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2" r:id="rId1"/>
  </p:sldMasterIdLst>
  <p:notesMasterIdLst>
    <p:notesMasterId r:id="rId27"/>
  </p:notesMasterIdLst>
  <p:sldIdLst>
    <p:sldId id="318" r:id="rId2"/>
    <p:sldId id="319" r:id="rId3"/>
    <p:sldId id="320" r:id="rId4"/>
    <p:sldId id="317" r:id="rId5"/>
    <p:sldId id="315" r:id="rId6"/>
    <p:sldId id="301" r:id="rId7"/>
    <p:sldId id="325" r:id="rId8"/>
    <p:sldId id="296" r:id="rId9"/>
    <p:sldId id="295" r:id="rId10"/>
    <p:sldId id="336" r:id="rId11"/>
    <p:sldId id="314" r:id="rId12"/>
    <p:sldId id="312" r:id="rId13"/>
    <p:sldId id="285" r:id="rId14"/>
    <p:sldId id="304" r:id="rId15"/>
    <p:sldId id="337" r:id="rId16"/>
    <p:sldId id="289" r:id="rId17"/>
    <p:sldId id="290" r:id="rId18"/>
    <p:sldId id="294" r:id="rId19"/>
    <p:sldId id="299" r:id="rId20"/>
    <p:sldId id="338" r:id="rId21"/>
    <p:sldId id="291" r:id="rId22"/>
    <p:sldId id="303" r:id="rId23"/>
    <p:sldId id="293" r:id="rId24"/>
    <p:sldId id="316" r:id="rId25"/>
    <p:sldId id="332" r:id="rId26"/>
  </p:sldIdLst>
  <p:sldSz cx="12190413" cy="6859588"/>
  <p:notesSz cx="6858000" cy="9144000"/>
  <p:custDataLst>
    <p:tags r:id="rId28"/>
  </p:custDataLst>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41349"/>
    <a:srgbClr val="FFFB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3" autoAdjust="0"/>
    <p:restoredTop sz="94700" autoAdjust="0"/>
  </p:normalViewPr>
  <p:slideViewPr>
    <p:cSldViewPr snapToGrid="0">
      <p:cViewPr varScale="1">
        <p:scale>
          <a:sx n="108" d="100"/>
          <a:sy n="108" d="100"/>
        </p:scale>
        <p:origin x="678" y="96"/>
      </p:cViewPr>
      <p:guideLst>
        <p:guide orient="horz" pos="2161"/>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0"/>
    </p:cViewPr>
  </p:sorterViewPr>
  <p:notesViewPr>
    <p:cSldViewPr snapToGrid="0">
      <p:cViewPr varScale="1">
        <p:scale>
          <a:sx n="88" d="100"/>
          <a:sy n="88" d="100"/>
        </p:scale>
        <p:origin x="3822"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E565E3-F375-40ED-B1B5-6AD16705FE42}" type="datetimeFigureOut">
              <a:rPr lang="zh-CN" altLang="en-US" smtClean="0"/>
              <a:t>2018\2\4 Sunday</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58FB77-EF15-449C-9908-6055D3588229}" type="slidenum">
              <a:rPr lang="zh-CN" altLang="en-US" smtClean="0"/>
              <a:t>‹#›</a:t>
            </a:fld>
            <a:endParaRPr lang="zh-CN" altLang="en-US"/>
          </a:p>
        </p:txBody>
      </p:sp>
    </p:spTree>
    <p:extLst>
      <p:ext uri="{BB962C8B-B14F-4D97-AF65-F5344CB8AC3E}">
        <p14:creationId xmlns:p14="http://schemas.microsoft.com/office/powerpoint/2010/main" val="406604674"/>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a:xfrm>
            <a:off x="687388" y="1143000"/>
            <a:ext cx="5483225" cy="3086100"/>
          </a:xfrm>
        </p:spPr>
      </p:sp>
      <p:sp>
        <p:nvSpPr>
          <p:cNvPr id="10243"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dirty="0"/>
          </a:p>
        </p:txBody>
      </p:sp>
      <p:sp>
        <p:nvSpPr>
          <p:cNvPr id="1024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7DC7DED6-55B0-465F-AC2A-9215654A61AD}" type="slidenum">
              <a:rPr lang="zh-CN" altLang="en-US" smtClean="0">
                <a:latin typeface="Malgun Gothic" panose="020B0503020000020004" pitchFamily="34" charset="-127"/>
                <a:ea typeface="Malgun Gothic" panose="020B0503020000020004" pitchFamily="34" charset="-127"/>
              </a:rPr>
              <a:pPr/>
              <a:t>1</a:t>
            </a:fld>
            <a:endParaRPr lang="zh-CN" altLang="en-US">
              <a:latin typeface="Malgun Gothic" panose="020B0503020000020004" pitchFamily="34" charset="-127"/>
              <a:ea typeface="Malgun Gothic" panose="020B0503020000020004" pitchFamily="34" charset="-127"/>
            </a:endParaRPr>
          </a:p>
        </p:txBody>
      </p:sp>
    </p:spTree>
    <p:extLst>
      <p:ext uri="{BB962C8B-B14F-4D97-AF65-F5344CB8AC3E}">
        <p14:creationId xmlns:p14="http://schemas.microsoft.com/office/powerpoint/2010/main" val="24950375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25631796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dirty="0">
              <a:ea typeface="微软雅黑" pitchFamily="34" charset="-122"/>
            </a:endParaRPr>
          </a:p>
        </p:txBody>
      </p:sp>
      <p:sp>
        <p:nvSpPr>
          <p:cNvPr id="4" name="灯片编号占位符 3"/>
          <p:cNvSpPr>
            <a:spLocks noGrp="1"/>
          </p:cNvSpPr>
          <p:nvPr>
            <p:ph type="sldNum" sz="quarter" idx="10"/>
          </p:nvPr>
        </p:nvSpPr>
        <p:spPr/>
        <p:txBody>
          <a:bodyPr/>
          <a:lstStyle/>
          <a:p>
            <a:fld id="{0E21FD59-C920-460C-B1C9-0346C59420B0}" type="slidenum">
              <a:rPr lang="zh-CN" altLang="en-US" smtClean="0"/>
              <a:t>11</a:t>
            </a:fld>
            <a:endParaRPr lang="zh-CN" altLang="en-US"/>
          </a:p>
        </p:txBody>
      </p:sp>
    </p:spTree>
    <p:extLst>
      <p:ext uri="{BB962C8B-B14F-4D97-AF65-F5344CB8AC3E}">
        <p14:creationId xmlns:p14="http://schemas.microsoft.com/office/powerpoint/2010/main" val="3176421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dirty="0">
              <a:ea typeface="微软雅黑" pitchFamily="34" charset="-122"/>
            </a:endParaRPr>
          </a:p>
        </p:txBody>
      </p:sp>
      <p:sp>
        <p:nvSpPr>
          <p:cNvPr id="4" name="灯片编号占位符 3"/>
          <p:cNvSpPr>
            <a:spLocks noGrp="1"/>
          </p:cNvSpPr>
          <p:nvPr>
            <p:ph type="sldNum" sz="quarter" idx="10"/>
          </p:nvPr>
        </p:nvSpPr>
        <p:spPr/>
        <p:txBody>
          <a:bodyPr/>
          <a:lstStyle/>
          <a:p>
            <a:fld id="{0E21FD59-C920-460C-B1C9-0346C59420B0}" type="slidenum">
              <a:rPr lang="zh-CN" altLang="en-US" smtClean="0"/>
              <a:t>12</a:t>
            </a:fld>
            <a:endParaRPr lang="zh-CN" altLang="en-US"/>
          </a:p>
        </p:txBody>
      </p:sp>
    </p:spTree>
    <p:extLst>
      <p:ext uri="{BB962C8B-B14F-4D97-AF65-F5344CB8AC3E}">
        <p14:creationId xmlns:p14="http://schemas.microsoft.com/office/powerpoint/2010/main" val="11357566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dirty="0">
              <a:ea typeface="微软雅黑" pitchFamily="34" charset="-122"/>
            </a:endParaRPr>
          </a:p>
        </p:txBody>
      </p:sp>
      <p:sp>
        <p:nvSpPr>
          <p:cNvPr id="4" name="灯片编号占位符 3"/>
          <p:cNvSpPr>
            <a:spLocks noGrp="1"/>
          </p:cNvSpPr>
          <p:nvPr>
            <p:ph type="sldNum" sz="quarter" idx="10"/>
          </p:nvPr>
        </p:nvSpPr>
        <p:spPr/>
        <p:txBody>
          <a:bodyPr/>
          <a:lstStyle/>
          <a:p>
            <a:fld id="{53104EBB-0E67-4A8F-8892-A39B7B2E550D}" type="slidenum">
              <a:rPr lang="zh-CN" altLang="en-US" smtClean="0"/>
              <a:t>13</a:t>
            </a:fld>
            <a:endParaRPr lang="zh-CN" altLang="en-US"/>
          </a:p>
        </p:txBody>
      </p:sp>
    </p:spTree>
    <p:extLst>
      <p:ext uri="{BB962C8B-B14F-4D97-AF65-F5344CB8AC3E}">
        <p14:creationId xmlns:p14="http://schemas.microsoft.com/office/powerpoint/2010/main" val="35390625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dirty="0">
              <a:ea typeface="微软雅黑" pitchFamily="34" charset="-122"/>
            </a:endParaRPr>
          </a:p>
        </p:txBody>
      </p:sp>
      <p:sp>
        <p:nvSpPr>
          <p:cNvPr id="4" name="灯片编号占位符 3"/>
          <p:cNvSpPr>
            <a:spLocks noGrp="1"/>
          </p:cNvSpPr>
          <p:nvPr>
            <p:ph type="sldNum" sz="quarter" idx="10"/>
          </p:nvPr>
        </p:nvSpPr>
        <p:spPr/>
        <p:txBody>
          <a:bodyPr/>
          <a:lstStyle/>
          <a:p>
            <a:fld id="{0E21FD59-C920-460C-B1C9-0346C59420B0}" type="slidenum">
              <a:rPr lang="zh-CN" altLang="en-US" smtClean="0"/>
              <a:t>14</a:t>
            </a:fld>
            <a:endParaRPr lang="zh-CN" altLang="en-US"/>
          </a:p>
        </p:txBody>
      </p:sp>
    </p:spTree>
    <p:extLst>
      <p:ext uri="{BB962C8B-B14F-4D97-AF65-F5344CB8AC3E}">
        <p14:creationId xmlns:p14="http://schemas.microsoft.com/office/powerpoint/2010/main" val="31000235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25631796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dirty="0">
              <a:ea typeface="微软雅黑" pitchFamily="34" charset="-122"/>
            </a:endParaRPr>
          </a:p>
        </p:txBody>
      </p:sp>
      <p:sp>
        <p:nvSpPr>
          <p:cNvPr id="4" name="灯片编号占位符 3"/>
          <p:cNvSpPr>
            <a:spLocks noGrp="1"/>
          </p:cNvSpPr>
          <p:nvPr>
            <p:ph type="sldNum" sz="quarter" idx="10"/>
          </p:nvPr>
        </p:nvSpPr>
        <p:spPr/>
        <p:txBody>
          <a:bodyPr/>
          <a:lstStyle/>
          <a:p>
            <a:fld id="{0E21FD59-C920-460C-B1C9-0346C59420B0}" type="slidenum">
              <a:rPr lang="zh-CN" altLang="en-US" smtClean="0"/>
              <a:t>16</a:t>
            </a:fld>
            <a:endParaRPr lang="zh-CN" altLang="en-US"/>
          </a:p>
        </p:txBody>
      </p:sp>
    </p:spTree>
    <p:extLst>
      <p:ext uri="{BB962C8B-B14F-4D97-AF65-F5344CB8AC3E}">
        <p14:creationId xmlns:p14="http://schemas.microsoft.com/office/powerpoint/2010/main" val="31219995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dirty="0">
              <a:ea typeface="微软雅黑" pitchFamily="34" charset="-122"/>
            </a:endParaRPr>
          </a:p>
        </p:txBody>
      </p:sp>
      <p:sp>
        <p:nvSpPr>
          <p:cNvPr id="4" name="灯片编号占位符 3"/>
          <p:cNvSpPr>
            <a:spLocks noGrp="1"/>
          </p:cNvSpPr>
          <p:nvPr>
            <p:ph type="sldNum" sz="quarter" idx="10"/>
          </p:nvPr>
        </p:nvSpPr>
        <p:spPr/>
        <p:txBody>
          <a:bodyPr/>
          <a:lstStyle/>
          <a:p>
            <a:fld id="{53104EBB-0E67-4A8F-8892-A39B7B2E550D}" type="slidenum">
              <a:rPr lang="zh-CN" altLang="en-US" smtClean="0"/>
              <a:t>17</a:t>
            </a:fld>
            <a:endParaRPr lang="zh-CN" altLang="en-US"/>
          </a:p>
        </p:txBody>
      </p:sp>
    </p:spTree>
    <p:extLst>
      <p:ext uri="{BB962C8B-B14F-4D97-AF65-F5344CB8AC3E}">
        <p14:creationId xmlns:p14="http://schemas.microsoft.com/office/powerpoint/2010/main" val="9564234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dirty="0">
              <a:ea typeface="微软雅黑" pitchFamily="34" charset="-122"/>
            </a:endParaRPr>
          </a:p>
        </p:txBody>
      </p:sp>
      <p:sp>
        <p:nvSpPr>
          <p:cNvPr id="4" name="灯片编号占位符 3"/>
          <p:cNvSpPr>
            <a:spLocks noGrp="1"/>
          </p:cNvSpPr>
          <p:nvPr>
            <p:ph type="sldNum" sz="quarter" idx="10"/>
          </p:nvPr>
        </p:nvSpPr>
        <p:spPr/>
        <p:txBody>
          <a:bodyPr/>
          <a:lstStyle/>
          <a:p>
            <a:fld id="{0E21FD59-C920-460C-B1C9-0346C59420B0}" type="slidenum">
              <a:rPr lang="zh-CN" altLang="en-US" smtClean="0"/>
              <a:t>18</a:t>
            </a:fld>
            <a:endParaRPr lang="zh-CN" altLang="en-US"/>
          </a:p>
        </p:txBody>
      </p:sp>
    </p:spTree>
    <p:extLst>
      <p:ext uri="{BB962C8B-B14F-4D97-AF65-F5344CB8AC3E}">
        <p14:creationId xmlns:p14="http://schemas.microsoft.com/office/powerpoint/2010/main" val="6541362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dirty="0">
              <a:ea typeface="微软雅黑" pitchFamily="34" charset="-122"/>
            </a:endParaRPr>
          </a:p>
        </p:txBody>
      </p:sp>
      <p:sp>
        <p:nvSpPr>
          <p:cNvPr id="4" name="灯片编号占位符 3"/>
          <p:cNvSpPr>
            <a:spLocks noGrp="1"/>
          </p:cNvSpPr>
          <p:nvPr>
            <p:ph type="sldNum" sz="quarter" idx="10"/>
          </p:nvPr>
        </p:nvSpPr>
        <p:spPr/>
        <p:txBody>
          <a:bodyPr/>
          <a:lstStyle/>
          <a:p>
            <a:fld id="{53104EBB-0E67-4A8F-8892-A39B7B2E550D}" type="slidenum">
              <a:rPr lang="zh-CN" altLang="en-US" smtClean="0"/>
              <a:t>19</a:t>
            </a:fld>
            <a:endParaRPr lang="zh-CN" altLang="en-US"/>
          </a:p>
        </p:txBody>
      </p:sp>
    </p:spTree>
    <p:extLst>
      <p:ext uri="{BB962C8B-B14F-4D97-AF65-F5344CB8AC3E}">
        <p14:creationId xmlns:p14="http://schemas.microsoft.com/office/powerpoint/2010/main" val="467148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32809150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25631796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dirty="0">
              <a:ea typeface="微软雅黑" pitchFamily="34" charset="-122"/>
            </a:endParaRPr>
          </a:p>
        </p:txBody>
      </p:sp>
      <p:sp>
        <p:nvSpPr>
          <p:cNvPr id="4" name="灯片编号占位符 3"/>
          <p:cNvSpPr>
            <a:spLocks noGrp="1"/>
          </p:cNvSpPr>
          <p:nvPr>
            <p:ph type="sldNum" sz="quarter" idx="10"/>
          </p:nvPr>
        </p:nvSpPr>
        <p:spPr/>
        <p:txBody>
          <a:bodyPr/>
          <a:lstStyle/>
          <a:p>
            <a:fld id="{0E21FD59-C920-460C-B1C9-0346C59420B0}" type="slidenum">
              <a:rPr lang="zh-CN" altLang="en-US" smtClean="0"/>
              <a:t>21</a:t>
            </a:fld>
            <a:endParaRPr lang="zh-CN" altLang="en-US"/>
          </a:p>
        </p:txBody>
      </p:sp>
    </p:spTree>
    <p:extLst>
      <p:ext uri="{BB962C8B-B14F-4D97-AF65-F5344CB8AC3E}">
        <p14:creationId xmlns:p14="http://schemas.microsoft.com/office/powerpoint/2010/main" val="33284775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dirty="0">
              <a:ea typeface="微软雅黑" pitchFamily="34" charset="-122"/>
            </a:endParaRPr>
          </a:p>
        </p:txBody>
      </p:sp>
      <p:sp>
        <p:nvSpPr>
          <p:cNvPr id="4" name="灯片编号占位符 3"/>
          <p:cNvSpPr>
            <a:spLocks noGrp="1"/>
          </p:cNvSpPr>
          <p:nvPr>
            <p:ph type="sldNum" sz="quarter" idx="10"/>
          </p:nvPr>
        </p:nvSpPr>
        <p:spPr/>
        <p:txBody>
          <a:bodyPr/>
          <a:lstStyle/>
          <a:p>
            <a:fld id="{0E21FD59-C920-460C-B1C9-0346C59420B0}" type="slidenum">
              <a:rPr lang="zh-CN" altLang="en-US" smtClean="0"/>
              <a:t>22</a:t>
            </a:fld>
            <a:endParaRPr lang="zh-CN" altLang="en-US"/>
          </a:p>
        </p:txBody>
      </p:sp>
    </p:spTree>
    <p:extLst>
      <p:ext uri="{BB962C8B-B14F-4D97-AF65-F5344CB8AC3E}">
        <p14:creationId xmlns:p14="http://schemas.microsoft.com/office/powerpoint/2010/main" val="15772538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dirty="0">
              <a:ea typeface="微软雅黑" pitchFamily="34" charset="-122"/>
            </a:endParaRPr>
          </a:p>
        </p:txBody>
      </p:sp>
      <p:sp>
        <p:nvSpPr>
          <p:cNvPr id="4" name="灯片编号占位符 3"/>
          <p:cNvSpPr>
            <a:spLocks noGrp="1"/>
          </p:cNvSpPr>
          <p:nvPr>
            <p:ph type="sldNum" sz="quarter" idx="10"/>
          </p:nvPr>
        </p:nvSpPr>
        <p:spPr/>
        <p:txBody>
          <a:bodyPr/>
          <a:lstStyle/>
          <a:p>
            <a:fld id="{53104EBB-0E67-4A8F-8892-A39B7B2E550D}" type="slidenum">
              <a:rPr lang="zh-CN" altLang="en-US" smtClean="0"/>
              <a:t>23</a:t>
            </a:fld>
            <a:endParaRPr lang="zh-CN" altLang="en-US"/>
          </a:p>
        </p:txBody>
      </p:sp>
    </p:spTree>
    <p:extLst>
      <p:ext uri="{BB962C8B-B14F-4D97-AF65-F5344CB8AC3E}">
        <p14:creationId xmlns:p14="http://schemas.microsoft.com/office/powerpoint/2010/main" val="25432686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dirty="0">
              <a:ea typeface="微软雅黑" pitchFamily="34" charset="-122"/>
            </a:endParaRPr>
          </a:p>
        </p:txBody>
      </p:sp>
      <p:sp>
        <p:nvSpPr>
          <p:cNvPr id="4" name="灯片编号占位符 3"/>
          <p:cNvSpPr>
            <a:spLocks noGrp="1"/>
          </p:cNvSpPr>
          <p:nvPr>
            <p:ph type="sldNum" sz="quarter" idx="10"/>
          </p:nvPr>
        </p:nvSpPr>
        <p:spPr/>
        <p:txBody>
          <a:bodyPr/>
          <a:lstStyle/>
          <a:p>
            <a:fld id="{0E21FD59-C920-460C-B1C9-0346C59420B0}" type="slidenum">
              <a:rPr lang="zh-CN" altLang="en-US" smtClean="0"/>
              <a:t>24</a:t>
            </a:fld>
            <a:endParaRPr lang="zh-CN" altLang="en-US"/>
          </a:p>
        </p:txBody>
      </p:sp>
    </p:spTree>
    <p:extLst>
      <p:ext uri="{BB962C8B-B14F-4D97-AF65-F5344CB8AC3E}">
        <p14:creationId xmlns:p14="http://schemas.microsoft.com/office/powerpoint/2010/main" val="40524915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a:xfrm>
            <a:off x="687388" y="1143000"/>
            <a:ext cx="5483225" cy="3086100"/>
          </a:xfrm>
        </p:spPr>
      </p:sp>
      <p:sp>
        <p:nvSpPr>
          <p:cNvPr id="10243"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dirty="0"/>
          </a:p>
        </p:txBody>
      </p:sp>
      <p:sp>
        <p:nvSpPr>
          <p:cNvPr id="1024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7DC7DED6-55B0-465F-AC2A-9215654A61AD}" type="slidenum">
              <a:rPr lang="zh-CN" altLang="en-US" smtClean="0">
                <a:latin typeface="Malgun Gothic" panose="020B0503020000020004" pitchFamily="34" charset="-127"/>
                <a:ea typeface="Malgun Gothic" panose="020B0503020000020004" pitchFamily="34" charset="-127"/>
              </a:rPr>
              <a:pPr/>
              <a:t>25</a:t>
            </a:fld>
            <a:endParaRPr lang="zh-CN" altLang="en-US">
              <a:latin typeface="Malgun Gothic" panose="020B0503020000020004" pitchFamily="34" charset="-127"/>
              <a:ea typeface="Malgun Gothic" panose="020B0503020000020004" pitchFamily="34" charset="-127"/>
            </a:endParaRPr>
          </a:p>
        </p:txBody>
      </p:sp>
    </p:spTree>
    <p:extLst>
      <p:ext uri="{BB962C8B-B14F-4D97-AF65-F5344CB8AC3E}">
        <p14:creationId xmlns:p14="http://schemas.microsoft.com/office/powerpoint/2010/main" val="24950375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25631796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dirty="0">
              <a:ea typeface="微软雅黑" pitchFamily="34" charset="-122"/>
            </a:endParaRPr>
          </a:p>
        </p:txBody>
      </p:sp>
      <p:sp>
        <p:nvSpPr>
          <p:cNvPr id="4" name="灯片编号占位符 3"/>
          <p:cNvSpPr>
            <a:spLocks noGrp="1"/>
          </p:cNvSpPr>
          <p:nvPr>
            <p:ph type="sldNum" sz="quarter" idx="10"/>
          </p:nvPr>
        </p:nvSpPr>
        <p:spPr/>
        <p:txBody>
          <a:bodyPr/>
          <a:lstStyle/>
          <a:p>
            <a:fld id="{0E21FD59-C920-460C-B1C9-0346C59420B0}" type="slidenum">
              <a:rPr lang="zh-CN" altLang="en-US" smtClean="0"/>
              <a:t>4</a:t>
            </a:fld>
            <a:endParaRPr lang="zh-CN" altLang="en-US"/>
          </a:p>
        </p:txBody>
      </p:sp>
    </p:spTree>
    <p:extLst>
      <p:ext uri="{BB962C8B-B14F-4D97-AF65-F5344CB8AC3E}">
        <p14:creationId xmlns:p14="http://schemas.microsoft.com/office/powerpoint/2010/main" val="27421567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dirty="0">
              <a:ea typeface="微软雅黑" pitchFamily="34" charset="-122"/>
            </a:endParaRPr>
          </a:p>
        </p:txBody>
      </p:sp>
      <p:sp>
        <p:nvSpPr>
          <p:cNvPr id="4" name="灯片编号占位符 3"/>
          <p:cNvSpPr>
            <a:spLocks noGrp="1"/>
          </p:cNvSpPr>
          <p:nvPr>
            <p:ph type="sldNum" sz="quarter" idx="10"/>
          </p:nvPr>
        </p:nvSpPr>
        <p:spPr/>
        <p:txBody>
          <a:bodyPr/>
          <a:lstStyle/>
          <a:p>
            <a:fld id="{53104EBB-0E67-4A8F-8892-A39B7B2E550D}" type="slidenum">
              <a:rPr lang="zh-CN" altLang="en-US" smtClean="0"/>
              <a:t>5</a:t>
            </a:fld>
            <a:endParaRPr lang="zh-CN" altLang="en-US"/>
          </a:p>
        </p:txBody>
      </p:sp>
    </p:spTree>
    <p:extLst>
      <p:ext uri="{BB962C8B-B14F-4D97-AF65-F5344CB8AC3E}">
        <p14:creationId xmlns:p14="http://schemas.microsoft.com/office/powerpoint/2010/main" val="33139218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dirty="0">
              <a:ea typeface="微软雅黑" pitchFamily="34" charset="-122"/>
            </a:endParaRPr>
          </a:p>
        </p:txBody>
      </p:sp>
      <p:sp>
        <p:nvSpPr>
          <p:cNvPr id="4" name="灯片编号占位符 3"/>
          <p:cNvSpPr>
            <a:spLocks noGrp="1"/>
          </p:cNvSpPr>
          <p:nvPr>
            <p:ph type="sldNum" sz="quarter" idx="10"/>
          </p:nvPr>
        </p:nvSpPr>
        <p:spPr/>
        <p:txBody>
          <a:bodyPr/>
          <a:lstStyle/>
          <a:p>
            <a:fld id="{0E21FD59-C920-460C-B1C9-0346C59420B0}" type="slidenum">
              <a:rPr lang="zh-CN" altLang="en-US" smtClean="0"/>
              <a:t>6</a:t>
            </a:fld>
            <a:endParaRPr lang="zh-CN" altLang="en-US"/>
          </a:p>
        </p:txBody>
      </p:sp>
    </p:spTree>
    <p:extLst>
      <p:ext uri="{BB962C8B-B14F-4D97-AF65-F5344CB8AC3E}">
        <p14:creationId xmlns:p14="http://schemas.microsoft.com/office/powerpoint/2010/main" val="1056746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253F8A-31AA-4C98-9D7A-3E2E6493302B}" type="slidenum">
              <a:rPr lang="zh-CN" altLang="en-US" smtClean="0"/>
              <a:t>7</a:t>
            </a:fld>
            <a:endParaRPr lang="zh-CN" altLang="en-US"/>
          </a:p>
        </p:txBody>
      </p:sp>
    </p:spTree>
    <p:extLst>
      <p:ext uri="{BB962C8B-B14F-4D97-AF65-F5344CB8AC3E}">
        <p14:creationId xmlns:p14="http://schemas.microsoft.com/office/powerpoint/2010/main" val="21142838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dirty="0">
              <a:ea typeface="微软雅黑" pitchFamily="34" charset="-122"/>
            </a:endParaRPr>
          </a:p>
        </p:txBody>
      </p:sp>
      <p:sp>
        <p:nvSpPr>
          <p:cNvPr id="4" name="灯片编号占位符 3"/>
          <p:cNvSpPr>
            <a:spLocks noGrp="1"/>
          </p:cNvSpPr>
          <p:nvPr>
            <p:ph type="sldNum" sz="quarter" idx="10"/>
          </p:nvPr>
        </p:nvSpPr>
        <p:spPr/>
        <p:txBody>
          <a:bodyPr/>
          <a:lstStyle/>
          <a:p>
            <a:fld id="{0E21FD59-C920-460C-B1C9-0346C59420B0}" type="slidenum">
              <a:rPr lang="zh-CN" altLang="en-US" smtClean="0"/>
              <a:t>8</a:t>
            </a:fld>
            <a:endParaRPr lang="zh-CN" altLang="en-US"/>
          </a:p>
        </p:txBody>
      </p:sp>
    </p:spTree>
    <p:extLst>
      <p:ext uri="{BB962C8B-B14F-4D97-AF65-F5344CB8AC3E}">
        <p14:creationId xmlns:p14="http://schemas.microsoft.com/office/powerpoint/2010/main" val="36565740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dirty="0">
              <a:ea typeface="微软雅黑" pitchFamily="34" charset="-122"/>
            </a:endParaRPr>
          </a:p>
        </p:txBody>
      </p:sp>
      <p:sp>
        <p:nvSpPr>
          <p:cNvPr id="4" name="灯片编号占位符 3"/>
          <p:cNvSpPr>
            <a:spLocks noGrp="1"/>
          </p:cNvSpPr>
          <p:nvPr>
            <p:ph type="sldNum" sz="quarter" idx="10"/>
          </p:nvPr>
        </p:nvSpPr>
        <p:spPr/>
        <p:txBody>
          <a:bodyPr/>
          <a:lstStyle/>
          <a:p>
            <a:fld id="{0E21FD59-C920-460C-B1C9-0346C59420B0}" type="slidenum">
              <a:rPr lang="zh-CN" altLang="en-US" smtClean="0"/>
              <a:t>9</a:t>
            </a:fld>
            <a:endParaRPr lang="zh-CN" altLang="en-US"/>
          </a:p>
        </p:txBody>
      </p:sp>
    </p:spTree>
    <p:extLst>
      <p:ext uri="{BB962C8B-B14F-4D97-AF65-F5344CB8AC3E}">
        <p14:creationId xmlns:p14="http://schemas.microsoft.com/office/powerpoint/2010/main" val="4287634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3802" y="1122622"/>
            <a:ext cx="9142810" cy="2388153"/>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3802" y="3602871"/>
            <a:ext cx="9142810" cy="1656146"/>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E2F20FC-145E-4034-86AC-8B4FEA629A51}" type="datetimeFigureOut">
              <a:rPr lang="zh-CN" altLang="en-US" smtClean="0"/>
              <a:t>2018\2\4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334565117"/>
      </p:ext>
    </p:extLst>
  </p:cSld>
  <p:clrMapOvr>
    <a:masterClrMapping/>
  </p:clrMapOvr>
  <p:transition spd="slow" advClick="0" advTm="3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306"/>
            <a:ext cx="3931725" cy="1600571"/>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2513" y="987655"/>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679" y="2057877"/>
            <a:ext cx="3931725" cy="3812471"/>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E2F20FC-145E-4034-86AC-8B4FEA629A51}" type="datetimeFigureOut">
              <a:rPr lang="zh-CN" altLang="en-US" smtClean="0"/>
              <a:t>2018\2\4 Sunday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250371936"/>
      </p:ext>
    </p:extLst>
  </p:cSld>
  <p:clrMapOvr>
    <a:masterClrMapping/>
  </p:clrMapOvr>
  <p:transition spd="slow" advClick="0" advTm="3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306"/>
            <a:ext cx="3931725" cy="1600571"/>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2513" y="987655"/>
            <a:ext cx="6171397" cy="4874754"/>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679" y="2057877"/>
            <a:ext cx="3931725" cy="3812471"/>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E2F20FC-145E-4034-86AC-8B4FEA629A51}" type="datetimeFigureOut">
              <a:rPr lang="zh-CN" altLang="en-US" smtClean="0"/>
              <a:t>2018\2\4 Sunday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3120864550"/>
      </p:ext>
    </p:extLst>
  </p:cSld>
  <p:clrMapOvr>
    <a:masterClrMapping/>
  </p:clrMapOvr>
  <p:transition spd="slow" advClick="0" advTm="3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E2F20FC-145E-4034-86AC-8B4FEA629A51}" type="datetimeFigureOut">
              <a:rPr lang="zh-CN" altLang="en-US" smtClean="0"/>
              <a:t>2018\2\4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179256627"/>
      </p:ext>
    </p:extLst>
  </p:cSld>
  <p:clrMapOvr>
    <a:masterClrMapping/>
  </p:clrMapOvr>
  <p:transition spd="slow" advClick="0" advTm="300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3765" y="365211"/>
            <a:ext cx="2628558" cy="581318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092" y="365211"/>
            <a:ext cx="7733293" cy="581318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E2F20FC-145E-4034-86AC-8B4FEA629A51}" type="datetimeFigureOut">
              <a:rPr lang="zh-CN" altLang="en-US" smtClean="0"/>
              <a:t>2018\2\4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3696257708"/>
      </p:ext>
    </p:extLst>
  </p:cSld>
  <p:clrMapOvr>
    <a:masterClrMapping/>
  </p:clrMapOvr>
  <p:transition spd="slow" advClick="0" advTm="3000">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0413" cy="6859588"/>
          </a:xfrm>
          <a:prstGeom prst="rect">
            <a:avLst/>
          </a:prstGeom>
        </p:spPr>
      </p:pic>
      <p:sp>
        <p:nvSpPr>
          <p:cNvPr id="11" name="文本框 2"/>
          <p:cNvSpPr txBox="1"/>
          <p:nvPr userDrawn="1"/>
        </p:nvSpPr>
        <p:spPr>
          <a:xfrm>
            <a:off x="215872" y="250379"/>
            <a:ext cx="3286812" cy="523220"/>
          </a:xfrm>
          <a:prstGeom prst="rect">
            <a:avLst/>
          </a:prstGeom>
          <a:noFill/>
        </p:spPr>
        <p:txBody>
          <a:bodyPr wrap="square" lIns="91426" tIns="45712" rIns="91426" bIns="45712" rtlCol="0">
            <a:spAutoFit/>
          </a:bodyPr>
          <a:lstStyle/>
          <a:p>
            <a:pPr algn="ctr"/>
            <a:r>
              <a:rPr lang="zh-CN" altLang="en-US" sz="2800" b="1" dirty="0">
                <a:solidFill>
                  <a:schemeClr val="accent1"/>
                </a:solidFill>
                <a:latin typeface="微软雅黑" pitchFamily="34" charset="-122"/>
                <a:ea typeface="微软雅黑" pitchFamily="34" charset="-122"/>
              </a:rPr>
              <a:t>点击输入标题内容</a:t>
            </a:r>
          </a:p>
        </p:txBody>
      </p:sp>
      <p:pic>
        <p:nvPicPr>
          <p:cNvPr id="2" name="图片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195504"/>
            <a:ext cx="1384580" cy="1664085"/>
          </a:xfrm>
          <a:prstGeom prst="rect">
            <a:avLst/>
          </a:prstGeom>
        </p:spPr>
      </p:pic>
    </p:spTree>
    <p:extLst>
      <p:ext uri="{BB962C8B-B14F-4D97-AF65-F5344CB8AC3E}">
        <p14:creationId xmlns:p14="http://schemas.microsoft.com/office/powerpoint/2010/main" val="1640241705"/>
      </p:ext>
    </p:extLst>
  </p:cSld>
  <p:clrMapOvr>
    <a:masterClrMapping/>
  </p:clrMapOvr>
  <p:transition spd="slow" advClick="0" advTm="3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E2F20FC-145E-4034-86AC-8B4FEA629A51}" type="datetimeFigureOut">
              <a:rPr lang="zh-CN" altLang="en-US" smtClean="0"/>
              <a:t>2018\2\4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3228468015"/>
      </p:ext>
    </p:extLst>
  </p:cSld>
  <p:clrMapOvr>
    <a:masterClrMapping/>
  </p:clrMapOvr>
  <p:transition spd="slow" advClick="0" advTm="3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742" y="1710135"/>
            <a:ext cx="10514231" cy="2853398"/>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742" y="4590527"/>
            <a:ext cx="10514231" cy="1500534"/>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CE2F20FC-145E-4034-86AC-8B4FEA629A51}" type="datetimeFigureOut">
              <a:rPr lang="zh-CN" altLang="en-US" smtClean="0"/>
              <a:t>2018\2\4 Sunday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2296464583"/>
      </p:ext>
    </p:extLst>
  </p:cSld>
  <p:clrMapOvr>
    <a:masterClrMapping/>
  </p:clrMapOvr>
  <p:transition spd="slow" advClick="0" advTm="3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091" y="1826048"/>
            <a:ext cx="5180926" cy="43523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1396" y="1826048"/>
            <a:ext cx="5180926" cy="43523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CE2F20FC-145E-4034-86AC-8B4FEA629A51}" type="datetimeFigureOut">
              <a:rPr lang="zh-CN" altLang="en-US" smtClean="0"/>
              <a:t>2018\2\4 Sunday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1734629169"/>
      </p:ext>
    </p:extLst>
  </p:cSld>
  <p:clrMapOvr>
    <a:masterClrMapping/>
  </p:clrMapOvr>
  <p:transition spd="slow" advClick="0" advTm="3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679" y="365210"/>
            <a:ext cx="10514231" cy="1325870"/>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680" y="1681552"/>
            <a:ext cx="5157115" cy="82410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680" y="2505655"/>
            <a:ext cx="5157115" cy="3685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1397" y="1681552"/>
            <a:ext cx="5182513" cy="82410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1397" y="2505655"/>
            <a:ext cx="5182513" cy="3685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CE2F20FC-145E-4034-86AC-8B4FEA629A51}" type="datetimeFigureOut">
              <a:rPr lang="zh-CN" altLang="en-US" smtClean="0"/>
              <a:t>2018\2\4 Sunday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1662440738"/>
      </p:ext>
    </p:extLst>
  </p:cSld>
  <p:clrMapOvr>
    <a:masterClrMapping/>
  </p:clrMapOvr>
  <p:transition spd="slow" advClick="0" advTm="3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E2F20FC-145E-4034-86AC-8B4FEA629A51}" type="datetimeFigureOut">
              <a:rPr lang="zh-CN" altLang="en-US" smtClean="0"/>
              <a:t>2018\2\4 Sunday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2336744880"/>
      </p:ext>
    </p:extLst>
  </p:cSld>
  <p:clrMapOvr>
    <a:masterClrMapping/>
  </p:clrMapOvr>
  <p:transition spd="slow" advClick="0" advTm="3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2F20FC-145E-4034-86AC-8B4FEA629A51}" type="datetimeFigureOut">
              <a:rPr lang="zh-CN" altLang="en-US" smtClean="0"/>
              <a:t>2018\2\4 Sunday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1551482715"/>
      </p:ext>
    </p:extLst>
  </p:cSld>
  <p:clrMapOvr>
    <a:masterClrMapping/>
  </p:clrMapOvr>
  <p:transition spd="slow" advClick="0" advTm="3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0413" cy="6859588"/>
          </a:xfrm>
          <a:prstGeom prst="rect">
            <a:avLst/>
          </a:prstGeom>
        </p:spPr>
      </p:pic>
      <p:pic>
        <p:nvPicPr>
          <p:cNvPr id="4" name="图片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5707428" cy="6859588"/>
          </a:xfrm>
          <a:prstGeom prst="rect">
            <a:avLst/>
          </a:prstGeom>
        </p:spPr>
      </p:pic>
      <p:pic>
        <p:nvPicPr>
          <p:cNvPr id="3" name="图片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5028276"/>
            <a:ext cx="12190413" cy="1831313"/>
          </a:xfrm>
          <a:prstGeom prst="rect">
            <a:avLst/>
          </a:prstGeom>
        </p:spPr>
      </p:pic>
      <p:pic>
        <p:nvPicPr>
          <p:cNvPr id="5" name="图片 4"/>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1"/>
            <a:ext cx="12190413" cy="786605"/>
          </a:xfrm>
          <a:prstGeom prst="rect">
            <a:avLst/>
          </a:prstGeom>
        </p:spPr>
      </p:pic>
    </p:spTree>
    <p:extLst>
      <p:ext uri="{BB962C8B-B14F-4D97-AF65-F5344CB8AC3E}">
        <p14:creationId xmlns:p14="http://schemas.microsoft.com/office/powerpoint/2010/main" val="507757917"/>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319547"/>
      </p:ext>
    </p:extLst>
  </p:cSld>
  <p:clrMapOvr>
    <a:masterClrMapping/>
  </p:clrMapOvr>
  <p:transition spd="slow" advClick="0" advTm="3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091" y="365210"/>
            <a:ext cx="10514231" cy="1325870"/>
          </a:xfrm>
          <a:prstGeom prst="rect">
            <a:avLst/>
          </a:prstGeom>
        </p:spPr>
        <p:txBody>
          <a:bodyPr vert="horz" lIns="121917" tIns="60958" rIns="121917" bIns="60958"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091" y="1826048"/>
            <a:ext cx="10514231" cy="4352346"/>
          </a:xfrm>
          <a:prstGeom prst="rect">
            <a:avLst/>
          </a:prstGeom>
        </p:spPr>
        <p:txBody>
          <a:bodyPr vert="horz" lIns="121917" tIns="60958" rIns="121917" bIns="60958"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091" y="6357822"/>
            <a:ext cx="2742843" cy="365210"/>
          </a:xfrm>
          <a:prstGeom prst="rect">
            <a:avLst/>
          </a:prstGeom>
        </p:spPr>
        <p:txBody>
          <a:bodyPr vert="horz" lIns="121917" tIns="60958" rIns="121917" bIns="60958" rtlCol="0" anchor="ctr"/>
          <a:lstStyle>
            <a:lvl1pPr algn="l">
              <a:defRPr sz="1200">
                <a:solidFill>
                  <a:schemeClr val="tx1">
                    <a:tint val="75000"/>
                  </a:schemeClr>
                </a:solidFill>
              </a:defRPr>
            </a:lvl1pPr>
          </a:lstStyle>
          <a:p>
            <a:fld id="{CE2F20FC-145E-4034-86AC-8B4FEA629A51}" type="datetimeFigureOut">
              <a:rPr lang="zh-CN" altLang="en-US" smtClean="0"/>
              <a:t>2018\2\4 Sunday</a:t>
            </a:fld>
            <a:endParaRPr lang="zh-CN" altLang="en-US"/>
          </a:p>
        </p:txBody>
      </p:sp>
      <p:sp>
        <p:nvSpPr>
          <p:cNvPr id="5" name="Footer Placeholder 4"/>
          <p:cNvSpPr>
            <a:spLocks noGrp="1"/>
          </p:cNvSpPr>
          <p:nvPr>
            <p:ph type="ftr" sz="quarter" idx="3"/>
          </p:nvPr>
        </p:nvSpPr>
        <p:spPr>
          <a:xfrm>
            <a:off x="4038075" y="6357822"/>
            <a:ext cx="4114264" cy="365210"/>
          </a:xfrm>
          <a:prstGeom prst="rect">
            <a:avLst/>
          </a:prstGeom>
        </p:spPr>
        <p:txBody>
          <a:bodyPr vert="horz" lIns="121917" tIns="60958" rIns="121917" bIns="60958"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09479" y="6357822"/>
            <a:ext cx="2742843" cy="365210"/>
          </a:xfrm>
          <a:prstGeom prst="rect">
            <a:avLst/>
          </a:prstGeom>
        </p:spPr>
        <p:txBody>
          <a:bodyPr vert="horz" lIns="121917" tIns="60958" rIns="121917" bIns="60958" rtlCol="0" anchor="ctr"/>
          <a:lstStyle>
            <a:lvl1pPr algn="r">
              <a:defRPr sz="1200">
                <a:solidFill>
                  <a:schemeClr val="tx1">
                    <a:tint val="75000"/>
                  </a:schemeClr>
                </a:solidFill>
              </a:defRPr>
            </a:lvl1pPr>
          </a:lstStyle>
          <a:p>
            <a:fld id="{FF5917A1-3B14-48C2-8A2E-F3CB7EC45231}" type="slidenum">
              <a:rPr lang="zh-CN" altLang="en-US" smtClean="0"/>
              <a:t>‹#›</a:t>
            </a:fld>
            <a:endParaRPr lang="zh-CN" altLang="en-US"/>
          </a:p>
        </p:txBody>
      </p:sp>
    </p:spTree>
    <p:extLst>
      <p:ext uri="{BB962C8B-B14F-4D97-AF65-F5344CB8AC3E}">
        <p14:creationId xmlns:p14="http://schemas.microsoft.com/office/powerpoint/2010/main" val="271710332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91" r:id="rId8"/>
    <p:sldLayoutId id="2147483692" r:id="rId9"/>
    <p:sldLayoutId id="2147483680" r:id="rId10"/>
    <p:sldLayoutId id="2147483681" r:id="rId11"/>
    <p:sldLayoutId id="2147483682" r:id="rId12"/>
    <p:sldLayoutId id="2147483683" r:id="rId13"/>
    <p:sldLayoutId id="2147483687" r:id="rId14"/>
  </p:sldLayoutIdLst>
  <p:transition spd="slow" advClick="0" advTm="3000">
    <p:push dir="u"/>
  </p:transition>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52359" y="1467601"/>
            <a:ext cx="7164506" cy="3340721"/>
          </a:xfrm>
          <a:prstGeom prst="rect">
            <a:avLst/>
          </a:prstGeom>
          <a:effectLst/>
        </p:spPr>
      </p:pic>
      <p:sp>
        <p:nvSpPr>
          <p:cNvPr id="13" name="TextBox 27"/>
          <p:cNvSpPr txBox="1"/>
          <p:nvPr/>
        </p:nvSpPr>
        <p:spPr>
          <a:xfrm>
            <a:off x="5757708" y="3728207"/>
            <a:ext cx="3653211" cy="451510"/>
          </a:xfrm>
          <a:prstGeom prst="rect">
            <a:avLst/>
          </a:prstGeom>
          <a:noFill/>
        </p:spPr>
        <p:txBody>
          <a:bodyPr wrap="square" lIns="121917" tIns="60958" rIns="121917" bIns="60958">
            <a:spAutoFit/>
          </a:bodyPr>
          <a:lstStyle/>
          <a:p>
            <a:pPr algn="ctr">
              <a:defRPr/>
            </a:pPr>
            <a:r>
              <a:rPr lang="zh-CN" altLang="en-US" sz="2100" dirty="0">
                <a:solidFill>
                  <a:schemeClr val="accent2"/>
                </a:solidFill>
                <a:latin typeface="迷你简卡通" pitchFamily="65" charset="-122"/>
                <a:ea typeface="迷你简卡通" pitchFamily="65" charset="-122"/>
              </a:rPr>
              <a:t>点击添加文字副标题内容</a:t>
            </a:r>
          </a:p>
        </p:txBody>
      </p:sp>
      <p:sp>
        <p:nvSpPr>
          <p:cNvPr id="14" name="TextBox 2"/>
          <p:cNvSpPr txBox="1">
            <a:spLocks noChangeArrowheads="1"/>
          </p:cNvSpPr>
          <p:nvPr/>
        </p:nvSpPr>
        <p:spPr bwMode="auto">
          <a:xfrm>
            <a:off x="4447305" y="2741877"/>
            <a:ext cx="6536765" cy="86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zh-CN" altLang="en-US" sz="4800" b="1" dirty="0">
                <a:solidFill>
                  <a:schemeClr val="accent1"/>
                </a:solidFill>
                <a:latin typeface="微软雅黑" panose="020B0503020204020204" pitchFamily="34" charset="-122"/>
                <a:ea typeface="微软雅黑" panose="020B0503020204020204" pitchFamily="34" charset="-122"/>
              </a:rPr>
              <a:t>儿童学生教师教学</a:t>
            </a:r>
            <a:r>
              <a:rPr lang="en-US" altLang="zh-CN" sz="4800" b="1" dirty="0">
                <a:solidFill>
                  <a:schemeClr val="accent1"/>
                </a:solidFill>
                <a:latin typeface="微软雅黑" panose="020B0503020204020204" pitchFamily="34" charset="-122"/>
                <a:ea typeface="微软雅黑" panose="020B0503020204020204" pitchFamily="34" charset="-122"/>
              </a:rPr>
              <a:t>PPT</a:t>
            </a:r>
            <a:endParaRPr lang="zh-CN" altLang="en-US" sz="4800" b="1" dirty="0">
              <a:solidFill>
                <a:schemeClr val="accent1"/>
              </a:solidFill>
              <a:latin typeface="微软雅黑" panose="020B0503020204020204" pitchFamily="34" charset="-122"/>
              <a:ea typeface="微软雅黑" panose="020B0503020204020204" pitchFamily="34" charset="-122"/>
            </a:endParaRPr>
          </a:p>
        </p:txBody>
      </p:sp>
      <p:sp>
        <p:nvSpPr>
          <p:cNvPr id="8" name="TextBox 2"/>
          <p:cNvSpPr txBox="1">
            <a:spLocks noChangeArrowheads="1"/>
          </p:cNvSpPr>
          <p:nvPr/>
        </p:nvSpPr>
        <p:spPr bwMode="auto">
          <a:xfrm>
            <a:off x="6185514" y="1963393"/>
            <a:ext cx="2797602" cy="86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zh-CN" altLang="en-US" sz="4800" dirty="0">
                <a:solidFill>
                  <a:schemeClr val="accent2"/>
                </a:solidFill>
                <a:latin typeface="+mn-ea"/>
                <a:ea typeface="+mn-ea"/>
              </a:rPr>
              <a:t>卡通清新</a:t>
            </a:r>
          </a:p>
        </p:txBody>
      </p:sp>
    </p:spTree>
    <p:extLst>
      <p:ext uri="{BB962C8B-B14F-4D97-AF65-F5344CB8AC3E}">
        <p14:creationId xmlns:p14="http://schemas.microsoft.com/office/powerpoint/2010/main" val="315683666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2" presetClass="entr" presetSubtype="9" fill="hold" grpId="0" nodeType="afterEffect">
                                  <p:stCondLst>
                                    <p:cond delay="0"/>
                                  </p:stCondLst>
                                  <p:iterate type="lt">
                                    <p:tmPct val="10000"/>
                                  </p:iterate>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0-#ppt_w/2"/>
                                          </p:val>
                                        </p:tav>
                                        <p:tav tm="100000">
                                          <p:val>
                                            <p:strVal val="#ppt_x"/>
                                          </p:val>
                                        </p:tav>
                                      </p:tavLst>
                                    </p:anim>
                                    <p:anim calcmode="lin" valueType="num">
                                      <p:cBhvr additive="base">
                                        <p:cTn id="21" dur="500" fill="hold"/>
                                        <p:tgtEl>
                                          <p:spTgt spid="14"/>
                                        </p:tgtEl>
                                        <p:attrNameLst>
                                          <p:attrName>ppt_y</p:attrName>
                                        </p:attrNameLst>
                                      </p:cBhvr>
                                      <p:tavLst>
                                        <p:tav tm="0">
                                          <p:val>
                                            <p:strVal val="0-#ppt_h/2"/>
                                          </p:val>
                                        </p:tav>
                                        <p:tav tm="100000">
                                          <p:val>
                                            <p:strVal val="#ppt_y"/>
                                          </p:val>
                                        </p:tav>
                                      </p:tavLst>
                                    </p:anim>
                                  </p:childTnLst>
                                </p:cTn>
                              </p:par>
                            </p:childTnLst>
                          </p:cTn>
                        </p:par>
                        <p:par>
                          <p:cTn id="22" fill="hold" nodeType="afterGroup">
                            <p:stCondLst>
                              <p:cond delay="3000"/>
                            </p:stCondLst>
                            <p:childTnLst>
                              <p:par>
                                <p:cTn id="23" presetID="38" presetClass="entr" presetSubtype="0" accel="50000" fill="hold" grpId="0" nodeType="afterEffect">
                                  <p:stCondLst>
                                    <p:cond delay="0"/>
                                  </p:stCondLst>
                                  <p:iterate type="lt">
                                    <p:tmPct val="50000"/>
                                  </p:iterate>
                                  <p:childTnLst>
                                    <p:set>
                                      <p:cBhvr>
                                        <p:cTn id="24" dur="1" fill="hold">
                                          <p:stCondLst>
                                            <p:cond delay="0"/>
                                          </p:stCondLst>
                                        </p:cTn>
                                        <p:tgtEl>
                                          <p:spTgt spid="13"/>
                                        </p:tgtEl>
                                        <p:attrNameLst>
                                          <p:attrName>style.visibility</p:attrName>
                                        </p:attrNameLst>
                                      </p:cBhvr>
                                      <p:to>
                                        <p:strVal val="visible"/>
                                      </p:to>
                                    </p:set>
                                    <p:set>
                                      <p:cBhvr>
                                        <p:cTn id="25" dur="73" fill="hold">
                                          <p:stCondLst>
                                            <p:cond delay="0"/>
                                          </p:stCondLst>
                                        </p:cTn>
                                        <p:tgtEl>
                                          <p:spTgt spid="13"/>
                                        </p:tgtEl>
                                        <p:attrNameLst>
                                          <p:attrName>style.rotation</p:attrName>
                                        </p:attrNameLst>
                                      </p:cBhvr>
                                      <p:to>
                                        <p:strVal val="-45.0"/>
                                      </p:to>
                                    </p:set>
                                    <p:anim calcmode="lin" valueType="num">
                                      <p:cBhvr>
                                        <p:cTn id="26" dur="73" fill="hold">
                                          <p:stCondLst>
                                            <p:cond delay="73"/>
                                          </p:stCondLst>
                                        </p:cTn>
                                        <p:tgtEl>
                                          <p:spTgt spid="13"/>
                                        </p:tgtEl>
                                        <p:attrNameLst>
                                          <p:attrName>style.rotation</p:attrName>
                                        </p:attrNameLst>
                                      </p:cBhvr>
                                      <p:tavLst>
                                        <p:tav tm="0">
                                          <p:val>
                                            <p:fltVal val="-45"/>
                                          </p:val>
                                        </p:tav>
                                        <p:tav tm="69900">
                                          <p:val>
                                            <p:fltVal val="45"/>
                                          </p:val>
                                        </p:tav>
                                        <p:tav tm="100000">
                                          <p:val>
                                            <p:fltVal val="0"/>
                                          </p:val>
                                        </p:tav>
                                      </p:tavLst>
                                    </p:anim>
                                    <p:anim calcmode="lin" valueType="num">
                                      <p:cBhvr>
                                        <p:cTn id="27" dur="73" fill="hold">
                                          <p:stCondLst>
                                            <p:cond delay="0"/>
                                          </p:stCondLst>
                                        </p:cTn>
                                        <p:tgtEl>
                                          <p:spTgt spid="13"/>
                                        </p:tgtEl>
                                        <p:attrNameLst>
                                          <p:attrName>ppt_y</p:attrName>
                                        </p:attrNameLst>
                                      </p:cBhvr>
                                      <p:tavLst>
                                        <p:tav tm="0">
                                          <p:val>
                                            <p:strVal val="#ppt_y-1"/>
                                          </p:val>
                                        </p:tav>
                                        <p:tav tm="100000">
                                          <p:val>
                                            <p:strVal val="#ppt_y-(0.354*#ppt_w-0.172*#ppt_h)"/>
                                          </p:val>
                                        </p:tav>
                                      </p:tavLst>
                                    </p:anim>
                                    <p:anim calcmode="lin" valueType="num">
                                      <p:cBhvr>
                                        <p:cTn id="28" dur="25" decel="50000" autoRev="1" fill="hold">
                                          <p:stCondLst>
                                            <p:cond delay="73"/>
                                          </p:stCondLst>
                                        </p:cTn>
                                        <p:tgtEl>
                                          <p:spTgt spid="13"/>
                                        </p:tgtEl>
                                        <p:attrNameLst>
                                          <p:attrName>ppt_y</p:attrName>
                                        </p:attrNameLst>
                                      </p:cBhvr>
                                      <p:tavLst>
                                        <p:tav tm="0">
                                          <p:val>
                                            <p:strVal val="#ppt_y-(0.354*#ppt_w-0.172*#ppt_h)"/>
                                          </p:val>
                                        </p:tav>
                                        <p:tav tm="100000">
                                          <p:val>
                                            <p:strVal val="#ppt_y-(0.354*#ppt_w-0.172*#ppt_h)-#ppt_h/2"/>
                                          </p:val>
                                        </p:tav>
                                      </p:tavLst>
                                    </p:anim>
                                    <p:anim calcmode="lin" valueType="num">
                                      <p:cBhvr>
                                        <p:cTn id="29" dur="22" fill="hold">
                                          <p:stCondLst>
                                            <p:cond delay="138"/>
                                          </p:stCondLst>
                                        </p:cTn>
                                        <p:tgtEl>
                                          <p:spTgt spid="13"/>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47560" y="1171606"/>
            <a:ext cx="7164506" cy="2594851"/>
          </a:xfrm>
          <a:prstGeom prst="rect">
            <a:avLst/>
          </a:prstGeom>
          <a:effectLst/>
        </p:spPr>
      </p:pic>
      <p:sp>
        <p:nvSpPr>
          <p:cNvPr id="13" name="文本框 12"/>
          <p:cNvSpPr txBox="1"/>
          <p:nvPr/>
        </p:nvSpPr>
        <p:spPr>
          <a:xfrm>
            <a:off x="5006133" y="2577697"/>
            <a:ext cx="4760271" cy="800215"/>
          </a:xfrm>
          <a:prstGeom prst="rect">
            <a:avLst/>
          </a:prstGeom>
          <a:noFill/>
        </p:spPr>
        <p:txBody>
          <a:bodyPr wrap="none" lIns="121917" tIns="60958" rIns="121917" bIns="6095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cs typeface="Arial Unicode MS" panose="020B0604020202020204" pitchFamily="34" charset="-122"/>
              </a:rPr>
              <a:t>点击添加文字内容</a:t>
            </a:r>
          </a:p>
        </p:txBody>
      </p:sp>
      <p:sp>
        <p:nvSpPr>
          <p:cNvPr id="51" name="文本框 50"/>
          <p:cNvSpPr txBox="1"/>
          <p:nvPr/>
        </p:nvSpPr>
        <p:spPr>
          <a:xfrm>
            <a:off x="4804745" y="3925676"/>
            <a:ext cx="2056175" cy="451510"/>
          </a:xfrm>
          <a:prstGeom prst="rect">
            <a:avLst/>
          </a:prstGeom>
          <a:solidFill>
            <a:schemeClr val="accent5"/>
          </a:solidFill>
        </p:spPr>
        <p:txBody>
          <a:bodyPr wrap="square" lIns="121917" tIns="60958" rIns="121917" bIns="60958"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点击添加标题</a:t>
            </a:r>
          </a:p>
        </p:txBody>
      </p:sp>
      <p:sp>
        <p:nvSpPr>
          <p:cNvPr id="52" name="文本框 51"/>
          <p:cNvSpPr txBox="1"/>
          <p:nvPr/>
        </p:nvSpPr>
        <p:spPr>
          <a:xfrm>
            <a:off x="4804745" y="4814810"/>
            <a:ext cx="2056175" cy="451510"/>
          </a:xfrm>
          <a:prstGeom prst="rect">
            <a:avLst/>
          </a:prstGeom>
          <a:solidFill>
            <a:schemeClr val="accent3"/>
          </a:solidFill>
        </p:spPr>
        <p:txBody>
          <a:bodyPr wrap="square" lIns="121917" tIns="60958" rIns="121917" bIns="60958"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点击添加标题</a:t>
            </a:r>
          </a:p>
        </p:txBody>
      </p:sp>
      <p:sp>
        <p:nvSpPr>
          <p:cNvPr id="53" name="文本框 52"/>
          <p:cNvSpPr txBox="1"/>
          <p:nvPr/>
        </p:nvSpPr>
        <p:spPr>
          <a:xfrm>
            <a:off x="7735935" y="3925676"/>
            <a:ext cx="2056175" cy="451510"/>
          </a:xfrm>
          <a:prstGeom prst="rect">
            <a:avLst/>
          </a:prstGeom>
          <a:solidFill>
            <a:schemeClr val="accent4"/>
          </a:solidFill>
        </p:spPr>
        <p:txBody>
          <a:bodyPr wrap="square" lIns="121917" tIns="60958" rIns="121917" bIns="60958"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点击添加标题</a:t>
            </a:r>
          </a:p>
        </p:txBody>
      </p:sp>
      <p:sp>
        <p:nvSpPr>
          <p:cNvPr id="54" name="文本框 53"/>
          <p:cNvSpPr txBox="1"/>
          <p:nvPr/>
        </p:nvSpPr>
        <p:spPr>
          <a:xfrm>
            <a:off x="7735935" y="4814810"/>
            <a:ext cx="2056175" cy="451510"/>
          </a:xfrm>
          <a:prstGeom prst="rect">
            <a:avLst/>
          </a:prstGeom>
          <a:solidFill>
            <a:schemeClr val="accent6"/>
          </a:solidFill>
        </p:spPr>
        <p:txBody>
          <a:bodyPr wrap="square" lIns="121917" tIns="60958" rIns="121917" bIns="60958"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点击添加标题</a:t>
            </a:r>
          </a:p>
        </p:txBody>
      </p:sp>
      <p:sp>
        <p:nvSpPr>
          <p:cNvPr id="12" name="文本框 11"/>
          <p:cNvSpPr txBox="1"/>
          <p:nvPr/>
        </p:nvSpPr>
        <p:spPr>
          <a:xfrm>
            <a:off x="6789550" y="1364296"/>
            <a:ext cx="1204811" cy="1231102"/>
          </a:xfrm>
          <a:prstGeom prst="rect">
            <a:avLst/>
          </a:prstGeom>
          <a:noFill/>
        </p:spPr>
        <p:txBody>
          <a:bodyPr wrap="none" lIns="121917" tIns="60958" rIns="121917" bIns="60958" rtlCol="0">
            <a:spAutoFit/>
          </a:bodyPr>
          <a:lstStyle/>
          <a:p>
            <a:r>
              <a:rPr lang="en-US" altLang="zh-CN" sz="7200" dirty="0">
                <a:solidFill>
                  <a:schemeClr val="accent1"/>
                </a:solidFill>
                <a:latin typeface="Impact" panose="020B0806030902050204" pitchFamily="34" charset="0"/>
                <a:ea typeface="宋体" panose="02010600030101010101" pitchFamily="2" charset="-122"/>
              </a:rPr>
              <a:t>02</a:t>
            </a:r>
            <a:endParaRPr lang="zh-CN" altLang="en-US" sz="6600" dirty="0">
              <a:solidFill>
                <a:schemeClr val="accent1"/>
              </a:solidFill>
              <a:latin typeface="Impact" panose="020B0806030902050204" pitchFamily="34" charset="0"/>
              <a:ea typeface="宋体" panose="02010600030101010101" pitchFamily="2" charset="-122"/>
            </a:endParaRPr>
          </a:p>
        </p:txBody>
      </p:sp>
    </p:spTree>
    <p:extLst>
      <p:ext uri="{BB962C8B-B14F-4D97-AF65-F5344CB8AC3E}">
        <p14:creationId xmlns:p14="http://schemas.microsoft.com/office/powerpoint/2010/main" val="2285207796"/>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style.rotation</p:attrName>
                                        </p:attrNameLst>
                                      </p:cBhvr>
                                      <p:tavLst>
                                        <p:tav tm="0">
                                          <p:val>
                                            <p:fltVal val="720"/>
                                          </p:val>
                                        </p:tav>
                                        <p:tav tm="100000">
                                          <p:val>
                                            <p:fltVal val="0"/>
                                          </p:val>
                                        </p:tav>
                                      </p:tavLst>
                                    </p:anim>
                                    <p:anim calcmode="lin" valueType="num">
                                      <p:cBhvr>
                                        <p:cTn id="9" dur="1000" fill="hold"/>
                                        <p:tgtEl>
                                          <p:spTgt spid="43"/>
                                        </p:tgtEl>
                                        <p:attrNameLst>
                                          <p:attrName>ppt_h</p:attrName>
                                        </p:attrNameLst>
                                      </p:cBhvr>
                                      <p:tavLst>
                                        <p:tav tm="0">
                                          <p:val>
                                            <p:fltVal val="0"/>
                                          </p:val>
                                        </p:tav>
                                        <p:tav tm="100000">
                                          <p:val>
                                            <p:strVal val="#ppt_h"/>
                                          </p:val>
                                        </p:tav>
                                      </p:tavLst>
                                    </p:anim>
                                    <p:anim calcmode="lin" valueType="num">
                                      <p:cBhvr>
                                        <p:cTn id="10" dur="1000" fill="hold"/>
                                        <p:tgtEl>
                                          <p:spTgt spid="43"/>
                                        </p:tgtEl>
                                        <p:attrNameLst>
                                          <p:attrName>ppt_w</p:attrName>
                                        </p:attrNameLst>
                                      </p:cBhvr>
                                      <p:tavLst>
                                        <p:tav tm="0">
                                          <p:val>
                                            <p:fltVal val="0"/>
                                          </p:val>
                                        </p:tav>
                                        <p:tav tm="100000">
                                          <p:val>
                                            <p:strVal val="#ppt_w"/>
                                          </p:val>
                                        </p:tav>
                                      </p:tavLst>
                                    </p:anim>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300"/>
                                        <p:tgtEl>
                                          <p:spTgt spid="13"/>
                                        </p:tgtEl>
                                      </p:cBhvr>
                                    </p:animEffect>
                                  </p:childTnLst>
                                </p:cTn>
                              </p:par>
                            </p:childTnLst>
                          </p:cTn>
                        </p:par>
                        <p:par>
                          <p:cTn id="15" fill="hold">
                            <p:stCondLst>
                              <p:cond delay="1300"/>
                            </p:stCondLst>
                            <p:childTnLst>
                              <p:par>
                                <p:cTn id="16" presetID="41" presetClass="entr" presetSubtype="0" fill="hold" nodeType="afterEffect">
                                  <p:stCondLst>
                                    <p:cond delay="0"/>
                                  </p:stCondLst>
                                  <p:iterate type="lt">
                                    <p:tmPct val="10000"/>
                                  </p:iterate>
                                  <p:childTnLst>
                                    <p:set>
                                      <p:cBhvr>
                                        <p:cTn id="17" dur="1" fill="hold">
                                          <p:stCondLst>
                                            <p:cond delay="0"/>
                                          </p:stCondLst>
                                        </p:cTn>
                                        <p:tgtEl>
                                          <p:spTgt spid="13">
                                            <p:txEl>
                                              <p:pRg st="0" end="0"/>
                                            </p:txEl>
                                          </p:spTgt>
                                        </p:tgtEl>
                                        <p:attrNameLst>
                                          <p:attrName>style.visibility</p:attrName>
                                        </p:attrNameLst>
                                      </p:cBhvr>
                                      <p:to>
                                        <p:strVal val="visible"/>
                                      </p:to>
                                    </p:set>
                                    <p:anim calcmode="lin" valueType="num">
                                      <p:cBhvr>
                                        <p:cTn id="18" dur="500" fill="hold"/>
                                        <p:tgtEl>
                                          <p:spTgt spid="1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3">
                                            <p:txEl>
                                              <p:pRg st="0" end="0"/>
                                            </p:txEl>
                                          </p:spTgt>
                                        </p:tgtEl>
                                        <p:attrNameLst>
                                          <p:attrName>ppt_y</p:attrName>
                                        </p:attrNameLst>
                                      </p:cBhvr>
                                      <p:tavLst>
                                        <p:tav tm="0">
                                          <p:val>
                                            <p:strVal val="#ppt_y"/>
                                          </p:val>
                                        </p:tav>
                                        <p:tav tm="100000">
                                          <p:val>
                                            <p:strVal val="#ppt_y"/>
                                          </p:val>
                                        </p:tav>
                                      </p:tavLst>
                                    </p:anim>
                                    <p:anim calcmode="lin" valueType="num">
                                      <p:cBhvr>
                                        <p:cTn id="20" dur="500" fill="hold"/>
                                        <p:tgtEl>
                                          <p:spTgt spid="1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3">
                                            <p:txEl>
                                              <p:pRg st="0" end="0"/>
                                            </p:txEl>
                                          </p:spTgt>
                                        </p:tgtEl>
                                      </p:cBhvr>
                                    </p:animEffect>
                                  </p:childTnLst>
                                </p:cTn>
                              </p:par>
                            </p:childTnLst>
                          </p:cTn>
                        </p:par>
                        <p:par>
                          <p:cTn id="23" fill="hold">
                            <p:stCondLst>
                              <p:cond delay="21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1"/>
                                        </p:tgtEl>
                                        <p:attrNameLst>
                                          <p:attrName>style.visibility</p:attrName>
                                        </p:attrNameLst>
                                      </p:cBhvr>
                                      <p:to>
                                        <p:strVal val="visible"/>
                                      </p:to>
                                    </p:set>
                                    <p:anim calcmode="lin" valueType="num">
                                      <p:cBhvr>
                                        <p:cTn id="26" dur="3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27" dur="300" fill="hold"/>
                                        <p:tgtEl>
                                          <p:spTgt spid="51"/>
                                        </p:tgtEl>
                                        <p:attrNameLst>
                                          <p:attrName>ppt_y</p:attrName>
                                        </p:attrNameLst>
                                      </p:cBhvr>
                                      <p:tavLst>
                                        <p:tav tm="0">
                                          <p:val>
                                            <p:strVal val="#ppt_y"/>
                                          </p:val>
                                        </p:tav>
                                        <p:tav tm="100000">
                                          <p:val>
                                            <p:strVal val="#ppt_y"/>
                                          </p:val>
                                        </p:tav>
                                      </p:tavLst>
                                    </p:anim>
                                    <p:anim calcmode="lin" valueType="num">
                                      <p:cBhvr>
                                        <p:cTn id="28" dur="3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29" dur="3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30" dur="300" tmFilter="0,0; .5, 1; 1, 1"/>
                                        <p:tgtEl>
                                          <p:spTgt spid="51"/>
                                        </p:tgtEl>
                                      </p:cBhvr>
                                    </p:animEffect>
                                  </p:childTnLst>
                                </p:cTn>
                              </p:par>
                            </p:childTnLst>
                          </p:cTn>
                        </p:par>
                        <p:par>
                          <p:cTn id="31" fill="hold">
                            <p:stCondLst>
                              <p:cond delay="260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52"/>
                                        </p:tgtEl>
                                        <p:attrNameLst>
                                          <p:attrName>style.visibility</p:attrName>
                                        </p:attrNameLst>
                                      </p:cBhvr>
                                      <p:to>
                                        <p:strVal val="visible"/>
                                      </p:to>
                                    </p:set>
                                    <p:anim calcmode="lin" valueType="num">
                                      <p:cBhvr>
                                        <p:cTn id="34" dur="3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35" dur="300" fill="hold"/>
                                        <p:tgtEl>
                                          <p:spTgt spid="52"/>
                                        </p:tgtEl>
                                        <p:attrNameLst>
                                          <p:attrName>ppt_y</p:attrName>
                                        </p:attrNameLst>
                                      </p:cBhvr>
                                      <p:tavLst>
                                        <p:tav tm="0">
                                          <p:val>
                                            <p:strVal val="#ppt_y"/>
                                          </p:val>
                                        </p:tav>
                                        <p:tav tm="100000">
                                          <p:val>
                                            <p:strVal val="#ppt_y"/>
                                          </p:val>
                                        </p:tav>
                                      </p:tavLst>
                                    </p:anim>
                                    <p:anim calcmode="lin" valueType="num">
                                      <p:cBhvr>
                                        <p:cTn id="36" dur="3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37" dur="3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38" dur="300" tmFilter="0,0; .5, 1; 1, 1"/>
                                        <p:tgtEl>
                                          <p:spTgt spid="52"/>
                                        </p:tgtEl>
                                      </p:cBhvr>
                                    </p:animEffect>
                                  </p:childTnLst>
                                </p:cTn>
                              </p:par>
                            </p:childTnLst>
                          </p:cTn>
                        </p:par>
                        <p:par>
                          <p:cTn id="39" fill="hold">
                            <p:stCondLst>
                              <p:cond delay="305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53"/>
                                        </p:tgtEl>
                                        <p:attrNameLst>
                                          <p:attrName>style.visibility</p:attrName>
                                        </p:attrNameLst>
                                      </p:cBhvr>
                                      <p:to>
                                        <p:strVal val="visible"/>
                                      </p:to>
                                    </p:set>
                                    <p:anim calcmode="lin" valueType="num">
                                      <p:cBhvr>
                                        <p:cTn id="42" dur="3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43" dur="300" fill="hold"/>
                                        <p:tgtEl>
                                          <p:spTgt spid="53"/>
                                        </p:tgtEl>
                                        <p:attrNameLst>
                                          <p:attrName>ppt_y</p:attrName>
                                        </p:attrNameLst>
                                      </p:cBhvr>
                                      <p:tavLst>
                                        <p:tav tm="0">
                                          <p:val>
                                            <p:strVal val="#ppt_y"/>
                                          </p:val>
                                        </p:tav>
                                        <p:tav tm="100000">
                                          <p:val>
                                            <p:strVal val="#ppt_y"/>
                                          </p:val>
                                        </p:tav>
                                      </p:tavLst>
                                    </p:anim>
                                    <p:anim calcmode="lin" valueType="num">
                                      <p:cBhvr>
                                        <p:cTn id="44" dur="3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45" dur="3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46" dur="300" tmFilter="0,0; .5, 1; 1, 1"/>
                                        <p:tgtEl>
                                          <p:spTgt spid="53"/>
                                        </p:tgtEl>
                                      </p:cBhvr>
                                    </p:animEffect>
                                  </p:childTnLst>
                                </p:cTn>
                              </p:par>
                            </p:childTnLst>
                          </p:cTn>
                        </p:par>
                        <p:par>
                          <p:cTn id="47" fill="hold">
                            <p:stCondLst>
                              <p:cond delay="35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54"/>
                                        </p:tgtEl>
                                        <p:attrNameLst>
                                          <p:attrName>style.visibility</p:attrName>
                                        </p:attrNameLst>
                                      </p:cBhvr>
                                      <p:to>
                                        <p:strVal val="visible"/>
                                      </p:to>
                                    </p:set>
                                    <p:anim calcmode="lin" valueType="num">
                                      <p:cBhvr>
                                        <p:cTn id="50" dur="3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51" dur="300" fill="hold"/>
                                        <p:tgtEl>
                                          <p:spTgt spid="54"/>
                                        </p:tgtEl>
                                        <p:attrNameLst>
                                          <p:attrName>ppt_y</p:attrName>
                                        </p:attrNameLst>
                                      </p:cBhvr>
                                      <p:tavLst>
                                        <p:tav tm="0">
                                          <p:val>
                                            <p:strVal val="#ppt_y"/>
                                          </p:val>
                                        </p:tav>
                                        <p:tav tm="100000">
                                          <p:val>
                                            <p:strVal val="#ppt_y"/>
                                          </p:val>
                                        </p:tav>
                                      </p:tavLst>
                                    </p:anim>
                                    <p:anim calcmode="lin" valueType="num">
                                      <p:cBhvr>
                                        <p:cTn id="52" dur="3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53" dur="3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54" dur="300" tmFilter="0,0; .5, 1; 1, 1"/>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1" grpId="0" animBg="1"/>
      <p:bldP spid="52" grpId="0" animBg="1"/>
      <p:bldP spid="53" grpId="0" animBg="1"/>
      <p:bldP spid="5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198663" y="1769701"/>
            <a:ext cx="1758227"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63" tIns="44731" rIns="89463" bIns="44731" rtlCol="0" anchor="ctr"/>
          <a:lstStyle/>
          <a:p>
            <a:pPr algn="ctr"/>
            <a:endParaRPr lang="zh-CN" altLang="en-US" sz="2100" dirty="0">
              <a:ea typeface="微软雅黑" pitchFamily="34" charset="-122"/>
            </a:endParaRPr>
          </a:p>
        </p:txBody>
      </p:sp>
      <p:sp>
        <p:nvSpPr>
          <p:cNvPr id="47" name="矩形 46"/>
          <p:cNvSpPr/>
          <p:nvPr/>
        </p:nvSpPr>
        <p:spPr>
          <a:xfrm>
            <a:off x="1198663" y="3536154"/>
            <a:ext cx="1758227" cy="10598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63" tIns="44731" rIns="89463" bIns="44731" rtlCol="0" anchor="ctr"/>
          <a:lstStyle/>
          <a:p>
            <a:pPr algn="ctr"/>
            <a:r>
              <a:rPr lang="zh-CN" altLang="en-US" sz="1600" dirty="0">
                <a:solidFill>
                  <a:schemeClr val="bg1"/>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bg1"/>
                </a:solidFill>
                <a:latin typeface="微软雅黑" pitchFamily="34" charset="-122"/>
                <a:ea typeface="微软雅黑" pitchFamily="34" charset="-122"/>
                <a:cs typeface="华文黑体" pitchFamily="2" charset="-122"/>
              </a:rPr>
              <a:t>点击添加标题</a:t>
            </a:r>
          </a:p>
        </p:txBody>
      </p:sp>
      <p:sp>
        <p:nvSpPr>
          <p:cNvPr id="48" name="矩形 47"/>
          <p:cNvSpPr/>
          <p:nvPr/>
        </p:nvSpPr>
        <p:spPr>
          <a:xfrm>
            <a:off x="3185459" y="1769701"/>
            <a:ext cx="1758227"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63" tIns="44731" rIns="89463" bIns="44731" rtlCol="0" anchor="ctr"/>
          <a:lstStyle/>
          <a:p>
            <a:pPr algn="ctr"/>
            <a:endParaRPr lang="zh-CN" altLang="en-US" sz="2100" dirty="0">
              <a:ea typeface="微软雅黑" pitchFamily="34" charset="-122"/>
            </a:endParaRPr>
          </a:p>
        </p:txBody>
      </p:sp>
      <p:sp>
        <p:nvSpPr>
          <p:cNvPr id="49" name="矩形 48"/>
          <p:cNvSpPr/>
          <p:nvPr/>
        </p:nvSpPr>
        <p:spPr>
          <a:xfrm>
            <a:off x="3185459" y="3536154"/>
            <a:ext cx="1758227" cy="10598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63" tIns="44731" rIns="89463" bIns="44731" rtlCol="0" anchor="ctr"/>
          <a:lstStyle/>
          <a:p>
            <a:pPr algn="ctr"/>
            <a:r>
              <a:rPr lang="zh-CN" altLang="en-US" sz="1600">
                <a:solidFill>
                  <a:schemeClr val="bg1"/>
                </a:solidFill>
                <a:latin typeface="微软雅黑" pitchFamily="34" charset="-122"/>
                <a:ea typeface="微软雅黑" pitchFamily="34" charset="-122"/>
                <a:cs typeface="华文黑体" pitchFamily="2" charset="-122"/>
              </a:rPr>
              <a:t>点击添加标题</a:t>
            </a:r>
          </a:p>
          <a:p>
            <a:pPr algn="ctr"/>
            <a:r>
              <a:rPr lang="zh-CN" altLang="en-US" sz="1600">
                <a:solidFill>
                  <a:schemeClr val="bg1"/>
                </a:solidFill>
                <a:latin typeface="微软雅黑" pitchFamily="34" charset="-122"/>
                <a:ea typeface="微软雅黑" pitchFamily="34" charset="-122"/>
                <a:cs typeface="华文黑体" pitchFamily="2" charset="-122"/>
              </a:rPr>
              <a:t>点击添加标题</a:t>
            </a:r>
          </a:p>
        </p:txBody>
      </p:sp>
      <p:sp>
        <p:nvSpPr>
          <p:cNvPr id="50" name="矩形 49"/>
          <p:cNvSpPr/>
          <p:nvPr/>
        </p:nvSpPr>
        <p:spPr>
          <a:xfrm>
            <a:off x="5172256" y="1769701"/>
            <a:ext cx="1758227"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63" tIns="44731" rIns="89463" bIns="44731" rtlCol="0" anchor="ctr"/>
          <a:lstStyle/>
          <a:p>
            <a:pPr algn="ctr"/>
            <a:endParaRPr lang="zh-CN" altLang="en-US" sz="2100" dirty="0">
              <a:ea typeface="微软雅黑" pitchFamily="34" charset="-122"/>
            </a:endParaRPr>
          </a:p>
        </p:txBody>
      </p:sp>
      <p:sp>
        <p:nvSpPr>
          <p:cNvPr id="51" name="矩形 50"/>
          <p:cNvSpPr/>
          <p:nvPr/>
        </p:nvSpPr>
        <p:spPr>
          <a:xfrm>
            <a:off x="5172256" y="3536154"/>
            <a:ext cx="1758227" cy="10598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63" tIns="44731" rIns="89463" bIns="44731" rtlCol="0" anchor="ctr"/>
          <a:lstStyle/>
          <a:p>
            <a:pPr algn="ctr"/>
            <a:r>
              <a:rPr lang="zh-CN" altLang="en-US" sz="1600">
                <a:solidFill>
                  <a:schemeClr val="bg1"/>
                </a:solidFill>
                <a:latin typeface="微软雅黑" pitchFamily="34" charset="-122"/>
                <a:ea typeface="微软雅黑" pitchFamily="34" charset="-122"/>
                <a:cs typeface="华文黑体" pitchFamily="2" charset="-122"/>
              </a:rPr>
              <a:t>点击添加标题</a:t>
            </a:r>
          </a:p>
          <a:p>
            <a:pPr algn="ctr"/>
            <a:r>
              <a:rPr lang="zh-CN" altLang="en-US" sz="1600">
                <a:solidFill>
                  <a:schemeClr val="bg1"/>
                </a:solidFill>
                <a:latin typeface="微软雅黑" pitchFamily="34" charset="-122"/>
                <a:ea typeface="微软雅黑" pitchFamily="34" charset="-122"/>
                <a:cs typeface="华文黑体" pitchFamily="2" charset="-122"/>
              </a:rPr>
              <a:t>点击添加标题</a:t>
            </a:r>
          </a:p>
        </p:txBody>
      </p:sp>
      <p:sp>
        <p:nvSpPr>
          <p:cNvPr id="52" name="矩形 51"/>
          <p:cNvSpPr/>
          <p:nvPr/>
        </p:nvSpPr>
        <p:spPr>
          <a:xfrm>
            <a:off x="7159055" y="1769701"/>
            <a:ext cx="1758227"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63" tIns="44731" rIns="89463" bIns="44731" rtlCol="0" anchor="ctr"/>
          <a:lstStyle/>
          <a:p>
            <a:pPr algn="ctr"/>
            <a:endParaRPr lang="zh-CN" altLang="en-US" sz="2100" dirty="0">
              <a:ea typeface="微软雅黑" pitchFamily="34" charset="-122"/>
            </a:endParaRPr>
          </a:p>
        </p:txBody>
      </p:sp>
      <p:sp>
        <p:nvSpPr>
          <p:cNvPr id="53" name="矩形 52"/>
          <p:cNvSpPr/>
          <p:nvPr/>
        </p:nvSpPr>
        <p:spPr>
          <a:xfrm>
            <a:off x="7159055" y="3536154"/>
            <a:ext cx="1758227" cy="10598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63" tIns="44731" rIns="89463" bIns="44731" rtlCol="0" anchor="ctr"/>
          <a:lstStyle/>
          <a:p>
            <a:pPr algn="ctr"/>
            <a:r>
              <a:rPr lang="zh-CN" altLang="en-US" sz="1600">
                <a:solidFill>
                  <a:schemeClr val="bg1"/>
                </a:solidFill>
                <a:latin typeface="微软雅黑" pitchFamily="34" charset="-122"/>
                <a:ea typeface="微软雅黑" pitchFamily="34" charset="-122"/>
                <a:cs typeface="华文黑体" pitchFamily="2" charset="-122"/>
              </a:rPr>
              <a:t>点击添加标题</a:t>
            </a:r>
          </a:p>
          <a:p>
            <a:pPr algn="ctr"/>
            <a:r>
              <a:rPr lang="zh-CN" altLang="en-US" sz="1600">
                <a:solidFill>
                  <a:schemeClr val="bg1"/>
                </a:solidFill>
                <a:latin typeface="微软雅黑" pitchFamily="34" charset="-122"/>
                <a:ea typeface="微软雅黑" pitchFamily="34" charset="-122"/>
                <a:cs typeface="华文黑体" pitchFamily="2" charset="-122"/>
              </a:rPr>
              <a:t>点击添加标题</a:t>
            </a:r>
          </a:p>
        </p:txBody>
      </p:sp>
      <p:sp>
        <p:nvSpPr>
          <p:cNvPr id="54" name="矩形 53"/>
          <p:cNvSpPr/>
          <p:nvPr/>
        </p:nvSpPr>
        <p:spPr>
          <a:xfrm>
            <a:off x="9145851" y="1769701"/>
            <a:ext cx="1758227" cy="17664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9463" tIns="44731" rIns="89463" bIns="44731" rtlCol="0" anchor="ctr"/>
          <a:lstStyle/>
          <a:p>
            <a:pPr algn="ctr"/>
            <a:endParaRPr lang="zh-CN" altLang="en-US" sz="2100" dirty="0">
              <a:ea typeface="微软雅黑" pitchFamily="34" charset="-122"/>
            </a:endParaRPr>
          </a:p>
        </p:txBody>
      </p:sp>
      <p:sp>
        <p:nvSpPr>
          <p:cNvPr id="55" name="矩形 54"/>
          <p:cNvSpPr/>
          <p:nvPr/>
        </p:nvSpPr>
        <p:spPr>
          <a:xfrm>
            <a:off x="9145851" y="3536154"/>
            <a:ext cx="1758227" cy="10598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63" tIns="44731" rIns="89463" bIns="44731" rtlCol="0" anchor="ctr"/>
          <a:lstStyle/>
          <a:p>
            <a:pPr algn="ctr"/>
            <a:r>
              <a:rPr lang="zh-CN" altLang="en-US" sz="1600" dirty="0">
                <a:solidFill>
                  <a:schemeClr val="bg1"/>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bg1"/>
                </a:solidFill>
                <a:latin typeface="微软雅黑" pitchFamily="34" charset="-122"/>
                <a:ea typeface="微软雅黑" pitchFamily="34" charset="-122"/>
                <a:cs typeface="华文黑体" pitchFamily="2" charset="-122"/>
              </a:rPr>
              <a:t>点击添加标题</a:t>
            </a:r>
          </a:p>
        </p:txBody>
      </p:sp>
      <p:grpSp>
        <p:nvGrpSpPr>
          <p:cNvPr id="56" name="组合 55"/>
          <p:cNvGrpSpPr/>
          <p:nvPr/>
        </p:nvGrpSpPr>
        <p:grpSpPr>
          <a:xfrm>
            <a:off x="1761555" y="1981675"/>
            <a:ext cx="632446" cy="816776"/>
            <a:chOff x="3095876" y="2479873"/>
            <a:chExt cx="366231" cy="470769"/>
          </a:xfrm>
        </p:grpSpPr>
        <p:sp>
          <p:nvSpPr>
            <p:cNvPr id="5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54">
                <a:defRPr/>
              </a:pPr>
              <a:endParaRPr lang="zh-CN" altLang="en-US" sz="1600" dirty="0">
                <a:solidFill>
                  <a:sysClr val="windowText" lastClr="000000"/>
                </a:solidFill>
                <a:latin typeface="Calibri"/>
                <a:ea typeface="微软雅黑" pitchFamily="34" charset="-122"/>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54">
                <a:defRPr/>
              </a:pPr>
              <a:endParaRPr lang="zh-CN" altLang="en-US" sz="1600" dirty="0">
                <a:solidFill>
                  <a:sysClr val="windowText" lastClr="000000"/>
                </a:solidFill>
                <a:latin typeface="Calibri"/>
                <a:ea typeface="微软雅黑" pitchFamily="34" charset="-122"/>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54">
                <a:defRPr/>
              </a:pPr>
              <a:endParaRPr lang="zh-CN" altLang="en-US" sz="1600" dirty="0">
                <a:solidFill>
                  <a:sysClr val="windowText" lastClr="000000"/>
                </a:solidFill>
                <a:latin typeface="Calibri"/>
                <a:ea typeface="微软雅黑" pitchFamily="34" charset="-122"/>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54">
                <a:defRPr/>
              </a:pPr>
              <a:endParaRPr lang="zh-CN" altLang="en-US" sz="1600" dirty="0">
                <a:solidFill>
                  <a:sysClr val="windowText" lastClr="000000"/>
                </a:solidFill>
                <a:latin typeface="Calibri"/>
                <a:ea typeface="微软雅黑" pitchFamily="34" charset="-122"/>
              </a:endParaRPr>
            </a:p>
          </p:txBody>
        </p:sp>
      </p:grpSp>
      <p:sp>
        <p:nvSpPr>
          <p:cNvPr id="61" name="Freeform 64"/>
          <p:cNvSpPr>
            <a:spLocks noEditPoints="1"/>
          </p:cNvSpPr>
          <p:nvPr/>
        </p:nvSpPr>
        <p:spPr bwMode="auto">
          <a:xfrm flipH="1">
            <a:off x="3629252" y="2027480"/>
            <a:ext cx="870644" cy="725165"/>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63" tIns="44731" rIns="89463" bIns="44731"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54">
              <a:defRPr/>
            </a:pPr>
            <a:endParaRPr lang="zh-CN" altLang="en-US" sz="1600" dirty="0">
              <a:solidFill>
                <a:sysClr val="windowText" lastClr="000000"/>
              </a:solidFill>
              <a:latin typeface="Calibri"/>
              <a:ea typeface="微软雅黑" pitchFamily="34" charset="-122"/>
            </a:endParaRPr>
          </a:p>
        </p:txBody>
      </p:sp>
      <p:grpSp>
        <p:nvGrpSpPr>
          <p:cNvPr id="62" name="组合 61"/>
          <p:cNvGrpSpPr/>
          <p:nvPr/>
        </p:nvGrpSpPr>
        <p:grpSpPr>
          <a:xfrm>
            <a:off x="5779616" y="1992701"/>
            <a:ext cx="543508" cy="794725"/>
            <a:chOff x="5690315" y="3674507"/>
            <a:chExt cx="314729" cy="458061"/>
          </a:xfrm>
        </p:grpSpPr>
        <p:sp>
          <p:nvSpPr>
            <p:cNvPr id="6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54">
                <a:defRPr/>
              </a:pPr>
              <a:endParaRPr lang="zh-CN" altLang="en-US" sz="1600" dirty="0">
                <a:solidFill>
                  <a:sysClr val="windowText" lastClr="000000"/>
                </a:solidFill>
                <a:latin typeface="Calibri"/>
                <a:ea typeface="微软雅黑" pitchFamily="34" charset="-122"/>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54">
                <a:defRPr/>
              </a:pPr>
              <a:endParaRPr lang="zh-CN" altLang="en-US" sz="1600" dirty="0">
                <a:solidFill>
                  <a:sysClr val="windowText" lastClr="000000"/>
                </a:solidFill>
                <a:latin typeface="Calibri"/>
                <a:ea typeface="微软雅黑" pitchFamily="34" charset="-122"/>
              </a:endParaRPr>
            </a:p>
          </p:txBody>
        </p:sp>
      </p:grpSp>
      <p:sp>
        <p:nvSpPr>
          <p:cNvPr id="65" name="Freeform 9"/>
          <p:cNvSpPr>
            <a:spLocks/>
          </p:cNvSpPr>
          <p:nvPr/>
        </p:nvSpPr>
        <p:spPr bwMode="auto">
          <a:xfrm flipH="1">
            <a:off x="7586405" y="2105736"/>
            <a:ext cx="903530" cy="56865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63" tIns="44731" rIns="89463" bIns="44731"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54">
              <a:defRPr/>
            </a:pPr>
            <a:endParaRPr lang="zh-CN" altLang="en-US" sz="1600" dirty="0">
              <a:solidFill>
                <a:sysClr val="windowText" lastClr="000000"/>
              </a:solidFill>
              <a:latin typeface="Calibri"/>
              <a:ea typeface="微软雅黑" pitchFamily="34" charset="-122"/>
            </a:endParaRPr>
          </a:p>
        </p:txBody>
      </p:sp>
      <p:grpSp>
        <p:nvGrpSpPr>
          <p:cNvPr id="66" name="组合 65"/>
          <p:cNvGrpSpPr/>
          <p:nvPr/>
        </p:nvGrpSpPr>
        <p:grpSpPr>
          <a:xfrm>
            <a:off x="9639842" y="2026610"/>
            <a:ext cx="770253" cy="726907"/>
            <a:chOff x="1784487" y="2486066"/>
            <a:chExt cx="446032" cy="418971"/>
          </a:xfrm>
          <a:solidFill>
            <a:schemeClr val="bg1"/>
          </a:solidFill>
        </p:grpSpPr>
        <p:sp>
          <p:nvSpPr>
            <p:cNvPr id="6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54">
                <a:defRPr/>
              </a:pPr>
              <a:endParaRPr lang="zh-CN" altLang="en-US" sz="1600" dirty="0">
                <a:solidFill>
                  <a:sysClr val="windowText" lastClr="000000"/>
                </a:solidFill>
                <a:latin typeface="Calibri"/>
                <a:ea typeface="微软雅黑" pitchFamily="34" charset="-122"/>
              </a:endParaRPr>
            </a:p>
          </p:txBody>
        </p:sp>
        <p:sp>
          <p:nvSpPr>
            <p:cNvPr id="6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54">
                <a:defRPr/>
              </a:pPr>
              <a:endParaRPr lang="zh-CN" altLang="en-US" sz="1600" dirty="0">
                <a:solidFill>
                  <a:sysClr val="windowText" lastClr="000000"/>
                </a:solidFill>
                <a:latin typeface="Calibri"/>
                <a:ea typeface="微软雅黑" pitchFamily="34" charset="-122"/>
              </a:endParaRPr>
            </a:p>
          </p:txBody>
        </p:sp>
        <p:sp>
          <p:nvSpPr>
            <p:cNvPr id="6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54">
                <a:defRPr/>
              </a:pPr>
              <a:endParaRPr lang="zh-CN" altLang="en-US" sz="1600" dirty="0">
                <a:solidFill>
                  <a:sysClr val="windowText" lastClr="000000"/>
                </a:solidFill>
                <a:latin typeface="Calibri"/>
                <a:ea typeface="微软雅黑" pitchFamily="34" charset="-122"/>
              </a:endParaRPr>
            </a:p>
          </p:txBody>
        </p:sp>
        <p:sp>
          <p:nvSpPr>
            <p:cNvPr id="7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54">
                <a:defRPr/>
              </a:pPr>
              <a:endParaRPr lang="zh-CN" altLang="en-US" sz="1600" dirty="0">
                <a:solidFill>
                  <a:sysClr val="windowText" lastClr="000000"/>
                </a:solidFill>
                <a:latin typeface="Calibri"/>
                <a:ea typeface="微软雅黑" pitchFamily="34" charset="-122"/>
              </a:endParaRPr>
            </a:p>
          </p:txBody>
        </p:sp>
        <p:sp>
          <p:nvSpPr>
            <p:cNvPr id="7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54">
                <a:defRPr/>
              </a:pPr>
              <a:endParaRPr lang="zh-CN" altLang="en-US" sz="1600" dirty="0">
                <a:solidFill>
                  <a:sysClr val="windowText" lastClr="000000"/>
                </a:solidFill>
                <a:latin typeface="Calibri"/>
                <a:ea typeface="微软雅黑" pitchFamily="34" charset="-122"/>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54">
                <a:defRPr/>
              </a:pPr>
              <a:endParaRPr lang="zh-CN" altLang="en-US" sz="1600" dirty="0">
                <a:solidFill>
                  <a:sysClr val="windowText" lastClr="000000"/>
                </a:solidFill>
                <a:latin typeface="Calibri"/>
                <a:ea typeface="微软雅黑" pitchFamily="34" charset="-122"/>
              </a:endParaRPr>
            </a:p>
          </p:txBody>
        </p:sp>
      </p:grpSp>
      <p:grpSp>
        <p:nvGrpSpPr>
          <p:cNvPr id="73" name="组合 72"/>
          <p:cNvGrpSpPr/>
          <p:nvPr/>
        </p:nvGrpSpPr>
        <p:grpSpPr>
          <a:xfrm>
            <a:off x="1972285" y="3041546"/>
            <a:ext cx="8158175" cy="211974"/>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dirty="0">
                <a:ea typeface="微软雅黑" pitchFamily="34" charset="-122"/>
              </a:endParaRPr>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dirty="0">
                <a:ea typeface="微软雅黑" pitchFamily="34" charset="-122"/>
              </a:endParaRPr>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dirty="0">
                <a:ea typeface="微软雅黑" pitchFamily="34" charset="-122"/>
              </a:endParaRPr>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dirty="0">
                <a:ea typeface="微软雅黑" pitchFamily="34" charset="-122"/>
              </a:endParaRPr>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dirty="0">
                <a:ea typeface="微软雅黑" pitchFamily="34" charset="-122"/>
              </a:endParaRPr>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dirty="0">
                <a:ea typeface="微软雅黑" pitchFamily="34" charset="-122"/>
              </a:endParaRPr>
            </a:p>
          </p:txBody>
        </p:sp>
      </p:grpSp>
      <p:sp>
        <p:nvSpPr>
          <p:cNvPr id="80" name="等腰三角形 79"/>
          <p:cNvSpPr/>
          <p:nvPr/>
        </p:nvSpPr>
        <p:spPr>
          <a:xfrm flipV="1">
            <a:off x="1955405" y="4596022"/>
            <a:ext cx="244745" cy="21197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63" tIns="44731" rIns="89463" bIns="44731" rtlCol="0" anchor="ctr"/>
          <a:lstStyle/>
          <a:p>
            <a:pPr algn="ctr"/>
            <a:endParaRPr lang="zh-CN" altLang="en-US" sz="2100" dirty="0">
              <a:ea typeface="微软雅黑" pitchFamily="34" charset="-122"/>
            </a:endParaRPr>
          </a:p>
        </p:txBody>
      </p:sp>
      <p:sp>
        <p:nvSpPr>
          <p:cNvPr id="81" name="等腰三角形 80"/>
          <p:cNvSpPr/>
          <p:nvPr/>
        </p:nvSpPr>
        <p:spPr>
          <a:xfrm flipV="1">
            <a:off x="3942202" y="4596022"/>
            <a:ext cx="244745" cy="21197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63" tIns="44731" rIns="89463" bIns="44731" rtlCol="0" anchor="ctr"/>
          <a:lstStyle/>
          <a:p>
            <a:pPr algn="ctr"/>
            <a:endParaRPr lang="zh-CN" altLang="en-US" sz="2100" dirty="0">
              <a:ea typeface="微软雅黑" pitchFamily="34" charset="-122"/>
            </a:endParaRPr>
          </a:p>
        </p:txBody>
      </p:sp>
      <p:sp>
        <p:nvSpPr>
          <p:cNvPr id="82" name="等腰三角形 81"/>
          <p:cNvSpPr/>
          <p:nvPr/>
        </p:nvSpPr>
        <p:spPr>
          <a:xfrm flipV="1">
            <a:off x="5929000" y="4596022"/>
            <a:ext cx="244745" cy="21197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63" tIns="44731" rIns="89463" bIns="44731" rtlCol="0" anchor="ctr"/>
          <a:lstStyle/>
          <a:p>
            <a:pPr algn="ctr"/>
            <a:endParaRPr lang="zh-CN" altLang="en-US" sz="2100" dirty="0">
              <a:ea typeface="微软雅黑" pitchFamily="34" charset="-122"/>
            </a:endParaRPr>
          </a:p>
        </p:txBody>
      </p:sp>
      <p:sp>
        <p:nvSpPr>
          <p:cNvPr id="83" name="等腰三角形 82"/>
          <p:cNvSpPr/>
          <p:nvPr/>
        </p:nvSpPr>
        <p:spPr>
          <a:xfrm flipV="1">
            <a:off x="7915796" y="4596022"/>
            <a:ext cx="244745" cy="21197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63" tIns="44731" rIns="89463" bIns="44731" rtlCol="0" anchor="ctr"/>
          <a:lstStyle/>
          <a:p>
            <a:pPr algn="ctr"/>
            <a:endParaRPr lang="zh-CN" altLang="en-US" sz="2100" dirty="0">
              <a:ea typeface="微软雅黑" pitchFamily="34" charset="-122"/>
            </a:endParaRPr>
          </a:p>
        </p:txBody>
      </p:sp>
      <p:sp>
        <p:nvSpPr>
          <p:cNvPr id="84" name="等腰三角形 83"/>
          <p:cNvSpPr/>
          <p:nvPr/>
        </p:nvSpPr>
        <p:spPr>
          <a:xfrm flipV="1">
            <a:off x="9902596" y="4596022"/>
            <a:ext cx="244745" cy="21197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63" tIns="44731" rIns="89463" bIns="44731" rtlCol="0" anchor="ctr"/>
          <a:lstStyle/>
          <a:p>
            <a:pPr algn="ctr"/>
            <a:endParaRPr lang="zh-CN" altLang="en-US" sz="2100" dirty="0">
              <a:ea typeface="微软雅黑" pitchFamily="34" charset="-122"/>
            </a:endParaRPr>
          </a:p>
        </p:txBody>
      </p:sp>
      <p:sp>
        <p:nvSpPr>
          <p:cNvPr id="85" name="TextBox 84"/>
          <p:cNvSpPr txBox="1"/>
          <p:nvPr/>
        </p:nvSpPr>
        <p:spPr>
          <a:xfrm>
            <a:off x="1440383" y="4940194"/>
            <a:ext cx="1274790" cy="418710"/>
          </a:xfrm>
          <a:prstGeom prst="rect">
            <a:avLst/>
          </a:prstGeom>
          <a:noFill/>
        </p:spPr>
        <p:txBody>
          <a:bodyPr wrap="none" lIns="89463" tIns="44731" rIns="89463" bIns="44731"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6" name="TextBox 85"/>
          <p:cNvSpPr txBox="1"/>
          <p:nvPr/>
        </p:nvSpPr>
        <p:spPr>
          <a:xfrm>
            <a:off x="3427180" y="4940194"/>
            <a:ext cx="1274790" cy="418710"/>
          </a:xfrm>
          <a:prstGeom prst="rect">
            <a:avLst/>
          </a:prstGeom>
          <a:noFill/>
        </p:spPr>
        <p:txBody>
          <a:bodyPr wrap="none" lIns="89463" tIns="44731" rIns="89463" bIns="44731"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7" name="TextBox 86"/>
          <p:cNvSpPr txBox="1"/>
          <p:nvPr/>
        </p:nvSpPr>
        <p:spPr>
          <a:xfrm>
            <a:off x="5413979" y="4940194"/>
            <a:ext cx="1274790" cy="418710"/>
          </a:xfrm>
          <a:prstGeom prst="rect">
            <a:avLst/>
          </a:prstGeom>
          <a:noFill/>
        </p:spPr>
        <p:txBody>
          <a:bodyPr wrap="none" lIns="89463" tIns="44731" rIns="89463" bIns="44731"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8" name="TextBox 87"/>
          <p:cNvSpPr txBox="1"/>
          <p:nvPr/>
        </p:nvSpPr>
        <p:spPr>
          <a:xfrm>
            <a:off x="7400776" y="4940194"/>
            <a:ext cx="1274790" cy="418710"/>
          </a:xfrm>
          <a:prstGeom prst="rect">
            <a:avLst/>
          </a:prstGeom>
          <a:noFill/>
        </p:spPr>
        <p:txBody>
          <a:bodyPr wrap="none" lIns="89463" tIns="44731" rIns="89463" bIns="44731"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9" name="TextBox 88"/>
          <p:cNvSpPr txBox="1"/>
          <p:nvPr/>
        </p:nvSpPr>
        <p:spPr>
          <a:xfrm>
            <a:off x="9387572" y="4940194"/>
            <a:ext cx="1274790" cy="418710"/>
          </a:xfrm>
          <a:prstGeom prst="rect">
            <a:avLst/>
          </a:prstGeom>
          <a:noFill/>
        </p:spPr>
        <p:txBody>
          <a:bodyPr wrap="none" lIns="89463" tIns="44731" rIns="89463" bIns="44731"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90" name="矩形 89"/>
          <p:cNvSpPr/>
          <p:nvPr/>
        </p:nvSpPr>
        <p:spPr>
          <a:xfrm>
            <a:off x="1198664" y="5443921"/>
            <a:ext cx="9705417" cy="5781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63" tIns="44731" rIns="89463" bIns="44731" rtlCol="0" anchor="ctr"/>
          <a:lstStyle/>
          <a:p>
            <a:pPr algn="ctr"/>
            <a:r>
              <a:rPr lang="zh-CN" altLang="en-US" dirty="0">
                <a:latin typeface="微软雅黑" pitchFamily="34" charset="-122"/>
                <a:ea typeface="微软雅黑" pitchFamily="34" charset="-122"/>
              </a:rPr>
              <a:t>点击添加标题</a:t>
            </a:r>
          </a:p>
        </p:txBody>
      </p:sp>
    </p:spTree>
    <p:extLst>
      <p:ext uri="{BB962C8B-B14F-4D97-AF65-F5344CB8AC3E}">
        <p14:creationId xmlns:p14="http://schemas.microsoft.com/office/powerpoint/2010/main" val="107471130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ppt_x"/>
                                          </p:val>
                                        </p:tav>
                                        <p:tav tm="100000">
                                          <p:val>
                                            <p:strVal val="#ppt_x"/>
                                          </p:val>
                                        </p:tav>
                                      </p:tavLst>
                                    </p:anim>
                                    <p:anim calcmode="lin" valueType="num">
                                      <p:cBhvr additive="base">
                                        <p:cTn id="12" dur="500" fill="hold"/>
                                        <p:tgtEl>
                                          <p:spTgt spid="47"/>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ppt_x"/>
                                          </p:val>
                                        </p:tav>
                                        <p:tav tm="100000">
                                          <p:val>
                                            <p:strVal val="#ppt_x"/>
                                          </p:val>
                                        </p:tav>
                                      </p:tavLst>
                                    </p:anim>
                                    <p:anim calcmode="lin" valueType="num">
                                      <p:cBhvr additive="base">
                                        <p:cTn id="16" dur="500" fill="hold"/>
                                        <p:tgtEl>
                                          <p:spTgt spid="48"/>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ppt_x"/>
                                          </p:val>
                                        </p:tav>
                                        <p:tav tm="100000">
                                          <p:val>
                                            <p:strVal val="#ppt_x"/>
                                          </p:val>
                                        </p:tav>
                                      </p:tavLst>
                                    </p:anim>
                                    <p:anim calcmode="lin" valueType="num">
                                      <p:cBhvr additive="base">
                                        <p:cTn id="20" dur="500" fill="hold"/>
                                        <p:tgtEl>
                                          <p:spTgt spid="49"/>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ppt_x"/>
                                          </p:val>
                                        </p:tav>
                                        <p:tav tm="100000">
                                          <p:val>
                                            <p:strVal val="#ppt_x"/>
                                          </p:val>
                                        </p:tav>
                                      </p:tavLst>
                                    </p:anim>
                                    <p:anim calcmode="lin" valueType="num">
                                      <p:cBhvr additive="base">
                                        <p:cTn id="28" dur="500" fill="hold"/>
                                        <p:tgtEl>
                                          <p:spTgt spid="51"/>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ppt_x"/>
                                          </p:val>
                                        </p:tav>
                                        <p:tav tm="100000">
                                          <p:val>
                                            <p:strVal val="#ppt_x"/>
                                          </p:val>
                                        </p:tav>
                                      </p:tavLst>
                                    </p:anim>
                                    <p:anim calcmode="lin" valueType="num">
                                      <p:cBhvr additive="base">
                                        <p:cTn id="32" dur="500" fill="hold"/>
                                        <p:tgtEl>
                                          <p:spTgt spid="52"/>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500" fill="hold"/>
                                        <p:tgtEl>
                                          <p:spTgt spid="53"/>
                                        </p:tgtEl>
                                        <p:attrNameLst>
                                          <p:attrName>ppt_x</p:attrName>
                                        </p:attrNameLst>
                                      </p:cBhvr>
                                      <p:tavLst>
                                        <p:tav tm="0">
                                          <p:val>
                                            <p:strVal val="#ppt_x"/>
                                          </p:val>
                                        </p:tav>
                                        <p:tav tm="100000">
                                          <p:val>
                                            <p:strVal val="#ppt_x"/>
                                          </p:val>
                                        </p:tav>
                                      </p:tavLst>
                                    </p:anim>
                                    <p:anim calcmode="lin" valueType="num">
                                      <p:cBhvr additive="base">
                                        <p:cTn id="36" dur="500" fill="hold"/>
                                        <p:tgtEl>
                                          <p:spTgt spid="53"/>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500" fill="hold"/>
                                        <p:tgtEl>
                                          <p:spTgt spid="54"/>
                                        </p:tgtEl>
                                        <p:attrNameLst>
                                          <p:attrName>ppt_x</p:attrName>
                                        </p:attrNameLst>
                                      </p:cBhvr>
                                      <p:tavLst>
                                        <p:tav tm="0">
                                          <p:val>
                                            <p:strVal val="#ppt_x"/>
                                          </p:val>
                                        </p:tav>
                                        <p:tav tm="100000">
                                          <p:val>
                                            <p:strVal val="#ppt_x"/>
                                          </p:val>
                                        </p:tav>
                                      </p:tavLst>
                                    </p:anim>
                                    <p:anim calcmode="lin" valueType="num">
                                      <p:cBhvr additive="base">
                                        <p:cTn id="40" dur="500" fill="hold"/>
                                        <p:tgtEl>
                                          <p:spTgt spid="54"/>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55"/>
                                        </p:tgtEl>
                                        <p:attrNameLst>
                                          <p:attrName>style.visibility</p:attrName>
                                        </p:attrNameLst>
                                      </p:cBhvr>
                                      <p:to>
                                        <p:strVal val="visible"/>
                                      </p:to>
                                    </p:set>
                                    <p:anim calcmode="lin" valueType="num">
                                      <p:cBhvr additive="base">
                                        <p:cTn id="43" dur="500" fill="hold"/>
                                        <p:tgtEl>
                                          <p:spTgt spid="55"/>
                                        </p:tgtEl>
                                        <p:attrNameLst>
                                          <p:attrName>ppt_x</p:attrName>
                                        </p:attrNameLst>
                                      </p:cBhvr>
                                      <p:tavLst>
                                        <p:tav tm="0">
                                          <p:val>
                                            <p:strVal val="#ppt_x"/>
                                          </p:val>
                                        </p:tav>
                                        <p:tav tm="100000">
                                          <p:val>
                                            <p:strVal val="#ppt_x"/>
                                          </p:val>
                                        </p:tav>
                                      </p:tavLst>
                                    </p:anim>
                                    <p:anim calcmode="lin" valueType="num">
                                      <p:cBhvr additive="base">
                                        <p:cTn id="44" dur="500" fill="hold"/>
                                        <p:tgtEl>
                                          <p:spTgt spid="55"/>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56"/>
                                        </p:tgtEl>
                                        <p:attrNameLst>
                                          <p:attrName>style.visibility</p:attrName>
                                        </p:attrNameLst>
                                      </p:cBhvr>
                                      <p:to>
                                        <p:strVal val="visible"/>
                                      </p:to>
                                    </p:set>
                                    <p:animEffect transition="in" filter="fade">
                                      <p:cBhvr>
                                        <p:cTn id="47" dur="1000"/>
                                        <p:tgtEl>
                                          <p:spTgt spid="56"/>
                                        </p:tgtEl>
                                      </p:cBhvr>
                                    </p:animEffect>
                                    <p:anim calcmode="lin" valueType="num">
                                      <p:cBhvr>
                                        <p:cTn id="48" dur="1000" fill="hold"/>
                                        <p:tgtEl>
                                          <p:spTgt spid="56"/>
                                        </p:tgtEl>
                                        <p:attrNameLst>
                                          <p:attrName>ppt_x</p:attrName>
                                        </p:attrNameLst>
                                      </p:cBhvr>
                                      <p:tavLst>
                                        <p:tav tm="0">
                                          <p:val>
                                            <p:strVal val="#ppt_x"/>
                                          </p:val>
                                        </p:tav>
                                        <p:tav tm="100000">
                                          <p:val>
                                            <p:strVal val="#ppt_x"/>
                                          </p:val>
                                        </p:tav>
                                      </p:tavLst>
                                    </p:anim>
                                    <p:anim calcmode="lin" valueType="num">
                                      <p:cBhvr>
                                        <p:cTn id="49" dur="1000" fill="hold"/>
                                        <p:tgtEl>
                                          <p:spTgt spid="5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61"/>
                                        </p:tgtEl>
                                        <p:attrNameLst>
                                          <p:attrName>style.visibility</p:attrName>
                                        </p:attrNameLst>
                                      </p:cBhvr>
                                      <p:to>
                                        <p:strVal val="visible"/>
                                      </p:to>
                                    </p:set>
                                    <p:animEffect transition="in" filter="fade">
                                      <p:cBhvr>
                                        <p:cTn id="52" dur="1000"/>
                                        <p:tgtEl>
                                          <p:spTgt spid="61"/>
                                        </p:tgtEl>
                                      </p:cBhvr>
                                    </p:animEffect>
                                    <p:anim calcmode="lin" valueType="num">
                                      <p:cBhvr>
                                        <p:cTn id="53" dur="1000" fill="hold"/>
                                        <p:tgtEl>
                                          <p:spTgt spid="61"/>
                                        </p:tgtEl>
                                        <p:attrNameLst>
                                          <p:attrName>ppt_x</p:attrName>
                                        </p:attrNameLst>
                                      </p:cBhvr>
                                      <p:tavLst>
                                        <p:tav tm="0">
                                          <p:val>
                                            <p:strVal val="#ppt_x"/>
                                          </p:val>
                                        </p:tav>
                                        <p:tav tm="100000">
                                          <p:val>
                                            <p:strVal val="#ppt_x"/>
                                          </p:val>
                                        </p:tav>
                                      </p:tavLst>
                                    </p:anim>
                                    <p:anim calcmode="lin" valueType="num">
                                      <p:cBhvr>
                                        <p:cTn id="54" dur="1000" fill="hold"/>
                                        <p:tgtEl>
                                          <p:spTgt spid="6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62"/>
                                        </p:tgtEl>
                                        <p:attrNameLst>
                                          <p:attrName>style.visibility</p:attrName>
                                        </p:attrNameLst>
                                      </p:cBhvr>
                                      <p:to>
                                        <p:strVal val="visible"/>
                                      </p:to>
                                    </p:set>
                                    <p:animEffect transition="in" filter="fade">
                                      <p:cBhvr>
                                        <p:cTn id="57" dur="1000"/>
                                        <p:tgtEl>
                                          <p:spTgt spid="62"/>
                                        </p:tgtEl>
                                      </p:cBhvr>
                                    </p:animEffect>
                                    <p:anim calcmode="lin" valueType="num">
                                      <p:cBhvr>
                                        <p:cTn id="58" dur="1000" fill="hold"/>
                                        <p:tgtEl>
                                          <p:spTgt spid="62"/>
                                        </p:tgtEl>
                                        <p:attrNameLst>
                                          <p:attrName>ppt_x</p:attrName>
                                        </p:attrNameLst>
                                      </p:cBhvr>
                                      <p:tavLst>
                                        <p:tav tm="0">
                                          <p:val>
                                            <p:strVal val="#ppt_x"/>
                                          </p:val>
                                        </p:tav>
                                        <p:tav tm="100000">
                                          <p:val>
                                            <p:strVal val="#ppt_x"/>
                                          </p:val>
                                        </p:tav>
                                      </p:tavLst>
                                    </p:anim>
                                    <p:anim calcmode="lin" valueType="num">
                                      <p:cBhvr>
                                        <p:cTn id="59" dur="1000" fill="hold"/>
                                        <p:tgtEl>
                                          <p:spTgt spid="6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65"/>
                                        </p:tgtEl>
                                        <p:attrNameLst>
                                          <p:attrName>style.visibility</p:attrName>
                                        </p:attrNameLst>
                                      </p:cBhvr>
                                      <p:to>
                                        <p:strVal val="visible"/>
                                      </p:to>
                                    </p:set>
                                    <p:animEffect transition="in" filter="fade">
                                      <p:cBhvr>
                                        <p:cTn id="62" dur="1000"/>
                                        <p:tgtEl>
                                          <p:spTgt spid="65"/>
                                        </p:tgtEl>
                                      </p:cBhvr>
                                    </p:animEffect>
                                    <p:anim calcmode="lin" valueType="num">
                                      <p:cBhvr>
                                        <p:cTn id="63" dur="1000" fill="hold"/>
                                        <p:tgtEl>
                                          <p:spTgt spid="65"/>
                                        </p:tgtEl>
                                        <p:attrNameLst>
                                          <p:attrName>ppt_x</p:attrName>
                                        </p:attrNameLst>
                                      </p:cBhvr>
                                      <p:tavLst>
                                        <p:tav tm="0">
                                          <p:val>
                                            <p:strVal val="#ppt_x"/>
                                          </p:val>
                                        </p:tav>
                                        <p:tav tm="100000">
                                          <p:val>
                                            <p:strVal val="#ppt_x"/>
                                          </p:val>
                                        </p:tav>
                                      </p:tavLst>
                                    </p:anim>
                                    <p:anim calcmode="lin" valueType="num">
                                      <p:cBhvr>
                                        <p:cTn id="64" dur="1000" fill="hold"/>
                                        <p:tgtEl>
                                          <p:spTgt spid="65"/>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66"/>
                                        </p:tgtEl>
                                        <p:attrNameLst>
                                          <p:attrName>style.visibility</p:attrName>
                                        </p:attrNameLst>
                                      </p:cBhvr>
                                      <p:to>
                                        <p:strVal val="visible"/>
                                      </p:to>
                                    </p:set>
                                    <p:animEffect transition="in" filter="fade">
                                      <p:cBhvr>
                                        <p:cTn id="67" dur="1000"/>
                                        <p:tgtEl>
                                          <p:spTgt spid="66"/>
                                        </p:tgtEl>
                                      </p:cBhvr>
                                    </p:animEffect>
                                    <p:anim calcmode="lin" valueType="num">
                                      <p:cBhvr>
                                        <p:cTn id="68" dur="1000" fill="hold"/>
                                        <p:tgtEl>
                                          <p:spTgt spid="66"/>
                                        </p:tgtEl>
                                        <p:attrNameLst>
                                          <p:attrName>ppt_x</p:attrName>
                                        </p:attrNameLst>
                                      </p:cBhvr>
                                      <p:tavLst>
                                        <p:tav tm="0">
                                          <p:val>
                                            <p:strVal val="#ppt_x"/>
                                          </p:val>
                                        </p:tav>
                                        <p:tav tm="100000">
                                          <p:val>
                                            <p:strVal val="#ppt_x"/>
                                          </p:val>
                                        </p:tav>
                                      </p:tavLst>
                                    </p:anim>
                                    <p:anim calcmode="lin" valueType="num">
                                      <p:cBhvr>
                                        <p:cTn id="69" dur="1000" fill="hold"/>
                                        <p:tgtEl>
                                          <p:spTgt spid="66"/>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73"/>
                                        </p:tgtEl>
                                        <p:attrNameLst>
                                          <p:attrName>style.visibility</p:attrName>
                                        </p:attrNameLst>
                                      </p:cBhvr>
                                      <p:to>
                                        <p:strVal val="visible"/>
                                      </p:to>
                                    </p:set>
                                    <p:animEffect transition="in" filter="wipe(left)">
                                      <p:cBhvr>
                                        <p:cTn id="72" dur="500"/>
                                        <p:tgtEl>
                                          <p:spTgt spid="73"/>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80"/>
                                        </p:tgtEl>
                                        <p:attrNameLst>
                                          <p:attrName>style.visibility</p:attrName>
                                        </p:attrNameLst>
                                      </p:cBhvr>
                                      <p:to>
                                        <p:strVal val="visible"/>
                                      </p:to>
                                    </p:set>
                                    <p:animEffect transition="in" filter="fade">
                                      <p:cBhvr>
                                        <p:cTn id="75" dur="500"/>
                                        <p:tgtEl>
                                          <p:spTgt spid="80"/>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85"/>
                                        </p:tgtEl>
                                        <p:attrNameLst>
                                          <p:attrName>style.visibility</p:attrName>
                                        </p:attrNameLst>
                                      </p:cBhvr>
                                      <p:to>
                                        <p:strVal val="visible"/>
                                      </p:to>
                                    </p:set>
                                    <p:animEffect transition="in" filter="fade">
                                      <p:cBhvr>
                                        <p:cTn id="78" dur="500"/>
                                        <p:tgtEl>
                                          <p:spTgt spid="85"/>
                                        </p:tgtEl>
                                      </p:cBhvr>
                                    </p:animEffect>
                                    <p:anim calcmode="lin" valueType="num">
                                      <p:cBhvr>
                                        <p:cTn id="79" dur="500" fill="hold"/>
                                        <p:tgtEl>
                                          <p:spTgt spid="85"/>
                                        </p:tgtEl>
                                        <p:attrNameLst>
                                          <p:attrName>ppt_x</p:attrName>
                                        </p:attrNameLst>
                                      </p:cBhvr>
                                      <p:tavLst>
                                        <p:tav tm="0">
                                          <p:val>
                                            <p:strVal val="#ppt_x"/>
                                          </p:val>
                                        </p:tav>
                                        <p:tav tm="100000">
                                          <p:val>
                                            <p:strVal val="#ppt_x"/>
                                          </p:val>
                                        </p:tav>
                                      </p:tavLst>
                                    </p:anim>
                                    <p:anim calcmode="lin" valueType="num">
                                      <p:cBhvr>
                                        <p:cTn id="80" dur="500" fill="hold"/>
                                        <p:tgtEl>
                                          <p:spTgt spid="85"/>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81"/>
                                        </p:tgtEl>
                                        <p:attrNameLst>
                                          <p:attrName>style.visibility</p:attrName>
                                        </p:attrNameLst>
                                      </p:cBhvr>
                                      <p:to>
                                        <p:strVal val="visible"/>
                                      </p:to>
                                    </p:set>
                                    <p:animEffect transition="in" filter="fade">
                                      <p:cBhvr>
                                        <p:cTn id="83" dur="500"/>
                                        <p:tgtEl>
                                          <p:spTgt spid="81"/>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82"/>
                                        </p:tgtEl>
                                        <p:attrNameLst>
                                          <p:attrName>style.visibility</p:attrName>
                                        </p:attrNameLst>
                                      </p:cBhvr>
                                      <p:to>
                                        <p:strVal val="visible"/>
                                      </p:to>
                                    </p:set>
                                    <p:animEffect transition="in" filter="fade">
                                      <p:cBhvr>
                                        <p:cTn id="86" dur="500"/>
                                        <p:tgtEl>
                                          <p:spTgt spid="82"/>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83"/>
                                        </p:tgtEl>
                                        <p:attrNameLst>
                                          <p:attrName>style.visibility</p:attrName>
                                        </p:attrNameLst>
                                      </p:cBhvr>
                                      <p:to>
                                        <p:strVal val="visible"/>
                                      </p:to>
                                    </p:set>
                                    <p:animEffect transition="in" filter="fade">
                                      <p:cBhvr>
                                        <p:cTn id="89" dur="500"/>
                                        <p:tgtEl>
                                          <p:spTgt spid="83"/>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84"/>
                                        </p:tgtEl>
                                        <p:attrNameLst>
                                          <p:attrName>style.visibility</p:attrName>
                                        </p:attrNameLst>
                                      </p:cBhvr>
                                      <p:to>
                                        <p:strVal val="visible"/>
                                      </p:to>
                                    </p:set>
                                    <p:animEffect transition="in" filter="fade">
                                      <p:cBhvr>
                                        <p:cTn id="92" dur="500"/>
                                        <p:tgtEl>
                                          <p:spTgt spid="84"/>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86"/>
                                        </p:tgtEl>
                                        <p:attrNameLst>
                                          <p:attrName>style.visibility</p:attrName>
                                        </p:attrNameLst>
                                      </p:cBhvr>
                                      <p:to>
                                        <p:strVal val="visible"/>
                                      </p:to>
                                    </p:set>
                                    <p:animEffect transition="in" filter="fade">
                                      <p:cBhvr>
                                        <p:cTn id="95" dur="500"/>
                                        <p:tgtEl>
                                          <p:spTgt spid="86"/>
                                        </p:tgtEl>
                                      </p:cBhvr>
                                    </p:animEffect>
                                    <p:anim calcmode="lin" valueType="num">
                                      <p:cBhvr>
                                        <p:cTn id="96" dur="500" fill="hold"/>
                                        <p:tgtEl>
                                          <p:spTgt spid="86"/>
                                        </p:tgtEl>
                                        <p:attrNameLst>
                                          <p:attrName>ppt_x</p:attrName>
                                        </p:attrNameLst>
                                      </p:cBhvr>
                                      <p:tavLst>
                                        <p:tav tm="0">
                                          <p:val>
                                            <p:strVal val="#ppt_x"/>
                                          </p:val>
                                        </p:tav>
                                        <p:tav tm="100000">
                                          <p:val>
                                            <p:strVal val="#ppt_x"/>
                                          </p:val>
                                        </p:tav>
                                      </p:tavLst>
                                    </p:anim>
                                    <p:anim calcmode="lin" valueType="num">
                                      <p:cBhvr>
                                        <p:cTn id="97" dur="500" fill="hold"/>
                                        <p:tgtEl>
                                          <p:spTgt spid="8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87"/>
                                        </p:tgtEl>
                                        <p:attrNameLst>
                                          <p:attrName>style.visibility</p:attrName>
                                        </p:attrNameLst>
                                      </p:cBhvr>
                                      <p:to>
                                        <p:strVal val="visible"/>
                                      </p:to>
                                    </p:set>
                                    <p:animEffect transition="in" filter="fade">
                                      <p:cBhvr>
                                        <p:cTn id="100" dur="500"/>
                                        <p:tgtEl>
                                          <p:spTgt spid="87"/>
                                        </p:tgtEl>
                                      </p:cBhvr>
                                    </p:animEffect>
                                    <p:anim calcmode="lin" valueType="num">
                                      <p:cBhvr>
                                        <p:cTn id="101" dur="500" fill="hold"/>
                                        <p:tgtEl>
                                          <p:spTgt spid="87"/>
                                        </p:tgtEl>
                                        <p:attrNameLst>
                                          <p:attrName>ppt_x</p:attrName>
                                        </p:attrNameLst>
                                      </p:cBhvr>
                                      <p:tavLst>
                                        <p:tav tm="0">
                                          <p:val>
                                            <p:strVal val="#ppt_x"/>
                                          </p:val>
                                        </p:tav>
                                        <p:tav tm="100000">
                                          <p:val>
                                            <p:strVal val="#ppt_x"/>
                                          </p:val>
                                        </p:tav>
                                      </p:tavLst>
                                    </p:anim>
                                    <p:anim calcmode="lin" valueType="num">
                                      <p:cBhvr>
                                        <p:cTn id="102" dur="500" fill="hold"/>
                                        <p:tgtEl>
                                          <p:spTgt spid="87"/>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88"/>
                                        </p:tgtEl>
                                        <p:attrNameLst>
                                          <p:attrName>style.visibility</p:attrName>
                                        </p:attrNameLst>
                                      </p:cBhvr>
                                      <p:to>
                                        <p:strVal val="visible"/>
                                      </p:to>
                                    </p:set>
                                    <p:animEffect transition="in" filter="fade">
                                      <p:cBhvr>
                                        <p:cTn id="105" dur="500"/>
                                        <p:tgtEl>
                                          <p:spTgt spid="88"/>
                                        </p:tgtEl>
                                      </p:cBhvr>
                                    </p:animEffect>
                                    <p:anim calcmode="lin" valueType="num">
                                      <p:cBhvr>
                                        <p:cTn id="106" dur="500" fill="hold"/>
                                        <p:tgtEl>
                                          <p:spTgt spid="88"/>
                                        </p:tgtEl>
                                        <p:attrNameLst>
                                          <p:attrName>ppt_x</p:attrName>
                                        </p:attrNameLst>
                                      </p:cBhvr>
                                      <p:tavLst>
                                        <p:tav tm="0">
                                          <p:val>
                                            <p:strVal val="#ppt_x"/>
                                          </p:val>
                                        </p:tav>
                                        <p:tav tm="100000">
                                          <p:val>
                                            <p:strVal val="#ppt_x"/>
                                          </p:val>
                                        </p:tav>
                                      </p:tavLst>
                                    </p:anim>
                                    <p:anim calcmode="lin" valueType="num">
                                      <p:cBhvr>
                                        <p:cTn id="107" dur="500" fill="hold"/>
                                        <p:tgtEl>
                                          <p:spTgt spid="88"/>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89"/>
                                        </p:tgtEl>
                                        <p:attrNameLst>
                                          <p:attrName>style.visibility</p:attrName>
                                        </p:attrNameLst>
                                      </p:cBhvr>
                                      <p:to>
                                        <p:strVal val="visible"/>
                                      </p:to>
                                    </p:set>
                                    <p:animEffect transition="in" filter="fade">
                                      <p:cBhvr>
                                        <p:cTn id="110" dur="500"/>
                                        <p:tgtEl>
                                          <p:spTgt spid="89"/>
                                        </p:tgtEl>
                                      </p:cBhvr>
                                    </p:animEffect>
                                    <p:anim calcmode="lin" valueType="num">
                                      <p:cBhvr>
                                        <p:cTn id="111" dur="500" fill="hold"/>
                                        <p:tgtEl>
                                          <p:spTgt spid="89"/>
                                        </p:tgtEl>
                                        <p:attrNameLst>
                                          <p:attrName>ppt_x</p:attrName>
                                        </p:attrNameLst>
                                      </p:cBhvr>
                                      <p:tavLst>
                                        <p:tav tm="0">
                                          <p:val>
                                            <p:strVal val="#ppt_x"/>
                                          </p:val>
                                        </p:tav>
                                        <p:tav tm="100000">
                                          <p:val>
                                            <p:strVal val="#ppt_x"/>
                                          </p:val>
                                        </p:tav>
                                      </p:tavLst>
                                    </p:anim>
                                    <p:anim calcmode="lin" valueType="num">
                                      <p:cBhvr>
                                        <p:cTn id="112" dur="500" fill="hold"/>
                                        <p:tgtEl>
                                          <p:spTgt spid="89"/>
                                        </p:tgtEl>
                                        <p:attrNameLst>
                                          <p:attrName>ppt_y</p:attrName>
                                        </p:attrNameLst>
                                      </p:cBhvr>
                                      <p:tavLst>
                                        <p:tav tm="0">
                                          <p:val>
                                            <p:strVal val="#ppt_y+.1"/>
                                          </p:val>
                                        </p:tav>
                                        <p:tav tm="100000">
                                          <p:val>
                                            <p:strVal val="#ppt_y"/>
                                          </p:val>
                                        </p:tav>
                                      </p:tavLst>
                                    </p:anim>
                                  </p:childTnLst>
                                </p:cTn>
                              </p:par>
                            </p:childTnLst>
                          </p:cTn>
                        </p:par>
                        <p:par>
                          <p:cTn id="113" fill="hold">
                            <p:stCondLst>
                              <p:cond delay="5000"/>
                            </p:stCondLst>
                            <p:childTnLst>
                              <p:par>
                                <p:cTn id="114" presetID="42" presetClass="entr" presetSubtype="0" fill="hold" grpId="0" nodeType="afterEffect">
                                  <p:stCondLst>
                                    <p:cond delay="0"/>
                                  </p:stCondLst>
                                  <p:childTnLst>
                                    <p:set>
                                      <p:cBhvr>
                                        <p:cTn id="115" dur="1" fill="hold">
                                          <p:stCondLst>
                                            <p:cond delay="0"/>
                                          </p:stCondLst>
                                        </p:cTn>
                                        <p:tgtEl>
                                          <p:spTgt spid="90"/>
                                        </p:tgtEl>
                                        <p:attrNameLst>
                                          <p:attrName>style.visibility</p:attrName>
                                        </p:attrNameLst>
                                      </p:cBhvr>
                                      <p:to>
                                        <p:strVal val="visible"/>
                                      </p:to>
                                    </p:set>
                                    <p:animEffect transition="in" filter="fade">
                                      <p:cBhvr>
                                        <p:cTn id="116" dur="1000"/>
                                        <p:tgtEl>
                                          <p:spTgt spid="90"/>
                                        </p:tgtEl>
                                      </p:cBhvr>
                                    </p:animEffect>
                                    <p:anim calcmode="lin" valueType="num">
                                      <p:cBhvr>
                                        <p:cTn id="117" dur="1000" fill="hold"/>
                                        <p:tgtEl>
                                          <p:spTgt spid="90"/>
                                        </p:tgtEl>
                                        <p:attrNameLst>
                                          <p:attrName>ppt_x</p:attrName>
                                        </p:attrNameLst>
                                      </p:cBhvr>
                                      <p:tavLst>
                                        <p:tav tm="0">
                                          <p:val>
                                            <p:strVal val="#ppt_x"/>
                                          </p:val>
                                        </p:tav>
                                        <p:tav tm="100000">
                                          <p:val>
                                            <p:strVal val="#ppt_x"/>
                                          </p:val>
                                        </p:tav>
                                      </p:tavLst>
                                    </p:anim>
                                    <p:anim calcmode="lin" valueType="num">
                                      <p:cBhvr>
                                        <p:cTn id="118"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4"/>
          <p:cNvSpPr>
            <a:spLocks noChangeArrowheads="1"/>
          </p:cNvSpPr>
          <p:nvPr/>
        </p:nvSpPr>
        <p:spPr bwMode="auto">
          <a:xfrm>
            <a:off x="5656823" y="1341563"/>
            <a:ext cx="1275541" cy="1294904"/>
          </a:xfrm>
          <a:prstGeom prst="ellipse">
            <a:avLst/>
          </a:prstGeom>
          <a:solidFill>
            <a:schemeClr val="accent2"/>
          </a:solidFill>
          <a:ln w="12700">
            <a:noFill/>
            <a:round/>
            <a:headEnd/>
            <a:tailEnd/>
          </a:ln>
          <a:effectLst/>
        </p:spPr>
        <p:txBody>
          <a:bodyPr wrap="none" lIns="96232" tIns="48117" rIns="96232" bIns="48117" anchor="ctr"/>
          <a:lstStyle/>
          <a:p>
            <a:endParaRPr lang="ko-KR" altLang="en-US">
              <a:solidFill>
                <a:srgbClr val="000000"/>
              </a:solidFill>
              <a:latin typeface="굴림" pitchFamily="34" charset="-127"/>
              <a:ea typeface="굴림" pitchFamily="34" charset="-127"/>
            </a:endParaRPr>
          </a:p>
        </p:txBody>
      </p:sp>
      <p:sp>
        <p:nvSpPr>
          <p:cNvPr id="5" name="Oval 4"/>
          <p:cNvSpPr>
            <a:spLocks noChangeArrowheads="1"/>
          </p:cNvSpPr>
          <p:nvPr/>
        </p:nvSpPr>
        <p:spPr bwMode="auto">
          <a:xfrm>
            <a:off x="5656823" y="1341563"/>
            <a:ext cx="1275541" cy="1294904"/>
          </a:xfrm>
          <a:prstGeom prst="ellipse">
            <a:avLst/>
          </a:prstGeom>
          <a:solidFill>
            <a:schemeClr val="accent1"/>
          </a:solidFill>
          <a:ln w="12700">
            <a:noFill/>
            <a:round/>
            <a:headEnd/>
            <a:tailEnd/>
          </a:ln>
        </p:spPr>
        <p:txBody>
          <a:bodyPr wrap="none" lIns="96232" tIns="48117" rIns="96232" bIns="48117" anchor="ctr"/>
          <a:lstStyle/>
          <a:p>
            <a:endParaRPr lang="ko-KR" altLang="en-US">
              <a:solidFill>
                <a:srgbClr val="000000"/>
              </a:solidFill>
              <a:latin typeface="굴림" pitchFamily="34" charset="-127"/>
              <a:ea typeface="굴림" pitchFamily="34" charset="-127"/>
            </a:endParaRPr>
          </a:p>
        </p:txBody>
      </p:sp>
      <p:sp>
        <p:nvSpPr>
          <p:cNvPr id="6" name="Oval 4"/>
          <p:cNvSpPr>
            <a:spLocks noChangeArrowheads="1"/>
          </p:cNvSpPr>
          <p:nvPr/>
        </p:nvSpPr>
        <p:spPr bwMode="auto">
          <a:xfrm>
            <a:off x="4238298" y="1926971"/>
            <a:ext cx="1745094" cy="1771589"/>
          </a:xfrm>
          <a:prstGeom prst="ellipse">
            <a:avLst/>
          </a:prstGeom>
          <a:solidFill>
            <a:schemeClr val="accent2"/>
          </a:solidFill>
          <a:ln w="12700">
            <a:noFill/>
            <a:round/>
            <a:headEnd/>
            <a:tailEnd/>
          </a:ln>
          <a:effectLst/>
        </p:spPr>
        <p:txBody>
          <a:bodyPr wrap="none" lIns="96232" tIns="48117" rIns="96232" bIns="48117" anchor="ctr"/>
          <a:lstStyle/>
          <a:p>
            <a:endParaRPr lang="ko-KR" altLang="en-US">
              <a:solidFill>
                <a:srgbClr val="000000"/>
              </a:solidFill>
              <a:latin typeface="굴림" pitchFamily="34" charset="-127"/>
              <a:ea typeface="굴림" pitchFamily="34" charset="-127"/>
            </a:endParaRPr>
          </a:p>
        </p:txBody>
      </p:sp>
      <p:sp>
        <p:nvSpPr>
          <p:cNvPr id="7" name="Oval 4"/>
          <p:cNvSpPr>
            <a:spLocks noChangeArrowheads="1"/>
          </p:cNvSpPr>
          <p:nvPr/>
        </p:nvSpPr>
        <p:spPr bwMode="auto">
          <a:xfrm>
            <a:off x="4238298" y="2455972"/>
            <a:ext cx="1745094" cy="1242590"/>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accent1"/>
          </a:solidFill>
          <a:ln w="12700">
            <a:noFill/>
            <a:round/>
            <a:headEnd/>
            <a:tailEnd/>
          </a:ln>
        </p:spPr>
        <p:txBody>
          <a:bodyPr wrap="none" lIns="96232" tIns="48117" rIns="96232" bIns="48117" anchor="ctr"/>
          <a:lstStyle/>
          <a:p>
            <a:endParaRPr lang="ko-KR" altLang="en-US">
              <a:solidFill>
                <a:srgbClr val="000000"/>
              </a:solidFill>
              <a:latin typeface="굴림" pitchFamily="34" charset="-127"/>
              <a:ea typeface="굴림" pitchFamily="34" charset="-127"/>
            </a:endParaRPr>
          </a:p>
        </p:txBody>
      </p:sp>
      <p:sp>
        <p:nvSpPr>
          <p:cNvPr id="8" name="Oval 4"/>
          <p:cNvSpPr>
            <a:spLocks noChangeArrowheads="1"/>
          </p:cNvSpPr>
          <p:nvPr/>
        </p:nvSpPr>
        <p:spPr bwMode="auto">
          <a:xfrm>
            <a:off x="2592166" y="2740648"/>
            <a:ext cx="2150799" cy="2183738"/>
          </a:xfrm>
          <a:prstGeom prst="ellipse">
            <a:avLst/>
          </a:prstGeom>
          <a:solidFill>
            <a:schemeClr val="accent2"/>
          </a:solidFill>
          <a:ln w="12700">
            <a:noFill/>
            <a:round/>
            <a:headEnd/>
            <a:tailEnd/>
          </a:ln>
          <a:effectLst/>
        </p:spPr>
        <p:txBody>
          <a:bodyPr wrap="none" lIns="96232" tIns="48117" rIns="96232" bIns="48117" anchor="ctr"/>
          <a:lstStyle/>
          <a:p>
            <a:endParaRPr lang="ko-KR" altLang="en-US">
              <a:solidFill>
                <a:srgbClr val="000000"/>
              </a:solidFill>
              <a:latin typeface="굴림" pitchFamily="34" charset="-127"/>
              <a:ea typeface="굴림" pitchFamily="34" charset="-127"/>
            </a:endParaRPr>
          </a:p>
        </p:txBody>
      </p:sp>
      <p:sp>
        <p:nvSpPr>
          <p:cNvPr id="9" name="Oval 4"/>
          <p:cNvSpPr>
            <a:spLocks noChangeArrowheads="1"/>
          </p:cNvSpPr>
          <p:nvPr/>
        </p:nvSpPr>
        <p:spPr bwMode="auto">
          <a:xfrm>
            <a:off x="2592166" y="3814187"/>
            <a:ext cx="2150799" cy="111020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accent1"/>
          </a:solidFill>
          <a:ln w="12700">
            <a:noFill/>
            <a:round/>
            <a:headEnd/>
            <a:tailEnd/>
          </a:ln>
        </p:spPr>
        <p:txBody>
          <a:bodyPr wrap="none" lIns="96232" tIns="48117" rIns="96232" bIns="48117" anchor="ctr"/>
          <a:lstStyle/>
          <a:p>
            <a:endParaRPr lang="ko-KR" altLang="en-US">
              <a:solidFill>
                <a:srgbClr val="000000"/>
              </a:solidFill>
              <a:latin typeface="굴림" pitchFamily="34" charset="-127"/>
              <a:ea typeface="굴림" pitchFamily="34" charset="-127"/>
            </a:endParaRPr>
          </a:p>
        </p:txBody>
      </p:sp>
      <p:sp>
        <p:nvSpPr>
          <p:cNvPr id="10" name="Oval 4"/>
          <p:cNvSpPr>
            <a:spLocks noChangeArrowheads="1"/>
          </p:cNvSpPr>
          <p:nvPr/>
        </p:nvSpPr>
        <p:spPr bwMode="auto">
          <a:xfrm>
            <a:off x="648427" y="3785806"/>
            <a:ext cx="2639871" cy="2680302"/>
          </a:xfrm>
          <a:prstGeom prst="ellipse">
            <a:avLst/>
          </a:prstGeom>
          <a:solidFill>
            <a:schemeClr val="accent2"/>
          </a:solidFill>
          <a:ln w="12700">
            <a:noFill/>
            <a:round/>
            <a:headEnd/>
            <a:tailEnd/>
          </a:ln>
          <a:effectLst/>
        </p:spPr>
        <p:txBody>
          <a:bodyPr wrap="none" lIns="96232" tIns="48117" rIns="96232" bIns="48117" anchor="ctr"/>
          <a:lstStyle/>
          <a:p>
            <a:endParaRPr lang="ko-KR" altLang="en-US">
              <a:solidFill>
                <a:srgbClr val="000000"/>
              </a:solidFill>
              <a:latin typeface="굴림" pitchFamily="34" charset="-127"/>
              <a:ea typeface="굴림" pitchFamily="34" charset="-127"/>
            </a:endParaRPr>
          </a:p>
        </p:txBody>
      </p:sp>
      <p:sp>
        <p:nvSpPr>
          <p:cNvPr id="11" name="Oval 4"/>
          <p:cNvSpPr>
            <a:spLocks noChangeArrowheads="1"/>
          </p:cNvSpPr>
          <p:nvPr/>
        </p:nvSpPr>
        <p:spPr bwMode="auto">
          <a:xfrm>
            <a:off x="875868" y="5877985"/>
            <a:ext cx="2184992" cy="58812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accent1"/>
          </a:solidFill>
          <a:ln w="12700">
            <a:noFill/>
            <a:round/>
            <a:headEnd/>
            <a:tailEnd/>
          </a:ln>
        </p:spPr>
        <p:txBody>
          <a:bodyPr wrap="none" lIns="96232" tIns="48117" rIns="96232" bIns="48117" anchor="ctr"/>
          <a:lstStyle/>
          <a:p>
            <a:endParaRPr lang="ko-KR" altLang="en-US">
              <a:solidFill>
                <a:srgbClr val="000000"/>
              </a:solidFill>
              <a:latin typeface="굴림" pitchFamily="34" charset="-127"/>
              <a:ea typeface="굴림" pitchFamily="34" charset="-127"/>
            </a:endParaRPr>
          </a:p>
        </p:txBody>
      </p:sp>
      <p:sp>
        <p:nvSpPr>
          <p:cNvPr id="12" name="TextBox 11"/>
          <p:cNvSpPr txBox="1"/>
          <p:nvPr/>
        </p:nvSpPr>
        <p:spPr>
          <a:xfrm>
            <a:off x="1120187" y="4851602"/>
            <a:ext cx="1698814" cy="548710"/>
          </a:xfrm>
          <a:prstGeom prst="rect">
            <a:avLst/>
          </a:prstGeom>
          <a:noFill/>
        </p:spPr>
        <p:txBody>
          <a:bodyPr wrap="none" lIns="96232" tIns="48117" rIns="96232" bIns="48117" rtlCol="0" anchor="ctr">
            <a:spAutoFit/>
          </a:bodyPr>
          <a:lstStyle/>
          <a:p>
            <a:r>
              <a:rPr lang="zh-CN" altLang="en-US" sz="2900" dirty="0">
                <a:solidFill>
                  <a:schemeClr val="bg1"/>
                </a:solidFill>
                <a:latin typeface="微软雅黑" pitchFamily="34" charset="-122"/>
                <a:ea typeface="微软雅黑" pitchFamily="34" charset="-122"/>
              </a:rPr>
              <a:t>添加文字</a:t>
            </a:r>
          </a:p>
        </p:txBody>
      </p:sp>
      <p:sp>
        <p:nvSpPr>
          <p:cNvPr id="13" name="TextBox 12"/>
          <p:cNvSpPr txBox="1"/>
          <p:nvPr/>
        </p:nvSpPr>
        <p:spPr>
          <a:xfrm>
            <a:off x="2935408" y="3177020"/>
            <a:ext cx="1493655" cy="487141"/>
          </a:xfrm>
          <a:prstGeom prst="rect">
            <a:avLst/>
          </a:prstGeom>
          <a:noFill/>
        </p:spPr>
        <p:txBody>
          <a:bodyPr wrap="none" lIns="96232" tIns="48117" rIns="96232" bIns="48117" rtlCol="0" anchor="ctr">
            <a:spAutoFit/>
          </a:bodyPr>
          <a:lstStyle/>
          <a:p>
            <a:r>
              <a:rPr lang="zh-CN" altLang="en-US" sz="2500" dirty="0">
                <a:solidFill>
                  <a:schemeClr val="bg1"/>
                </a:solidFill>
                <a:latin typeface="微软雅黑" pitchFamily="34" charset="-122"/>
                <a:ea typeface="微软雅黑" pitchFamily="34" charset="-122"/>
              </a:rPr>
              <a:t>添加文字</a:t>
            </a:r>
          </a:p>
        </p:txBody>
      </p:sp>
      <p:sp>
        <p:nvSpPr>
          <p:cNvPr id="14" name="TextBox 13"/>
          <p:cNvSpPr txBox="1"/>
          <p:nvPr/>
        </p:nvSpPr>
        <p:spPr>
          <a:xfrm>
            <a:off x="4477398" y="2598734"/>
            <a:ext cx="1424555" cy="466521"/>
          </a:xfrm>
          <a:prstGeom prst="rect">
            <a:avLst/>
          </a:prstGeom>
          <a:noFill/>
        </p:spPr>
        <p:txBody>
          <a:bodyPr wrap="none" lIns="96232" tIns="48117" rIns="96232" bIns="48117" rtlCol="0" anchor="ctr">
            <a:spAutoFit/>
          </a:bodyPr>
          <a:lstStyle/>
          <a:p>
            <a:r>
              <a:rPr lang="zh-CN" altLang="en-US" dirty="0">
                <a:solidFill>
                  <a:schemeClr val="bg1"/>
                </a:solidFill>
                <a:latin typeface="微软雅黑" pitchFamily="34" charset="-122"/>
                <a:ea typeface="微软雅黑" pitchFamily="34" charset="-122"/>
              </a:rPr>
              <a:t>添加文字</a:t>
            </a:r>
          </a:p>
        </p:txBody>
      </p:sp>
      <p:cxnSp>
        <p:nvCxnSpPr>
          <p:cNvPr id="15" name="直接连接符 14"/>
          <p:cNvCxnSpPr/>
          <p:nvPr/>
        </p:nvCxnSpPr>
        <p:spPr>
          <a:xfrm>
            <a:off x="6296360" y="2168877"/>
            <a:ext cx="112162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5099163" y="3145017"/>
            <a:ext cx="231882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3618191" y="4257166"/>
            <a:ext cx="3799795"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1968361" y="5415794"/>
            <a:ext cx="5449624"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TextBox 18"/>
          <p:cNvSpPr txBox="1"/>
          <p:nvPr/>
        </p:nvSpPr>
        <p:spPr>
          <a:xfrm>
            <a:off x="7505946" y="5125957"/>
            <a:ext cx="4039443" cy="764454"/>
          </a:xfrm>
          <a:prstGeom prst="rect">
            <a:avLst/>
          </a:prstGeom>
          <a:noFill/>
        </p:spPr>
        <p:txBody>
          <a:bodyPr wrap="square" lIns="96232" tIns="48117" rIns="96232" bIns="48117"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0" name="TextBox 19"/>
          <p:cNvSpPr txBox="1"/>
          <p:nvPr/>
        </p:nvSpPr>
        <p:spPr>
          <a:xfrm>
            <a:off x="7505946" y="3985133"/>
            <a:ext cx="4039443" cy="764454"/>
          </a:xfrm>
          <a:prstGeom prst="rect">
            <a:avLst/>
          </a:prstGeom>
          <a:noFill/>
        </p:spPr>
        <p:txBody>
          <a:bodyPr wrap="square" lIns="96232" tIns="48117" rIns="96232" bIns="48117"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1" name="TextBox 20"/>
          <p:cNvSpPr txBox="1"/>
          <p:nvPr/>
        </p:nvSpPr>
        <p:spPr>
          <a:xfrm>
            <a:off x="7505946" y="2844311"/>
            <a:ext cx="4039443" cy="764454"/>
          </a:xfrm>
          <a:prstGeom prst="rect">
            <a:avLst/>
          </a:prstGeom>
          <a:noFill/>
        </p:spPr>
        <p:txBody>
          <a:bodyPr wrap="square" lIns="96232" tIns="48117" rIns="96232" bIns="48117"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2" name="TextBox 21"/>
          <p:cNvSpPr txBox="1"/>
          <p:nvPr/>
        </p:nvSpPr>
        <p:spPr>
          <a:xfrm>
            <a:off x="7505946" y="1922792"/>
            <a:ext cx="4039443" cy="764454"/>
          </a:xfrm>
          <a:prstGeom prst="rect">
            <a:avLst/>
          </a:prstGeom>
          <a:noFill/>
        </p:spPr>
        <p:txBody>
          <a:bodyPr wrap="square" lIns="96232" tIns="48117" rIns="96232" bIns="48117"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3" name="TextBox 22"/>
          <p:cNvSpPr txBox="1"/>
          <p:nvPr/>
        </p:nvSpPr>
        <p:spPr>
          <a:xfrm>
            <a:off x="5770279" y="1817309"/>
            <a:ext cx="1014453" cy="343412"/>
          </a:xfrm>
          <a:prstGeom prst="rect">
            <a:avLst/>
          </a:prstGeom>
          <a:noFill/>
        </p:spPr>
        <p:txBody>
          <a:bodyPr wrap="none" lIns="96232" tIns="48117" rIns="96232" bIns="48117" rtlCol="0" anchor="ctr">
            <a:spAutoFit/>
          </a:bodyPr>
          <a:lstStyle/>
          <a:p>
            <a:r>
              <a:rPr lang="zh-CN" altLang="en-US" sz="1600" dirty="0">
                <a:solidFill>
                  <a:schemeClr val="bg1"/>
                </a:solidFill>
                <a:latin typeface="微软雅黑" pitchFamily="34" charset="-122"/>
                <a:ea typeface="微软雅黑" pitchFamily="34" charset="-122"/>
              </a:rPr>
              <a:t>添加文字</a:t>
            </a:r>
          </a:p>
        </p:txBody>
      </p:sp>
    </p:spTree>
    <p:extLst>
      <p:ext uri="{BB962C8B-B14F-4D97-AF65-F5344CB8AC3E}">
        <p14:creationId xmlns:p14="http://schemas.microsoft.com/office/powerpoint/2010/main" val="2681054126"/>
      </p:ext>
    </p:extLst>
  </p:cSld>
  <p:clrMapOvr>
    <a:masterClrMapping/>
  </p:clrMapOvr>
  <p:transition spd="slow" advClick="0" advTm="3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2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42000">
                                      <p:stCondLst>
                                        <p:cond delay="200"/>
                                      </p:stCondLst>
                                      <p:childTnLst>
                                        <p:set>
                                          <p:cBhvr>
                                            <p:cTn id="10" dur="1" fill="hold">
                                              <p:stCondLst>
                                                <p:cond delay="0"/>
                                              </p:stCondLst>
                                            </p:cTn>
                                            <p:tgtEl>
                                              <p:spTgt spid="6"/>
                                            </p:tgtEl>
                                            <p:attrNameLst>
                                              <p:attrName>style.visibility</p:attrName>
                                            </p:attrNameLst>
                                          </p:cBhvr>
                                          <p:to>
                                            <p:strVal val="visible"/>
                                          </p:to>
                                        </p:set>
                                        <p:anim calcmode="lin" valueType="num" p14:bounceEnd="42000">
                                          <p:cBhvr additive="base">
                                            <p:cTn id="11"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42000">
                                      <p:stCondLst>
                                        <p:cond delay="400"/>
                                      </p:stCondLst>
                                      <p:childTnLst>
                                        <p:set>
                                          <p:cBhvr>
                                            <p:cTn id="14" dur="1" fill="hold">
                                              <p:stCondLst>
                                                <p:cond delay="0"/>
                                              </p:stCondLst>
                                            </p:cTn>
                                            <p:tgtEl>
                                              <p:spTgt spid="8"/>
                                            </p:tgtEl>
                                            <p:attrNameLst>
                                              <p:attrName>style.visibility</p:attrName>
                                            </p:attrNameLst>
                                          </p:cBhvr>
                                          <p:to>
                                            <p:strVal val="visible"/>
                                          </p:to>
                                        </p:set>
                                        <p:anim calcmode="lin" valueType="num" p14:bounceEnd="42000">
                                          <p:cBhvr additive="base">
                                            <p:cTn id="15"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600"/>
                                      </p:stCondLst>
                                      <p:childTnLst>
                                        <p:set>
                                          <p:cBhvr>
                                            <p:cTn id="18" dur="1" fill="hold">
                                              <p:stCondLst>
                                                <p:cond delay="0"/>
                                              </p:stCondLst>
                                            </p:cTn>
                                            <p:tgtEl>
                                              <p:spTgt spid="10"/>
                                            </p:tgtEl>
                                            <p:attrNameLst>
                                              <p:attrName>style.visibility</p:attrName>
                                            </p:attrNameLst>
                                          </p:cBhvr>
                                          <p:to>
                                            <p:strVal val="visible"/>
                                          </p:to>
                                        </p:set>
                                        <p:anim calcmode="lin" valueType="num" p14:bounceEnd="42000">
                                          <p:cBhvr additive="base">
                                            <p:cTn id="19"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10"/>
                                            </p:tgtEl>
                                            <p:attrNameLst>
                                              <p:attrName>ppt_y</p:attrName>
                                            </p:attrNameLst>
                                          </p:cBhvr>
                                          <p:tavLst>
                                            <p:tav tm="0">
                                              <p:val>
                                                <p:strVal val="0-#ppt_h/2"/>
                                              </p:val>
                                            </p:tav>
                                            <p:tav tm="100000">
                                              <p:val>
                                                <p:strVal val="#ppt_y"/>
                                              </p:val>
                                            </p:tav>
                                          </p:tavLst>
                                        </p:anim>
                                      </p:childTnLst>
                                    </p:cTn>
                                  </p:par>
                                </p:childTnLst>
                              </p:cTn>
                            </p:par>
                            <p:par>
                              <p:cTn id="21" fill="hold">
                                <p:stCondLst>
                                  <p:cond delay="1100"/>
                                </p:stCondLst>
                                <p:childTnLst>
                                  <p:par>
                                    <p:cTn id="22" presetID="22" presetClass="entr" presetSubtype="4"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down)">
                                          <p:cBhvr>
                                            <p:cTn id="24" dur="500"/>
                                            <p:tgtEl>
                                              <p:spTgt spid="11"/>
                                            </p:tgtEl>
                                          </p:cBhvr>
                                        </p:animEffect>
                                      </p:childTnLst>
                                    </p:cTn>
                                  </p:par>
                                </p:childTnLst>
                              </p:cTn>
                            </p:par>
                            <p:par>
                              <p:cTn id="25" fill="hold">
                                <p:stCondLst>
                                  <p:cond delay="1600"/>
                                </p:stCondLst>
                                <p:childTnLst>
                                  <p:par>
                                    <p:cTn id="26" presetID="42"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par>
                              <p:cTn id="31" fill="hold">
                                <p:stCondLst>
                                  <p:cond delay="2600"/>
                                </p:stCondLst>
                                <p:childTnLst>
                                  <p:par>
                                    <p:cTn id="32" presetID="22" presetClass="entr" presetSubtype="8"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childTnLst>
                              </p:cTn>
                            </p:par>
                            <p:par>
                              <p:cTn id="35" fill="hold">
                                <p:stCondLst>
                                  <p:cond delay="3100"/>
                                </p:stCondLst>
                                <p:childTnLst>
                                  <p:par>
                                    <p:cTn id="36" presetID="22" presetClass="entr" presetSubtype="8"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childTnLst>
                              </p:cTn>
                            </p:par>
                            <p:par>
                              <p:cTn id="39" fill="hold">
                                <p:stCondLst>
                                  <p:cond delay="3600"/>
                                </p:stCondLst>
                                <p:childTnLst>
                                  <p:par>
                                    <p:cTn id="40" presetID="22" presetClass="entr" presetSubtype="4"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down)">
                                          <p:cBhvr>
                                            <p:cTn id="42" dur="500"/>
                                            <p:tgtEl>
                                              <p:spTgt spid="9"/>
                                            </p:tgtEl>
                                          </p:cBhvr>
                                        </p:animEffect>
                                      </p:childTnLst>
                                    </p:cTn>
                                  </p:par>
                                </p:childTnLst>
                              </p:cTn>
                            </p:par>
                            <p:par>
                              <p:cTn id="43" fill="hold">
                                <p:stCondLst>
                                  <p:cond delay="4100"/>
                                </p:stCondLst>
                                <p:childTnLst>
                                  <p:par>
                                    <p:cTn id="44" presetID="42"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childTnLst>
                              </p:cTn>
                            </p:par>
                            <p:par>
                              <p:cTn id="49" fill="hold">
                                <p:stCondLst>
                                  <p:cond delay="5100"/>
                                </p:stCondLst>
                                <p:childTnLst>
                                  <p:par>
                                    <p:cTn id="50" presetID="22" presetClass="entr" presetSubtype="8"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500"/>
                                            <p:tgtEl>
                                              <p:spTgt spid="17"/>
                                            </p:tgtEl>
                                          </p:cBhvr>
                                        </p:animEffect>
                                      </p:childTnLst>
                                    </p:cTn>
                                  </p:par>
                                </p:childTnLst>
                              </p:cTn>
                            </p:par>
                            <p:par>
                              <p:cTn id="53" fill="hold">
                                <p:stCondLst>
                                  <p:cond delay="5600"/>
                                </p:stCondLst>
                                <p:childTnLst>
                                  <p:par>
                                    <p:cTn id="54" presetID="22" presetClass="entr" presetSubtype="8" fill="hold" grpId="0"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left)">
                                          <p:cBhvr>
                                            <p:cTn id="56" dur="500"/>
                                            <p:tgtEl>
                                              <p:spTgt spid="20"/>
                                            </p:tgtEl>
                                          </p:cBhvr>
                                        </p:animEffect>
                                      </p:childTnLst>
                                    </p:cTn>
                                  </p:par>
                                </p:childTnLst>
                              </p:cTn>
                            </p:par>
                            <p:par>
                              <p:cTn id="57" fill="hold">
                                <p:stCondLst>
                                  <p:cond delay="6100"/>
                                </p:stCondLst>
                                <p:childTnLst>
                                  <p:par>
                                    <p:cTn id="58" presetID="22" presetClass="entr" presetSubtype="4"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wipe(down)">
                                          <p:cBhvr>
                                            <p:cTn id="60" dur="500"/>
                                            <p:tgtEl>
                                              <p:spTgt spid="7"/>
                                            </p:tgtEl>
                                          </p:cBhvr>
                                        </p:animEffect>
                                      </p:childTnLst>
                                    </p:cTn>
                                  </p:par>
                                </p:childTnLst>
                              </p:cTn>
                            </p:par>
                            <p:par>
                              <p:cTn id="61" fill="hold">
                                <p:stCondLst>
                                  <p:cond delay="6600"/>
                                </p:stCondLst>
                                <p:childTnLst>
                                  <p:par>
                                    <p:cTn id="62" presetID="42" presetClass="entr" presetSubtype="0"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1000"/>
                                            <p:tgtEl>
                                              <p:spTgt spid="14"/>
                                            </p:tgtEl>
                                          </p:cBhvr>
                                        </p:animEffect>
                                        <p:anim calcmode="lin" valueType="num">
                                          <p:cBhvr>
                                            <p:cTn id="65" dur="1000" fill="hold"/>
                                            <p:tgtEl>
                                              <p:spTgt spid="14"/>
                                            </p:tgtEl>
                                            <p:attrNameLst>
                                              <p:attrName>ppt_x</p:attrName>
                                            </p:attrNameLst>
                                          </p:cBhvr>
                                          <p:tavLst>
                                            <p:tav tm="0">
                                              <p:val>
                                                <p:strVal val="#ppt_x"/>
                                              </p:val>
                                            </p:tav>
                                            <p:tav tm="100000">
                                              <p:val>
                                                <p:strVal val="#ppt_x"/>
                                              </p:val>
                                            </p:tav>
                                          </p:tavLst>
                                        </p:anim>
                                        <p:anim calcmode="lin" valueType="num">
                                          <p:cBhvr>
                                            <p:cTn id="66" dur="1000" fill="hold"/>
                                            <p:tgtEl>
                                              <p:spTgt spid="14"/>
                                            </p:tgtEl>
                                            <p:attrNameLst>
                                              <p:attrName>ppt_y</p:attrName>
                                            </p:attrNameLst>
                                          </p:cBhvr>
                                          <p:tavLst>
                                            <p:tav tm="0">
                                              <p:val>
                                                <p:strVal val="#ppt_y+.1"/>
                                              </p:val>
                                            </p:tav>
                                            <p:tav tm="100000">
                                              <p:val>
                                                <p:strVal val="#ppt_y"/>
                                              </p:val>
                                            </p:tav>
                                          </p:tavLst>
                                        </p:anim>
                                      </p:childTnLst>
                                    </p:cTn>
                                  </p:par>
                                </p:childTnLst>
                              </p:cTn>
                            </p:par>
                            <p:par>
                              <p:cTn id="67" fill="hold">
                                <p:stCondLst>
                                  <p:cond delay="7600"/>
                                </p:stCondLst>
                                <p:childTnLst>
                                  <p:par>
                                    <p:cTn id="68" presetID="22" presetClass="entr" presetSubtype="8" fill="hold" nodeType="after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wipe(left)">
                                          <p:cBhvr>
                                            <p:cTn id="70" dur="500"/>
                                            <p:tgtEl>
                                              <p:spTgt spid="16"/>
                                            </p:tgtEl>
                                          </p:cBhvr>
                                        </p:animEffect>
                                      </p:childTnLst>
                                    </p:cTn>
                                  </p:par>
                                </p:childTnLst>
                              </p:cTn>
                            </p:par>
                            <p:par>
                              <p:cTn id="71" fill="hold">
                                <p:stCondLst>
                                  <p:cond delay="8100"/>
                                </p:stCondLst>
                                <p:childTnLst>
                                  <p:par>
                                    <p:cTn id="72" presetID="22" presetClass="entr" presetSubtype="8"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left)">
                                          <p:cBhvr>
                                            <p:cTn id="74" dur="500"/>
                                            <p:tgtEl>
                                              <p:spTgt spid="21"/>
                                            </p:tgtEl>
                                          </p:cBhvr>
                                        </p:animEffect>
                                      </p:childTnLst>
                                    </p:cTn>
                                  </p:par>
                                </p:childTnLst>
                              </p:cTn>
                            </p:par>
                            <p:par>
                              <p:cTn id="75" fill="hold">
                                <p:stCondLst>
                                  <p:cond delay="8600"/>
                                </p:stCondLst>
                                <p:childTnLst>
                                  <p:par>
                                    <p:cTn id="76" presetID="22" presetClass="entr" presetSubtype="4" fill="hold" grpId="0" nodeType="afterEffect">
                                      <p:stCondLst>
                                        <p:cond delay="0"/>
                                      </p:stCondLst>
                                      <p:childTnLst>
                                        <p:set>
                                          <p:cBhvr>
                                            <p:cTn id="77" dur="1" fill="hold">
                                              <p:stCondLst>
                                                <p:cond delay="0"/>
                                              </p:stCondLst>
                                            </p:cTn>
                                            <p:tgtEl>
                                              <p:spTgt spid="5"/>
                                            </p:tgtEl>
                                            <p:attrNameLst>
                                              <p:attrName>style.visibility</p:attrName>
                                            </p:attrNameLst>
                                          </p:cBhvr>
                                          <p:to>
                                            <p:strVal val="visible"/>
                                          </p:to>
                                        </p:set>
                                        <p:animEffect transition="in" filter="wipe(down)">
                                          <p:cBhvr>
                                            <p:cTn id="78" dur="500"/>
                                            <p:tgtEl>
                                              <p:spTgt spid="5"/>
                                            </p:tgtEl>
                                          </p:cBhvr>
                                        </p:animEffect>
                                      </p:childTnLst>
                                    </p:cTn>
                                  </p:par>
                                </p:childTnLst>
                              </p:cTn>
                            </p:par>
                            <p:par>
                              <p:cTn id="79" fill="hold">
                                <p:stCondLst>
                                  <p:cond delay="9100"/>
                                </p:stCondLst>
                                <p:childTnLst>
                                  <p:par>
                                    <p:cTn id="80" presetID="42" presetClass="entr" presetSubtype="0"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1000"/>
                                            <p:tgtEl>
                                              <p:spTgt spid="23"/>
                                            </p:tgtEl>
                                          </p:cBhvr>
                                        </p:animEffect>
                                        <p:anim calcmode="lin" valueType="num">
                                          <p:cBhvr>
                                            <p:cTn id="83" dur="1000" fill="hold"/>
                                            <p:tgtEl>
                                              <p:spTgt spid="23"/>
                                            </p:tgtEl>
                                            <p:attrNameLst>
                                              <p:attrName>ppt_x</p:attrName>
                                            </p:attrNameLst>
                                          </p:cBhvr>
                                          <p:tavLst>
                                            <p:tav tm="0">
                                              <p:val>
                                                <p:strVal val="#ppt_x"/>
                                              </p:val>
                                            </p:tav>
                                            <p:tav tm="100000">
                                              <p:val>
                                                <p:strVal val="#ppt_x"/>
                                              </p:val>
                                            </p:tav>
                                          </p:tavLst>
                                        </p:anim>
                                        <p:anim calcmode="lin" valueType="num">
                                          <p:cBhvr>
                                            <p:cTn id="84" dur="1000" fill="hold"/>
                                            <p:tgtEl>
                                              <p:spTgt spid="23"/>
                                            </p:tgtEl>
                                            <p:attrNameLst>
                                              <p:attrName>ppt_y</p:attrName>
                                            </p:attrNameLst>
                                          </p:cBhvr>
                                          <p:tavLst>
                                            <p:tav tm="0">
                                              <p:val>
                                                <p:strVal val="#ppt_y+.1"/>
                                              </p:val>
                                            </p:tav>
                                            <p:tav tm="100000">
                                              <p:val>
                                                <p:strVal val="#ppt_y"/>
                                              </p:val>
                                            </p:tav>
                                          </p:tavLst>
                                        </p:anim>
                                      </p:childTnLst>
                                    </p:cTn>
                                  </p:par>
                                </p:childTnLst>
                              </p:cTn>
                            </p:par>
                            <p:par>
                              <p:cTn id="85" fill="hold">
                                <p:stCondLst>
                                  <p:cond delay="10100"/>
                                </p:stCondLst>
                                <p:childTnLst>
                                  <p:par>
                                    <p:cTn id="86" presetID="22" presetClass="entr" presetSubtype="8" fill="hold" nodeType="after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wipe(left)">
                                          <p:cBhvr>
                                            <p:cTn id="88" dur="500"/>
                                            <p:tgtEl>
                                              <p:spTgt spid="15"/>
                                            </p:tgtEl>
                                          </p:cBhvr>
                                        </p:animEffect>
                                      </p:childTnLst>
                                    </p:cTn>
                                  </p:par>
                                </p:childTnLst>
                              </p:cTn>
                            </p:par>
                            <p:par>
                              <p:cTn id="89" fill="hold">
                                <p:stCondLst>
                                  <p:cond delay="10600"/>
                                </p:stCondLst>
                                <p:childTnLst>
                                  <p:par>
                                    <p:cTn id="90" presetID="22" presetClass="entr" presetSubtype="8" fill="hold" grpId="0" nodeType="after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wipe(left)">
                                          <p:cBhvr>
                                            <p:cTn id="9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0-#ppt_h/2"/>
                                              </p:val>
                                            </p:tav>
                                            <p:tav tm="100000">
                                              <p:val>
                                                <p:strVal val="#ppt_y"/>
                                              </p:val>
                                            </p:tav>
                                          </p:tavLst>
                                        </p:anim>
                                      </p:childTnLst>
                                    </p:cTn>
                                  </p:par>
                                </p:childTnLst>
                              </p:cTn>
                            </p:par>
                            <p:par>
                              <p:cTn id="21" fill="hold">
                                <p:stCondLst>
                                  <p:cond delay="1100"/>
                                </p:stCondLst>
                                <p:childTnLst>
                                  <p:par>
                                    <p:cTn id="22" presetID="22" presetClass="entr" presetSubtype="4"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down)">
                                          <p:cBhvr>
                                            <p:cTn id="24" dur="500"/>
                                            <p:tgtEl>
                                              <p:spTgt spid="11"/>
                                            </p:tgtEl>
                                          </p:cBhvr>
                                        </p:animEffect>
                                      </p:childTnLst>
                                    </p:cTn>
                                  </p:par>
                                </p:childTnLst>
                              </p:cTn>
                            </p:par>
                            <p:par>
                              <p:cTn id="25" fill="hold">
                                <p:stCondLst>
                                  <p:cond delay="1600"/>
                                </p:stCondLst>
                                <p:childTnLst>
                                  <p:par>
                                    <p:cTn id="26" presetID="42"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par>
                              <p:cTn id="31" fill="hold">
                                <p:stCondLst>
                                  <p:cond delay="2600"/>
                                </p:stCondLst>
                                <p:childTnLst>
                                  <p:par>
                                    <p:cTn id="32" presetID="22" presetClass="entr" presetSubtype="8"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childTnLst>
                              </p:cTn>
                            </p:par>
                            <p:par>
                              <p:cTn id="35" fill="hold">
                                <p:stCondLst>
                                  <p:cond delay="3100"/>
                                </p:stCondLst>
                                <p:childTnLst>
                                  <p:par>
                                    <p:cTn id="36" presetID="22" presetClass="entr" presetSubtype="8"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childTnLst>
                              </p:cTn>
                            </p:par>
                            <p:par>
                              <p:cTn id="39" fill="hold">
                                <p:stCondLst>
                                  <p:cond delay="3600"/>
                                </p:stCondLst>
                                <p:childTnLst>
                                  <p:par>
                                    <p:cTn id="40" presetID="22" presetClass="entr" presetSubtype="4"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down)">
                                          <p:cBhvr>
                                            <p:cTn id="42" dur="500"/>
                                            <p:tgtEl>
                                              <p:spTgt spid="9"/>
                                            </p:tgtEl>
                                          </p:cBhvr>
                                        </p:animEffect>
                                      </p:childTnLst>
                                    </p:cTn>
                                  </p:par>
                                </p:childTnLst>
                              </p:cTn>
                            </p:par>
                            <p:par>
                              <p:cTn id="43" fill="hold">
                                <p:stCondLst>
                                  <p:cond delay="4100"/>
                                </p:stCondLst>
                                <p:childTnLst>
                                  <p:par>
                                    <p:cTn id="44" presetID="42"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childTnLst>
                              </p:cTn>
                            </p:par>
                            <p:par>
                              <p:cTn id="49" fill="hold">
                                <p:stCondLst>
                                  <p:cond delay="5100"/>
                                </p:stCondLst>
                                <p:childTnLst>
                                  <p:par>
                                    <p:cTn id="50" presetID="22" presetClass="entr" presetSubtype="8"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500"/>
                                            <p:tgtEl>
                                              <p:spTgt spid="17"/>
                                            </p:tgtEl>
                                          </p:cBhvr>
                                        </p:animEffect>
                                      </p:childTnLst>
                                    </p:cTn>
                                  </p:par>
                                </p:childTnLst>
                              </p:cTn>
                            </p:par>
                            <p:par>
                              <p:cTn id="53" fill="hold">
                                <p:stCondLst>
                                  <p:cond delay="5600"/>
                                </p:stCondLst>
                                <p:childTnLst>
                                  <p:par>
                                    <p:cTn id="54" presetID="22" presetClass="entr" presetSubtype="8" fill="hold" grpId="0"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left)">
                                          <p:cBhvr>
                                            <p:cTn id="56" dur="500"/>
                                            <p:tgtEl>
                                              <p:spTgt spid="20"/>
                                            </p:tgtEl>
                                          </p:cBhvr>
                                        </p:animEffect>
                                      </p:childTnLst>
                                    </p:cTn>
                                  </p:par>
                                </p:childTnLst>
                              </p:cTn>
                            </p:par>
                            <p:par>
                              <p:cTn id="57" fill="hold">
                                <p:stCondLst>
                                  <p:cond delay="6100"/>
                                </p:stCondLst>
                                <p:childTnLst>
                                  <p:par>
                                    <p:cTn id="58" presetID="22" presetClass="entr" presetSubtype="4"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wipe(down)">
                                          <p:cBhvr>
                                            <p:cTn id="60" dur="500"/>
                                            <p:tgtEl>
                                              <p:spTgt spid="7"/>
                                            </p:tgtEl>
                                          </p:cBhvr>
                                        </p:animEffect>
                                      </p:childTnLst>
                                    </p:cTn>
                                  </p:par>
                                </p:childTnLst>
                              </p:cTn>
                            </p:par>
                            <p:par>
                              <p:cTn id="61" fill="hold">
                                <p:stCondLst>
                                  <p:cond delay="6600"/>
                                </p:stCondLst>
                                <p:childTnLst>
                                  <p:par>
                                    <p:cTn id="62" presetID="42" presetClass="entr" presetSubtype="0"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1000"/>
                                            <p:tgtEl>
                                              <p:spTgt spid="14"/>
                                            </p:tgtEl>
                                          </p:cBhvr>
                                        </p:animEffect>
                                        <p:anim calcmode="lin" valueType="num">
                                          <p:cBhvr>
                                            <p:cTn id="65" dur="1000" fill="hold"/>
                                            <p:tgtEl>
                                              <p:spTgt spid="14"/>
                                            </p:tgtEl>
                                            <p:attrNameLst>
                                              <p:attrName>ppt_x</p:attrName>
                                            </p:attrNameLst>
                                          </p:cBhvr>
                                          <p:tavLst>
                                            <p:tav tm="0">
                                              <p:val>
                                                <p:strVal val="#ppt_x"/>
                                              </p:val>
                                            </p:tav>
                                            <p:tav tm="100000">
                                              <p:val>
                                                <p:strVal val="#ppt_x"/>
                                              </p:val>
                                            </p:tav>
                                          </p:tavLst>
                                        </p:anim>
                                        <p:anim calcmode="lin" valueType="num">
                                          <p:cBhvr>
                                            <p:cTn id="66" dur="1000" fill="hold"/>
                                            <p:tgtEl>
                                              <p:spTgt spid="14"/>
                                            </p:tgtEl>
                                            <p:attrNameLst>
                                              <p:attrName>ppt_y</p:attrName>
                                            </p:attrNameLst>
                                          </p:cBhvr>
                                          <p:tavLst>
                                            <p:tav tm="0">
                                              <p:val>
                                                <p:strVal val="#ppt_y+.1"/>
                                              </p:val>
                                            </p:tav>
                                            <p:tav tm="100000">
                                              <p:val>
                                                <p:strVal val="#ppt_y"/>
                                              </p:val>
                                            </p:tav>
                                          </p:tavLst>
                                        </p:anim>
                                      </p:childTnLst>
                                    </p:cTn>
                                  </p:par>
                                </p:childTnLst>
                              </p:cTn>
                            </p:par>
                            <p:par>
                              <p:cTn id="67" fill="hold">
                                <p:stCondLst>
                                  <p:cond delay="7600"/>
                                </p:stCondLst>
                                <p:childTnLst>
                                  <p:par>
                                    <p:cTn id="68" presetID="22" presetClass="entr" presetSubtype="8" fill="hold" nodeType="after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wipe(left)">
                                          <p:cBhvr>
                                            <p:cTn id="70" dur="500"/>
                                            <p:tgtEl>
                                              <p:spTgt spid="16"/>
                                            </p:tgtEl>
                                          </p:cBhvr>
                                        </p:animEffect>
                                      </p:childTnLst>
                                    </p:cTn>
                                  </p:par>
                                </p:childTnLst>
                              </p:cTn>
                            </p:par>
                            <p:par>
                              <p:cTn id="71" fill="hold">
                                <p:stCondLst>
                                  <p:cond delay="8100"/>
                                </p:stCondLst>
                                <p:childTnLst>
                                  <p:par>
                                    <p:cTn id="72" presetID="22" presetClass="entr" presetSubtype="8"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left)">
                                          <p:cBhvr>
                                            <p:cTn id="74" dur="500"/>
                                            <p:tgtEl>
                                              <p:spTgt spid="21"/>
                                            </p:tgtEl>
                                          </p:cBhvr>
                                        </p:animEffect>
                                      </p:childTnLst>
                                    </p:cTn>
                                  </p:par>
                                </p:childTnLst>
                              </p:cTn>
                            </p:par>
                            <p:par>
                              <p:cTn id="75" fill="hold">
                                <p:stCondLst>
                                  <p:cond delay="8600"/>
                                </p:stCondLst>
                                <p:childTnLst>
                                  <p:par>
                                    <p:cTn id="76" presetID="22" presetClass="entr" presetSubtype="4" fill="hold" grpId="0" nodeType="afterEffect">
                                      <p:stCondLst>
                                        <p:cond delay="0"/>
                                      </p:stCondLst>
                                      <p:childTnLst>
                                        <p:set>
                                          <p:cBhvr>
                                            <p:cTn id="77" dur="1" fill="hold">
                                              <p:stCondLst>
                                                <p:cond delay="0"/>
                                              </p:stCondLst>
                                            </p:cTn>
                                            <p:tgtEl>
                                              <p:spTgt spid="5"/>
                                            </p:tgtEl>
                                            <p:attrNameLst>
                                              <p:attrName>style.visibility</p:attrName>
                                            </p:attrNameLst>
                                          </p:cBhvr>
                                          <p:to>
                                            <p:strVal val="visible"/>
                                          </p:to>
                                        </p:set>
                                        <p:animEffect transition="in" filter="wipe(down)">
                                          <p:cBhvr>
                                            <p:cTn id="78" dur="500"/>
                                            <p:tgtEl>
                                              <p:spTgt spid="5"/>
                                            </p:tgtEl>
                                          </p:cBhvr>
                                        </p:animEffect>
                                      </p:childTnLst>
                                    </p:cTn>
                                  </p:par>
                                </p:childTnLst>
                              </p:cTn>
                            </p:par>
                            <p:par>
                              <p:cTn id="79" fill="hold">
                                <p:stCondLst>
                                  <p:cond delay="9100"/>
                                </p:stCondLst>
                                <p:childTnLst>
                                  <p:par>
                                    <p:cTn id="80" presetID="42" presetClass="entr" presetSubtype="0"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1000"/>
                                            <p:tgtEl>
                                              <p:spTgt spid="23"/>
                                            </p:tgtEl>
                                          </p:cBhvr>
                                        </p:animEffect>
                                        <p:anim calcmode="lin" valueType="num">
                                          <p:cBhvr>
                                            <p:cTn id="83" dur="1000" fill="hold"/>
                                            <p:tgtEl>
                                              <p:spTgt spid="23"/>
                                            </p:tgtEl>
                                            <p:attrNameLst>
                                              <p:attrName>ppt_x</p:attrName>
                                            </p:attrNameLst>
                                          </p:cBhvr>
                                          <p:tavLst>
                                            <p:tav tm="0">
                                              <p:val>
                                                <p:strVal val="#ppt_x"/>
                                              </p:val>
                                            </p:tav>
                                            <p:tav tm="100000">
                                              <p:val>
                                                <p:strVal val="#ppt_x"/>
                                              </p:val>
                                            </p:tav>
                                          </p:tavLst>
                                        </p:anim>
                                        <p:anim calcmode="lin" valueType="num">
                                          <p:cBhvr>
                                            <p:cTn id="84" dur="1000" fill="hold"/>
                                            <p:tgtEl>
                                              <p:spTgt spid="23"/>
                                            </p:tgtEl>
                                            <p:attrNameLst>
                                              <p:attrName>ppt_y</p:attrName>
                                            </p:attrNameLst>
                                          </p:cBhvr>
                                          <p:tavLst>
                                            <p:tav tm="0">
                                              <p:val>
                                                <p:strVal val="#ppt_y+.1"/>
                                              </p:val>
                                            </p:tav>
                                            <p:tav tm="100000">
                                              <p:val>
                                                <p:strVal val="#ppt_y"/>
                                              </p:val>
                                            </p:tav>
                                          </p:tavLst>
                                        </p:anim>
                                      </p:childTnLst>
                                    </p:cTn>
                                  </p:par>
                                </p:childTnLst>
                              </p:cTn>
                            </p:par>
                            <p:par>
                              <p:cTn id="85" fill="hold">
                                <p:stCondLst>
                                  <p:cond delay="10100"/>
                                </p:stCondLst>
                                <p:childTnLst>
                                  <p:par>
                                    <p:cTn id="86" presetID="22" presetClass="entr" presetSubtype="8" fill="hold" nodeType="after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wipe(left)">
                                          <p:cBhvr>
                                            <p:cTn id="88" dur="500"/>
                                            <p:tgtEl>
                                              <p:spTgt spid="15"/>
                                            </p:tgtEl>
                                          </p:cBhvr>
                                        </p:animEffect>
                                      </p:childTnLst>
                                    </p:cTn>
                                  </p:par>
                                </p:childTnLst>
                              </p:cTn>
                            </p:par>
                            <p:par>
                              <p:cTn id="89" fill="hold">
                                <p:stCondLst>
                                  <p:cond delay="10600"/>
                                </p:stCondLst>
                                <p:childTnLst>
                                  <p:par>
                                    <p:cTn id="90" presetID="22" presetClass="entr" presetSubtype="8" fill="hold" grpId="0" nodeType="after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wipe(left)">
                                          <p:cBhvr>
                                            <p:cTn id="9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组合 79"/>
          <p:cNvGrpSpPr/>
          <p:nvPr/>
        </p:nvGrpSpPr>
        <p:grpSpPr>
          <a:xfrm>
            <a:off x="3499148" y="1297934"/>
            <a:ext cx="5073562" cy="5108756"/>
            <a:chOff x="2661387" y="685982"/>
            <a:chExt cx="3805667" cy="3830680"/>
          </a:xfrm>
        </p:grpSpPr>
        <p:sp>
          <p:nvSpPr>
            <p:cNvPr id="81" name="Freeform 5"/>
            <p:cNvSpPr>
              <a:spLocks/>
            </p:cNvSpPr>
            <p:nvPr/>
          </p:nvSpPr>
          <p:spPr bwMode="auto">
            <a:xfrm>
              <a:off x="2661387" y="1982520"/>
              <a:ext cx="1396725" cy="1272964"/>
            </a:xfrm>
            <a:custGeom>
              <a:avLst/>
              <a:gdLst>
                <a:gd name="T0" fmla="*/ 290 w 290"/>
                <a:gd name="T1" fmla="*/ 94 h 264"/>
                <a:gd name="T2" fmla="*/ 290 w 290"/>
                <a:gd name="T3" fmla="*/ 170 h 264"/>
                <a:gd name="T4" fmla="*/ 30 w 290"/>
                <a:gd name="T5" fmla="*/ 264 h 264"/>
                <a:gd name="T6" fmla="*/ 30 w 290"/>
                <a:gd name="T7" fmla="*/ 0 h 264"/>
                <a:gd name="T8" fmla="*/ 290 w 290"/>
                <a:gd name="T9" fmla="*/ 94 h 264"/>
              </a:gdLst>
              <a:ahLst/>
              <a:cxnLst>
                <a:cxn ang="0">
                  <a:pos x="T0" y="T1"/>
                </a:cxn>
                <a:cxn ang="0">
                  <a:pos x="T2" y="T3"/>
                </a:cxn>
                <a:cxn ang="0">
                  <a:pos x="T4" y="T5"/>
                </a:cxn>
                <a:cxn ang="0">
                  <a:pos x="T6" y="T7"/>
                </a:cxn>
                <a:cxn ang="0">
                  <a:pos x="T8" y="T9"/>
                </a:cxn>
              </a:cxnLst>
              <a:rect l="0" t="0" r="r" b="b"/>
              <a:pathLst>
                <a:path w="290" h="264">
                  <a:moveTo>
                    <a:pt x="290" y="94"/>
                  </a:moveTo>
                  <a:cubicBezTo>
                    <a:pt x="281" y="118"/>
                    <a:pt x="281" y="146"/>
                    <a:pt x="290" y="170"/>
                  </a:cubicBezTo>
                  <a:cubicBezTo>
                    <a:pt x="30" y="264"/>
                    <a:pt x="30" y="264"/>
                    <a:pt x="30" y="264"/>
                  </a:cubicBezTo>
                  <a:cubicBezTo>
                    <a:pt x="0" y="179"/>
                    <a:pt x="0" y="85"/>
                    <a:pt x="30" y="0"/>
                  </a:cubicBezTo>
                  <a:lnTo>
                    <a:pt x="290" y="94"/>
                  </a:lnTo>
                  <a:close/>
                </a:path>
              </a:pathLst>
            </a:custGeom>
            <a:solidFill>
              <a:schemeClr val="accent1"/>
            </a:solidFill>
            <a:ln>
              <a:noFill/>
            </a:ln>
            <a:extLst/>
          </p:spPr>
          <p:txBody>
            <a:bodyPr/>
            <a:lstStyle/>
            <a:p>
              <a:endParaRPr lang="zh-CN" altLang="en-US" sz="1900" dirty="0">
                <a:solidFill>
                  <a:schemeClr val="accent1"/>
                </a:solidFill>
                <a:ea typeface="微软雅黑" pitchFamily="34" charset="-122"/>
              </a:endParaRPr>
            </a:p>
          </p:txBody>
        </p:sp>
        <p:sp>
          <p:nvSpPr>
            <p:cNvPr id="82" name="Freeform 6"/>
            <p:cNvSpPr>
              <a:spLocks/>
            </p:cNvSpPr>
            <p:nvPr/>
          </p:nvSpPr>
          <p:spPr bwMode="auto">
            <a:xfrm>
              <a:off x="3109282" y="1279738"/>
              <a:ext cx="1184564" cy="1156571"/>
            </a:xfrm>
            <a:custGeom>
              <a:avLst/>
              <a:gdLst>
                <a:gd name="T0" fmla="*/ 246 w 246"/>
                <a:gd name="T1" fmla="*/ 181 h 240"/>
                <a:gd name="T2" fmla="*/ 197 w 246"/>
                <a:gd name="T3" fmla="*/ 240 h 240"/>
                <a:gd name="T4" fmla="*/ 0 w 246"/>
                <a:gd name="T5" fmla="*/ 167 h 240"/>
                <a:gd name="T6" fmla="*/ 141 w 246"/>
                <a:gd name="T7" fmla="*/ 0 h 240"/>
                <a:gd name="T8" fmla="*/ 246 w 246"/>
                <a:gd name="T9" fmla="*/ 181 h 240"/>
              </a:gdLst>
              <a:ahLst/>
              <a:cxnLst>
                <a:cxn ang="0">
                  <a:pos x="T0" y="T1"/>
                </a:cxn>
                <a:cxn ang="0">
                  <a:pos x="T2" y="T3"/>
                </a:cxn>
                <a:cxn ang="0">
                  <a:pos x="T4" y="T5"/>
                </a:cxn>
                <a:cxn ang="0">
                  <a:pos x="T6" y="T7"/>
                </a:cxn>
                <a:cxn ang="0">
                  <a:pos x="T8" y="T9"/>
                </a:cxn>
              </a:cxnLst>
              <a:rect l="0" t="0" r="r" b="b"/>
              <a:pathLst>
                <a:path w="246" h="240">
                  <a:moveTo>
                    <a:pt x="246" y="181"/>
                  </a:moveTo>
                  <a:cubicBezTo>
                    <a:pt x="224" y="194"/>
                    <a:pt x="206" y="216"/>
                    <a:pt x="197" y="240"/>
                  </a:cubicBezTo>
                  <a:cubicBezTo>
                    <a:pt x="0" y="167"/>
                    <a:pt x="0" y="167"/>
                    <a:pt x="0" y="167"/>
                  </a:cubicBezTo>
                  <a:cubicBezTo>
                    <a:pt x="26" y="97"/>
                    <a:pt x="76" y="37"/>
                    <a:pt x="141" y="0"/>
                  </a:cubicBezTo>
                  <a:lnTo>
                    <a:pt x="246" y="181"/>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900" dirty="0">
                <a:solidFill>
                  <a:schemeClr val="accent1"/>
                </a:solidFill>
                <a:ea typeface="微软雅黑" pitchFamily="34" charset="-122"/>
              </a:endParaRPr>
            </a:p>
          </p:txBody>
        </p:sp>
        <p:sp>
          <p:nvSpPr>
            <p:cNvPr id="83" name="Freeform 7"/>
            <p:cNvSpPr>
              <a:spLocks/>
            </p:cNvSpPr>
            <p:nvPr/>
          </p:nvSpPr>
          <p:spPr bwMode="auto">
            <a:xfrm>
              <a:off x="3962344" y="1371085"/>
              <a:ext cx="813283" cy="780869"/>
            </a:xfrm>
            <a:custGeom>
              <a:avLst/>
              <a:gdLst>
                <a:gd name="T0" fmla="*/ 145 w 169"/>
                <a:gd name="T1" fmla="*/ 149 h 162"/>
                <a:gd name="T2" fmla="*/ 70 w 169"/>
                <a:gd name="T3" fmla="*/ 162 h 162"/>
                <a:gd name="T4" fmla="*/ 0 w 169"/>
                <a:gd name="T5" fmla="*/ 40 h 162"/>
                <a:gd name="T6" fmla="*/ 169 w 169"/>
                <a:gd name="T7" fmla="*/ 10 h 162"/>
                <a:gd name="T8" fmla="*/ 145 w 169"/>
                <a:gd name="T9" fmla="*/ 149 h 162"/>
              </a:gdLst>
              <a:ahLst/>
              <a:cxnLst>
                <a:cxn ang="0">
                  <a:pos x="T0" y="T1"/>
                </a:cxn>
                <a:cxn ang="0">
                  <a:pos x="T2" y="T3"/>
                </a:cxn>
                <a:cxn ang="0">
                  <a:pos x="T4" y="T5"/>
                </a:cxn>
                <a:cxn ang="0">
                  <a:pos x="T6" y="T7"/>
                </a:cxn>
                <a:cxn ang="0">
                  <a:pos x="T8" y="T9"/>
                </a:cxn>
              </a:cxnLst>
              <a:rect l="0" t="0" r="r" b="b"/>
              <a:pathLst>
                <a:path w="169" h="162">
                  <a:moveTo>
                    <a:pt x="145" y="149"/>
                  </a:moveTo>
                  <a:cubicBezTo>
                    <a:pt x="119" y="145"/>
                    <a:pt x="92" y="149"/>
                    <a:pt x="70" y="162"/>
                  </a:cubicBezTo>
                  <a:cubicBezTo>
                    <a:pt x="0" y="40"/>
                    <a:pt x="0" y="40"/>
                    <a:pt x="0" y="40"/>
                  </a:cubicBezTo>
                  <a:cubicBezTo>
                    <a:pt x="50" y="11"/>
                    <a:pt x="111" y="0"/>
                    <a:pt x="169" y="10"/>
                  </a:cubicBezTo>
                  <a:lnTo>
                    <a:pt x="145" y="149"/>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900" dirty="0">
                <a:solidFill>
                  <a:schemeClr val="accent1"/>
                </a:solidFill>
                <a:ea typeface="微软雅黑" pitchFamily="34" charset="-122"/>
              </a:endParaRPr>
            </a:p>
          </p:txBody>
        </p:sp>
        <p:sp>
          <p:nvSpPr>
            <p:cNvPr id="84" name="Freeform 8"/>
            <p:cNvSpPr>
              <a:spLocks/>
            </p:cNvSpPr>
            <p:nvPr/>
          </p:nvSpPr>
          <p:spPr bwMode="auto">
            <a:xfrm>
              <a:off x="4665127" y="685982"/>
              <a:ext cx="1402618" cy="1585312"/>
            </a:xfrm>
            <a:custGeom>
              <a:avLst/>
              <a:gdLst>
                <a:gd name="T0" fmla="*/ 65 w 291"/>
                <a:gd name="T1" fmla="*/ 329 h 329"/>
                <a:gd name="T2" fmla="*/ 0 w 291"/>
                <a:gd name="T3" fmla="*/ 291 h 329"/>
                <a:gd name="T4" fmla="*/ 52 w 291"/>
                <a:gd name="T5" fmla="*/ 0 h 329"/>
                <a:gd name="T6" fmla="*/ 291 w 291"/>
                <a:gd name="T7" fmla="*/ 139 h 329"/>
                <a:gd name="T8" fmla="*/ 65 w 291"/>
                <a:gd name="T9" fmla="*/ 329 h 329"/>
              </a:gdLst>
              <a:ahLst/>
              <a:cxnLst>
                <a:cxn ang="0">
                  <a:pos x="T0" y="T1"/>
                </a:cxn>
                <a:cxn ang="0">
                  <a:pos x="T2" y="T3"/>
                </a:cxn>
                <a:cxn ang="0">
                  <a:pos x="T4" y="T5"/>
                </a:cxn>
                <a:cxn ang="0">
                  <a:pos x="T6" y="T7"/>
                </a:cxn>
                <a:cxn ang="0">
                  <a:pos x="T8" y="T9"/>
                </a:cxn>
              </a:cxnLst>
              <a:rect l="0" t="0" r="r" b="b"/>
              <a:pathLst>
                <a:path w="291" h="329">
                  <a:moveTo>
                    <a:pt x="65" y="329"/>
                  </a:moveTo>
                  <a:cubicBezTo>
                    <a:pt x="48" y="309"/>
                    <a:pt x="25" y="296"/>
                    <a:pt x="0" y="291"/>
                  </a:cubicBezTo>
                  <a:cubicBezTo>
                    <a:pt x="52" y="0"/>
                    <a:pt x="52" y="0"/>
                    <a:pt x="52" y="0"/>
                  </a:cubicBezTo>
                  <a:cubicBezTo>
                    <a:pt x="145" y="17"/>
                    <a:pt x="231" y="67"/>
                    <a:pt x="291" y="139"/>
                  </a:cubicBezTo>
                  <a:lnTo>
                    <a:pt x="65" y="329"/>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900" dirty="0">
                <a:solidFill>
                  <a:schemeClr val="accent1"/>
                </a:solidFill>
                <a:ea typeface="微软雅黑" pitchFamily="34" charset="-122"/>
              </a:endParaRPr>
            </a:p>
          </p:txBody>
        </p:sp>
        <p:sp>
          <p:nvSpPr>
            <p:cNvPr id="85" name="Freeform 9"/>
            <p:cNvSpPr>
              <a:spLocks/>
            </p:cNvSpPr>
            <p:nvPr/>
          </p:nvSpPr>
          <p:spPr bwMode="auto">
            <a:xfrm>
              <a:off x="4983368" y="1500738"/>
              <a:ext cx="1334844" cy="1118264"/>
            </a:xfrm>
            <a:custGeom>
              <a:avLst/>
              <a:gdLst>
                <a:gd name="T0" fmla="*/ 25 w 277"/>
                <a:gd name="T1" fmla="*/ 232 h 232"/>
                <a:gd name="T2" fmla="*/ 0 w 277"/>
                <a:gd name="T3" fmla="*/ 161 h 232"/>
                <a:gd name="T4" fmla="*/ 193 w 277"/>
                <a:gd name="T5" fmla="*/ 0 h 232"/>
                <a:gd name="T6" fmla="*/ 277 w 277"/>
                <a:gd name="T7" fmla="*/ 232 h 232"/>
                <a:gd name="T8" fmla="*/ 25 w 277"/>
                <a:gd name="T9" fmla="*/ 232 h 232"/>
              </a:gdLst>
              <a:ahLst/>
              <a:cxnLst>
                <a:cxn ang="0">
                  <a:pos x="T0" y="T1"/>
                </a:cxn>
                <a:cxn ang="0">
                  <a:pos x="T2" y="T3"/>
                </a:cxn>
                <a:cxn ang="0">
                  <a:pos x="T4" y="T5"/>
                </a:cxn>
                <a:cxn ang="0">
                  <a:pos x="T6" y="T7"/>
                </a:cxn>
                <a:cxn ang="0">
                  <a:pos x="T8" y="T9"/>
                </a:cxn>
              </a:cxnLst>
              <a:rect l="0" t="0" r="r" b="b"/>
              <a:pathLst>
                <a:path w="277" h="232">
                  <a:moveTo>
                    <a:pt x="25" y="232"/>
                  </a:moveTo>
                  <a:cubicBezTo>
                    <a:pt x="25" y="206"/>
                    <a:pt x="16" y="181"/>
                    <a:pt x="0" y="161"/>
                  </a:cubicBezTo>
                  <a:cubicBezTo>
                    <a:pt x="193" y="0"/>
                    <a:pt x="193" y="0"/>
                    <a:pt x="193" y="0"/>
                  </a:cubicBezTo>
                  <a:cubicBezTo>
                    <a:pt x="247" y="64"/>
                    <a:pt x="277" y="149"/>
                    <a:pt x="277" y="232"/>
                  </a:cubicBezTo>
                  <a:lnTo>
                    <a:pt x="25" y="232"/>
                  </a:lnTo>
                  <a:close/>
                </a:path>
              </a:pathLst>
            </a:custGeom>
            <a:solidFill>
              <a:schemeClr val="accent1"/>
            </a:solidFill>
            <a:ln>
              <a:noFill/>
            </a:ln>
            <a:extLst/>
          </p:spPr>
          <p:txBody>
            <a:bodyPr/>
            <a:lstStyle/>
            <a:p>
              <a:endParaRPr lang="zh-CN" altLang="en-US" sz="1900" dirty="0">
                <a:solidFill>
                  <a:schemeClr val="accent1"/>
                </a:solidFill>
                <a:ea typeface="微软雅黑" pitchFamily="34" charset="-122"/>
              </a:endParaRPr>
            </a:p>
          </p:txBody>
        </p:sp>
        <p:sp>
          <p:nvSpPr>
            <p:cNvPr id="86" name="Freeform 10"/>
            <p:cNvSpPr>
              <a:spLocks/>
            </p:cNvSpPr>
            <p:nvPr/>
          </p:nvSpPr>
          <p:spPr bwMode="auto">
            <a:xfrm>
              <a:off x="2920694" y="2807589"/>
              <a:ext cx="1373151" cy="1324531"/>
            </a:xfrm>
            <a:custGeom>
              <a:avLst/>
              <a:gdLst>
                <a:gd name="T0" fmla="*/ 236 w 285"/>
                <a:gd name="T1" fmla="*/ 0 h 275"/>
                <a:gd name="T2" fmla="*/ 285 w 285"/>
                <a:gd name="T3" fmla="*/ 58 h 275"/>
                <a:gd name="T4" fmla="*/ 159 w 285"/>
                <a:gd name="T5" fmla="*/ 275 h 275"/>
                <a:gd name="T6" fmla="*/ 0 w 285"/>
                <a:gd name="T7" fmla="*/ 87 h 275"/>
                <a:gd name="T8" fmla="*/ 236 w 285"/>
                <a:gd name="T9" fmla="*/ 0 h 275"/>
              </a:gdLst>
              <a:ahLst/>
              <a:cxnLst>
                <a:cxn ang="0">
                  <a:pos x="T0" y="T1"/>
                </a:cxn>
                <a:cxn ang="0">
                  <a:pos x="T2" y="T3"/>
                </a:cxn>
                <a:cxn ang="0">
                  <a:pos x="T4" y="T5"/>
                </a:cxn>
                <a:cxn ang="0">
                  <a:pos x="T6" y="T7"/>
                </a:cxn>
                <a:cxn ang="0">
                  <a:pos x="T8" y="T9"/>
                </a:cxn>
              </a:cxnLst>
              <a:rect l="0" t="0" r="r" b="b"/>
              <a:pathLst>
                <a:path w="285" h="275">
                  <a:moveTo>
                    <a:pt x="236" y="0"/>
                  </a:moveTo>
                  <a:cubicBezTo>
                    <a:pt x="245" y="24"/>
                    <a:pt x="263" y="45"/>
                    <a:pt x="285" y="58"/>
                  </a:cubicBezTo>
                  <a:cubicBezTo>
                    <a:pt x="159" y="275"/>
                    <a:pt x="159" y="275"/>
                    <a:pt x="159" y="275"/>
                  </a:cubicBezTo>
                  <a:cubicBezTo>
                    <a:pt x="86" y="233"/>
                    <a:pt x="29" y="166"/>
                    <a:pt x="0" y="87"/>
                  </a:cubicBezTo>
                  <a:lnTo>
                    <a:pt x="236"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900" dirty="0">
                <a:solidFill>
                  <a:schemeClr val="accent1"/>
                </a:solidFill>
                <a:ea typeface="微软雅黑" pitchFamily="34" charset="-122"/>
              </a:endParaRPr>
            </a:p>
          </p:txBody>
        </p:sp>
        <p:sp>
          <p:nvSpPr>
            <p:cNvPr id="87" name="Freeform 11"/>
            <p:cNvSpPr>
              <a:spLocks/>
            </p:cNvSpPr>
            <p:nvPr/>
          </p:nvSpPr>
          <p:spPr bwMode="auto">
            <a:xfrm>
              <a:off x="4983368" y="2619002"/>
              <a:ext cx="1122684" cy="982717"/>
            </a:xfrm>
            <a:custGeom>
              <a:avLst/>
              <a:gdLst>
                <a:gd name="T0" fmla="*/ 0 w 233"/>
                <a:gd name="T1" fmla="*/ 72 h 204"/>
                <a:gd name="T2" fmla="*/ 25 w 233"/>
                <a:gd name="T3" fmla="*/ 0 h 204"/>
                <a:gd name="T4" fmla="*/ 232 w 233"/>
                <a:gd name="T5" fmla="*/ 0 h 204"/>
                <a:gd name="T6" fmla="*/ 159 w 233"/>
                <a:gd name="T7" fmla="*/ 204 h 204"/>
                <a:gd name="T8" fmla="*/ 0 w 233"/>
                <a:gd name="T9" fmla="*/ 72 h 204"/>
              </a:gdLst>
              <a:ahLst/>
              <a:cxnLst>
                <a:cxn ang="0">
                  <a:pos x="T0" y="T1"/>
                </a:cxn>
                <a:cxn ang="0">
                  <a:pos x="T2" y="T3"/>
                </a:cxn>
                <a:cxn ang="0">
                  <a:pos x="T4" y="T5"/>
                </a:cxn>
                <a:cxn ang="0">
                  <a:pos x="T6" y="T7"/>
                </a:cxn>
                <a:cxn ang="0">
                  <a:pos x="T8" y="T9"/>
                </a:cxn>
              </a:cxnLst>
              <a:rect l="0" t="0" r="r" b="b"/>
              <a:pathLst>
                <a:path w="233" h="204">
                  <a:moveTo>
                    <a:pt x="0" y="72"/>
                  </a:moveTo>
                  <a:cubicBezTo>
                    <a:pt x="16" y="51"/>
                    <a:pt x="25" y="27"/>
                    <a:pt x="25" y="0"/>
                  </a:cubicBezTo>
                  <a:cubicBezTo>
                    <a:pt x="232" y="0"/>
                    <a:pt x="232" y="0"/>
                    <a:pt x="232" y="0"/>
                  </a:cubicBezTo>
                  <a:cubicBezTo>
                    <a:pt x="233" y="74"/>
                    <a:pt x="206" y="148"/>
                    <a:pt x="159" y="204"/>
                  </a:cubicBezTo>
                  <a:lnTo>
                    <a:pt x="0" y="72"/>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900" dirty="0">
                <a:solidFill>
                  <a:schemeClr val="accent1"/>
                </a:solidFill>
                <a:ea typeface="微软雅黑" pitchFamily="34" charset="-122"/>
              </a:endParaRPr>
            </a:p>
          </p:txBody>
        </p:sp>
        <p:sp>
          <p:nvSpPr>
            <p:cNvPr id="88" name="Freeform 12"/>
            <p:cNvSpPr>
              <a:spLocks/>
            </p:cNvSpPr>
            <p:nvPr/>
          </p:nvSpPr>
          <p:spPr bwMode="auto">
            <a:xfrm>
              <a:off x="4665127" y="2965237"/>
              <a:ext cx="863376" cy="892843"/>
            </a:xfrm>
            <a:custGeom>
              <a:avLst/>
              <a:gdLst>
                <a:gd name="T0" fmla="*/ 0 w 179"/>
                <a:gd name="T1" fmla="*/ 38 h 185"/>
                <a:gd name="T2" fmla="*/ 65 w 179"/>
                <a:gd name="T3" fmla="*/ 0 h 185"/>
                <a:gd name="T4" fmla="*/ 179 w 179"/>
                <a:gd name="T5" fmla="*/ 96 h 185"/>
                <a:gd name="T6" fmla="*/ 26 w 179"/>
                <a:gd name="T7" fmla="*/ 185 h 185"/>
                <a:gd name="T8" fmla="*/ 0 w 179"/>
                <a:gd name="T9" fmla="*/ 38 h 185"/>
              </a:gdLst>
              <a:ahLst/>
              <a:cxnLst>
                <a:cxn ang="0">
                  <a:pos x="T0" y="T1"/>
                </a:cxn>
                <a:cxn ang="0">
                  <a:pos x="T2" y="T3"/>
                </a:cxn>
                <a:cxn ang="0">
                  <a:pos x="T4" y="T5"/>
                </a:cxn>
                <a:cxn ang="0">
                  <a:pos x="T6" y="T7"/>
                </a:cxn>
                <a:cxn ang="0">
                  <a:pos x="T8" y="T9"/>
                </a:cxn>
              </a:cxnLst>
              <a:rect l="0" t="0" r="r" b="b"/>
              <a:pathLst>
                <a:path w="179" h="185">
                  <a:moveTo>
                    <a:pt x="0" y="38"/>
                  </a:moveTo>
                  <a:cubicBezTo>
                    <a:pt x="25" y="34"/>
                    <a:pt x="48" y="20"/>
                    <a:pt x="65" y="0"/>
                  </a:cubicBezTo>
                  <a:cubicBezTo>
                    <a:pt x="179" y="96"/>
                    <a:pt x="179" y="96"/>
                    <a:pt x="179" y="96"/>
                  </a:cubicBezTo>
                  <a:cubicBezTo>
                    <a:pt x="141" y="142"/>
                    <a:pt x="85" y="175"/>
                    <a:pt x="26" y="185"/>
                  </a:cubicBezTo>
                  <a:lnTo>
                    <a:pt x="0" y="38"/>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900" dirty="0">
                <a:solidFill>
                  <a:schemeClr val="accent1"/>
                </a:solidFill>
                <a:ea typeface="微软雅黑" pitchFamily="34" charset="-122"/>
              </a:endParaRPr>
            </a:p>
          </p:txBody>
        </p:sp>
        <p:sp>
          <p:nvSpPr>
            <p:cNvPr id="89" name="Freeform 13"/>
            <p:cNvSpPr>
              <a:spLocks/>
            </p:cNvSpPr>
            <p:nvPr/>
          </p:nvSpPr>
          <p:spPr bwMode="auto">
            <a:xfrm>
              <a:off x="4083158" y="3086050"/>
              <a:ext cx="649742" cy="534822"/>
            </a:xfrm>
            <a:custGeom>
              <a:avLst/>
              <a:gdLst>
                <a:gd name="T0" fmla="*/ 45 w 135"/>
                <a:gd name="T1" fmla="*/ 0 h 111"/>
                <a:gd name="T2" fmla="*/ 120 w 135"/>
                <a:gd name="T3" fmla="*/ 13 h 111"/>
                <a:gd name="T4" fmla="*/ 135 w 135"/>
                <a:gd name="T5" fmla="*/ 103 h 111"/>
                <a:gd name="T6" fmla="*/ 0 w 135"/>
                <a:gd name="T7" fmla="*/ 79 h 111"/>
                <a:gd name="T8" fmla="*/ 45 w 135"/>
                <a:gd name="T9" fmla="*/ 0 h 111"/>
              </a:gdLst>
              <a:ahLst/>
              <a:cxnLst>
                <a:cxn ang="0">
                  <a:pos x="T0" y="T1"/>
                </a:cxn>
                <a:cxn ang="0">
                  <a:pos x="T2" y="T3"/>
                </a:cxn>
                <a:cxn ang="0">
                  <a:pos x="T4" y="T5"/>
                </a:cxn>
                <a:cxn ang="0">
                  <a:pos x="T6" y="T7"/>
                </a:cxn>
                <a:cxn ang="0">
                  <a:pos x="T8" y="T9"/>
                </a:cxn>
              </a:cxnLst>
              <a:rect l="0" t="0" r="r" b="b"/>
              <a:pathLst>
                <a:path w="135" h="111">
                  <a:moveTo>
                    <a:pt x="45" y="0"/>
                  </a:moveTo>
                  <a:cubicBezTo>
                    <a:pt x="67" y="13"/>
                    <a:pt x="94" y="18"/>
                    <a:pt x="120" y="13"/>
                  </a:cubicBezTo>
                  <a:cubicBezTo>
                    <a:pt x="135" y="103"/>
                    <a:pt x="135" y="103"/>
                    <a:pt x="135" y="103"/>
                  </a:cubicBezTo>
                  <a:cubicBezTo>
                    <a:pt x="89" y="111"/>
                    <a:pt x="40" y="103"/>
                    <a:pt x="0" y="79"/>
                  </a:cubicBezTo>
                  <a:lnTo>
                    <a:pt x="45" y="0"/>
                  </a:lnTo>
                  <a:close/>
                </a:path>
              </a:pathLst>
            </a:custGeom>
            <a:solidFill>
              <a:schemeClr val="accent2"/>
            </a:solidFill>
            <a:ln>
              <a:noFill/>
            </a:ln>
            <a:extLst/>
          </p:spPr>
          <p:txBody>
            <a:bodyPr/>
            <a:lstStyle/>
            <a:p>
              <a:endParaRPr lang="zh-CN" altLang="en-US" sz="1900" dirty="0">
                <a:solidFill>
                  <a:schemeClr val="accent1"/>
                </a:solidFill>
                <a:ea typeface="微软雅黑" pitchFamily="34" charset="-122"/>
              </a:endParaRPr>
            </a:p>
          </p:txBody>
        </p:sp>
        <p:sp>
          <p:nvSpPr>
            <p:cNvPr id="90" name="Oval 14"/>
            <p:cNvSpPr>
              <a:spLocks noChangeArrowheads="1"/>
            </p:cNvSpPr>
            <p:nvPr/>
          </p:nvSpPr>
          <p:spPr bwMode="auto">
            <a:xfrm>
              <a:off x="3183561" y="1237624"/>
              <a:ext cx="2761284" cy="2761283"/>
            </a:xfrm>
            <a:prstGeom prst="ellipse">
              <a:avLst/>
            </a:prstGeom>
            <a:noFill/>
            <a:ln w="4"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2100" dirty="0">
                <a:solidFill>
                  <a:schemeClr val="accent1"/>
                </a:solidFill>
                <a:ea typeface="微软雅黑" pitchFamily="34" charset="-122"/>
              </a:endParaRPr>
            </a:p>
          </p:txBody>
        </p:sp>
        <p:sp>
          <p:nvSpPr>
            <p:cNvPr id="91" name="Oval 15"/>
            <p:cNvSpPr>
              <a:spLocks noChangeArrowheads="1"/>
            </p:cNvSpPr>
            <p:nvPr/>
          </p:nvSpPr>
          <p:spPr bwMode="auto">
            <a:xfrm>
              <a:off x="3727708" y="1777669"/>
              <a:ext cx="1678883" cy="1682666"/>
            </a:xfrm>
            <a:prstGeom prst="ellipse">
              <a:avLst/>
            </a:prstGeom>
            <a:noFill/>
            <a:ln w="4"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2100" dirty="0">
                <a:solidFill>
                  <a:schemeClr val="accent1"/>
                </a:solidFill>
                <a:ea typeface="微软雅黑" pitchFamily="34" charset="-122"/>
              </a:endParaRPr>
            </a:p>
          </p:txBody>
        </p:sp>
        <p:sp>
          <p:nvSpPr>
            <p:cNvPr id="92" name="Oval 16"/>
            <p:cNvSpPr>
              <a:spLocks noChangeArrowheads="1"/>
            </p:cNvSpPr>
            <p:nvPr/>
          </p:nvSpPr>
          <p:spPr bwMode="auto">
            <a:xfrm>
              <a:off x="3463238" y="1513156"/>
              <a:ext cx="2206349" cy="2211691"/>
            </a:xfrm>
            <a:prstGeom prst="ellipse">
              <a:avLst/>
            </a:prstGeom>
            <a:noFill/>
            <a:ln w="4"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2100" dirty="0">
                <a:solidFill>
                  <a:schemeClr val="accent1"/>
                </a:solidFill>
                <a:ea typeface="微软雅黑" pitchFamily="34" charset="-122"/>
              </a:endParaRPr>
            </a:p>
          </p:txBody>
        </p:sp>
        <p:sp>
          <p:nvSpPr>
            <p:cNvPr id="93" name="Oval 19"/>
            <p:cNvSpPr>
              <a:spLocks noChangeArrowheads="1"/>
            </p:cNvSpPr>
            <p:nvPr/>
          </p:nvSpPr>
          <p:spPr bwMode="auto">
            <a:xfrm>
              <a:off x="2941251" y="995155"/>
              <a:ext cx="3250324" cy="3246222"/>
            </a:xfrm>
            <a:prstGeom prst="ellipse">
              <a:avLst/>
            </a:prstGeom>
            <a:noFill/>
            <a:ln w="4"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2100" dirty="0">
                <a:solidFill>
                  <a:schemeClr val="accent1"/>
                </a:solidFill>
                <a:ea typeface="微软雅黑" pitchFamily="34" charset="-122"/>
              </a:endParaRPr>
            </a:p>
          </p:txBody>
        </p:sp>
        <p:sp>
          <p:nvSpPr>
            <p:cNvPr id="94" name="Oval 20"/>
            <p:cNvSpPr>
              <a:spLocks noChangeArrowheads="1"/>
            </p:cNvSpPr>
            <p:nvPr/>
          </p:nvSpPr>
          <p:spPr bwMode="auto">
            <a:xfrm>
              <a:off x="2667247" y="721343"/>
              <a:ext cx="3799807" cy="3795319"/>
            </a:xfrm>
            <a:prstGeom prst="ellipse">
              <a:avLst/>
            </a:prstGeom>
            <a:noFill/>
            <a:ln w="4"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2100" dirty="0">
                <a:solidFill>
                  <a:schemeClr val="accent1"/>
                </a:solidFill>
                <a:ea typeface="微软雅黑" pitchFamily="34" charset="-122"/>
              </a:endParaRPr>
            </a:p>
          </p:txBody>
        </p:sp>
      </p:grpSp>
      <p:sp>
        <p:nvSpPr>
          <p:cNvPr id="95" name="任意多边形 94"/>
          <p:cNvSpPr/>
          <p:nvPr/>
        </p:nvSpPr>
        <p:spPr>
          <a:xfrm flipH="1">
            <a:off x="7886890" y="1091453"/>
            <a:ext cx="965368" cy="1035672"/>
          </a:xfrm>
          <a:custGeom>
            <a:avLst/>
            <a:gdLst>
              <a:gd name="connsiteX0" fmla="*/ 482600 w 482600"/>
              <a:gd name="connsiteY0" fmla="*/ 812800 h 812800"/>
              <a:gd name="connsiteX1" fmla="*/ 0 w 482600"/>
              <a:gd name="connsiteY1" fmla="*/ 596900 h 812800"/>
              <a:gd name="connsiteX2" fmla="*/ 0 w 482600"/>
              <a:gd name="connsiteY2" fmla="*/ 0 h 812800"/>
              <a:gd name="connsiteX0" fmla="*/ 780228 w 780228"/>
              <a:gd name="connsiteY0" fmla="*/ 812800 h 812800"/>
              <a:gd name="connsiteX1" fmla="*/ 0 w 780228"/>
              <a:gd name="connsiteY1" fmla="*/ 593479 h 812800"/>
              <a:gd name="connsiteX2" fmla="*/ 297628 w 780228"/>
              <a:gd name="connsiteY2" fmla="*/ 0 h 812800"/>
              <a:gd name="connsiteX0" fmla="*/ 780228 w 780228"/>
              <a:gd name="connsiteY0" fmla="*/ 836747 h 836747"/>
              <a:gd name="connsiteX1" fmla="*/ 0 w 780228"/>
              <a:gd name="connsiteY1" fmla="*/ 617426 h 836747"/>
              <a:gd name="connsiteX2" fmla="*/ 6842 w 780228"/>
              <a:gd name="connsiteY2" fmla="*/ 0 h 836747"/>
            </a:gdLst>
            <a:ahLst/>
            <a:cxnLst>
              <a:cxn ang="0">
                <a:pos x="connsiteX0" y="connsiteY0"/>
              </a:cxn>
              <a:cxn ang="0">
                <a:pos x="connsiteX1" y="connsiteY1"/>
              </a:cxn>
              <a:cxn ang="0">
                <a:pos x="connsiteX2" y="connsiteY2"/>
              </a:cxn>
            </a:cxnLst>
            <a:rect l="l" t="t" r="r" b="b"/>
            <a:pathLst>
              <a:path w="780228" h="836747">
                <a:moveTo>
                  <a:pt x="780228" y="836747"/>
                </a:moveTo>
                <a:lnTo>
                  <a:pt x="0" y="617426"/>
                </a:lnTo>
                <a:cubicBezTo>
                  <a:pt x="2281" y="411617"/>
                  <a:pt x="4561" y="205809"/>
                  <a:pt x="6842" y="0"/>
                </a:cubicBezTo>
              </a:path>
            </a:pathLst>
          </a:custGeom>
          <a:noFill/>
          <a:ln>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2100" dirty="0">
              <a:solidFill>
                <a:schemeClr val="accent1"/>
              </a:solidFill>
              <a:ea typeface="微软雅黑" pitchFamily="34" charset="-122"/>
            </a:endParaRPr>
          </a:p>
        </p:txBody>
      </p:sp>
      <p:sp>
        <p:nvSpPr>
          <p:cNvPr id="96" name="任意多边形 95"/>
          <p:cNvSpPr/>
          <p:nvPr/>
        </p:nvSpPr>
        <p:spPr>
          <a:xfrm>
            <a:off x="3349793" y="1767685"/>
            <a:ext cx="900857" cy="1014500"/>
          </a:xfrm>
          <a:custGeom>
            <a:avLst/>
            <a:gdLst>
              <a:gd name="connsiteX0" fmla="*/ 482600 w 482600"/>
              <a:gd name="connsiteY0" fmla="*/ 812800 h 812800"/>
              <a:gd name="connsiteX1" fmla="*/ 0 w 482600"/>
              <a:gd name="connsiteY1" fmla="*/ 596900 h 812800"/>
              <a:gd name="connsiteX2" fmla="*/ 0 w 482600"/>
              <a:gd name="connsiteY2" fmla="*/ 0 h 812800"/>
              <a:gd name="connsiteX0" fmla="*/ 735755 w 735755"/>
              <a:gd name="connsiteY0" fmla="*/ 812800 h 812800"/>
              <a:gd name="connsiteX1" fmla="*/ 0 w 735755"/>
              <a:gd name="connsiteY1" fmla="*/ 569532 h 812800"/>
              <a:gd name="connsiteX2" fmla="*/ 253155 w 735755"/>
              <a:gd name="connsiteY2" fmla="*/ 0 h 812800"/>
              <a:gd name="connsiteX0" fmla="*/ 735755 w 735755"/>
              <a:gd name="connsiteY0" fmla="*/ 819642 h 819642"/>
              <a:gd name="connsiteX1" fmla="*/ 0 w 735755"/>
              <a:gd name="connsiteY1" fmla="*/ 576374 h 819642"/>
              <a:gd name="connsiteX2" fmla="*/ 13684 w 735755"/>
              <a:gd name="connsiteY2" fmla="*/ 0 h 819642"/>
              <a:gd name="connsiteX0" fmla="*/ 722071 w 722071"/>
              <a:gd name="connsiteY0" fmla="*/ 819642 h 819642"/>
              <a:gd name="connsiteX1" fmla="*/ 1711 w 722071"/>
              <a:gd name="connsiteY1" fmla="*/ 576374 h 819642"/>
              <a:gd name="connsiteX2" fmla="*/ 0 w 722071"/>
              <a:gd name="connsiteY2" fmla="*/ 0 h 819642"/>
              <a:gd name="connsiteX0" fmla="*/ 728090 w 728090"/>
              <a:gd name="connsiteY0" fmla="*/ 819642 h 819642"/>
              <a:gd name="connsiteX1" fmla="*/ 32 w 728090"/>
              <a:gd name="connsiteY1" fmla="*/ 571243 h 819642"/>
              <a:gd name="connsiteX2" fmla="*/ 6019 w 728090"/>
              <a:gd name="connsiteY2" fmla="*/ 0 h 819642"/>
              <a:gd name="connsiteX0" fmla="*/ 728090 w 728090"/>
              <a:gd name="connsiteY0" fmla="*/ 819642 h 819642"/>
              <a:gd name="connsiteX1" fmla="*/ 32 w 728090"/>
              <a:gd name="connsiteY1" fmla="*/ 571243 h 819642"/>
              <a:gd name="connsiteX2" fmla="*/ 6019 w 728090"/>
              <a:gd name="connsiteY2" fmla="*/ 0 h 819642"/>
            </a:gdLst>
            <a:ahLst/>
            <a:cxnLst>
              <a:cxn ang="0">
                <a:pos x="connsiteX0" y="connsiteY0"/>
              </a:cxn>
              <a:cxn ang="0">
                <a:pos x="connsiteX1" y="connsiteY1"/>
              </a:cxn>
              <a:cxn ang="0">
                <a:pos x="connsiteX2" y="connsiteY2"/>
              </a:cxn>
            </a:cxnLst>
            <a:rect l="l" t="t" r="r" b="b"/>
            <a:pathLst>
              <a:path w="728090" h="819642">
                <a:moveTo>
                  <a:pt x="728090" y="819642"/>
                </a:moveTo>
                <a:lnTo>
                  <a:pt x="32" y="571243"/>
                </a:lnTo>
                <a:cubicBezTo>
                  <a:pt x="-538" y="379118"/>
                  <a:pt x="6589" y="192125"/>
                  <a:pt x="6019" y="0"/>
                </a:cubicBezTo>
              </a:path>
            </a:pathLst>
          </a:custGeom>
          <a:noFill/>
          <a:ln>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2100" dirty="0">
              <a:solidFill>
                <a:schemeClr val="accent1"/>
              </a:solidFill>
              <a:ea typeface="微软雅黑" pitchFamily="34" charset="-122"/>
            </a:endParaRPr>
          </a:p>
        </p:txBody>
      </p:sp>
      <p:sp>
        <p:nvSpPr>
          <p:cNvPr id="97" name="任意多边形 96"/>
          <p:cNvSpPr/>
          <p:nvPr/>
        </p:nvSpPr>
        <p:spPr>
          <a:xfrm>
            <a:off x="3345939" y="4267704"/>
            <a:ext cx="687308" cy="879332"/>
          </a:xfrm>
          <a:custGeom>
            <a:avLst/>
            <a:gdLst>
              <a:gd name="connsiteX0" fmla="*/ 482600 w 482600"/>
              <a:gd name="connsiteY0" fmla="*/ 812800 h 812800"/>
              <a:gd name="connsiteX1" fmla="*/ 0 w 482600"/>
              <a:gd name="connsiteY1" fmla="*/ 596900 h 812800"/>
              <a:gd name="connsiteX2" fmla="*/ 0 w 482600"/>
              <a:gd name="connsiteY2" fmla="*/ 0 h 812800"/>
              <a:gd name="connsiteX0" fmla="*/ 657860 w 657860"/>
              <a:gd name="connsiteY0" fmla="*/ 812800 h 812800"/>
              <a:gd name="connsiteX1" fmla="*/ 0 w 657860"/>
              <a:gd name="connsiteY1" fmla="*/ 596900 h 812800"/>
              <a:gd name="connsiteX2" fmla="*/ 0 w 657860"/>
              <a:gd name="connsiteY2" fmla="*/ 0 h 812800"/>
              <a:gd name="connsiteX0" fmla="*/ 555496 w 555496"/>
              <a:gd name="connsiteY0" fmla="*/ 710436 h 710436"/>
              <a:gd name="connsiteX1" fmla="*/ 0 w 555496"/>
              <a:gd name="connsiteY1" fmla="*/ 596900 h 710436"/>
              <a:gd name="connsiteX2" fmla="*/ 0 w 555496"/>
              <a:gd name="connsiteY2" fmla="*/ 0 h 710436"/>
            </a:gdLst>
            <a:ahLst/>
            <a:cxnLst>
              <a:cxn ang="0">
                <a:pos x="connsiteX0" y="connsiteY0"/>
              </a:cxn>
              <a:cxn ang="0">
                <a:pos x="connsiteX1" y="connsiteY1"/>
              </a:cxn>
              <a:cxn ang="0">
                <a:pos x="connsiteX2" y="connsiteY2"/>
              </a:cxn>
            </a:cxnLst>
            <a:rect l="l" t="t" r="r" b="b"/>
            <a:pathLst>
              <a:path w="555496" h="710436">
                <a:moveTo>
                  <a:pt x="555496" y="710436"/>
                </a:moveTo>
                <a:lnTo>
                  <a:pt x="0" y="596900"/>
                </a:lnTo>
                <a:lnTo>
                  <a:pt x="0" y="0"/>
                </a:lnTo>
              </a:path>
            </a:pathLst>
          </a:custGeom>
          <a:noFill/>
          <a:ln>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2100" dirty="0">
              <a:solidFill>
                <a:schemeClr val="accent1"/>
              </a:solidFill>
              <a:ea typeface="微软雅黑" pitchFamily="34" charset="-122"/>
            </a:endParaRPr>
          </a:p>
        </p:txBody>
      </p:sp>
      <p:sp>
        <p:nvSpPr>
          <p:cNvPr id="98" name="任意多边形 97"/>
          <p:cNvSpPr/>
          <p:nvPr/>
        </p:nvSpPr>
        <p:spPr>
          <a:xfrm flipH="1" flipV="1">
            <a:off x="8241086" y="3223820"/>
            <a:ext cx="597116" cy="1006032"/>
          </a:xfrm>
          <a:custGeom>
            <a:avLst/>
            <a:gdLst>
              <a:gd name="connsiteX0" fmla="*/ 482600 w 482600"/>
              <a:gd name="connsiteY0" fmla="*/ 812800 h 812800"/>
              <a:gd name="connsiteX1" fmla="*/ 0 w 482600"/>
              <a:gd name="connsiteY1" fmla="*/ 596900 h 812800"/>
              <a:gd name="connsiteX2" fmla="*/ 0 w 482600"/>
              <a:gd name="connsiteY2" fmla="*/ 0 h 812800"/>
            </a:gdLst>
            <a:ahLst/>
            <a:cxnLst>
              <a:cxn ang="0">
                <a:pos x="connsiteX0" y="connsiteY0"/>
              </a:cxn>
              <a:cxn ang="0">
                <a:pos x="connsiteX1" y="connsiteY1"/>
              </a:cxn>
              <a:cxn ang="0">
                <a:pos x="connsiteX2" y="connsiteY2"/>
              </a:cxn>
            </a:cxnLst>
            <a:rect l="l" t="t" r="r" b="b"/>
            <a:pathLst>
              <a:path w="482600" h="812800">
                <a:moveTo>
                  <a:pt x="482600" y="812800"/>
                </a:moveTo>
                <a:lnTo>
                  <a:pt x="0" y="596900"/>
                </a:lnTo>
                <a:lnTo>
                  <a:pt x="0" y="0"/>
                </a:lnTo>
              </a:path>
            </a:pathLst>
          </a:custGeom>
          <a:noFill/>
          <a:ln>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2100" dirty="0">
              <a:solidFill>
                <a:schemeClr val="accent1"/>
              </a:solidFill>
              <a:ea typeface="微软雅黑" pitchFamily="34" charset="-122"/>
            </a:endParaRPr>
          </a:p>
        </p:txBody>
      </p:sp>
      <p:sp>
        <p:nvSpPr>
          <p:cNvPr id="99" name="任意多边形 98"/>
          <p:cNvSpPr/>
          <p:nvPr/>
        </p:nvSpPr>
        <p:spPr>
          <a:xfrm flipH="1" flipV="1">
            <a:off x="6220172" y="5084247"/>
            <a:ext cx="2633610" cy="1151679"/>
          </a:xfrm>
          <a:custGeom>
            <a:avLst/>
            <a:gdLst>
              <a:gd name="connsiteX0" fmla="*/ 482600 w 482600"/>
              <a:gd name="connsiteY0" fmla="*/ 812800 h 812800"/>
              <a:gd name="connsiteX1" fmla="*/ 0 w 482600"/>
              <a:gd name="connsiteY1" fmla="*/ 596900 h 812800"/>
              <a:gd name="connsiteX2" fmla="*/ 0 w 482600"/>
              <a:gd name="connsiteY2" fmla="*/ 0 h 812800"/>
              <a:gd name="connsiteX0" fmla="*/ 1778000 w 1778000"/>
              <a:gd name="connsiteY0" fmla="*/ 609600 h 609600"/>
              <a:gd name="connsiteX1" fmla="*/ 0 w 1778000"/>
              <a:gd name="connsiteY1" fmla="*/ 596900 h 609600"/>
              <a:gd name="connsiteX2" fmla="*/ 0 w 1778000"/>
              <a:gd name="connsiteY2" fmla="*/ 0 h 609600"/>
              <a:gd name="connsiteX0" fmla="*/ 1878013 w 1878013"/>
              <a:gd name="connsiteY0" fmla="*/ 1009650 h 1009650"/>
              <a:gd name="connsiteX1" fmla="*/ 0 w 1878013"/>
              <a:gd name="connsiteY1" fmla="*/ 596900 h 1009650"/>
              <a:gd name="connsiteX2" fmla="*/ 0 w 1878013"/>
              <a:gd name="connsiteY2" fmla="*/ 0 h 1009650"/>
              <a:gd name="connsiteX0" fmla="*/ 1951907 w 1951907"/>
              <a:gd name="connsiteY0" fmla="*/ 574497 h 596900"/>
              <a:gd name="connsiteX1" fmla="*/ 0 w 1951907"/>
              <a:gd name="connsiteY1" fmla="*/ 596900 h 596900"/>
              <a:gd name="connsiteX2" fmla="*/ 0 w 1951907"/>
              <a:gd name="connsiteY2" fmla="*/ 0 h 596900"/>
              <a:gd name="connsiteX0" fmla="*/ 1951907 w 1951907"/>
              <a:gd name="connsiteY0" fmla="*/ 830407 h 830407"/>
              <a:gd name="connsiteX1" fmla="*/ 0 w 1951907"/>
              <a:gd name="connsiteY1" fmla="*/ 596900 h 830407"/>
              <a:gd name="connsiteX2" fmla="*/ 0 w 1951907"/>
              <a:gd name="connsiteY2" fmla="*/ 0 h 830407"/>
              <a:gd name="connsiteX0" fmla="*/ 1991959 w 1991959"/>
              <a:gd name="connsiteY0" fmla="*/ 912511 h 912511"/>
              <a:gd name="connsiteX1" fmla="*/ 0 w 1991959"/>
              <a:gd name="connsiteY1" fmla="*/ 596900 h 912511"/>
              <a:gd name="connsiteX2" fmla="*/ 0 w 1991959"/>
              <a:gd name="connsiteY2" fmla="*/ 0 h 912511"/>
              <a:gd name="connsiteX0" fmla="*/ 2580230 w 2580230"/>
              <a:gd name="connsiteY0" fmla="*/ 912511 h 912511"/>
              <a:gd name="connsiteX1" fmla="*/ 0 w 2580230"/>
              <a:gd name="connsiteY1" fmla="*/ 566110 h 912511"/>
              <a:gd name="connsiteX2" fmla="*/ 588271 w 2580230"/>
              <a:gd name="connsiteY2" fmla="*/ 0 h 912511"/>
              <a:gd name="connsiteX0" fmla="*/ 2586489 w 2586489"/>
              <a:gd name="connsiteY0" fmla="*/ 933037 h 933037"/>
              <a:gd name="connsiteX1" fmla="*/ 6259 w 2586489"/>
              <a:gd name="connsiteY1" fmla="*/ 586636 h 933037"/>
              <a:gd name="connsiteX2" fmla="*/ 0 w 2586489"/>
              <a:gd name="connsiteY2" fmla="*/ 0 h 933037"/>
              <a:gd name="connsiteX0" fmla="*/ 2589998 w 2589998"/>
              <a:gd name="connsiteY0" fmla="*/ 933037 h 933037"/>
              <a:gd name="connsiteX1" fmla="*/ 380 w 2589998"/>
              <a:gd name="connsiteY1" fmla="*/ 581505 h 933037"/>
              <a:gd name="connsiteX2" fmla="*/ 3509 w 2589998"/>
              <a:gd name="connsiteY2" fmla="*/ 0 h 933037"/>
              <a:gd name="connsiteX0" fmla="*/ 2595876 w 2595876"/>
              <a:gd name="connsiteY0" fmla="*/ 930472 h 930472"/>
              <a:gd name="connsiteX1" fmla="*/ 6258 w 2595876"/>
              <a:gd name="connsiteY1" fmla="*/ 578940 h 930472"/>
              <a:gd name="connsiteX2" fmla="*/ 0 w 2595876"/>
              <a:gd name="connsiteY2" fmla="*/ 0 h 930472"/>
            </a:gdLst>
            <a:ahLst/>
            <a:cxnLst>
              <a:cxn ang="0">
                <a:pos x="connsiteX0" y="connsiteY0"/>
              </a:cxn>
              <a:cxn ang="0">
                <a:pos x="connsiteX1" y="connsiteY1"/>
              </a:cxn>
              <a:cxn ang="0">
                <a:pos x="connsiteX2" y="connsiteY2"/>
              </a:cxn>
            </a:cxnLst>
            <a:rect l="l" t="t" r="r" b="b"/>
            <a:pathLst>
              <a:path w="2595876" h="930472">
                <a:moveTo>
                  <a:pt x="2595876" y="930472"/>
                </a:moveTo>
                <a:lnTo>
                  <a:pt x="6258" y="578940"/>
                </a:lnTo>
                <a:cubicBezTo>
                  <a:pt x="4172" y="383395"/>
                  <a:pt x="2086" y="195545"/>
                  <a:pt x="0" y="0"/>
                </a:cubicBezTo>
              </a:path>
            </a:pathLst>
          </a:custGeom>
          <a:noFill/>
          <a:ln>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2100" dirty="0">
              <a:solidFill>
                <a:schemeClr val="accent1"/>
              </a:solidFill>
              <a:ea typeface="微软雅黑" pitchFamily="34" charset="-122"/>
            </a:endParaRPr>
          </a:p>
        </p:txBody>
      </p:sp>
      <p:grpSp>
        <p:nvGrpSpPr>
          <p:cNvPr id="100" name="组合 99"/>
          <p:cNvGrpSpPr/>
          <p:nvPr/>
        </p:nvGrpSpPr>
        <p:grpSpPr>
          <a:xfrm>
            <a:off x="815528" y="1701805"/>
            <a:ext cx="2522028" cy="814462"/>
            <a:chOff x="648410" y="988815"/>
            <a:chExt cx="1891767" cy="610705"/>
          </a:xfrm>
        </p:grpSpPr>
        <p:sp>
          <p:nvSpPr>
            <p:cNvPr id="101" name="TextBox 100"/>
            <p:cNvSpPr txBox="1"/>
            <p:nvPr/>
          </p:nvSpPr>
          <p:spPr bwMode="auto">
            <a:xfrm>
              <a:off x="1489081" y="988815"/>
              <a:ext cx="985013" cy="28847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900" dirty="0">
                  <a:solidFill>
                    <a:schemeClr val="accent1"/>
                  </a:solidFill>
                </a:rPr>
                <a:t>添加标题</a:t>
              </a:r>
            </a:p>
          </p:txBody>
        </p:sp>
        <p:sp>
          <p:nvSpPr>
            <p:cNvPr id="102" name="矩形 1"/>
            <p:cNvSpPr>
              <a:spLocks noChangeArrowheads="1"/>
            </p:cNvSpPr>
            <p:nvPr/>
          </p:nvSpPr>
          <p:spPr bwMode="auto">
            <a:xfrm>
              <a:off x="648410" y="1253351"/>
              <a:ext cx="1891767"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200" dirty="0">
                  <a:solidFill>
                    <a:schemeClr val="accent1"/>
                  </a:solidFill>
                  <a:latin typeface="微软雅黑" pitchFamily="34" charset="-122"/>
                  <a:ea typeface="微软雅黑" pitchFamily="34" charset="-122"/>
                </a:rPr>
                <a:t>精品，扁平图表</a:t>
              </a:r>
              <a:r>
                <a:rPr lang="en-US" altLang="zh-CN" sz="1200" dirty="0">
                  <a:solidFill>
                    <a:schemeClr val="accent1"/>
                  </a:solidFill>
                  <a:latin typeface="微软雅黑" pitchFamily="34" charset="-122"/>
                  <a:ea typeface="微软雅黑" pitchFamily="34" charset="-122"/>
                </a:rPr>
                <a:t>PPT</a:t>
              </a:r>
              <a:r>
                <a:rPr lang="zh-CN" altLang="en-US" sz="1200" dirty="0">
                  <a:solidFill>
                    <a:schemeClr val="accent1"/>
                  </a:solidFill>
                  <a:latin typeface="微软雅黑" pitchFamily="34" charset="-122"/>
                  <a:ea typeface="微软雅黑" pitchFamily="34" charset="-122"/>
                </a:rPr>
                <a:t>动态可编辑，用精品</a:t>
              </a:r>
              <a:r>
                <a:rPr lang="en-US" altLang="zh-CN" sz="1200" dirty="0">
                  <a:solidFill>
                    <a:schemeClr val="accent1"/>
                  </a:solidFill>
                  <a:latin typeface="微软雅黑" pitchFamily="34" charset="-122"/>
                  <a:ea typeface="微软雅黑" pitchFamily="34" charset="-122"/>
                </a:rPr>
                <a:t>PPT</a:t>
              </a:r>
              <a:r>
                <a:rPr lang="zh-CN" altLang="en-US" sz="1200" dirty="0">
                  <a:solidFill>
                    <a:schemeClr val="accent1"/>
                  </a:solidFill>
                  <a:latin typeface="微软雅黑" pitchFamily="34" charset="-122"/>
                  <a:ea typeface="微软雅黑" pitchFamily="34" charset="-122"/>
                </a:rPr>
                <a:t>助您成功之路。</a:t>
              </a:r>
            </a:p>
          </p:txBody>
        </p:sp>
      </p:grpSp>
      <p:grpSp>
        <p:nvGrpSpPr>
          <p:cNvPr id="103" name="组合 102"/>
          <p:cNvGrpSpPr/>
          <p:nvPr/>
        </p:nvGrpSpPr>
        <p:grpSpPr>
          <a:xfrm>
            <a:off x="889745" y="4300144"/>
            <a:ext cx="2522028" cy="775149"/>
            <a:chOff x="704080" y="2937117"/>
            <a:chExt cx="1891767" cy="581227"/>
          </a:xfrm>
        </p:grpSpPr>
        <p:sp>
          <p:nvSpPr>
            <p:cNvPr id="104" name="TextBox 103"/>
            <p:cNvSpPr txBox="1"/>
            <p:nvPr/>
          </p:nvSpPr>
          <p:spPr bwMode="auto">
            <a:xfrm>
              <a:off x="1494486" y="2937117"/>
              <a:ext cx="985013" cy="28847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900" dirty="0">
                  <a:solidFill>
                    <a:schemeClr val="accent1"/>
                  </a:solidFill>
                </a:rPr>
                <a:t>添加标题</a:t>
              </a:r>
            </a:p>
          </p:txBody>
        </p:sp>
        <p:sp>
          <p:nvSpPr>
            <p:cNvPr id="105" name="矩形 1"/>
            <p:cNvSpPr>
              <a:spLocks noChangeArrowheads="1"/>
            </p:cNvSpPr>
            <p:nvPr/>
          </p:nvSpPr>
          <p:spPr bwMode="auto">
            <a:xfrm>
              <a:off x="704080" y="3172175"/>
              <a:ext cx="1891767"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200" dirty="0">
                  <a:solidFill>
                    <a:schemeClr val="accent1"/>
                  </a:solidFill>
                  <a:latin typeface="微软雅黑" pitchFamily="34" charset="-122"/>
                  <a:ea typeface="微软雅黑" pitchFamily="34" charset="-122"/>
                </a:rPr>
                <a:t>精品，扁平图表</a:t>
              </a:r>
              <a:r>
                <a:rPr lang="en-US" altLang="zh-CN" sz="1200" dirty="0">
                  <a:solidFill>
                    <a:schemeClr val="accent1"/>
                  </a:solidFill>
                  <a:latin typeface="微软雅黑" pitchFamily="34" charset="-122"/>
                  <a:ea typeface="微软雅黑" pitchFamily="34" charset="-122"/>
                </a:rPr>
                <a:t>PPT</a:t>
              </a:r>
              <a:r>
                <a:rPr lang="zh-CN" altLang="en-US" sz="1200" dirty="0">
                  <a:solidFill>
                    <a:schemeClr val="accent1"/>
                  </a:solidFill>
                  <a:latin typeface="微软雅黑" pitchFamily="34" charset="-122"/>
                  <a:ea typeface="微软雅黑" pitchFamily="34" charset="-122"/>
                </a:rPr>
                <a:t>动态可编辑，用精品</a:t>
              </a:r>
              <a:r>
                <a:rPr lang="en-US" altLang="zh-CN" sz="1200" dirty="0">
                  <a:solidFill>
                    <a:schemeClr val="accent1"/>
                  </a:solidFill>
                  <a:latin typeface="微软雅黑" pitchFamily="34" charset="-122"/>
                  <a:ea typeface="微软雅黑" pitchFamily="34" charset="-122"/>
                </a:rPr>
                <a:t>PPT</a:t>
              </a:r>
              <a:r>
                <a:rPr lang="zh-CN" altLang="en-US" sz="1200" dirty="0">
                  <a:solidFill>
                    <a:schemeClr val="accent1"/>
                  </a:solidFill>
                  <a:latin typeface="微软雅黑" pitchFamily="34" charset="-122"/>
                  <a:ea typeface="微软雅黑" pitchFamily="34" charset="-122"/>
                </a:rPr>
                <a:t>助您成功之路。</a:t>
              </a:r>
            </a:p>
          </p:txBody>
        </p:sp>
      </p:grpSp>
      <p:grpSp>
        <p:nvGrpSpPr>
          <p:cNvPr id="106" name="组合 105"/>
          <p:cNvGrpSpPr/>
          <p:nvPr/>
        </p:nvGrpSpPr>
        <p:grpSpPr>
          <a:xfrm>
            <a:off x="8817208" y="1043633"/>
            <a:ext cx="2383793" cy="812216"/>
            <a:chOff x="6650453" y="495300"/>
            <a:chExt cx="1788078" cy="609021"/>
          </a:xfrm>
        </p:grpSpPr>
        <p:sp>
          <p:nvSpPr>
            <p:cNvPr id="107" name="TextBox 106"/>
            <p:cNvSpPr txBox="1"/>
            <p:nvPr/>
          </p:nvSpPr>
          <p:spPr bwMode="auto">
            <a:xfrm>
              <a:off x="6699188" y="495300"/>
              <a:ext cx="985013" cy="28847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pPr algn="r"/>
              <a:r>
                <a:rPr lang="zh-CN" altLang="en-US" sz="1900" dirty="0">
                  <a:solidFill>
                    <a:schemeClr val="accent1"/>
                  </a:solidFill>
                </a:rPr>
                <a:t>添加标题</a:t>
              </a:r>
            </a:p>
          </p:txBody>
        </p:sp>
        <p:sp>
          <p:nvSpPr>
            <p:cNvPr id="108" name="矩形 1"/>
            <p:cNvSpPr>
              <a:spLocks noChangeArrowheads="1"/>
            </p:cNvSpPr>
            <p:nvPr/>
          </p:nvSpPr>
          <p:spPr bwMode="auto">
            <a:xfrm>
              <a:off x="6650453" y="758152"/>
              <a:ext cx="1788078"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a:solidFill>
                    <a:schemeClr val="accent1"/>
                  </a:solidFill>
                  <a:latin typeface="微软雅黑" pitchFamily="34" charset="-122"/>
                  <a:ea typeface="微软雅黑" pitchFamily="34" charset="-122"/>
                </a:rPr>
                <a:t>精品，扁平图表</a:t>
              </a:r>
              <a:r>
                <a:rPr lang="en-US" altLang="zh-CN" sz="1200" dirty="0">
                  <a:solidFill>
                    <a:schemeClr val="accent1"/>
                  </a:solidFill>
                  <a:latin typeface="微软雅黑" pitchFamily="34" charset="-122"/>
                  <a:ea typeface="微软雅黑" pitchFamily="34" charset="-122"/>
                </a:rPr>
                <a:t>PPT</a:t>
              </a:r>
              <a:r>
                <a:rPr lang="zh-CN" altLang="en-US" sz="1200" dirty="0">
                  <a:solidFill>
                    <a:schemeClr val="accent1"/>
                  </a:solidFill>
                  <a:latin typeface="微软雅黑" pitchFamily="34" charset="-122"/>
                  <a:ea typeface="微软雅黑" pitchFamily="34" charset="-122"/>
                </a:rPr>
                <a:t>动态可编辑，用精品</a:t>
              </a:r>
              <a:r>
                <a:rPr lang="en-US" altLang="zh-CN" sz="1200" dirty="0">
                  <a:solidFill>
                    <a:schemeClr val="accent1"/>
                  </a:solidFill>
                  <a:latin typeface="微软雅黑" pitchFamily="34" charset="-122"/>
                  <a:ea typeface="微软雅黑" pitchFamily="34" charset="-122"/>
                </a:rPr>
                <a:t>PPT</a:t>
              </a:r>
              <a:r>
                <a:rPr lang="zh-CN" altLang="en-US" sz="1200" dirty="0">
                  <a:solidFill>
                    <a:schemeClr val="accent1"/>
                  </a:solidFill>
                  <a:latin typeface="微软雅黑" pitchFamily="34" charset="-122"/>
                  <a:ea typeface="微软雅黑" pitchFamily="34" charset="-122"/>
                </a:rPr>
                <a:t>助您成功之路。</a:t>
              </a:r>
            </a:p>
          </p:txBody>
        </p:sp>
      </p:grpSp>
      <p:grpSp>
        <p:nvGrpSpPr>
          <p:cNvPr id="109" name="组合 108"/>
          <p:cNvGrpSpPr/>
          <p:nvPr/>
        </p:nvGrpSpPr>
        <p:grpSpPr>
          <a:xfrm>
            <a:off x="8817211" y="3407011"/>
            <a:ext cx="2383794" cy="764872"/>
            <a:chOff x="6650453" y="2267423"/>
            <a:chExt cx="1788078" cy="573521"/>
          </a:xfrm>
        </p:grpSpPr>
        <p:sp>
          <p:nvSpPr>
            <p:cNvPr id="110" name="TextBox 109"/>
            <p:cNvSpPr txBox="1"/>
            <p:nvPr/>
          </p:nvSpPr>
          <p:spPr bwMode="auto">
            <a:xfrm>
              <a:off x="6674820" y="2267423"/>
              <a:ext cx="985013" cy="28847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1900" dirty="0">
                  <a:solidFill>
                    <a:schemeClr val="accent1"/>
                  </a:solidFill>
                </a:rPr>
                <a:t>添加标题</a:t>
              </a:r>
            </a:p>
          </p:txBody>
        </p:sp>
        <p:sp>
          <p:nvSpPr>
            <p:cNvPr id="111" name="矩形 1"/>
            <p:cNvSpPr>
              <a:spLocks noChangeArrowheads="1"/>
            </p:cNvSpPr>
            <p:nvPr/>
          </p:nvSpPr>
          <p:spPr bwMode="auto">
            <a:xfrm>
              <a:off x="6650453" y="2494775"/>
              <a:ext cx="1788078"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a:solidFill>
                    <a:schemeClr val="accent1"/>
                  </a:solidFill>
                  <a:latin typeface="微软雅黑" pitchFamily="34" charset="-122"/>
                  <a:ea typeface="微软雅黑" pitchFamily="34" charset="-122"/>
                </a:rPr>
                <a:t>精品，扁平图表</a:t>
              </a:r>
              <a:r>
                <a:rPr lang="en-US" altLang="zh-CN" sz="1200" dirty="0">
                  <a:solidFill>
                    <a:schemeClr val="accent1"/>
                  </a:solidFill>
                  <a:latin typeface="微软雅黑" pitchFamily="34" charset="-122"/>
                  <a:ea typeface="微软雅黑" pitchFamily="34" charset="-122"/>
                </a:rPr>
                <a:t>PPT</a:t>
              </a:r>
              <a:r>
                <a:rPr lang="zh-CN" altLang="en-US" sz="1200" dirty="0">
                  <a:solidFill>
                    <a:schemeClr val="accent1"/>
                  </a:solidFill>
                  <a:latin typeface="微软雅黑" pitchFamily="34" charset="-122"/>
                  <a:ea typeface="微软雅黑" pitchFamily="34" charset="-122"/>
                </a:rPr>
                <a:t>动态可编辑，用精品</a:t>
              </a:r>
              <a:r>
                <a:rPr lang="en-US" altLang="zh-CN" sz="1200" dirty="0">
                  <a:solidFill>
                    <a:schemeClr val="accent1"/>
                  </a:solidFill>
                  <a:latin typeface="微软雅黑" pitchFamily="34" charset="-122"/>
                  <a:ea typeface="微软雅黑" pitchFamily="34" charset="-122"/>
                </a:rPr>
                <a:t>PPT</a:t>
              </a:r>
              <a:r>
                <a:rPr lang="zh-CN" altLang="en-US" sz="1200" dirty="0">
                  <a:solidFill>
                    <a:schemeClr val="accent1"/>
                  </a:solidFill>
                  <a:latin typeface="微软雅黑" pitchFamily="34" charset="-122"/>
                  <a:ea typeface="微软雅黑" pitchFamily="34" charset="-122"/>
                </a:rPr>
                <a:t>助您成功之路。</a:t>
              </a:r>
            </a:p>
          </p:txBody>
        </p:sp>
      </p:grpSp>
      <p:grpSp>
        <p:nvGrpSpPr>
          <p:cNvPr id="112" name="组合 111"/>
          <p:cNvGrpSpPr/>
          <p:nvPr/>
        </p:nvGrpSpPr>
        <p:grpSpPr>
          <a:xfrm>
            <a:off x="8817211" y="5384014"/>
            <a:ext cx="2383794" cy="772572"/>
            <a:chOff x="6650453" y="3749831"/>
            <a:chExt cx="1788078" cy="579295"/>
          </a:xfrm>
        </p:grpSpPr>
        <p:sp>
          <p:nvSpPr>
            <p:cNvPr id="113" name="TextBox 112"/>
            <p:cNvSpPr txBox="1"/>
            <p:nvPr/>
          </p:nvSpPr>
          <p:spPr bwMode="auto">
            <a:xfrm>
              <a:off x="6674820" y="3749831"/>
              <a:ext cx="985013" cy="28847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900" dirty="0">
                  <a:solidFill>
                    <a:schemeClr val="accent1"/>
                  </a:solidFill>
                </a:rPr>
                <a:t>添加标题</a:t>
              </a:r>
            </a:p>
          </p:txBody>
        </p:sp>
        <p:sp>
          <p:nvSpPr>
            <p:cNvPr id="114" name="矩形 1"/>
            <p:cNvSpPr>
              <a:spLocks noChangeArrowheads="1"/>
            </p:cNvSpPr>
            <p:nvPr/>
          </p:nvSpPr>
          <p:spPr bwMode="auto">
            <a:xfrm>
              <a:off x="6650453" y="3982957"/>
              <a:ext cx="1788078"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a:solidFill>
                    <a:schemeClr val="accent1"/>
                  </a:solidFill>
                  <a:latin typeface="微软雅黑" pitchFamily="34" charset="-122"/>
                  <a:ea typeface="微软雅黑" pitchFamily="34" charset="-122"/>
                </a:rPr>
                <a:t>精品，扁平图表</a:t>
              </a:r>
              <a:r>
                <a:rPr lang="en-US" altLang="zh-CN" sz="1200" dirty="0">
                  <a:solidFill>
                    <a:schemeClr val="accent1"/>
                  </a:solidFill>
                  <a:latin typeface="微软雅黑" pitchFamily="34" charset="-122"/>
                  <a:ea typeface="微软雅黑" pitchFamily="34" charset="-122"/>
                </a:rPr>
                <a:t>PPT</a:t>
              </a:r>
              <a:r>
                <a:rPr lang="zh-CN" altLang="en-US" sz="1200" dirty="0">
                  <a:solidFill>
                    <a:schemeClr val="accent1"/>
                  </a:solidFill>
                  <a:latin typeface="微软雅黑" pitchFamily="34" charset="-122"/>
                  <a:ea typeface="微软雅黑" pitchFamily="34" charset="-122"/>
                </a:rPr>
                <a:t>动态可编辑，用精品</a:t>
              </a:r>
              <a:r>
                <a:rPr lang="en-US" altLang="zh-CN" sz="1200" dirty="0">
                  <a:solidFill>
                    <a:schemeClr val="accent1"/>
                  </a:solidFill>
                  <a:latin typeface="微软雅黑" pitchFamily="34" charset="-122"/>
                  <a:ea typeface="微软雅黑" pitchFamily="34" charset="-122"/>
                </a:rPr>
                <a:t>PPT</a:t>
              </a:r>
              <a:r>
                <a:rPr lang="zh-CN" altLang="en-US" sz="1200" dirty="0">
                  <a:solidFill>
                    <a:schemeClr val="accent1"/>
                  </a:solidFill>
                  <a:latin typeface="微软雅黑" pitchFamily="34" charset="-122"/>
                  <a:ea typeface="微软雅黑" pitchFamily="34" charset="-122"/>
                </a:rPr>
                <a:t>助您成功之路。</a:t>
              </a:r>
            </a:p>
          </p:txBody>
        </p:sp>
      </p:grpSp>
      <p:sp>
        <p:nvSpPr>
          <p:cNvPr id="115" name="TextBox 114"/>
          <p:cNvSpPr txBox="1"/>
          <p:nvPr/>
        </p:nvSpPr>
        <p:spPr bwMode="auto">
          <a:xfrm>
            <a:off x="5479893" y="3320781"/>
            <a:ext cx="1169398" cy="1108253"/>
          </a:xfrm>
          <a:prstGeom prst="rect">
            <a:avLst/>
          </a:prstGeom>
          <a:noFill/>
        </p:spPr>
        <p:txBody>
          <a:bodyPr wrap="none" lIns="121917" tIns="60958" rIns="121917" bIns="60958">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3200" dirty="0">
                <a:solidFill>
                  <a:schemeClr val="accent1"/>
                </a:solidFill>
              </a:rPr>
              <a:t>主要</a:t>
            </a:r>
            <a:endParaRPr lang="en-US" altLang="zh-CN" sz="3200" dirty="0">
              <a:solidFill>
                <a:schemeClr val="accent1"/>
              </a:solidFill>
            </a:endParaRPr>
          </a:p>
          <a:p>
            <a:r>
              <a:rPr lang="zh-CN" altLang="en-US" sz="3200" dirty="0">
                <a:solidFill>
                  <a:schemeClr val="accent1"/>
                </a:solidFill>
              </a:rPr>
              <a:t>文字</a:t>
            </a:r>
          </a:p>
        </p:txBody>
      </p:sp>
    </p:spTree>
    <p:extLst>
      <p:ext uri="{BB962C8B-B14F-4D97-AF65-F5344CB8AC3E}">
        <p14:creationId xmlns:p14="http://schemas.microsoft.com/office/powerpoint/2010/main" val="2055134155"/>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fade">
                                      <p:cBhvr>
                                        <p:cTn id="7" dur="1000"/>
                                        <p:tgtEl>
                                          <p:spTgt spid="80"/>
                                        </p:tgtEl>
                                      </p:cBhvr>
                                    </p:animEffect>
                                    <p:anim calcmode="lin" valueType="num">
                                      <p:cBhvr>
                                        <p:cTn id="8" dur="1000" fill="hold"/>
                                        <p:tgtEl>
                                          <p:spTgt spid="80"/>
                                        </p:tgtEl>
                                        <p:attrNameLst>
                                          <p:attrName>style.rotation</p:attrName>
                                        </p:attrNameLst>
                                      </p:cBhvr>
                                      <p:tavLst>
                                        <p:tav tm="0">
                                          <p:val>
                                            <p:fltVal val="720"/>
                                          </p:val>
                                        </p:tav>
                                        <p:tav tm="100000">
                                          <p:val>
                                            <p:fltVal val="0"/>
                                          </p:val>
                                        </p:tav>
                                      </p:tavLst>
                                    </p:anim>
                                    <p:anim calcmode="lin" valueType="num">
                                      <p:cBhvr>
                                        <p:cTn id="9" dur="1000" fill="hold"/>
                                        <p:tgtEl>
                                          <p:spTgt spid="80"/>
                                        </p:tgtEl>
                                        <p:attrNameLst>
                                          <p:attrName>ppt_h</p:attrName>
                                        </p:attrNameLst>
                                      </p:cBhvr>
                                      <p:tavLst>
                                        <p:tav tm="0">
                                          <p:val>
                                            <p:fltVal val="0"/>
                                          </p:val>
                                        </p:tav>
                                        <p:tav tm="100000">
                                          <p:val>
                                            <p:strVal val="#ppt_h"/>
                                          </p:val>
                                        </p:tav>
                                      </p:tavLst>
                                    </p:anim>
                                    <p:anim calcmode="lin" valueType="num">
                                      <p:cBhvr>
                                        <p:cTn id="10" dur="1000" fill="hold"/>
                                        <p:tgtEl>
                                          <p:spTgt spid="80"/>
                                        </p:tgtEl>
                                        <p:attrNameLst>
                                          <p:attrName>ppt_w</p:attrName>
                                        </p:attrNameLst>
                                      </p:cBhvr>
                                      <p:tavLst>
                                        <p:tav tm="0">
                                          <p:val>
                                            <p:fltVal val="0"/>
                                          </p:val>
                                        </p:tav>
                                        <p:tav tm="100000">
                                          <p:val>
                                            <p:strVal val="#ppt_w"/>
                                          </p:val>
                                        </p:tav>
                                      </p:tavLst>
                                    </p:anim>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15"/>
                                        </p:tgtEl>
                                        <p:attrNameLst>
                                          <p:attrName>style.visibility</p:attrName>
                                        </p:attrNameLst>
                                      </p:cBhvr>
                                      <p:to>
                                        <p:strVal val="visible"/>
                                      </p:to>
                                    </p:set>
                                    <p:anim calcmode="lin" valueType="num">
                                      <p:cBhvr>
                                        <p:cTn id="14" dur="500" fill="hold"/>
                                        <p:tgtEl>
                                          <p:spTgt spid="115"/>
                                        </p:tgtEl>
                                        <p:attrNameLst>
                                          <p:attrName>ppt_w</p:attrName>
                                        </p:attrNameLst>
                                      </p:cBhvr>
                                      <p:tavLst>
                                        <p:tav tm="0">
                                          <p:val>
                                            <p:fltVal val="0"/>
                                          </p:val>
                                        </p:tav>
                                        <p:tav tm="100000">
                                          <p:val>
                                            <p:strVal val="#ppt_w"/>
                                          </p:val>
                                        </p:tav>
                                      </p:tavLst>
                                    </p:anim>
                                    <p:anim calcmode="lin" valueType="num">
                                      <p:cBhvr>
                                        <p:cTn id="15" dur="500" fill="hold"/>
                                        <p:tgtEl>
                                          <p:spTgt spid="115"/>
                                        </p:tgtEl>
                                        <p:attrNameLst>
                                          <p:attrName>ppt_h</p:attrName>
                                        </p:attrNameLst>
                                      </p:cBhvr>
                                      <p:tavLst>
                                        <p:tav tm="0">
                                          <p:val>
                                            <p:fltVal val="0"/>
                                          </p:val>
                                        </p:tav>
                                        <p:tav tm="100000">
                                          <p:val>
                                            <p:strVal val="#ppt_h"/>
                                          </p:val>
                                        </p:tav>
                                      </p:tavLst>
                                    </p:anim>
                                    <p:animEffect transition="in" filter="fade">
                                      <p:cBhvr>
                                        <p:cTn id="16" dur="500"/>
                                        <p:tgtEl>
                                          <p:spTgt spid="115"/>
                                        </p:tgtEl>
                                      </p:cBhvr>
                                    </p:animEffect>
                                  </p:childTnLst>
                                </p:cTn>
                              </p:par>
                            </p:childTnLst>
                          </p:cTn>
                        </p:par>
                        <p:par>
                          <p:cTn id="17" fill="hold">
                            <p:stCondLst>
                              <p:cond delay="1500"/>
                            </p:stCondLst>
                            <p:childTnLst>
                              <p:par>
                                <p:cTn id="18" presetID="22" presetClass="entr" presetSubtype="2" fill="hold" grpId="0" nodeType="afterEffect">
                                  <p:stCondLst>
                                    <p:cond delay="0"/>
                                  </p:stCondLst>
                                  <p:childTnLst>
                                    <p:set>
                                      <p:cBhvr>
                                        <p:cTn id="19" dur="1" fill="hold">
                                          <p:stCondLst>
                                            <p:cond delay="0"/>
                                          </p:stCondLst>
                                        </p:cTn>
                                        <p:tgtEl>
                                          <p:spTgt spid="96"/>
                                        </p:tgtEl>
                                        <p:attrNameLst>
                                          <p:attrName>style.visibility</p:attrName>
                                        </p:attrNameLst>
                                      </p:cBhvr>
                                      <p:to>
                                        <p:strVal val="visible"/>
                                      </p:to>
                                    </p:set>
                                    <p:animEffect transition="in" filter="wipe(right)">
                                      <p:cBhvr>
                                        <p:cTn id="20" dur="500"/>
                                        <p:tgtEl>
                                          <p:spTgt spid="96"/>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97"/>
                                        </p:tgtEl>
                                        <p:attrNameLst>
                                          <p:attrName>style.visibility</p:attrName>
                                        </p:attrNameLst>
                                      </p:cBhvr>
                                      <p:to>
                                        <p:strVal val="visible"/>
                                      </p:to>
                                    </p:set>
                                    <p:animEffect transition="in" filter="wipe(right)">
                                      <p:cBhvr>
                                        <p:cTn id="23" dur="500"/>
                                        <p:tgtEl>
                                          <p:spTgt spid="97"/>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5"/>
                                        </p:tgtEl>
                                        <p:attrNameLst>
                                          <p:attrName>style.visibility</p:attrName>
                                        </p:attrNameLst>
                                      </p:cBhvr>
                                      <p:to>
                                        <p:strVal val="visible"/>
                                      </p:to>
                                    </p:set>
                                    <p:animEffect transition="in" filter="wipe(left)">
                                      <p:cBhvr>
                                        <p:cTn id="26" dur="500"/>
                                        <p:tgtEl>
                                          <p:spTgt spid="9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98"/>
                                        </p:tgtEl>
                                        <p:attrNameLst>
                                          <p:attrName>style.visibility</p:attrName>
                                        </p:attrNameLst>
                                      </p:cBhvr>
                                      <p:to>
                                        <p:strVal val="visible"/>
                                      </p:to>
                                    </p:set>
                                    <p:animEffect transition="in" filter="wipe(left)">
                                      <p:cBhvr>
                                        <p:cTn id="29" dur="500"/>
                                        <p:tgtEl>
                                          <p:spTgt spid="98"/>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99"/>
                                        </p:tgtEl>
                                        <p:attrNameLst>
                                          <p:attrName>style.visibility</p:attrName>
                                        </p:attrNameLst>
                                      </p:cBhvr>
                                      <p:to>
                                        <p:strVal val="visible"/>
                                      </p:to>
                                    </p:set>
                                    <p:animEffect transition="in" filter="wipe(left)">
                                      <p:cBhvr>
                                        <p:cTn id="32" dur="500"/>
                                        <p:tgtEl>
                                          <p:spTgt spid="99"/>
                                        </p:tgtEl>
                                      </p:cBhvr>
                                    </p:animEffect>
                                  </p:childTnLst>
                                </p:cTn>
                              </p:par>
                            </p:childTnLst>
                          </p:cTn>
                        </p:par>
                        <p:par>
                          <p:cTn id="33" fill="hold">
                            <p:stCondLst>
                              <p:cond delay="2000"/>
                            </p:stCondLst>
                            <p:childTnLst>
                              <p:par>
                                <p:cTn id="34" presetID="2" presetClass="entr" presetSubtype="8" fill="hold" nodeType="afterEffect">
                                  <p:stCondLst>
                                    <p:cond delay="0"/>
                                  </p:stCondLst>
                                  <p:childTnLst>
                                    <p:set>
                                      <p:cBhvr>
                                        <p:cTn id="35" dur="1" fill="hold">
                                          <p:stCondLst>
                                            <p:cond delay="0"/>
                                          </p:stCondLst>
                                        </p:cTn>
                                        <p:tgtEl>
                                          <p:spTgt spid="100"/>
                                        </p:tgtEl>
                                        <p:attrNameLst>
                                          <p:attrName>style.visibility</p:attrName>
                                        </p:attrNameLst>
                                      </p:cBhvr>
                                      <p:to>
                                        <p:strVal val="visible"/>
                                      </p:to>
                                    </p:set>
                                    <p:anim calcmode="lin" valueType="num">
                                      <p:cBhvr additive="base">
                                        <p:cTn id="36" dur="500" fill="hold"/>
                                        <p:tgtEl>
                                          <p:spTgt spid="100"/>
                                        </p:tgtEl>
                                        <p:attrNameLst>
                                          <p:attrName>ppt_x</p:attrName>
                                        </p:attrNameLst>
                                      </p:cBhvr>
                                      <p:tavLst>
                                        <p:tav tm="0">
                                          <p:val>
                                            <p:strVal val="0-#ppt_w/2"/>
                                          </p:val>
                                        </p:tav>
                                        <p:tav tm="100000">
                                          <p:val>
                                            <p:strVal val="#ppt_x"/>
                                          </p:val>
                                        </p:tav>
                                      </p:tavLst>
                                    </p:anim>
                                    <p:anim calcmode="lin" valueType="num">
                                      <p:cBhvr additive="base">
                                        <p:cTn id="37" dur="500" fill="hold"/>
                                        <p:tgtEl>
                                          <p:spTgt spid="100"/>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103"/>
                                        </p:tgtEl>
                                        <p:attrNameLst>
                                          <p:attrName>style.visibility</p:attrName>
                                        </p:attrNameLst>
                                      </p:cBhvr>
                                      <p:to>
                                        <p:strVal val="visible"/>
                                      </p:to>
                                    </p:set>
                                    <p:anim calcmode="lin" valueType="num">
                                      <p:cBhvr additive="base">
                                        <p:cTn id="40" dur="500" fill="hold"/>
                                        <p:tgtEl>
                                          <p:spTgt spid="103"/>
                                        </p:tgtEl>
                                        <p:attrNameLst>
                                          <p:attrName>ppt_x</p:attrName>
                                        </p:attrNameLst>
                                      </p:cBhvr>
                                      <p:tavLst>
                                        <p:tav tm="0">
                                          <p:val>
                                            <p:strVal val="0-#ppt_w/2"/>
                                          </p:val>
                                        </p:tav>
                                        <p:tav tm="100000">
                                          <p:val>
                                            <p:strVal val="#ppt_x"/>
                                          </p:val>
                                        </p:tav>
                                      </p:tavLst>
                                    </p:anim>
                                    <p:anim calcmode="lin" valueType="num">
                                      <p:cBhvr additive="base">
                                        <p:cTn id="41" dur="500" fill="hold"/>
                                        <p:tgtEl>
                                          <p:spTgt spid="103"/>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0"/>
                                  </p:stCondLst>
                                  <p:childTnLst>
                                    <p:set>
                                      <p:cBhvr>
                                        <p:cTn id="43" dur="1" fill="hold">
                                          <p:stCondLst>
                                            <p:cond delay="0"/>
                                          </p:stCondLst>
                                        </p:cTn>
                                        <p:tgtEl>
                                          <p:spTgt spid="106"/>
                                        </p:tgtEl>
                                        <p:attrNameLst>
                                          <p:attrName>style.visibility</p:attrName>
                                        </p:attrNameLst>
                                      </p:cBhvr>
                                      <p:to>
                                        <p:strVal val="visible"/>
                                      </p:to>
                                    </p:set>
                                    <p:anim calcmode="lin" valueType="num">
                                      <p:cBhvr additive="base">
                                        <p:cTn id="44" dur="500" fill="hold"/>
                                        <p:tgtEl>
                                          <p:spTgt spid="106"/>
                                        </p:tgtEl>
                                        <p:attrNameLst>
                                          <p:attrName>ppt_x</p:attrName>
                                        </p:attrNameLst>
                                      </p:cBhvr>
                                      <p:tavLst>
                                        <p:tav tm="0">
                                          <p:val>
                                            <p:strVal val="1+#ppt_w/2"/>
                                          </p:val>
                                        </p:tav>
                                        <p:tav tm="100000">
                                          <p:val>
                                            <p:strVal val="#ppt_x"/>
                                          </p:val>
                                        </p:tav>
                                      </p:tavLst>
                                    </p:anim>
                                    <p:anim calcmode="lin" valueType="num">
                                      <p:cBhvr additive="base">
                                        <p:cTn id="45" dur="500" fill="hold"/>
                                        <p:tgtEl>
                                          <p:spTgt spid="106"/>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109"/>
                                        </p:tgtEl>
                                        <p:attrNameLst>
                                          <p:attrName>style.visibility</p:attrName>
                                        </p:attrNameLst>
                                      </p:cBhvr>
                                      <p:to>
                                        <p:strVal val="visible"/>
                                      </p:to>
                                    </p:set>
                                    <p:anim calcmode="lin" valueType="num">
                                      <p:cBhvr additive="base">
                                        <p:cTn id="48" dur="500" fill="hold"/>
                                        <p:tgtEl>
                                          <p:spTgt spid="109"/>
                                        </p:tgtEl>
                                        <p:attrNameLst>
                                          <p:attrName>ppt_x</p:attrName>
                                        </p:attrNameLst>
                                      </p:cBhvr>
                                      <p:tavLst>
                                        <p:tav tm="0">
                                          <p:val>
                                            <p:strVal val="1+#ppt_w/2"/>
                                          </p:val>
                                        </p:tav>
                                        <p:tav tm="100000">
                                          <p:val>
                                            <p:strVal val="#ppt_x"/>
                                          </p:val>
                                        </p:tav>
                                      </p:tavLst>
                                    </p:anim>
                                    <p:anim calcmode="lin" valueType="num">
                                      <p:cBhvr additive="base">
                                        <p:cTn id="49" dur="500" fill="hold"/>
                                        <p:tgtEl>
                                          <p:spTgt spid="109"/>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0"/>
                                  </p:stCondLst>
                                  <p:childTnLst>
                                    <p:set>
                                      <p:cBhvr>
                                        <p:cTn id="51" dur="1" fill="hold">
                                          <p:stCondLst>
                                            <p:cond delay="0"/>
                                          </p:stCondLst>
                                        </p:cTn>
                                        <p:tgtEl>
                                          <p:spTgt spid="112"/>
                                        </p:tgtEl>
                                        <p:attrNameLst>
                                          <p:attrName>style.visibility</p:attrName>
                                        </p:attrNameLst>
                                      </p:cBhvr>
                                      <p:to>
                                        <p:strVal val="visible"/>
                                      </p:to>
                                    </p:set>
                                    <p:anim calcmode="lin" valueType="num">
                                      <p:cBhvr additive="base">
                                        <p:cTn id="52" dur="500" fill="hold"/>
                                        <p:tgtEl>
                                          <p:spTgt spid="112"/>
                                        </p:tgtEl>
                                        <p:attrNameLst>
                                          <p:attrName>ppt_x</p:attrName>
                                        </p:attrNameLst>
                                      </p:cBhvr>
                                      <p:tavLst>
                                        <p:tav tm="0">
                                          <p:val>
                                            <p:strVal val="1+#ppt_w/2"/>
                                          </p:val>
                                        </p:tav>
                                        <p:tav tm="100000">
                                          <p:val>
                                            <p:strVal val="#ppt_x"/>
                                          </p:val>
                                        </p:tav>
                                      </p:tavLst>
                                    </p:anim>
                                    <p:anim calcmode="lin" valueType="num">
                                      <p:cBhvr additive="base">
                                        <p:cTn id="53" dur="500" fill="hold"/>
                                        <p:tgtEl>
                                          <p:spTgt spid="1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6" grpId="0" animBg="1"/>
      <p:bldP spid="97" grpId="0" animBg="1"/>
      <p:bldP spid="98" grpId="0" animBg="1"/>
      <p:bldP spid="99" grpId="0" animBg="1"/>
      <p:bldP spid="1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7"/>
          <p:cNvSpPr>
            <a:spLocks/>
          </p:cNvSpPr>
          <p:nvPr/>
        </p:nvSpPr>
        <p:spPr bwMode="auto">
          <a:xfrm rot="18900000">
            <a:off x="7261474" y="1697725"/>
            <a:ext cx="1745851"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6" tIns="45712" rIns="91426" bIns="45712"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2" name="Freeform 6"/>
          <p:cNvSpPr>
            <a:spLocks/>
          </p:cNvSpPr>
          <p:nvPr/>
        </p:nvSpPr>
        <p:spPr bwMode="auto">
          <a:xfrm rot="18900000">
            <a:off x="7912379" y="2962757"/>
            <a:ext cx="1748962"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6" tIns="45712" rIns="91426" bIns="45712"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3" name="Freeform 5"/>
          <p:cNvSpPr>
            <a:spLocks/>
          </p:cNvSpPr>
          <p:nvPr/>
        </p:nvSpPr>
        <p:spPr bwMode="auto">
          <a:xfrm rot="18900000">
            <a:off x="6650826" y="3616744"/>
            <a:ext cx="1745851"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6" tIns="45712" rIns="91426" bIns="45712"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4" name="Freeform 8"/>
          <p:cNvSpPr>
            <a:spLocks/>
          </p:cNvSpPr>
          <p:nvPr/>
        </p:nvSpPr>
        <p:spPr bwMode="auto">
          <a:xfrm rot="18900000">
            <a:off x="5998365" y="2351709"/>
            <a:ext cx="1745851"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6" tIns="45712" rIns="91426" bIns="45712"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cxnSp>
        <p:nvCxnSpPr>
          <p:cNvPr id="45" name="직선 연결선 250"/>
          <p:cNvCxnSpPr/>
          <p:nvPr/>
        </p:nvCxnSpPr>
        <p:spPr>
          <a:xfrm>
            <a:off x="5636785" y="2892166"/>
            <a:ext cx="32623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5708319" y="5160323"/>
            <a:ext cx="1191577"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8709180" y="1922638"/>
            <a:ext cx="1425834"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9681678" y="4194100"/>
            <a:ext cx="453336"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 Placeholder 8"/>
          <p:cNvSpPr txBox="1">
            <a:spLocks/>
          </p:cNvSpPr>
          <p:nvPr/>
        </p:nvSpPr>
        <p:spPr>
          <a:xfrm>
            <a:off x="482237" y="2319647"/>
            <a:ext cx="3099874" cy="3405900"/>
          </a:xfrm>
          <a:prstGeom prst="rect">
            <a:avLst/>
          </a:prstGeom>
        </p:spPr>
        <p:txBody>
          <a:bodyPr vert="horz" lIns="91426" tIns="45712" rIns="91426" bIns="45712"/>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sz="1600" dirty="0">
              <a:solidFill>
                <a:srgbClr val="414455"/>
              </a:solidFill>
              <a:latin typeface="微软雅黑" pitchFamily="34" charset="-122"/>
              <a:ea typeface="微软雅黑" pitchFamily="34" charset="-122"/>
            </a:endParaRPr>
          </a:p>
        </p:txBody>
      </p:sp>
      <p:cxnSp>
        <p:nvCxnSpPr>
          <p:cNvPr id="50" name="Straight Connector 59"/>
          <p:cNvCxnSpPr/>
          <p:nvPr/>
        </p:nvCxnSpPr>
        <p:spPr>
          <a:xfrm flipV="1">
            <a:off x="4003226" y="1610674"/>
            <a:ext cx="0" cy="4483417"/>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4343659" y="2649880"/>
            <a:ext cx="1159263" cy="677092"/>
          </a:xfrm>
          <a:prstGeom prst="rect">
            <a:avLst/>
          </a:prstGeom>
          <a:noFill/>
          <a:ln w="9525">
            <a:noFill/>
            <a:miter lim="800000"/>
            <a:headEnd/>
            <a:tailEnd/>
          </a:ln>
        </p:spPr>
        <p:txBody>
          <a:bodyPr wrap="none" lIns="91426" tIns="45712" rIns="91426" bIns="45712">
            <a:spAutoFit/>
          </a:bodyPr>
          <a:lstStyle/>
          <a:p>
            <a:r>
              <a:rPr lang="zh-CN" altLang="en-US" sz="1900" dirty="0">
                <a:solidFill>
                  <a:srgbClr val="414455"/>
                </a:solidFill>
                <a:latin typeface="微软雅黑" pitchFamily="34" charset="-122"/>
                <a:ea typeface="微软雅黑" pitchFamily="34" charset="-122"/>
              </a:rPr>
              <a:t>点击此处</a:t>
            </a:r>
            <a:endParaRPr lang="en-US" altLang="zh-CN" sz="1900" dirty="0">
              <a:solidFill>
                <a:srgbClr val="414455"/>
              </a:solidFill>
              <a:latin typeface="微软雅黑" pitchFamily="34" charset="-122"/>
              <a:ea typeface="微软雅黑" pitchFamily="34" charset="-122"/>
            </a:endParaRPr>
          </a:p>
          <a:p>
            <a:r>
              <a:rPr lang="zh-CN" altLang="en-US" sz="1900" dirty="0">
                <a:solidFill>
                  <a:srgbClr val="414455"/>
                </a:solidFill>
                <a:latin typeface="微软雅黑" pitchFamily="34" charset="-122"/>
                <a:ea typeface="微软雅黑" pitchFamily="34" charset="-122"/>
              </a:rPr>
              <a:t>添加内容</a:t>
            </a:r>
          </a:p>
        </p:txBody>
      </p:sp>
      <p:sp>
        <p:nvSpPr>
          <p:cNvPr id="52" name="矩形 10"/>
          <p:cNvSpPr>
            <a:spLocks noChangeArrowheads="1"/>
          </p:cNvSpPr>
          <p:nvPr/>
        </p:nvSpPr>
        <p:spPr bwMode="auto">
          <a:xfrm>
            <a:off x="10288644" y="1666732"/>
            <a:ext cx="1159263" cy="677092"/>
          </a:xfrm>
          <a:prstGeom prst="rect">
            <a:avLst/>
          </a:prstGeom>
          <a:noFill/>
          <a:ln w="9525">
            <a:noFill/>
            <a:miter lim="800000"/>
            <a:headEnd/>
            <a:tailEnd/>
          </a:ln>
        </p:spPr>
        <p:txBody>
          <a:bodyPr wrap="none" lIns="91426" tIns="45712" rIns="91426" bIns="45712">
            <a:spAutoFit/>
          </a:bodyPr>
          <a:lstStyle/>
          <a:p>
            <a:r>
              <a:rPr lang="zh-CN" altLang="en-US" sz="1900" dirty="0">
                <a:solidFill>
                  <a:srgbClr val="414455"/>
                </a:solidFill>
                <a:latin typeface="微软雅黑" pitchFamily="34" charset="-122"/>
                <a:ea typeface="微软雅黑" pitchFamily="34" charset="-122"/>
              </a:rPr>
              <a:t>点击此处</a:t>
            </a:r>
            <a:endParaRPr lang="en-US" altLang="zh-CN" sz="1900" dirty="0">
              <a:solidFill>
                <a:srgbClr val="414455"/>
              </a:solidFill>
              <a:latin typeface="微软雅黑" pitchFamily="34" charset="-122"/>
              <a:ea typeface="微软雅黑" pitchFamily="34" charset="-122"/>
            </a:endParaRPr>
          </a:p>
          <a:p>
            <a:r>
              <a:rPr lang="zh-CN" altLang="en-US" sz="1900" dirty="0">
                <a:solidFill>
                  <a:srgbClr val="414455"/>
                </a:solidFill>
                <a:latin typeface="微软雅黑" pitchFamily="34" charset="-122"/>
                <a:ea typeface="微软雅黑" pitchFamily="34" charset="-122"/>
              </a:rPr>
              <a:t>添加内容</a:t>
            </a:r>
          </a:p>
        </p:txBody>
      </p:sp>
      <p:sp>
        <p:nvSpPr>
          <p:cNvPr id="53" name="矩形 10"/>
          <p:cNvSpPr>
            <a:spLocks noChangeArrowheads="1"/>
          </p:cNvSpPr>
          <p:nvPr/>
        </p:nvSpPr>
        <p:spPr bwMode="auto">
          <a:xfrm>
            <a:off x="4420292" y="4795151"/>
            <a:ext cx="1159263" cy="677092"/>
          </a:xfrm>
          <a:prstGeom prst="rect">
            <a:avLst/>
          </a:prstGeom>
          <a:noFill/>
          <a:ln w="9525">
            <a:noFill/>
            <a:miter lim="800000"/>
            <a:headEnd/>
            <a:tailEnd/>
          </a:ln>
        </p:spPr>
        <p:txBody>
          <a:bodyPr wrap="none" lIns="91426" tIns="45712" rIns="91426" bIns="45712">
            <a:spAutoFit/>
          </a:bodyPr>
          <a:lstStyle/>
          <a:p>
            <a:r>
              <a:rPr lang="zh-CN" altLang="en-US" sz="1900" dirty="0">
                <a:solidFill>
                  <a:srgbClr val="414455"/>
                </a:solidFill>
                <a:latin typeface="微软雅黑" pitchFamily="34" charset="-122"/>
                <a:ea typeface="微软雅黑" pitchFamily="34" charset="-122"/>
              </a:rPr>
              <a:t>点击此处</a:t>
            </a:r>
            <a:endParaRPr lang="en-US" altLang="zh-CN" sz="1900" dirty="0">
              <a:solidFill>
                <a:srgbClr val="414455"/>
              </a:solidFill>
              <a:latin typeface="微软雅黑" pitchFamily="34" charset="-122"/>
              <a:ea typeface="微软雅黑" pitchFamily="34" charset="-122"/>
            </a:endParaRPr>
          </a:p>
          <a:p>
            <a:r>
              <a:rPr lang="zh-CN" altLang="en-US" sz="1900" dirty="0">
                <a:solidFill>
                  <a:srgbClr val="414455"/>
                </a:solidFill>
                <a:latin typeface="微软雅黑" pitchFamily="34" charset="-122"/>
                <a:ea typeface="微软雅黑" pitchFamily="34" charset="-122"/>
              </a:rPr>
              <a:t>添加内容</a:t>
            </a:r>
          </a:p>
        </p:txBody>
      </p:sp>
      <p:sp>
        <p:nvSpPr>
          <p:cNvPr id="54" name="矩形 10"/>
          <p:cNvSpPr>
            <a:spLocks noChangeArrowheads="1"/>
          </p:cNvSpPr>
          <p:nvPr/>
        </p:nvSpPr>
        <p:spPr bwMode="auto">
          <a:xfrm>
            <a:off x="10356344" y="3935715"/>
            <a:ext cx="1159263" cy="677092"/>
          </a:xfrm>
          <a:prstGeom prst="rect">
            <a:avLst/>
          </a:prstGeom>
          <a:noFill/>
          <a:ln w="9525">
            <a:noFill/>
            <a:miter lim="800000"/>
            <a:headEnd/>
            <a:tailEnd/>
          </a:ln>
        </p:spPr>
        <p:txBody>
          <a:bodyPr wrap="none" lIns="91426" tIns="45712" rIns="91426" bIns="45712">
            <a:spAutoFit/>
          </a:bodyPr>
          <a:lstStyle/>
          <a:p>
            <a:r>
              <a:rPr lang="zh-CN" altLang="en-US" sz="1900" dirty="0">
                <a:solidFill>
                  <a:srgbClr val="414455"/>
                </a:solidFill>
                <a:latin typeface="微软雅黑" pitchFamily="34" charset="-122"/>
                <a:ea typeface="微软雅黑" pitchFamily="34" charset="-122"/>
              </a:rPr>
              <a:t>点击此处</a:t>
            </a:r>
            <a:endParaRPr lang="en-US" altLang="zh-CN" sz="1900" dirty="0">
              <a:solidFill>
                <a:srgbClr val="414455"/>
              </a:solidFill>
              <a:latin typeface="微软雅黑" pitchFamily="34" charset="-122"/>
              <a:ea typeface="微软雅黑" pitchFamily="34" charset="-122"/>
            </a:endParaRPr>
          </a:p>
          <a:p>
            <a:r>
              <a:rPr lang="zh-CN" altLang="en-US" sz="1900" dirty="0">
                <a:solidFill>
                  <a:srgbClr val="414455"/>
                </a:solidFill>
                <a:latin typeface="微软雅黑" pitchFamily="34" charset="-122"/>
                <a:ea typeface="微软雅黑" pitchFamily="34" charset="-122"/>
              </a:rPr>
              <a:t>添加内容</a:t>
            </a:r>
          </a:p>
        </p:txBody>
      </p:sp>
    </p:spTree>
    <p:extLst>
      <p:ext uri="{BB962C8B-B14F-4D97-AF65-F5344CB8AC3E}">
        <p14:creationId xmlns:p14="http://schemas.microsoft.com/office/powerpoint/2010/main" val="3775600205"/>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 calcmode="lin" valueType="num">
                                      <p:cBhvr>
                                        <p:cTn id="9" dur="500" fill="hold"/>
                                        <p:tgtEl>
                                          <p:spTgt spid="41"/>
                                        </p:tgtEl>
                                        <p:attrNameLst>
                                          <p:attrName>style.rotation</p:attrName>
                                        </p:attrNameLst>
                                      </p:cBhvr>
                                      <p:tavLst>
                                        <p:tav tm="0">
                                          <p:val>
                                            <p:fltVal val="360"/>
                                          </p:val>
                                        </p:tav>
                                        <p:tav tm="100000">
                                          <p:val>
                                            <p:fltVal val="0"/>
                                          </p:val>
                                        </p:tav>
                                      </p:tavLst>
                                    </p:anim>
                                    <p:animEffect transition="in" filter="fade">
                                      <p:cBhvr>
                                        <p:cTn id="10" dur="500"/>
                                        <p:tgtEl>
                                          <p:spTgt spid="41"/>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47"/>
                                        </p:tgtEl>
                                        <p:attrNameLst>
                                          <p:attrName>style.visibility</p:attrName>
                                        </p:attrNameLst>
                                      </p:cBhvr>
                                      <p:to>
                                        <p:strVal val="visible"/>
                                      </p:to>
                                    </p:set>
                                    <p:animEffect transition="in" filter="wipe(left)">
                                      <p:cBhvr>
                                        <p:cTn id="14" dur="500"/>
                                        <p:tgtEl>
                                          <p:spTgt spid="47"/>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wipe(down)">
                                      <p:cBhvr>
                                        <p:cTn id="18" dur="500"/>
                                        <p:tgtEl>
                                          <p:spTgt spid="52"/>
                                        </p:tgtEl>
                                      </p:cBhvr>
                                    </p:animEffect>
                                  </p:childTnLst>
                                </p:cTn>
                              </p:par>
                            </p:childTnLst>
                          </p:cTn>
                        </p:par>
                        <p:par>
                          <p:cTn id="19" fill="hold">
                            <p:stCondLst>
                              <p:cond delay="1500"/>
                            </p:stCondLst>
                            <p:childTnLst>
                              <p:par>
                                <p:cTn id="20" presetID="49" presetClass="entr" presetSubtype="0" decel="100000" fill="hold" grpId="0" nodeType="after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p:cTn id="22" dur="500" fill="hold"/>
                                        <p:tgtEl>
                                          <p:spTgt spid="44"/>
                                        </p:tgtEl>
                                        <p:attrNameLst>
                                          <p:attrName>ppt_w</p:attrName>
                                        </p:attrNameLst>
                                      </p:cBhvr>
                                      <p:tavLst>
                                        <p:tav tm="0">
                                          <p:val>
                                            <p:fltVal val="0"/>
                                          </p:val>
                                        </p:tav>
                                        <p:tav tm="100000">
                                          <p:val>
                                            <p:strVal val="#ppt_w"/>
                                          </p:val>
                                        </p:tav>
                                      </p:tavLst>
                                    </p:anim>
                                    <p:anim calcmode="lin" valueType="num">
                                      <p:cBhvr>
                                        <p:cTn id="23" dur="500" fill="hold"/>
                                        <p:tgtEl>
                                          <p:spTgt spid="44"/>
                                        </p:tgtEl>
                                        <p:attrNameLst>
                                          <p:attrName>ppt_h</p:attrName>
                                        </p:attrNameLst>
                                      </p:cBhvr>
                                      <p:tavLst>
                                        <p:tav tm="0">
                                          <p:val>
                                            <p:fltVal val="0"/>
                                          </p:val>
                                        </p:tav>
                                        <p:tav tm="100000">
                                          <p:val>
                                            <p:strVal val="#ppt_h"/>
                                          </p:val>
                                        </p:tav>
                                      </p:tavLst>
                                    </p:anim>
                                    <p:anim calcmode="lin" valueType="num">
                                      <p:cBhvr>
                                        <p:cTn id="24" dur="500" fill="hold"/>
                                        <p:tgtEl>
                                          <p:spTgt spid="44"/>
                                        </p:tgtEl>
                                        <p:attrNameLst>
                                          <p:attrName>style.rotation</p:attrName>
                                        </p:attrNameLst>
                                      </p:cBhvr>
                                      <p:tavLst>
                                        <p:tav tm="0">
                                          <p:val>
                                            <p:fltVal val="360"/>
                                          </p:val>
                                        </p:tav>
                                        <p:tav tm="100000">
                                          <p:val>
                                            <p:fltVal val="0"/>
                                          </p:val>
                                        </p:tav>
                                      </p:tavLst>
                                    </p:anim>
                                    <p:animEffect transition="in" filter="fade">
                                      <p:cBhvr>
                                        <p:cTn id="25" dur="500"/>
                                        <p:tgtEl>
                                          <p:spTgt spid="44"/>
                                        </p:tgtEl>
                                      </p:cBhvr>
                                    </p:animEffect>
                                  </p:childTnLst>
                                </p:cTn>
                              </p:par>
                            </p:childTnLst>
                          </p:cTn>
                        </p:par>
                        <p:par>
                          <p:cTn id="26" fill="hold">
                            <p:stCondLst>
                              <p:cond delay="2000"/>
                            </p:stCondLst>
                            <p:childTnLst>
                              <p:par>
                                <p:cTn id="27" presetID="22" presetClass="entr" presetSubtype="2" fill="hold"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right)">
                                      <p:cBhvr>
                                        <p:cTn id="29" dur="500"/>
                                        <p:tgtEl>
                                          <p:spTgt spid="45"/>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left)">
                                      <p:cBhvr>
                                        <p:cTn id="33" dur="500"/>
                                        <p:tgtEl>
                                          <p:spTgt spid="51"/>
                                        </p:tgtEl>
                                      </p:cBhvr>
                                    </p:animEffect>
                                  </p:childTnLst>
                                </p:cTn>
                              </p:par>
                            </p:childTnLst>
                          </p:cTn>
                        </p:par>
                        <p:par>
                          <p:cTn id="34" fill="hold">
                            <p:stCondLst>
                              <p:cond delay="3000"/>
                            </p:stCondLst>
                            <p:childTnLst>
                              <p:par>
                                <p:cTn id="35" presetID="49" presetClass="entr" presetSubtype="0" decel="100000"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p:cTn id="37" dur="500" fill="hold"/>
                                        <p:tgtEl>
                                          <p:spTgt spid="43"/>
                                        </p:tgtEl>
                                        <p:attrNameLst>
                                          <p:attrName>ppt_w</p:attrName>
                                        </p:attrNameLst>
                                      </p:cBhvr>
                                      <p:tavLst>
                                        <p:tav tm="0">
                                          <p:val>
                                            <p:fltVal val="0"/>
                                          </p:val>
                                        </p:tav>
                                        <p:tav tm="100000">
                                          <p:val>
                                            <p:strVal val="#ppt_w"/>
                                          </p:val>
                                        </p:tav>
                                      </p:tavLst>
                                    </p:anim>
                                    <p:anim calcmode="lin" valueType="num">
                                      <p:cBhvr>
                                        <p:cTn id="38" dur="500" fill="hold"/>
                                        <p:tgtEl>
                                          <p:spTgt spid="43"/>
                                        </p:tgtEl>
                                        <p:attrNameLst>
                                          <p:attrName>ppt_h</p:attrName>
                                        </p:attrNameLst>
                                      </p:cBhvr>
                                      <p:tavLst>
                                        <p:tav tm="0">
                                          <p:val>
                                            <p:fltVal val="0"/>
                                          </p:val>
                                        </p:tav>
                                        <p:tav tm="100000">
                                          <p:val>
                                            <p:strVal val="#ppt_h"/>
                                          </p:val>
                                        </p:tav>
                                      </p:tavLst>
                                    </p:anim>
                                    <p:anim calcmode="lin" valueType="num">
                                      <p:cBhvr>
                                        <p:cTn id="39" dur="500" fill="hold"/>
                                        <p:tgtEl>
                                          <p:spTgt spid="43"/>
                                        </p:tgtEl>
                                        <p:attrNameLst>
                                          <p:attrName>style.rotation</p:attrName>
                                        </p:attrNameLst>
                                      </p:cBhvr>
                                      <p:tavLst>
                                        <p:tav tm="0">
                                          <p:val>
                                            <p:fltVal val="360"/>
                                          </p:val>
                                        </p:tav>
                                        <p:tav tm="100000">
                                          <p:val>
                                            <p:fltVal val="0"/>
                                          </p:val>
                                        </p:tav>
                                      </p:tavLst>
                                    </p:anim>
                                    <p:animEffect transition="in" filter="fade">
                                      <p:cBhvr>
                                        <p:cTn id="40" dur="500"/>
                                        <p:tgtEl>
                                          <p:spTgt spid="43"/>
                                        </p:tgtEl>
                                      </p:cBhvr>
                                    </p:animEffect>
                                  </p:childTnLst>
                                </p:cTn>
                              </p:par>
                            </p:childTnLst>
                          </p:cTn>
                        </p:par>
                        <p:par>
                          <p:cTn id="41" fill="hold">
                            <p:stCondLst>
                              <p:cond delay="3500"/>
                            </p:stCondLst>
                            <p:childTnLst>
                              <p:par>
                                <p:cTn id="42" presetID="22" presetClass="entr" presetSubtype="2" fill="hold" nodeType="afterEffect">
                                  <p:stCondLst>
                                    <p:cond delay="0"/>
                                  </p:stCondLst>
                                  <p:childTnLst>
                                    <p:set>
                                      <p:cBhvr>
                                        <p:cTn id="43" dur="1" fill="hold">
                                          <p:stCondLst>
                                            <p:cond delay="0"/>
                                          </p:stCondLst>
                                        </p:cTn>
                                        <p:tgtEl>
                                          <p:spTgt spid="46"/>
                                        </p:tgtEl>
                                        <p:attrNameLst>
                                          <p:attrName>style.visibility</p:attrName>
                                        </p:attrNameLst>
                                      </p:cBhvr>
                                      <p:to>
                                        <p:strVal val="visible"/>
                                      </p:to>
                                    </p:set>
                                    <p:animEffect transition="in" filter="wipe(right)">
                                      <p:cBhvr>
                                        <p:cTn id="44" dur="500"/>
                                        <p:tgtEl>
                                          <p:spTgt spid="46"/>
                                        </p:tgtEl>
                                      </p:cBhvr>
                                    </p:animEffect>
                                  </p:childTnLst>
                                </p:cTn>
                              </p:par>
                            </p:childTnLst>
                          </p:cTn>
                        </p:par>
                        <p:par>
                          <p:cTn id="45" fill="hold">
                            <p:stCondLst>
                              <p:cond delay="4000"/>
                            </p:stCondLst>
                            <p:childTnLst>
                              <p:par>
                                <p:cTn id="46" presetID="22" presetClass="entr" presetSubtype="4" fill="hold" grpId="0" nodeType="after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wipe(down)">
                                      <p:cBhvr>
                                        <p:cTn id="48" dur="500"/>
                                        <p:tgtEl>
                                          <p:spTgt spid="53"/>
                                        </p:tgtEl>
                                      </p:cBhvr>
                                    </p:animEffect>
                                  </p:childTnLst>
                                </p:cTn>
                              </p:par>
                            </p:childTnLst>
                          </p:cTn>
                        </p:par>
                        <p:par>
                          <p:cTn id="49" fill="hold">
                            <p:stCondLst>
                              <p:cond delay="4500"/>
                            </p:stCondLst>
                            <p:childTnLst>
                              <p:par>
                                <p:cTn id="50" presetID="49" presetClass="entr" presetSubtype="0" decel="100000"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p:cTn id="52" dur="500" fill="hold"/>
                                        <p:tgtEl>
                                          <p:spTgt spid="42"/>
                                        </p:tgtEl>
                                        <p:attrNameLst>
                                          <p:attrName>ppt_w</p:attrName>
                                        </p:attrNameLst>
                                      </p:cBhvr>
                                      <p:tavLst>
                                        <p:tav tm="0">
                                          <p:val>
                                            <p:fltVal val="0"/>
                                          </p:val>
                                        </p:tav>
                                        <p:tav tm="100000">
                                          <p:val>
                                            <p:strVal val="#ppt_w"/>
                                          </p:val>
                                        </p:tav>
                                      </p:tavLst>
                                    </p:anim>
                                    <p:anim calcmode="lin" valueType="num">
                                      <p:cBhvr>
                                        <p:cTn id="53" dur="500" fill="hold"/>
                                        <p:tgtEl>
                                          <p:spTgt spid="42"/>
                                        </p:tgtEl>
                                        <p:attrNameLst>
                                          <p:attrName>ppt_h</p:attrName>
                                        </p:attrNameLst>
                                      </p:cBhvr>
                                      <p:tavLst>
                                        <p:tav tm="0">
                                          <p:val>
                                            <p:fltVal val="0"/>
                                          </p:val>
                                        </p:tav>
                                        <p:tav tm="100000">
                                          <p:val>
                                            <p:strVal val="#ppt_h"/>
                                          </p:val>
                                        </p:tav>
                                      </p:tavLst>
                                    </p:anim>
                                    <p:anim calcmode="lin" valueType="num">
                                      <p:cBhvr>
                                        <p:cTn id="54" dur="500" fill="hold"/>
                                        <p:tgtEl>
                                          <p:spTgt spid="42"/>
                                        </p:tgtEl>
                                        <p:attrNameLst>
                                          <p:attrName>style.rotation</p:attrName>
                                        </p:attrNameLst>
                                      </p:cBhvr>
                                      <p:tavLst>
                                        <p:tav tm="0">
                                          <p:val>
                                            <p:fltVal val="360"/>
                                          </p:val>
                                        </p:tav>
                                        <p:tav tm="100000">
                                          <p:val>
                                            <p:fltVal val="0"/>
                                          </p:val>
                                        </p:tav>
                                      </p:tavLst>
                                    </p:anim>
                                    <p:animEffect transition="in" filter="fade">
                                      <p:cBhvr>
                                        <p:cTn id="55" dur="500"/>
                                        <p:tgtEl>
                                          <p:spTgt spid="42"/>
                                        </p:tgtEl>
                                      </p:cBhvr>
                                    </p:animEffect>
                                  </p:childTnLst>
                                </p:cTn>
                              </p:par>
                            </p:childTnLst>
                          </p:cTn>
                        </p:par>
                        <p:par>
                          <p:cTn id="56" fill="hold">
                            <p:stCondLst>
                              <p:cond delay="5000"/>
                            </p:stCondLst>
                            <p:childTnLst>
                              <p:par>
                                <p:cTn id="57" presetID="22" presetClass="entr" presetSubtype="8" fill="hold"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ipe(left)">
                                      <p:cBhvr>
                                        <p:cTn id="59" dur="500"/>
                                        <p:tgtEl>
                                          <p:spTgt spid="48"/>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wipe(left)">
                                      <p:cBhvr>
                                        <p:cTn id="63" dur="500"/>
                                        <p:tgtEl>
                                          <p:spTgt spid="54"/>
                                        </p:tgtEl>
                                      </p:cBhvr>
                                    </p:animEffect>
                                  </p:childTnLst>
                                </p:cTn>
                              </p:par>
                            </p:childTnLst>
                          </p:cTn>
                        </p:par>
                        <p:par>
                          <p:cTn id="64" fill="hold">
                            <p:stCondLst>
                              <p:cond delay="6000"/>
                            </p:stCondLst>
                            <p:childTnLst>
                              <p:par>
                                <p:cTn id="65" presetID="22" presetClass="entr" presetSubtype="1" fill="hold" nodeType="after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wipe(up)">
                                      <p:cBhvr>
                                        <p:cTn id="67" dur="500"/>
                                        <p:tgtEl>
                                          <p:spTgt spid="50"/>
                                        </p:tgtEl>
                                      </p:cBhvr>
                                    </p:animEffect>
                                  </p:childTnLst>
                                </p:cTn>
                              </p:par>
                            </p:childTnLst>
                          </p:cTn>
                        </p:par>
                        <p:par>
                          <p:cTn id="68" fill="hold">
                            <p:stCondLst>
                              <p:cond delay="6500"/>
                            </p:stCondLst>
                            <p:childTnLst>
                              <p:par>
                                <p:cTn id="69" presetID="22" presetClass="entr" presetSubtype="1" fill="hold" grpId="0" nodeType="afterEffect">
                                  <p:stCondLst>
                                    <p:cond delay="0"/>
                                  </p:stCondLst>
                                  <p:childTnLst>
                                    <p:set>
                                      <p:cBhvr>
                                        <p:cTn id="70" dur="1" fill="hold">
                                          <p:stCondLst>
                                            <p:cond delay="0"/>
                                          </p:stCondLst>
                                        </p:cTn>
                                        <p:tgtEl>
                                          <p:spTgt spid="49"/>
                                        </p:tgtEl>
                                        <p:attrNameLst>
                                          <p:attrName>style.visibility</p:attrName>
                                        </p:attrNameLst>
                                      </p:cBhvr>
                                      <p:to>
                                        <p:strVal val="visible"/>
                                      </p:to>
                                    </p:set>
                                    <p:animEffect transition="in" filter="wipe(up)">
                                      <p:cBhvr>
                                        <p:cTn id="7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47560" y="1171606"/>
            <a:ext cx="7164506" cy="2594851"/>
          </a:xfrm>
          <a:prstGeom prst="rect">
            <a:avLst/>
          </a:prstGeom>
          <a:effectLst/>
        </p:spPr>
      </p:pic>
      <p:sp>
        <p:nvSpPr>
          <p:cNvPr id="13" name="文本框 12"/>
          <p:cNvSpPr txBox="1"/>
          <p:nvPr/>
        </p:nvSpPr>
        <p:spPr>
          <a:xfrm>
            <a:off x="5006133" y="2577697"/>
            <a:ext cx="4760271" cy="800215"/>
          </a:xfrm>
          <a:prstGeom prst="rect">
            <a:avLst/>
          </a:prstGeom>
          <a:noFill/>
        </p:spPr>
        <p:txBody>
          <a:bodyPr wrap="none" lIns="121917" tIns="60958" rIns="121917" bIns="6095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cs typeface="Arial Unicode MS" panose="020B0604020202020204" pitchFamily="34" charset="-122"/>
              </a:rPr>
              <a:t>点击添加文字内容</a:t>
            </a:r>
          </a:p>
        </p:txBody>
      </p:sp>
      <p:sp>
        <p:nvSpPr>
          <p:cNvPr id="51" name="文本框 50"/>
          <p:cNvSpPr txBox="1"/>
          <p:nvPr/>
        </p:nvSpPr>
        <p:spPr>
          <a:xfrm>
            <a:off x="4804745" y="3925676"/>
            <a:ext cx="2056175" cy="451510"/>
          </a:xfrm>
          <a:prstGeom prst="rect">
            <a:avLst/>
          </a:prstGeom>
          <a:solidFill>
            <a:schemeClr val="accent5"/>
          </a:solidFill>
        </p:spPr>
        <p:txBody>
          <a:bodyPr wrap="square" lIns="121917" tIns="60958" rIns="121917" bIns="60958"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点击添加标题</a:t>
            </a:r>
          </a:p>
        </p:txBody>
      </p:sp>
      <p:sp>
        <p:nvSpPr>
          <p:cNvPr id="52" name="文本框 51"/>
          <p:cNvSpPr txBox="1"/>
          <p:nvPr/>
        </p:nvSpPr>
        <p:spPr>
          <a:xfrm>
            <a:off x="4804745" y="4814810"/>
            <a:ext cx="2056175" cy="451510"/>
          </a:xfrm>
          <a:prstGeom prst="rect">
            <a:avLst/>
          </a:prstGeom>
          <a:solidFill>
            <a:schemeClr val="accent3"/>
          </a:solidFill>
        </p:spPr>
        <p:txBody>
          <a:bodyPr wrap="square" lIns="121917" tIns="60958" rIns="121917" bIns="60958"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点击添加标题</a:t>
            </a:r>
          </a:p>
        </p:txBody>
      </p:sp>
      <p:sp>
        <p:nvSpPr>
          <p:cNvPr id="53" name="文本框 52"/>
          <p:cNvSpPr txBox="1"/>
          <p:nvPr/>
        </p:nvSpPr>
        <p:spPr>
          <a:xfrm>
            <a:off x="7735935" y="3925676"/>
            <a:ext cx="2056175" cy="451510"/>
          </a:xfrm>
          <a:prstGeom prst="rect">
            <a:avLst/>
          </a:prstGeom>
          <a:solidFill>
            <a:schemeClr val="accent4"/>
          </a:solidFill>
        </p:spPr>
        <p:txBody>
          <a:bodyPr wrap="square" lIns="121917" tIns="60958" rIns="121917" bIns="60958"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点击添加标题</a:t>
            </a:r>
          </a:p>
        </p:txBody>
      </p:sp>
      <p:sp>
        <p:nvSpPr>
          <p:cNvPr id="54" name="文本框 53"/>
          <p:cNvSpPr txBox="1"/>
          <p:nvPr/>
        </p:nvSpPr>
        <p:spPr>
          <a:xfrm>
            <a:off x="7735935" y="4814810"/>
            <a:ext cx="2056175" cy="451510"/>
          </a:xfrm>
          <a:prstGeom prst="rect">
            <a:avLst/>
          </a:prstGeom>
          <a:solidFill>
            <a:schemeClr val="accent6"/>
          </a:solidFill>
        </p:spPr>
        <p:txBody>
          <a:bodyPr wrap="square" lIns="121917" tIns="60958" rIns="121917" bIns="60958"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点击添加标题</a:t>
            </a:r>
          </a:p>
        </p:txBody>
      </p:sp>
      <p:sp>
        <p:nvSpPr>
          <p:cNvPr id="12" name="文本框 11"/>
          <p:cNvSpPr txBox="1"/>
          <p:nvPr/>
        </p:nvSpPr>
        <p:spPr>
          <a:xfrm>
            <a:off x="6789550" y="1364296"/>
            <a:ext cx="1230459" cy="1231102"/>
          </a:xfrm>
          <a:prstGeom prst="rect">
            <a:avLst/>
          </a:prstGeom>
          <a:noFill/>
        </p:spPr>
        <p:txBody>
          <a:bodyPr wrap="none" lIns="121917" tIns="60958" rIns="121917" bIns="60958" rtlCol="0">
            <a:spAutoFit/>
          </a:bodyPr>
          <a:lstStyle/>
          <a:p>
            <a:r>
              <a:rPr lang="en-US" altLang="zh-CN" sz="7200" dirty="0">
                <a:solidFill>
                  <a:schemeClr val="accent1"/>
                </a:solidFill>
                <a:latin typeface="Impact" panose="020B0806030902050204" pitchFamily="34" charset="0"/>
                <a:ea typeface="宋体" panose="02010600030101010101" pitchFamily="2" charset="-122"/>
              </a:rPr>
              <a:t>03</a:t>
            </a:r>
            <a:endParaRPr lang="zh-CN" altLang="en-US" sz="6600" dirty="0">
              <a:solidFill>
                <a:schemeClr val="accent1"/>
              </a:solidFill>
              <a:latin typeface="Impact" panose="020B0806030902050204" pitchFamily="34" charset="0"/>
              <a:ea typeface="宋体" panose="02010600030101010101" pitchFamily="2" charset="-122"/>
            </a:endParaRPr>
          </a:p>
        </p:txBody>
      </p:sp>
    </p:spTree>
    <p:extLst>
      <p:ext uri="{BB962C8B-B14F-4D97-AF65-F5344CB8AC3E}">
        <p14:creationId xmlns:p14="http://schemas.microsoft.com/office/powerpoint/2010/main" val="3300770212"/>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style.rotation</p:attrName>
                                        </p:attrNameLst>
                                      </p:cBhvr>
                                      <p:tavLst>
                                        <p:tav tm="0">
                                          <p:val>
                                            <p:fltVal val="720"/>
                                          </p:val>
                                        </p:tav>
                                        <p:tav tm="100000">
                                          <p:val>
                                            <p:fltVal val="0"/>
                                          </p:val>
                                        </p:tav>
                                      </p:tavLst>
                                    </p:anim>
                                    <p:anim calcmode="lin" valueType="num">
                                      <p:cBhvr>
                                        <p:cTn id="9" dur="1000" fill="hold"/>
                                        <p:tgtEl>
                                          <p:spTgt spid="43"/>
                                        </p:tgtEl>
                                        <p:attrNameLst>
                                          <p:attrName>ppt_h</p:attrName>
                                        </p:attrNameLst>
                                      </p:cBhvr>
                                      <p:tavLst>
                                        <p:tav tm="0">
                                          <p:val>
                                            <p:fltVal val="0"/>
                                          </p:val>
                                        </p:tav>
                                        <p:tav tm="100000">
                                          <p:val>
                                            <p:strVal val="#ppt_h"/>
                                          </p:val>
                                        </p:tav>
                                      </p:tavLst>
                                    </p:anim>
                                    <p:anim calcmode="lin" valueType="num">
                                      <p:cBhvr>
                                        <p:cTn id="10" dur="1000" fill="hold"/>
                                        <p:tgtEl>
                                          <p:spTgt spid="43"/>
                                        </p:tgtEl>
                                        <p:attrNameLst>
                                          <p:attrName>ppt_w</p:attrName>
                                        </p:attrNameLst>
                                      </p:cBhvr>
                                      <p:tavLst>
                                        <p:tav tm="0">
                                          <p:val>
                                            <p:fltVal val="0"/>
                                          </p:val>
                                        </p:tav>
                                        <p:tav tm="100000">
                                          <p:val>
                                            <p:strVal val="#ppt_w"/>
                                          </p:val>
                                        </p:tav>
                                      </p:tavLst>
                                    </p:anim>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300"/>
                                        <p:tgtEl>
                                          <p:spTgt spid="13"/>
                                        </p:tgtEl>
                                      </p:cBhvr>
                                    </p:animEffect>
                                  </p:childTnLst>
                                </p:cTn>
                              </p:par>
                            </p:childTnLst>
                          </p:cTn>
                        </p:par>
                        <p:par>
                          <p:cTn id="15" fill="hold">
                            <p:stCondLst>
                              <p:cond delay="1300"/>
                            </p:stCondLst>
                            <p:childTnLst>
                              <p:par>
                                <p:cTn id="16" presetID="41" presetClass="entr" presetSubtype="0" fill="hold" nodeType="afterEffect">
                                  <p:stCondLst>
                                    <p:cond delay="0"/>
                                  </p:stCondLst>
                                  <p:iterate type="lt">
                                    <p:tmPct val="10000"/>
                                  </p:iterate>
                                  <p:childTnLst>
                                    <p:set>
                                      <p:cBhvr>
                                        <p:cTn id="17" dur="1" fill="hold">
                                          <p:stCondLst>
                                            <p:cond delay="0"/>
                                          </p:stCondLst>
                                        </p:cTn>
                                        <p:tgtEl>
                                          <p:spTgt spid="13">
                                            <p:txEl>
                                              <p:pRg st="0" end="0"/>
                                            </p:txEl>
                                          </p:spTgt>
                                        </p:tgtEl>
                                        <p:attrNameLst>
                                          <p:attrName>style.visibility</p:attrName>
                                        </p:attrNameLst>
                                      </p:cBhvr>
                                      <p:to>
                                        <p:strVal val="visible"/>
                                      </p:to>
                                    </p:set>
                                    <p:anim calcmode="lin" valueType="num">
                                      <p:cBhvr>
                                        <p:cTn id="18" dur="500" fill="hold"/>
                                        <p:tgtEl>
                                          <p:spTgt spid="1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3">
                                            <p:txEl>
                                              <p:pRg st="0" end="0"/>
                                            </p:txEl>
                                          </p:spTgt>
                                        </p:tgtEl>
                                        <p:attrNameLst>
                                          <p:attrName>ppt_y</p:attrName>
                                        </p:attrNameLst>
                                      </p:cBhvr>
                                      <p:tavLst>
                                        <p:tav tm="0">
                                          <p:val>
                                            <p:strVal val="#ppt_y"/>
                                          </p:val>
                                        </p:tav>
                                        <p:tav tm="100000">
                                          <p:val>
                                            <p:strVal val="#ppt_y"/>
                                          </p:val>
                                        </p:tav>
                                      </p:tavLst>
                                    </p:anim>
                                    <p:anim calcmode="lin" valueType="num">
                                      <p:cBhvr>
                                        <p:cTn id="20" dur="500" fill="hold"/>
                                        <p:tgtEl>
                                          <p:spTgt spid="1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3">
                                            <p:txEl>
                                              <p:pRg st="0" end="0"/>
                                            </p:txEl>
                                          </p:spTgt>
                                        </p:tgtEl>
                                      </p:cBhvr>
                                    </p:animEffect>
                                  </p:childTnLst>
                                </p:cTn>
                              </p:par>
                            </p:childTnLst>
                          </p:cTn>
                        </p:par>
                        <p:par>
                          <p:cTn id="23" fill="hold">
                            <p:stCondLst>
                              <p:cond delay="21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1"/>
                                        </p:tgtEl>
                                        <p:attrNameLst>
                                          <p:attrName>style.visibility</p:attrName>
                                        </p:attrNameLst>
                                      </p:cBhvr>
                                      <p:to>
                                        <p:strVal val="visible"/>
                                      </p:to>
                                    </p:set>
                                    <p:anim calcmode="lin" valueType="num">
                                      <p:cBhvr>
                                        <p:cTn id="26" dur="3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27" dur="300" fill="hold"/>
                                        <p:tgtEl>
                                          <p:spTgt spid="51"/>
                                        </p:tgtEl>
                                        <p:attrNameLst>
                                          <p:attrName>ppt_y</p:attrName>
                                        </p:attrNameLst>
                                      </p:cBhvr>
                                      <p:tavLst>
                                        <p:tav tm="0">
                                          <p:val>
                                            <p:strVal val="#ppt_y"/>
                                          </p:val>
                                        </p:tav>
                                        <p:tav tm="100000">
                                          <p:val>
                                            <p:strVal val="#ppt_y"/>
                                          </p:val>
                                        </p:tav>
                                      </p:tavLst>
                                    </p:anim>
                                    <p:anim calcmode="lin" valueType="num">
                                      <p:cBhvr>
                                        <p:cTn id="28" dur="3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29" dur="3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30" dur="300" tmFilter="0,0; .5, 1; 1, 1"/>
                                        <p:tgtEl>
                                          <p:spTgt spid="51"/>
                                        </p:tgtEl>
                                      </p:cBhvr>
                                    </p:animEffect>
                                  </p:childTnLst>
                                </p:cTn>
                              </p:par>
                            </p:childTnLst>
                          </p:cTn>
                        </p:par>
                        <p:par>
                          <p:cTn id="31" fill="hold">
                            <p:stCondLst>
                              <p:cond delay="260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52"/>
                                        </p:tgtEl>
                                        <p:attrNameLst>
                                          <p:attrName>style.visibility</p:attrName>
                                        </p:attrNameLst>
                                      </p:cBhvr>
                                      <p:to>
                                        <p:strVal val="visible"/>
                                      </p:to>
                                    </p:set>
                                    <p:anim calcmode="lin" valueType="num">
                                      <p:cBhvr>
                                        <p:cTn id="34" dur="3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35" dur="300" fill="hold"/>
                                        <p:tgtEl>
                                          <p:spTgt spid="52"/>
                                        </p:tgtEl>
                                        <p:attrNameLst>
                                          <p:attrName>ppt_y</p:attrName>
                                        </p:attrNameLst>
                                      </p:cBhvr>
                                      <p:tavLst>
                                        <p:tav tm="0">
                                          <p:val>
                                            <p:strVal val="#ppt_y"/>
                                          </p:val>
                                        </p:tav>
                                        <p:tav tm="100000">
                                          <p:val>
                                            <p:strVal val="#ppt_y"/>
                                          </p:val>
                                        </p:tav>
                                      </p:tavLst>
                                    </p:anim>
                                    <p:anim calcmode="lin" valueType="num">
                                      <p:cBhvr>
                                        <p:cTn id="36" dur="3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37" dur="3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38" dur="300" tmFilter="0,0; .5, 1; 1, 1"/>
                                        <p:tgtEl>
                                          <p:spTgt spid="52"/>
                                        </p:tgtEl>
                                      </p:cBhvr>
                                    </p:animEffect>
                                  </p:childTnLst>
                                </p:cTn>
                              </p:par>
                            </p:childTnLst>
                          </p:cTn>
                        </p:par>
                        <p:par>
                          <p:cTn id="39" fill="hold">
                            <p:stCondLst>
                              <p:cond delay="305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53"/>
                                        </p:tgtEl>
                                        <p:attrNameLst>
                                          <p:attrName>style.visibility</p:attrName>
                                        </p:attrNameLst>
                                      </p:cBhvr>
                                      <p:to>
                                        <p:strVal val="visible"/>
                                      </p:to>
                                    </p:set>
                                    <p:anim calcmode="lin" valueType="num">
                                      <p:cBhvr>
                                        <p:cTn id="42" dur="3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43" dur="300" fill="hold"/>
                                        <p:tgtEl>
                                          <p:spTgt spid="53"/>
                                        </p:tgtEl>
                                        <p:attrNameLst>
                                          <p:attrName>ppt_y</p:attrName>
                                        </p:attrNameLst>
                                      </p:cBhvr>
                                      <p:tavLst>
                                        <p:tav tm="0">
                                          <p:val>
                                            <p:strVal val="#ppt_y"/>
                                          </p:val>
                                        </p:tav>
                                        <p:tav tm="100000">
                                          <p:val>
                                            <p:strVal val="#ppt_y"/>
                                          </p:val>
                                        </p:tav>
                                      </p:tavLst>
                                    </p:anim>
                                    <p:anim calcmode="lin" valueType="num">
                                      <p:cBhvr>
                                        <p:cTn id="44" dur="3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45" dur="3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46" dur="300" tmFilter="0,0; .5, 1; 1, 1"/>
                                        <p:tgtEl>
                                          <p:spTgt spid="53"/>
                                        </p:tgtEl>
                                      </p:cBhvr>
                                    </p:animEffect>
                                  </p:childTnLst>
                                </p:cTn>
                              </p:par>
                            </p:childTnLst>
                          </p:cTn>
                        </p:par>
                        <p:par>
                          <p:cTn id="47" fill="hold">
                            <p:stCondLst>
                              <p:cond delay="35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54"/>
                                        </p:tgtEl>
                                        <p:attrNameLst>
                                          <p:attrName>style.visibility</p:attrName>
                                        </p:attrNameLst>
                                      </p:cBhvr>
                                      <p:to>
                                        <p:strVal val="visible"/>
                                      </p:to>
                                    </p:set>
                                    <p:anim calcmode="lin" valueType="num">
                                      <p:cBhvr>
                                        <p:cTn id="50" dur="3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51" dur="300" fill="hold"/>
                                        <p:tgtEl>
                                          <p:spTgt spid="54"/>
                                        </p:tgtEl>
                                        <p:attrNameLst>
                                          <p:attrName>ppt_y</p:attrName>
                                        </p:attrNameLst>
                                      </p:cBhvr>
                                      <p:tavLst>
                                        <p:tav tm="0">
                                          <p:val>
                                            <p:strVal val="#ppt_y"/>
                                          </p:val>
                                        </p:tav>
                                        <p:tav tm="100000">
                                          <p:val>
                                            <p:strVal val="#ppt_y"/>
                                          </p:val>
                                        </p:tav>
                                      </p:tavLst>
                                    </p:anim>
                                    <p:anim calcmode="lin" valueType="num">
                                      <p:cBhvr>
                                        <p:cTn id="52" dur="3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53" dur="3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54" dur="300" tmFilter="0,0; .5, 1; 1, 1"/>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1" grpId="0" animBg="1"/>
      <p:bldP spid="52" grpId="0" animBg="1"/>
      <p:bldP spid="53" grpId="0" animBg="1"/>
      <p:bldP spid="5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深色1"/>
          <p:cNvSpPr txBox="1"/>
          <p:nvPr/>
        </p:nvSpPr>
        <p:spPr>
          <a:xfrm>
            <a:off x="1597699" y="1505716"/>
            <a:ext cx="656584" cy="861770"/>
          </a:xfrm>
          <a:prstGeom prst="rect">
            <a:avLst/>
          </a:prstGeom>
          <a:noFill/>
        </p:spPr>
        <p:txBody>
          <a:bodyPr wrap="none" lIns="121917" tIns="60958" rIns="121917" bIns="60958" rtlCol="0">
            <a:spAutoFit/>
          </a:bodyPr>
          <a:lstStyle/>
          <a:p>
            <a:pPr>
              <a:defRPr/>
            </a:pPr>
            <a:r>
              <a:rPr lang="en-US" altLang="zh-CN" sz="4800" kern="0" dirty="0">
                <a:solidFill>
                  <a:schemeClr val="accent1"/>
                </a:solidFill>
                <a:latin typeface="Arial Black" pitchFamily="34" charset="0"/>
                <a:ea typeface="微软雅黑" pitchFamily="34" charset="-122"/>
              </a:rPr>
              <a:t>1</a:t>
            </a:r>
            <a:endParaRPr lang="zh-CN" altLang="en-US" sz="4800" kern="0" dirty="0">
              <a:solidFill>
                <a:schemeClr val="accent1"/>
              </a:solidFill>
              <a:latin typeface="Arial Black" pitchFamily="34" charset="0"/>
              <a:ea typeface="微软雅黑" pitchFamily="34" charset="-122"/>
            </a:endParaRPr>
          </a:p>
        </p:txBody>
      </p:sp>
      <p:sp>
        <p:nvSpPr>
          <p:cNvPr id="31" name="深色2"/>
          <p:cNvSpPr txBox="1"/>
          <p:nvPr/>
        </p:nvSpPr>
        <p:spPr>
          <a:xfrm>
            <a:off x="4286347" y="1505716"/>
            <a:ext cx="656584" cy="861770"/>
          </a:xfrm>
          <a:prstGeom prst="rect">
            <a:avLst/>
          </a:prstGeom>
          <a:noFill/>
        </p:spPr>
        <p:txBody>
          <a:bodyPr wrap="none" lIns="121917" tIns="60958" rIns="121917" bIns="60958" rtlCol="0">
            <a:spAutoFit/>
          </a:bodyPr>
          <a:lstStyle/>
          <a:p>
            <a:pPr>
              <a:defRPr/>
            </a:pPr>
            <a:r>
              <a:rPr lang="en-US" altLang="zh-CN" sz="4800" kern="0" dirty="0">
                <a:solidFill>
                  <a:schemeClr val="accent1"/>
                </a:solidFill>
                <a:latin typeface="Arial Black" pitchFamily="34" charset="0"/>
                <a:ea typeface="微软雅黑" pitchFamily="34" charset="-122"/>
              </a:rPr>
              <a:t>2</a:t>
            </a:r>
            <a:endParaRPr lang="zh-CN" altLang="en-US" sz="4800" kern="0" dirty="0">
              <a:solidFill>
                <a:schemeClr val="accent1"/>
              </a:solidFill>
              <a:latin typeface="Arial Black" pitchFamily="34" charset="0"/>
              <a:ea typeface="微软雅黑" pitchFamily="34" charset="-122"/>
            </a:endParaRPr>
          </a:p>
        </p:txBody>
      </p:sp>
      <p:sp>
        <p:nvSpPr>
          <p:cNvPr id="32" name="深色3"/>
          <p:cNvSpPr txBox="1"/>
          <p:nvPr/>
        </p:nvSpPr>
        <p:spPr>
          <a:xfrm>
            <a:off x="7071020" y="1505716"/>
            <a:ext cx="656584" cy="861770"/>
          </a:xfrm>
          <a:prstGeom prst="rect">
            <a:avLst/>
          </a:prstGeom>
          <a:noFill/>
        </p:spPr>
        <p:txBody>
          <a:bodyPr wrap="none" lIns="121917" tIns="60958" rIns="121917" bIns="60958" rtlCol="0">
            <a:spAutoFit/>
          </a:bodyPr>
          <a:lstStyle/>
          <a:p>
            <a:pPr>
              <a:defRPr/>
            </a:pPr>
            <a:r>
              <a:rPr lang="en-US" altLang="zh-CN" sz="4800" kern="0" dirty="0">
                <a:solidFill>
                  <a:schemeClr val="accent1"/>
                </a:solidFill>
                <a:latin typeface="Arial Black" pitchFamily="34" charset="0"/>
                <a:ea typeface="微软雅黑" pitchFamily="34" charset="-122"/>
              </a:rPr>
              <a:t>3</a:t>
            </a:r>
            <a:endParaRPr lang="zh-CN" altLang="en-US" sz="4800" kern="0" dirty="0">
              <a:solidFill>
                <a:schemeClr val="accent1"/>
              </a:solidFill>
              <a:latin typeface="Arial Black" pitchFamily="34" charset="0"/>
              <a:ea typeface="微软雅黑" pitchFamily="34" charset="-122"/>
            </a:endParaRPr>
          </a:p>
        </p:txBody>
      </p:sp>
      <p:grpSp>
        <p:nvGrpSpPr>
          <p:cNvPr id="33" name="文本1"/>
          <p:cNvGrpSpPr/>
          <p:nvPr/>
        </p:nvGrpSpPr>
        <p:grpSpPr>
          <a:xfrm>
            <a:off x="869049" y="1936702"/>
            <a:ext cx="2113305" cy="3989844"/>
            <a:chOff x="1649319" y="1988839"/>
            <a:chExt cx="1584772" cy="2991690"/>
          </a:xfr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p:grpSpPr>
        <p:sp>
          <p:nvSpPr>
            <p:cNvPr id="34" name="矩形 2"/>
            <p:cNvSpPr/>
            <p:nvPr/>
          </p:nvSpPr>
          <p:spPr>
            <a:xfrm>
              <a:off x="1649869" y="1988839"/>
              <a:ext cx="1584176" cy="2991690"/>
            </a:xfrm>
            <a:custGeom>
              <a:avLst/>
              <a:gdLst/>
              <a:ahLst/>
              <a:cxnLst/>
              <a:rect l="l" t="t" r="r" b="b"/>
              <a:pathLst>
                <a:path w="1584176" h="2991690">
                  <a:moveTo>
                    <a:pt x="0" y="0"/>
                  </a:moveTo>
                  <a:lnTo>
                    <a:pt x="533923" y="0"/>
                  </a:lnTo>
                  <a:lnTo>
                    <a:pt x="533923" y="96493"/>
                  </a:lnTo>
                  <a:lnTo>
                    <a:pt x="209147" y="96493"/>
                  </a:lnTo>
                  <a:lnTo>
                    <a:pt x="796178" y="464695"/>
                  </a:lnTo>
                  <a:lnTo>
                    <a:pt x="1383209" y="96493"/>
                  </a:lnTo>
                  <a:lnTo>
                    <a:pt x="1058433" y="96493"/>
                  </a:lnTo>
                  <a:lnTo>
                    <a:pt x="1058433" y="0"/>
                  </a:lnTo>
                  <a:lnTo>
                    <a:pt x="1584176" y="0"/>
                  </a:lnTo>
                  <a:lnTo>
                    <a:pt x="1584176" y="2991690"/>
                  </a:lnTo>
                  <a:lnTo>
                    <a:pt x="0" y="2991690"/>
                  </a:lnTo>
                  <a:close/>
                </a:path>
              </a:pathLst>
            </a:custGeom>
            <a:solidFill>
              <a:schemeClr val="accent1"/>
            </a:soli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fontAlgn="base">
                <a:lnSpc>
                  <a:spcPct val="120000"/>
                </a:lnSpc>
                <a:spcBef>
                  <a:spcPts val="800"/>
                </a:spcBef>
                <a:spcAft>
                  <a:spcPts val="800"/>
                </a:spcAft>
                <a:defRPr/>
              </a:pPr>
              <a:endParaRPr lang="zh-CN" altLang="en-US" sz="3700" kern="0" dirty="0">
                <a:solidFill>
                  <a:srgbClr val="FFFFFF"/>
                </a:solidFill>
                <a:latin typeface="Impact" pitchFamily="34" charset="0"/>
                <a:ea typeface="微软雅黑" pitchFamily="34" charset="-122"/>
              </a:endParaRPr>
            </a:p>
          </p:txBody>
        </p:sp>
        <p:sp>
          <p:nvSpPr>
            <p:cNvPr id="35" name="TextBox 34"/>
            <p:cNvSpPr txBox="1"/>
            <p:nvPr/>
          </p:nvSpPr>
          <p:spPr bwMode="auto">
            <a:xfrm>
              <a:off x="1649319" y="3022830"/>
              <a:ext cx="1584726" cy="969272"/>
            </a:xfrm>
            <a:prstGeom prst="rect">
              <a:avLst/>
            </a:prstGeom>
            <a:noFill/>
          </p:spPr>
          <p:txBody>
            <a:bodyPr vert="horz" wrap="square" lIns="91440" tIns="45720" rIns="91440" bIns="45720" numCol="1" anchor="t" anchorCtr="0" compatLnSpc="1">
              <a:prstTxWarp prst="textNoShape">
                <a:avLst/>
              </a:prstTxWarp>
              <a:spAutoFit/>
            </a:bodyPr>
            <a:lstStyle/>
            <a:p>
              <a:pPr algn="ctr" fontAlgn="base">
                <a:lnSpc>
                  <a:spcPct val="150000"/>
                </a:lnSpc>
                <a:spcBef>
                  <a:spcPct val="0"/>
                </a:spcBef>
                <a:spcAft>
                  <a:spcPct val="0"/>
                </a:spcAft>
                <a:defRPr/>
              </a:pPr>
              <a:r>
                <a:rPr lang="zh-CN" altLang="en-US" sz="1300" kern="0" dirty="0">
                  <a:solidFill>
                    <a:srgbClr val="FFFFFF"/>
                  </a:solidFill>
                  <a:latin typeface="微软雅黑" pitchFamily="34" charset="-122"/>
                  <a:ea typeface="微软雅黑" pitchFamily="34" charset="-122"/>
                  <a:cs typeface="宋体" pitchFamily="2" charset="-122"/>
                </a:rPr>
                <a:t>单击此处添加段落文本单击此处添加段落文本单击此处添加段落文本单击此点击添加处添加段落文本</a:t>
              </a:r>
              <a:endParaRPr lang="zh-CN" altLang="en-US" kern="0" dirty="0">
                <a:solidFill>
                  <a:srgbClr val="FFFFFF"/>
                </a:solidFill>
                <a:latin typeface="Arial" pitchFamily="34" charset="0"/>
                <a:ea typeface="微软雅黑" pitchFamily="34" charset="-122"/>
                <a:cs typeface="宋体" pitchFamily="2" charset="-122"/>
              </a:endParaRPr>
            </a:p>
          </p:txBody>
        </p:sp>
        <p:sp>
          <p:nvSpPr>
            <p:cNvPr id="36" name="TextBox 53"/>
            <p:cNvSpPr txBox="1">
              <a:spLocks noChangeArrowheads="1"/>
            </p:cNvSpPr>
            <p:nvPr/>
          </p:nvSpPr>
          <p:spPr bwMode="auto">
            <a:xfrm>
              <a:off x="1649869" y="2708920"/>
              <a:ext cx="1584222" cy="25385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ctr" fontAlgn="base">
                <a:spcBef>
                  <a:spcPct val="0"/>
                </a:spcBef>
                <a:spcAft>
                  <a:spcPct val="0"/>
                </a:spcAft>
                <a:defRPr/>
              </a:pPr>
              <a:r>
                <a:rPr lang="zh-CN" altLang="en-US" sz="1600" b="1" kern="0" dirty="0">
                  <a:solidFill>
                    <a:srgbClr val="FFFFFF"/>
                  </a:solidFill>
                  <a:latin typeface="微软雅黑" pitchFamily="34" charset="-122"/>
                  <a:ea typeface="微软雅黑" pitchFamily="34" charset="-122"/>
                  <a:cs typeface="宋体" pitchFamily="2" charset="-122"/>
                </a:rPr>
                <a:t>单击此处添加标题</a:t>
              </a:r>
              <a:endParaRPr lang="zh-CN" altLang="en-US" kern="0" dirty="0">
                <a:solidFill>
                  <a:srgbClr val="FFFFFF"/>
                </a:solidFill>
                <a:latin typeface="Arial" pitchFamily="34" charset="0"/>
                <a:ea typeface="微软雅黑" pitchFamily="34" charset="-122"/>
                <a:cs typeface="宋体" pitchFamily="2" charset="-122"/>
              </a:endParaRPr>
            </a:p>
          </p:txBody>
        </p:sp>
      </p:grpSp>
      <p:grpSp>
        <p:nvGrpSpPr>
          <p:cNvPr id="37" name="文本2"/>
          <p:cNvGrpSpPr/>
          <p:nvPr/>
        </p:nvGrpSpPr>
        <p:grpSpPr>
          <a:xfrm>
            <a:off x="3557697" y="1936702"/>
            <a:ext cx="2113305" cy="3989844"/>
            <a:chOff x="3665543" y="1988839"/>
            <a:chExt cx="1584772" cy="2991690"/>
          </a:xfr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p:grpSpPr>
        <p:sp>
          <p:nvSpPr>
            <p:cNvPr id="38" name="矩形 2"/>
            <p:cNvSpPr/>
            <p:nvPr/>
          </p:nvSpPr>
          <p:spPr>
            <a:xfrm>
              <a:off x="3666093" y="1988839"/>
              <a:ext cx="1584176" cy="2991690"/>
            </a:xfrm>
            <a:custGeom>
              <a:avLst/>
              <a:gdLst/>
              <a:ahLst/>
              <a:cxnLst/>
              <a:rect l="l" t="t" r="r" b="b"/>
              <a:pathLst>
                <a:path w="1584176" h="2991690">
                  <a:moveTo>
                    <a:pt x="0" y="0"/>
                  </a:moveTo>
                  <a:lnTo>
                    <a:pt x="533923" y="0"/>
                  </a:lnTo>
                  <a:lnTo>
                    <a:pt x="533923" y="96493"/>
                  </a:lnTo>
                  <a:lnTo>
                    <a:pt x="209147" y="96493"/>
                  </a:lnTo>
                  <a:lnTo>
                    <a:pt x="796178" y="464695"/>
                  </a:lnTo>
                  <a:lnTo>
                    <a:pt x="1383209" y="96493"/>
                  </a:lnTo>
                  <a:lnTo>
                    <a:pt x="1058433" y="96493"/>
                  </a:lnTo>
                  <a:lnTo>
                    <a:pt x="1058433" y="0"/>
                  </a:lnTo>
                  <a:lnTo>
                    <a:pt x="1584176" y="0"/>
                  </a:lnTo>
                  <a:lnTo>
                    <a:pt x="1584176" y="2991690"/>
                  </a:lnTo>
                  <a:lnTo>
                    <a:pt x="0" y="2991690"/>
                  </a:lnTo>
                  <a:close/>
                </a:path>
              </a:pathLst>
            </a:custGeom>
            <a:solidFill>
              <a:schemeClr val="accent2"/>
            </a:soli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fontAlgn="base">
                <a:lnSpc>
                  <a:spcPct val="120000"/>
                </a:lnSpc>
                <a:spcBef>
                  <a:spcPts val="800"/>
                </a:spcBef>
                <a:spcAft>
                  <a:spcPts val="800"/>
                </a:spcAft>
                <a:defRPr/>
              </a:pPr>
              <a:endParaRPr lang="zh-CN" altLang="en-US" sz="3700" kern="0" dirty="0">
                <a:solidFill>
                  <a:srgbClr val="FFFFFF"/>
                </a:solidFill>
                <a:latin typeface="Impact" pitchFamily="34" charset="0"/>
                <a:ea typeface="微软雅黑" pitchFamily="34" charset="-122"/>
              </a:endParaRPr>
            </a:p>
          </p:txBody>
        </p:sp>
        <p:sp>
          <p:nvSpPr>
            <p:cNvPr id="39" name="TextBox 38"/>
            <p:cNvSpPr txBox="1"/>
            <p:nvPr/>
          </p:nvSpPr>
          <p:spPr bwMode="auto">
            <a:xfrm>
              <a:off x="3665543" y="3022830"/>
              <a:ext cx="1584726" cy="969272"/>
            </a:xfrm>
            <a:prstGeom prst="rect">
              <a:avLst/>
            </a:prstGeom>
            <a:noFill/>
          </p:spPr>
          <p:txBody>
            <a:bodyPr vert="horz" wrap="square" lIns="91440" tIns="45720" rIns="91440" bIns="45720" numCol="1" anchor="t" anchorCtr="0" compatLnSpc="1">
              <a:prstTxWarp prst="textNoShape">
                <a:avLst/>
              </a:prstTxWarp>
              <a:spAutoFit/>
            </a:bodyPr>
            <a:lstStyle/>
            <a:p>
              <a:pPr lvl="0" algn="ctr">
                <a:lnSpc>
                  <a:spcPct val="150000"/>
                </a:lnSpc>
                <a:defRPr/>
              </a:pPr>
              <a:r>
                <a:rPr lang="zh-CN" altLang="en-US" sz="1300" kern="0" dirty="0">
                  <a:solidFill>
                    <a:srgbClr val="FFFFFF"/>
                  </a:solidFill>
                  <a:latin typeface="微软雅黑" pitchFamily="34" charset="-122"/>
                  <a:ea typeface="微软雅黑" pitchFamily="34" charset="-122"/>
                  <a:cs typeface="宋体" pitchFamily="2" charset="-122"/>
                </a:rPr>
                <a:t>单击此处添加段落文本单击此处添加段落文本单击此处添加段落文本单击此点击添加处添加段落文本</a:t>
              </a:r>
              <a:endParaRPr lang="zh-CN" altLang="en-US" kern="0" dirty="0">
                <a:solidFill>
                  <a:srgbClr val="FFFFFF"/>
                </a:solidFill>
                <a:ea typeface="微软雅黑" pitchFamily="34" charset="-122"/>
                <a:cs typeface="宋体" pitchFamily="2" charset="-122"/>
              </a:endParaRPr>
            </a:p>
          </p:txBody>
        </p:sp>
        <p:sp>
          <p:nvSpPr>
            <p:cNvPr id="40" name="TextBox 53"/>
            <p:cNvSpPr txBox="1">
              <a:spLocks noChangeArrowheads="1"/>
            </p:cNvSpPr>
            <p:nvPr/>
          </p:nvSpPr>
          <p:spPr bwMode="auto">
            <a:xfrm>
              <a:off x="3666093" y="2708920"/>
              <a:ext cx="1584222" cy="25385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ctr" fontAlgn="base">
                <a:spcBef>
                  <a:spcPct val="0"/>
                </a:spcBef>
                <a:spcAft>
                  <a:spcPct val="0"/>
                </a:spcAft>
                <a:defRPr/>
              </a:pPr>
              <a:r>
                <a:rPr lang="zh-CN" altLang="en-US" sz="1600" b="1" kern="0" dirty="0">
                  <a:solidFill>
                    <a:srgbClr val="FFFFFF"/>
                  </a:solidFill>
                  <a:latin typeface="微软雅黑" pitchFamily="34" charset="-122"/>
                  <a:ea typeface="微软雅黑" pitchFamily="34" charset="-122"/>
                  <a:cs typeface="宋体" pitchFamily="2" charset="-122"/>
                </a:rPr>
                <a:t>单击此处添加标题</a:t>
              </a:r>
              <a:endParaRPr lang="zh-CN" altLang="en-US" kern="0" dirty="0">
                <a:solidFill>
                  <a:srgbClr val="FFFFFF"/>
                </a:solidFill>
                <a:latin typeface="Arial" pitchFamily="34" charset="0"/>
                <a:ea typeface="微软雅黑" pitchFamily="34" charset="-122"/>
                <a:cs typeface="宋体" pitchFamily="2" charset="-122"/>
              </a:endParaRPr>
            </a:p>
          </p:txBody>
        </p:sp>
      </p:grpSp>
      <p:grpSp>
        <p:nvGrpSpPr>
          <p:cNvPr id="41" name="文本3"/>
          <p:cNvGrpSpPr/>
          <p:nvPr/>
        </p:nvGrpSpPr>
        <p:grpSpPr>
          <a:xfrm>
            <a:off x="6342370" y="1936702"/>
            <a:ext cx="2113305" cy="3989844"/>
            <a:chOff x="5753775" y="1988839"/>
            <a:chExt cx="1584772" cy="2991690"/>
          </a:xfr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p:grpSpPr>
        <p:sp>
          <p:nvSpPr>
            <p:cNvPr id="42" name="矩形 2"/>
            <p:cNvSpPr/>
            <p:nvPr/>
          </p:nvSpPr>
          <p:spPr>
            <a:xfrm>
              <a:off x="5754325" y="1988839"/>
              <a:ext cx="1584176" cy="2991690"/>
            </a:xfrm>
            <a:custGeom>
              <a:avLst/>
              <a:gdLst/>
              <a:ahLst/>
              <a:cxnLst/>
              <a:rect l="l" t="t" r="r" b="b"/>
              <a:pathLst>
                <a:path w="1584176" h="2991690">
                  <a:moveTo>
                    <a:pt x="0" y="0"/>
                  </a:moveTo>
                  <a:lnTo>
                    <a:pt x="533923" y="0"/>
                  </a:lnTo>
                  <a:lnTo>
                    <a:pt x="533923" y="96493"/>
                  </a:lnTo>
                  <a:lnTo>
                    <a:pt x="209147" y="96493"/>
                  </a:lnTo>
                  <a:lnTo>
                    <a:pt x="796178" y="464695"/>
                  </a:lnTo>
                  <a:lnTo>
                    <a:pt x="1383209" y="96493"/>
                  </a:lnTo>
                  <a:lnTo>
                    <a:pt x="1058433" y="96493"/>
                  </a:lnTo>
                  <a:lnTo>
                    <a:pt x="1058433" y="0"/>
                  </a:lnTo>
                  <a:lnTo>
                    <a:pt x="1584176" y="0"/>
                  </a:lnTo>
                  <a:lnTo>
                    <a:pt x="1584176" y="2991690"/>
                  </a:lnTo>
                  <a:lnTo>
                    <a:pt x="0" y="2991690"/>
                  </a:lnTo>
                  <a:close/>
                </a:path>
              </a:pathLst>
            </a:custGeom>
            <a:solidFill>
              <a:schemeClr val="accent1"/>
            </a:soli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fontAlgn="base">
                <a:lnSpc>
                  <a:spcPct val="120000"/>
                </a:lnSpc>
                <a:spcBef>
                  <a:spcPts val="800"/>
                </a:spcBef>
                <a:spcAft>
                  <a:spcPts val="800"/>
                </a:spcAft>
                <a:defRPr/>
              </a:pPr>
              <a:endParaRPr lang="zh-CN" altLang="en-US" sz="3700" kern="0" dirty="0">
                <a:solidFill>
                  <a:srgbClr val="FFFFFF"/>
                </a:solidFill>
                <a:latin typeface="Impact" pitchFamily="34" charset="0"/>
                <a:ea typeface="微软雅黑" pitchFamily="34" charset="-122"/>
              </a:endParaRPr>
            </a:p>
          </p:txBody>
        </p:sp>
        <p:sp>
          <p:nvSpPr>
            <p:cNvPr id="43" name="TextBox 42"/>
            <p:cNvSpPr txBox="1"/>
            <p:nvPr/>
          </p:nvSpPr>
          <p:spPr bwMode="auto">
            <a:xfrm>
              <a:off x="5753775" y="3022830"/>
              <a:ext cx="1584726" cy="969272"/>
            </a:xfrm>
            <a:prstGeom prst="rect">
              <a:avLst/>
            </a:prstGeom>
            <a:noFill/>
          </p:spPr>
          <p:txBody>
            <a:bodyPr vert="horz" wrap="square" lIns="91440" tIns="45720" rIns="91440" bIns="45720" numCol="1" anchor="t" anchorCtr="0" compatLnSpc="1">
              <a:prstTxWarp prst="textNoShape">
                <a:avLst/>
              </a:prstTxWarp>
              <a:spAutoFit/>
            </a:bodyPr>
            <a:lstStyle/>
            <a:p>
              <a:pPr lvl="0" algn="ctr">
                <a:lnSpc>
                  <a:spcPct val="150000"/>
                </a:lnSpc>
                <a:defRPr/>
              </a:pPr>
              <a:r>
                <a:rPr lang="zh-CN" altLang="en-US" sz="1300" kern="0" dirty="0">
                  <a:solidFill>
                    <a:srgbClr val="FFFFFF"/>
                  </a:solidFill>
                  <a:latin typeface="微软雅黑" pitchFamily="34" charset="-122"/>
                  <a:ea typeface="微软雅黑" pitchFamily="34" charset="-122"/>
                  <a:cs typeface="宋体" pitchFamily="2" charset="-122"/>
                </a:rPr>
                <a:t>单击此处添加段落文本单击此处添加段落文本单击此处添加段落文本单击此点击添加处添加段落文本</a:t>
              </a:r>
              <a:endParaRPr lang="zh-CN" altLang="en-US" kern="0" dirty="0">
                <a:solidFill>
                  <a:srgbClr val="FFFFFF"/>
                </a:solidFill>
                <a:ea typeface="微软雅黑" pitchFamily="34" charset="-122"/>
                <a:cs typeface="宋体" pitchFamily="2" charset="-122"/>
              </a:endParaRPr>
            </a:p>
          </p:txBody>
        </p:sp>
        <p:sp>
          <p:nvSpPr>
            <p:cNvPr id="44" name="TextBox 53"/>
            <p:cNvSpPr txBox="1">
              <a:spLocks noChangeArrowheads="1"/>
            </p:cNvSpPr>
            <p:nvPr/>
          </p:nvSpPr>
          <p:spPr bwMode="auto">
            <a:xfrm>
              <a:off x="5754325" y="2708920"/>
              <a:ext cx="1584222" cy="25385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ctr" fontAlgn="base">
                <a:spcBef>
                  <a:spcPct val="0"/>
                </a:spcBef>
                <a:spcAft>
                  <a:spcPct val="0"/>
                </a:spcAft>
                <a:defRPr/>
              </a:pPr>
              <a:r>
                <a:rPr lang="zh-CN" altLang="en-US" sz="1600" b="1" kern="0" dirty="0">
                  <a:solidFill>
                    <a:srgbClr val="FFFFFF"/>
                  </a:solidFill>
                  <a:latin typeface="微软雅黑" pitchFamily="34" charset="-122"/>
                  <a:ea typeface="微软雅黑" pitchFamily="34" charset="-122"/>
                  <a:cs typeface="宋体" pitchFamily="2" charset="-122"/>
                </a:rPr>
                <a:t>单击此处添加标题</a:t>
              </a:r>
              <a:endParaRPr lang="zh-CN" altLang="en-US" kern="0" dirty="0">
                <a:solidFill>
                  <a:srgbClr val="FFFFFF"/>
                </a:solidFill>
                <a:latin typeface="Arial" pitchFamily="34" charset="0"/>
                <a:ea typeface="微软雅黑" pitchFamily="34" charset="-122"/>
                <a:cs typeface="宋体" pitchFamily="2" charset="-122"/>
              </a:endParaRPr>
            </a:p>
          </p:txBody>
        </p:sp>
      </p:grpSp>
      <p:sp>
        <p:nvSpPr>
          <p:cNvPr id="45" name="深色3"/>
          <p:cNvSpPr txBox="1"/>
          <p:nvPr/>
        </p:nvSpPr>
        <p:spPr>
          <a:xfrm>
            <a:off x="9827966" y="1505716"/>
            <a:ext cx="656584" cy="861770"/>
          </a:xfrm>
          <a:prstGeom prst="rect">
            <a:avLst/>
          </a:prstGeom>
          <a:noFill/>
        </p:spPr>
        <p:txBody>
          <a:bodyPr wrap="none" lIns="121917" tIns="60958" rIns="121917" bIns="60958" rtlCol="0">
            <a:spAutoFit/>
          </a:bodyPr>
          <a:lstStyle/>
          <a:p>
            <a:pPr>
              <a:defRPr/>
            </a:pPr>
            <a:r>
              <a:rPr lang="en-US" altLang="zh-CN" sz="4800" kern="0" dirty="0">
                <a:solidFill>
                  <a:schemeClr val="accent1"/>
                </a:solidFill>
                <a:latin typeface="Arial Black" pitchFamily="34" charset="0"/>
                <a:ea typeface="微软雅黑" pitchFamily="34" charset="-122"/>
              </a:rPr>
              <a:t>4</a:t>
            </a:r>
            <a:endParaRPr lang="zh-CN" altLang="en-US" sz="4800" kern="0" dirty="0">
              <a:solidFill>
                <a:schemeClr val="accent1"/>
              </a:solidFill>
              <a:latin typeface="Arial Black" pitchFamily="34" charset="0"/>
              <a:ea typeface="微软雅黑" pitchFamily="34" charset="-122"/>
            </a:endParaRPr>
          </a:p>
        </p:txBody>
      </p:sp>
      <p:grpSp>
        <p:nvGrpSpPr>
          <p:cNvPr id="46" name="文本3"/>
          <p:cNvGrpSpPr/>
          <p:nvPr/>
        </p:nvGrpSpPr>
        <p:grpSpPr>
          <a:xfrm>
            <a:off x="9099316" y="1936702"/>
            <a:ext cx="2113305" cy="3989844"/>
            <a:chOff x="5753775" y="1988839"/>
            <a:chExt cx="1584772" cy="2991690"/>
          </a:xfr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p:grpSpPr>
        <p:sp>
          <p:nvSpPr>
            <p:cNvPr id="47" name="矩形 2"/>
            <p:cNvSpPr/>
            <p:nvPr/>
          </p:nvSpPr>
          <p:spPr>
            <a:xfrm>
              <a:off x="5754325" y="1988839"/>
              <a:ext cx="1584176" cy="2991690"/>
            </a:xfrm>
            <a:custGeom>
              <a:avLst/>
              <a:gdLst/>
              <a:ahLst/>
              <a:cxnLst/>
              <a:rect l="l" t="t" r="r" b="b"/>
              <a:pathLst>
                <a:path w="1584176" h="2991690">
                  <a:moveTo>
                    <a:pt x="0" y="0"/>
                  </a:moveTo>
                  <a:lnTo>
                    <a:pt x="533923" y="0"/>
                  </a:lnTo>
                  <a:lnTo>
                    <a:pt x="533923" y="96493"/>
                  </a:lnTo>
                  <a:lnTo>
                    <a:pt x="209147" y="96493"/>
                  </a:lnTo>
                  <a:lnTo>
                    <a:pt x="796178" y="464695"/>
                  </a:lnTo>
                  <a:lnTo>
                    <a:pt x="1383209" y="96493"/>
                  </a:lnTo>
                  <a:lnTo>
                    <a:pt x="1058433" y="96493"/>
                  </a:lnTo>
                  <a:lnTo>
                    <a:pt x="1058433" y="0"/>
                  </a:lnTo>
                  <a:lnTo>
                    <a:pt x="1584176" y="0"/>
                  </a:lnTo>
                  <a:lnTo>
                    <a:pt x="1584176" y="2991690"/>
                  </a:lnTo>
                  <a:lnTo>
                    <a:pt x="0" y="2991690"/>
                  </a:lnTo>
                  <a:close/>
                </a:path>
              </a:pathLst>
            </a:custGeom>
            <a:solidFill>
              <a:schemeClr val="accent2"/>
            </a:soli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fontAlgn="base">
                <a:lnSpc>
                  <a:spcPct val="120000"/>
                </a:lnSpc>
                <a:spcBef>
                  <a:spcPts val="800"/>
                </a:spcBef>
                <a:spcAft>
                  <a:spcPts val="800"/>
                </a:spcAft>
                <a:defRPr/>
              </a:pPr>
              <a:endParaRPr lang="zh-CN" altLang="en-US" sz="3700" kern="0" dirty="0">
                <a:solidFill>
                  <a:srgbClr val="FFFFFF"/>
                </a:solidFill>
                <a:latin typeface="Impact" pitchFamily="34" charset="0"/>
                <a:ea typeface="微软雅黑" pitchFamily="34" charset="-122"/>
              </a:endParaRPr>
            </a:p>
          </p:txBody>
        </p:sp>
        <p:sp>
          <p:nvSpPr>
            <p:cNvPr id="48" name="TextBox 47"/>
            <p:cNvSpPr txBox="1"/>
            <p:nvPr/>
          </p:nvSpPr>
          <p:spPr bwMode="auto">
            <a:xfrm>
              <a:off x="5753775" y="3022830"/>
              <a:ext cx="1584726" cy="969272"/>
            </a:xfrm>
            <a:prstGeom prst="rect">
              <a:avLst/>
            </a:prstGeom>
            <a:noFill/>
          </p:spPr>
          <p:txBody>
            <a:bodyPr vert="horz" wrap="square" lIns="91440" tIns="45720" rIns="91440" bIns="45720" numCol="1" anchor="t" anchorCtr="0" compatLnSpc="1">
              <a:prstTxWarp prst="textNoShape">
                <a:avLst/>
              </a:prstTxWarp>
              <a:spAutoFit/>
            </a:bodyPr>
            <a:lstStyle/>
            <a:p>
              <a:pPr lvl="0" algn="ctr">
                <a:lnSpc>
                  <a:spcPct val="150000"/>
                </a:lnSpc>
                <a:defRPr/>
              </a:pPr>
              <a:r>
                <a:rPr lang="zh-CN" altLang="en-US" sz="1300" kern="0" dirty="0">
                  <a:solidFill>
                    <a:srgbClr val="FFFFFF"/>
                  </a:solidFill>
                  <a:latin typeface="微软雅黑" pitchFamily="34" charset="-122"/>
                  <a:ea typeface="微软雅黑" pitchFamily="34" charset="-122"/>
                  <a:cs typeface="宋体" pitchFamily="2" charset="-122"/>
                </a:rPr>
                <a:t>单击此处添加段落文本单击此处添加段落文本单击此处添加段落文本单击此点击添加处添加段落文本</a:t>
              </a:r>
              <a:endParaRPr lang="zh-CN" altLang="en-US" kern="0" dirty="0">
                <a:solidFill>
                  <a:srgbClr val="FFFFFF"/>
                </a:solidFill>
                <a:ea typeface="微软雅黑" pitchFamily="34" charset="-122"/>
                <a:cs typeface="宋体" pitchFamily="2" charset="-122"/>
              </a:endParaRPr>
            </a:p>
          </p:txBody>
        </p:sp>
        <p:sp>
          <p:nvSpPr>
            <p:cNvPr id="49" name="TextBox 53"/>
            <p:cNvSpPr txBox="1">
              <a:spLocks noChangeArrowheads="1"/>
            </p:cNvSpPr>
            <p:nvPr/>
          </p:nvSpPr>
          <p:spPr bwMode="auto">
            <a:xfrm>
              <a:off x="5754325" y="2708920"/>
              <a:ext cx="1584222" cy="25385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ctr" fontAlgn="base">
                <a:spcBef>
                  <a:spcPct val="0"/>
                </a:spcBef>
                <a:spcAft>
                  <a:spcPct val="0"/>
                </a:spcAft>
                <a:defRPr/>
              </a:pPr>
              <a:r>
                <a:rPr lang="zh-CN" altLang="en-US" sz="1600" b="1" kern="0" dirty="0">
                  <a:solidFill>
                    <a:srgbClr val="FFFFFF"/>
                  </a:solidFill>
                  <a:latin typeface="微软雅黑" pitchFamily="34" charset="-122"/>
                  <a:ea typeface="微软雅黑" pitchFamily="34" charset="-122"/>
                  <a:cs typeface="宋体" pitchFamily="2" charset="-122"/>
                </a:rPr>
                <a:t>单击此处添加标题</a:t>
              </a:r>
              <a:endParaRPr lang="zh-CN" altLang="en-US" kern="0" dirty="0">
                <a:solidFill>
                  <a:srgbClr val="FFFFFF"/>
                </a:solidFill>
                <a:latin typeface="Arial" pitchFamily="34" charset="0"/>
                <a:ea typeface="微软雅黑" pitchFamily="34" charset="-122"/>
                <a:cs typeface="宋体" pitchFamily="2" charset="-122"/>
              </a:endParaRPr>
            </a:p>
          </p:txBody>
        </p:sp>
      </p:grpSp>
    </p:spTree>
    <p:extLst>
      <p:ext uri="{BB962C8B-B14F-4D97-AF65-F5344CB8AC3E}">
        <p14:creationId xmlns:p14="http://schemas.microsoft.com/office/powerpoint/2010/main" val="2662828018"/>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wipe(up)">
                                      <p:cBhvr>
                                        <p:cTn id="13" dur="500"/>
                                        <p:tgtEl>
                                          <p:spTgt spid="3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fill="hold"/>
                                        <p:tgtEl>
                                          <p:spTgt spid="31"/>
                                        </p:tgtEl>
                                        <p:attrNameLst>
                                          <p:attrName>ppt_w</p:attrName>
                                        </p:attrNameLst>
                                      </p:cBhvr>
                                      <p:tavLst>
                                        <p:tav tm="0">
                                          <p:val>
                                            <p:fltVal val="0"/>
                                          </p:val>
                                        </p:tav>
                                        <p:tav tm="100000">
                                          <p:val>
                                            <p:strVal val="#ppt_w"/>
                                          </p:val>
                                        </p:tav>
                                      </p:tavLst>
                                    </p:anim>
                                    <p:anim calcmode="lin" valueType="num">
                                      <p:cBhvr>
                                        <p:cTn id="18" dur="500" fill="hold"/>
                                        <p:tgtEl>
                                          <p:spTgt spid="31"/>
                                        </p:tgtEl>
                                        <p:attrNameLst>
                                          <p:attrName>ppt_h</p:attrName>
                                        </p:attrNameLst>
                                      </p:cBhvr>
                                      <p:tavLst>
                                        <p:tav tm="0">
                                          <p:val>
                                            <p:fltVal val="0"/>
                                          </p:val>
                                        </p:tav>
                                        <p:tav tm="100000">
                                          <p:val>
                                            <p:strVal val="#ppt_h"/>
                                          </p:val>
                                        </p:tav>
                                      </p:tavLst>
                                    </p:anim>
                                    <p:animEffect transition="in" filter="fade">
                                      <p:cBhvr>
                                        <p:cTn id="19" dur="500"/>
                                        <p:tgtEl>
                                          <p:spTgt spid="31"/>
                                        </p:tgtEl>
                                      </p:cBhvr>
                                    </p:animEffect>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up)">
                                      <p:cBhvr>
                                        <p:cTn id="23" dur="500"/>
                                        <p:tgtEl>
                                          <p:spTgt spid="37"/>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childTnLst>
                          </p:cTn>
                        </p:par>
                        <p:par>
                          <p:cTn id="30" fill="hold">
                            <p:stCondLst>
                              <p:cond delay="2500"/>
                            </p:stCondLst>
                            <p:childTnLst>
                              <p:par>
                                <p:cTn id="31" presetID="22" presetClass="entr" presetSubtype="1" fill="hold" nodeType="after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wipe(up)">
                                      <p:cBhvr>
                                        <p:cTn id="33" dur="500"/>
                                        <p:tgtEl>
                                          <p:spTgt spid="41"/>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childTnLst>
                          </p:cTn>
                        </p:par>
                        <p:par>
                          <p:cTn id="40" fill="hold">
                            <p:stCondLst>
                              <p:cond delay="3500"/>
                            </p:stCondLst>
                            <p:childTnLst>
                              <p:par>
                                <p:cTn id="41" presetID="22" presetClass="entr" presetSubtype="1" fill="hold"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wipe(up)">
                                      <p:cBhvr>
                                        <p:cTn id="4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4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8" name="直接箭头连接符 47"/>
          <p:cNvCxnSpPr/>
          <p:nvPr/>
        </p:nvCxnSpPr>
        <p:spPr>
          <a:xfrm>
            <a:off x="3413033" y="4784286"/>
            <a:ext cx="749553" cy="255751"/>
          </a:xfrm>
          <a:prstGeom prst="straightConnector1">
            <a:avLst/>
          </a:prstGeom>
          <a:ln w="5715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a:xfrm>
            <a:off x="5649871" y="2286040"/>
            <a:ext cx="976505" cy="147641"/>
          </a:xfrm>
          <a:prstGeom prst="straightConnector1">
            <a:avLst/>
          </a:prstGeom>
          <a:ln w="5715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p:nvPr/>
        </p:nvCxnSpPr>
        <p:spPr>
          <a:xfrm flipH="1" flipV="1">
            <a:off x="5080860" y="3557517"/>
            <a:ext cx="191458" cy="391357"/>
          </a:xfrm>
          <a:prstGeom prst="straightConnector1">
            <a:avLst/>
          </a:prstGeom>
          <a:ln w="5715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1032386" y="3194802"/>
            <a:ext cx="2495675" cy="2496578"/>
            <a:chOff x="701730" y="2216846"/>
            <a:chExt cx="1872000" cy="1872000"/>
          </a:xfrm>
        </p:grpSpPr>
        <p:sp>
          <p:nvSpPr>
            <p:cNvPr id="6" name="椭圆 5"/>
            <p:cNvSpPr/>
            <p:nvPr/>
          </p:nvSpPr>
          <p:spPr>
            <a:xfrm>
              <a:off x="701730" y="2216846"/>
              <a:ext cx="1872000" cy="187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latin typeface="微软雅黑" pitchFamily="34" charset="-122"/>
                <a:ea typeface="微软雅黑" pitchFamily="34" charset="-122"/>
              </a:endParaRPr>
            </a:p>
          </p:txBody>
        </p:sp>
        <p:grpSp>
          <p:nvGrpSpPr>
            <p:cNvPr id="7" name="组合 6"/>
            <p:cNvGrpSpPr/>
            <p:nvPr/>
          </p:nvGrpSpPr>
          <p:grpSpPr>
            <a:xfrm>
              <a:off x="867297" y="2233186"/>
              <a:ext cx="1538850" cy="1693593"/>
              <a:chOff x="1038225" y="2390776"/>
              <a:chExt cx="1704975" cy="1876424"/>
            </a:xfrm>
          </p:grpSpPr>
          <p:sp>
            <p:nvSpPr>
              <p:cNvPr id="8" name="椭圆 7"/>
              <p:cNvSpPr/>
              <p:nvPr/>
            </p:nvSpPr>
            <p:spPr>
              <a:xfrm>
                <a:off x="1038225" y="2562225"/>
                <a:ext cx="1704975" cy="1704975"/>
              </a:xfrm>
              <a:prstGeom prst="ellipse">
                <a:avLst/>
              </a:prstGeom>
              <a:solidFill>
                <a:schemeClr val="accent1"/>
              </a:solidFill>
              <a:ln w="285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latin typeface="微软雅黑" pitchFamily="34" charset="-122"/>
                  <a:ea typeface="微软雅黑" pitchFamily="34" charset="-122"/>
                </a:endParaRPr>
              </a:p>
            </p:txBody>
          </p:sp>
          <p:grpSp>
            <p:nvGrpSpPr>
              <p:cNvPr id="9" name="组合 8"/>
              <p:cNvGrpSpPr/>
              <p:nvPr/>
            </p:nvGrpSpPr>
            <p:grpSpPr>
              <a:xfrm>
                <a:off x="1650742" y="2390776"/>
                <a:ext cx="479940" cy="479940"/>
                <a:chOff x="1038225" y="2562226"/>
                <a:chExt cx="479940" cy="479940"/>
              </a:xfrm>
            </p:grpSpPr>
            <p:sp>
              <p:nvSpPr>
                <p:cNvPr id="11" name="椭圆 10"/>
                <p:cNvSpPr/>
                <p:nvPr/>
              </p:nvSpPr>
              <p:spPr>
                <a:xfrm>
                  <a:off x="1038225" y="2562226"/>
                  <a:ext cx="479940" cy="479940"/>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latin typeface="微软雅黑" pitchFamily="34" charset="-122"/>
                    <a:ea typeface="微软雅黑" pitchFamily="34" charset="-122"/>
                  </a:endParaRPr>
                </a:p>
              </p:txBody>
            </p:sp>
            <p:sp>
              <p:nvSpPr>
                <p:cNvPr id="12" name="文本框 11"/>
                <p:cNvSpPr txBox="1"/>
                <p:nvPr/>
              </p:nvSpPr>
              <p:spPr>
                <a:xfrm>
                  <a:off x="1126191" y="2596423"/>
                  <a:ext cx="304011" cy="383539"/>
                </a:xfrm>
                <a:prstGeom prst="rect">
                  <a:avLst/>
                </a:prstGeom>
                <a:noFill/>
              </p:spPr>
              <p:txBody>
                <a:bodyPr wrap="none" rtlCol="0">
                  <a:spAutoFit/>
                </a:bodyPr>
                <a:lstStyle/>
                <a:p>
                  <a:pPr algn="ctr"/>
                  <a:r>
                    <a:rPr lang="en-US" altLang="zh-CN" dirty="0">
                      <a:solidFill>
                        <a:schemeClr val="bg1"/>
                      </a:solidFill>
                      <a:latin typeface="微软雅黑" pitchFamily="34" charset="-122"/>
                      <a:ea typeface="微软雅黑" pitchFamily="34" charset="-122"/>
                    </a:rPr>
                    <a:t>1</a:t>
                  </a:r>
                  <a:endParaRPr lang="zh-CN" altLang="en-US" dirty="0">
                    <a:solidFill>
                      <a:schemeClr val="bg1"/>
                    </a:solidFill>
                    <a:latin typeface="微软雅黑" pitchFamily="34" charset="-122"/>
                    <a:ea typeface="微软雅黑" pitchFamily="34" charset="-122"/>
                  </a:endParaRPr>
                </a:p>
              </p:txBody>
            </p:sp>
          </p:grpSp>
          <p:sp>
            <p:nvSpPr>
              <p:cNvPr id="10" name="文本框 9"/>
              <p:cNvSpPr txBox="1"/>
              <p:nvPr/>
            </p:nvSpPr>
            <p:spPr>
              <a:xfrm>
                <a:off x="1314910" y="2916495"/>
                <a:ext cx="1227802" cy="1154709"/>
              </a:xfrm>
              <a:prstGeom prst="rect">
                <a:avLst/>
              </a:prstGeom>
              <a:noFill/>
            </p:spPr>
            <p:txBody>
              <a:bodyPr wrap="square" lIns="0" tIns="72000" rIns="0" rtlCol="0">
                <a:spAutoFit/>
              </a:bodyPr>
              <a:lstStyle/>
              <a:p>
                <a:pPr algn="just">
                  <a:lnSpc>
                    <a:spcPts val="2400"/>
                  </a:lnSpc>
                </a:pPr>
                <a:r>
                  <a:rPr lang="zh-CN" altLang="en-US" sz="1500" dirty="0">
                    <a:solidFill>
                      <a:schemeClr val="bg1"/>
                    </a:solidFill>
                    <a:latin typeface="微软雅黑" pitchFamily="34" charset="-122"/>
                    <a:ea typeface="微软雅黑" pitchFamily="34" charset="-122"/>
                  </a:rPr>
                  <a:t>请在此处添加正文内容，根据需要调整字体与字号。</a:t>
                </a:r>
              </a:p>
            </p:txBody>
          </p:sp>
        </p:grpSp>
      </p:grpSp>
      <p:grpSp>
        <p:nvGrpSpPr>
          <p:cNvPr id="44" name="组合 43"/>
          <p:cNvGrpSpPr/>
          <p:nvPr/>
        </p:nvGrpSpPr>
        <p:grpSpPr>
          <a:xfrm>
            <a:off x="3285795" y="1053531"/>
            <a:ext cx="2495675" cy="2508483"/>
            <a:chOff x="2548931" y="874969"/>
            <a:chExt cx="1872000" cy="1880927"/>
          </a:xfrm>
        </p:grpSpPr>
        <p:sp>
          <p:nvSpPr>
            <p:cNvPr id="4" name="椭圆 3"/>
            <p:cNvSpPr/>
            <p:nvPr/>
          </p:nvSpPr>
          <p:spPr>
            <a:xfrm>
              <a:off x="2548931" y="883896"/>
              <a:ext cx="1872000" cy="187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latin typeface="微软雅黑" pitchFamily="34" charset="-122"/>
                <a:ea typeface="微软雅黑" pitchFamily="34" charset="-122"/>
              </a:endParaRPr>
            </a:p>
          </p:txBody>
        </p:sp>
        <p:grpSp>
          <p:nvGrpSpPr>
            <p:cNvPr id="13" name="组合 12"/>
            <p:cNvGrpSpPr/>
            <p:nvPr/>
          </p:nvGrpSpPr>
          <p:grpSpPr>
            <a:xfrm>
              <a:off x="2709258" y="874969"/>
              <a:ext cx="1538850" cy="1693593"/>
              <a:chOff x="1038225" y="2390776"/>
              <a:chExt cx="1704975" cy="1876424"/>
            </a:xfrm>
          </p:grpSpPr>
          <p:sp>
            <p:nvSpPr>
              <p:cNvPr id="14" name="椭圆 13"/>
              <p:cNvSpPr/>
              <p:nvPr/>
            </p:nvSpPr>
            <p:spPr>
              <a:xfrm>
                <a:off x="1038225" y="2562225"/>
                <a:ext cx="1704975" cy="1704975"/>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latin typeface="微软雅黑" pitchFamily="34" charset="-122"/>
                  <a:ea typeface="微软雅黑" pitchFamily="34" charset="-122"/>
                </a:endParaRPr>
              </a:p>
            </p:txBody>
          </p:sp>
          <p:grpSp>
            <p:nvGrpSpPr>
              <p:cNvPr id="15" name="组合 14"/>
              <p:cNvGrpSpPr/>
              <p:nvPr/>
            </p:nvGrpSpPr>
            <p:grpSpPr>
              <a:xfrm>
                <a:off x="1650742" y="2390776"/>
                <a:ext cx="479940" cy="479940"/>
                <a:chOff x="1038225" y="2562226"/>
                <a:chExt cx="479940" cy="479940"/>
              </a:xfrm>
            </p:grpSpPr>
            <p:sp>
              <p:nvSpPr>
                <p:cNvPr id="17" name="椭圆 16"/>
                <p:cNvSpPr/>
                <p:nvPr/>
              </p:nvSpPr>
              <p:spPr>
                <a:xfrm>
                  <a:off x="1038225" y="2562226"/>
                  <a:ext cx="479940" cy="479940"/>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latin typeface="微软雅黑" pitchFamily="34" charset="-122"/>
                    <a:ea typeface="微软雅黑" pitchFamily="34" charset="-122"/>
                  </a:endParaRPr>
                </a:p>
              </p:txBody>
            </p:sp>
            <p:sp>
              <p:nvSpPr>
                <p:cNvPr id="18" name="文本框 17"/>
                <p:cNvSpPr txBox="1"/>
                <p:nvPr/>
              </p:nvSpPr>
              <p:spPr>
                <a:xfrm>
                  <a:off x="1126191" y="2596423"/>
                  <a:ext cx="304011" cy="383539"/>
                </a:xfrm>
                <a:prstGeom prst="rect">
                  <a:avLst/>
                </a:prstGeom>
                <a:noFill/>
              </p:spPr>
              <p:txBody>
                <a:bodyPr wrap="none" rtlCol="0">
                  <a:spAutoFit/>
                </a:bodyPr>
                <a:lstStyle/>
                <a:p>
                  <a:pPr algn="ctr"/>
                  <a:r>
                    <a:rPr lang="en-US" altLang="zh-CN" dirty="0">
                      <a:solidFill>
                        <a:schemeClr val="bg1"/>
                      </a:solidFill>
                      <a:latin typeface="微软雅黑" pitchFamily="34" charset="-122"/>
                      <a:ea typeface="微软雅黑" pitchFamily="34" charset="-122"/>
                    </a:rPr>
                    <a:t>3</a:t>
                  </a:r>
                  <a:endParaRPr lang="zh-CN" altLang="en-US" dirty="0">
                    <a:solidFill>
                      <a:schemeClr val="bg1"/>
                    </a:solidFill>
                    <a:latin typeface="微软雅黑" pitchFamily="34" charset="-122"/>
                    <a:ea typeface="微软雅黑" pitchFamily="34" charset="-122"/>
                  </a:endParaRPr>
                </a:p>
              </p:txBody>
            </p:sp>
          </p:grpSp>
          <p:sp>
            <p:nvSpPr>
              <p:cNvPr id="16" name="文本框 15"/>
              <p:cNvSpPr txBox="1"/>
              <p:nvPr/>
            </p:nvSpPr>
            <p:spPr>
              <a:xfrm>
                <a:off x="1283734" y="2988234"/>
                <a:ext cx="1227802" cy="1154709"/>
              </a:xfrm>
              <a:prstGeom prst="rect">
                <a:avLst/>
              </a:prstGeom>
              <a:noFill/>
            </p:spPr>
            <p:txBody>
              <a:bodyPr wrap="square" lIns="0" tIns="72000" rIns="0" rtlCol="0">
                <a:spAutoFit/>
              </a:bodyPr>
              <a:lstStyle/>
              <a:p>
                <a:pPr algn="just">
                  <a:lnSpc>
                    <a:spcPts val="2400"/>
                  </a:lnSpc>
                </a:pPr>
                <a:r>
                  <a:rPr lang="zh-CN" altLang="en-US" sz="1500" dirty="0">
                    <a:solidFill>
                      <a:schemeClr val="bg1"/>
                    </a:solidFill>
                    <a:latin typeface="微软雅黑" pitchFamily="34" charset="-122"/>
                    <a:ea typeface="微软雅黑" pitchFamily="34" charset="-122"/>
                  </a:rPr>
                  <a:t>请在此处添加正文内容，根据需要调整字体与字号。</a:t>
                </a:r>
              </a:p>
            </p:txBody>
          </p:sp>
        </p:grpSp>
      </p:grpSp>
      <p:grpSp>
        <p:nvGrpSpPr>
          <p:cNvPr id="43" name="组合 42"/>
          <p:cNvGrpSpPr/>
          <p:nvPr/>
        </p:nvGrpSpPr>
        <p:grpSpPr>
          <a:xfrm>
            <a:off x="4563958" y="3747186"/>
            <a:ext cx="2495675" cy="2496578"/>
            <a:chOff x="3423225" y="2690665"/>
            <a:chExt cx="1872000" cy="1872000"/>
          </a:xfrm>
        </p:grpSpPr>
        <p:sp>
          <p:nvSpPr>
            <p:cNvPr id="5" name="椭圆 4"/>
            <p:cNvSpPr/>
            <p:nvPr/>
          </p:nvSpPr>
          <p:spPr>
            <a:xfrm>
              <a:off x="3423225" y="2690665"/>
              <a:ext cx="1872000" cy="187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latin typeface="微软雅黑" pitchFamily="34" charset="-122"/>
                <a:ea typeface="微软雅黑" pitchFamily="34" charset="-122"/>
              </a:endParaRPr>
            </a:p>
          </p:txBody>
        </p:sp>
        <p:grpSp>
          <p:nvGrpSpPr>
            <p:cNvPr id="19" name="组合 18"/>
            <p:cNvGrpSpPr/>
            <p:nvPr/>
          </p:nvGrpSpPr>
          <p:grpSpPr>
            <a:xfrm>
              <a:off x="3589801" y="2699878"/>
              <a:ext cx="1538850" cy="1693593"/>
              <a:chOff x="1038225" y="2390776"/>
              <a:chExt cx="1704975" cy="1876424"/>
            </a:xfrm>
          </p:grpSpPr>
          <p:sp>
            <p:nvSpPr>
              <p:cNvPr id="20" name="椭圆 19"/>
              <p:cNvSpPr/>
              <p:nvPr/>
            </p:nvSpPr>
            <p:spPr>
              <a:xfrm>
                <a:off x="1038225" y="2562225"/>
                <a:ext cx="1704975" cy="1704975"/>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latin typeface="微软雅黑" pitchFamily="34" charset="-122"/>
                  <a:ea typeface="微软雅黑" pitchFamily="34" charset="-122"/>
                </a:endParaRPr>
              </a:p>
            </p:txBody>
          </p:sp>
          <p:grpSp>
            <p:nvGrpSpPr>
              <p:cNvPr id="21" name="组合 20"/>
              <p:cNvGrpSpPr/>
              <p:nvPr/>
            </p:nvGrpSpPr>
            <p:grpSpPr>
              <a:xfrm>
                <a:off x="1650742" y="2390776"/>
                <a:ext cx="479940" cy="479940"/>
                <a:chOff x="1038225" y="2562226"/>
                <a:chExt cx="479940" cy="479940"/>
              </a:xfrm>
            </p:grpSpPr>
            <p:sp>
              <p:nvSpPr>
                <p:cNvPr id="23" name="椭圆 22"/>
                <p:cNvSpPr/>
                <p:nvPr/>
              </p:nvSpPr>
              <p:spPr>
                <a:xfrm>
                  <a:off x="1038225" y="2562226"/>
                  <a:ext cx="479940" cy="479940"/>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latin typeface="微软雅黑" pitchFamily="34" charset="-122"/>
                    <a:ea typeface="微软雅黑" pitchFamily="34" charset="-122"/>
                  </a:endParaRPr>
                </a:p>
              </p:txBody>
            </p:sp>
            <p:sp>
              <p:nvSpPr>
                <p:cNvPr id="24" name="文本框 23"/>
                <p:cNvSpPr txBox="1"/>
                <p:nvPr/>
              </p:nvSpPr>
              <p:spPr>
                <a:xfrm>
                  <a:off x="1126191" y="2596423"/>
                  <a:ext cx="304011" cy="383539"/>
                </a:xfrm>
                <a:prstGeom prst="rect">
                  <a:avLst/>
                </a:prstGeom>
                <a:noFill/>
              </p:spPr>
              <p:txBody>
                <a:bodyPr wrap="none" rtlCol="0">
                  <a:spAutoFit/>
                </a:bodyPr>
                <a:lstStyle/>
                <a:p>
                  <a:pPr algn="ctr"/>
                  <a:r>
                    <a:rPr lang="en-US" altLang="zh-CN" dirty="0">
                      <a:solidFill>
                        <a:schemeClr val="bg1"/>
                      </a:solidFill>
                      <a:latin typeface="微软雅黑" pitchFamily="34" charset="-122"/>
                      <a:ea typeface="微软雅黑" pitchFamily="34" charset="-122"/>
                    </a:rPr>
                    <a:t>2</a:t>
                  </a:r>
                  <a:endParaRPr lang="zh-CN" altLang="en-US" dirty="0">
                    <a:solidFill>
                      <a:schemeClr val="bg1"/>
                    </a:solidFill>
                    <a:latin typeface="微软雅黑" pitchFamily="34" charset="-122"/>
                    <a:ea typeface="微软雅黑" pitchFamily="34" charset="-122"/>
                  </a:endParaRPr>
                </a:p>
              </p:txBody>
            </p:sp>
          </p:grpSp>
          <p:sp>
            <p:nvSpPr>
              <p:cNvPr id="22" name="文本框 21"/>
              <p:cNvSpPr txBox="1"/>
              <p:nvPr/>
            </p:nvSpPr>
            <p:spPr>
              <a:xfrm>
                <a:off x="1283250" y="2958708"/>
                <a:ext cx="1227802" cy="1154709"/>
              </a:xfrm>
              <a:prstGeom prst="rect">
                <a:avLst/>
              </a:prstGeom>
              <a:noFill/>
            </p:spPr>
            <p:txBody>
              <a:bodyPr wrap="square" lIns="0" tIns="72000" rIns="0" rtlCol="0">
                <a:spAutoFit/>
              </a:bodyPr>
              <a:lstStyle/>
              <a:p>
                <a:pPr algn="just">
                  <a:lnSpc>
                    <a:spcPts val="2400"/>
                  </a:lnSpc>
                </a:pPr>
                <a:r>
                  <a:rPr lang="zh-CN" altLang="en-US" sz="1500" dirty="0">
                    <a:solidFill>
                      <a:schemeClr val="bg1"/>
                    </a:solidFill>
                    <a:latin typeface="微软雅黑" pitchFamily="34" charset="-122"/>
                    <a:ea typeface="微软雅黑" pitchFamily="34" charset="-122"/>
                  </a:rPr>
                  <a:t>请在此处添加正文内容，根据需要调整字体与字号。</a:t>
                </a:r>
              </a:p>
            </p:txBody>
          </p:sp>
        </p:grpSp>
      </p:grpSp>
      <p:grpSp>
        <p:nvGrpSpPr>
          <p:cNvPr id="46" name="组合 45"/>
          <p:cNvGrpSpPr/>
          <p:nvPr/>
        </p:nvGrpSpPr>
        <p:grpSpPr>
          <a:xfrm>
            <a:off x="7135530" y="1304058"/>
            <a:ext cx="2495675" cy="2496578"/>
            <a:chOff x="5600440" y="539592"/>
            <a:chExt cx="1872000" cy="1872000"/>
          </a:xfrm>
        </p:grpSpPr>
        <p:sp>
          <p:nvSpPr>
            <p:cNvPr id="3" name="椭圆 2"/>
            <p:cNvSpPr/>
            <p:nvPr/>
          </p:nvSpPr>
          <p:spPr>
            <a:xfrm>
              <a:off x="5600440" y="539592"/>
              <a:ext cx="1872000" cy="1872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latin typeface="微软雅黑" pitchFamily="34" charset="-122"/>
                <a:ea typeface="微软雅黑" pitchFamily="34" charset="-122"/>
              </a:endParaRPr>
            </a:p>
          </p:txBody>
        </p:sp>
        <p:grpSp>
          <p:nvGrpSpPr>
            <p:cNvPr id="25" name="组合 24"/>
            <p:cNvGrpSpPr/>
            <p:nvPr/>
          </p:nvGrpSpPr>
          <p:grpSpPr>
            <a:xfrm>
              <a:off x="5770729" y="539592"/>
              <a:ext cx="1538850" cy="1693593"/>
              <a:chOff x="1038225" y="2390776"/>
              <a:chExt cx="1704975" cy="1876424"/>
            </a:xfrm>
          </p:grpSpPr>
          <p:sp>
            <p:nvSpPr>
              <p:cNvPr id="26" name="椭圆 25"/>
              <p:cNvSpPr/>
              <p:nvPr/>
            </p:nvSpPr>
            <p:spPr>
              <a:xfrm>
                <a:off x="1038225" y="2562225"/>
                <a:ext cx="1704975" cy="1704975"/>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latin typeface="微软雅黑" pitchFamily="34" charset="-122"/>
                  <a:ea typeface="微软雅黑" pitchFamily="34" charset="-122"/>
                </a:endParaRPr>
              </a:p>
            </p:txBody>
          </p:sp>
          <p:grpSp>
            <p:nvGrpSpPr>
              <p:cNvPr id="27" name="组合 26"/>
              <p:cNvGrpSpPr/>
              <p:nvPr/>
            </p:nvGrpSpPr>
            <p:grpSpPr>
              <a:xfrm>
                <a:off x="1650742" y="2390776"/>
                <a:ext cx="479940" cy="479940"/>
                <a:chOff x="1038225" y="2562226"/>
                <a:chExt cx="479940" cy="479940"/>
              </a:xfrm>
            </p:grpSpPr>
            <p:sp>
              <p:nvSpPr>
                <p:cNvPr id="29" name="椭圆 28"/>
                <p:cNvSpPr/>
                <p:nvPr/>
              </p:nvSpPr>
              <p:spPr>
                <a:xfrm>
                  <a:off x="1038225" y="2562226"/>
                  <a:ext cx="479940" cy="479940"/>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bg1"/>
                    </a:solidFill>
                    <a:latin typeface="微软雅黑" pitchFamily="34" charset="-122"/>
                    <a:ea typeface="微软雅黑" pitchFamily="34" charset="-122"/>
                  </a:endParaRPr>
                </a:p>
              </p:txBody>
            </p:sp>
            <p:sp>
              <p:nvSpPr>
                <p:cNvPr id="30" name="文本框 29"/>
                <p:cNvSpPr txBox="1"/>
                <p:nvPr/>
              </p:nvSpPr>
              <p:spPr>
                <a:xfrm>
                  <a:off x="1126191" y="2596423"/>
                  <a:ext cx="304011" cy="383539"/>
                </a:xfrm>
                <a:prstGeom prst="rect">
                  <a:avLst/>
                </a:prstGeom>
                <a:noFill/>
              </p:spPr>
              <p:txBody>
                <a:bodyPr wrap="none" rtlCol="0">
                  <a:spAutoFit/>
                </a:bodyPr>
                <a:lstStyle/>
                <a:p>
                  <a:pPr algn="ctr"/>
                  <a:r>
                    <a:rPr lang="en-US" altLang="zh-CN" dirty="0">
                      <a:solidFill>
                        <a:schemeClr val="bg1"/>
                      </a:solidFill>
                      <a:latin typeface="微软雅黑" pitchFamily="34" charset="-122"/>
                      <a:ea typeface="微软雅黑" pitchFamily="34" charset="-122"/>
                    </a:rPr>
                    <a:t>4</a:t>
                  </a:r>
                  <a:endParaRPr lang="zh-CN" altLang="en-US" dirty="0">
                    <a:solidFill>
                      <a:schemeClr val="bg1"/>
                    </a:solidFill>
                    <a:latin typeface="微软雅黑" pitchFamily="34" charset="-122"/>
                    <a:ea typeface="微软雅黑" pitchFamily="34" charset="-122"/>
                  </a:endParaRPr>
                </a:p>
              </p:txBody>
            </p:sp>
          </p:grpSp>
          <p:sp>
            <p:nvSpPr>
              <p:cNvPr id="28" name="文本框 27"/>
              <p:cNvSpPr txBox="1"/>
              <p:nvPr/>
            </p:nvSpPr>
            <p:spPr>
              <a:xfrm>
                <a:off x="1272697" y="2958708"/>
                <a:ext cx="1227802" cy="1154709"/>
              </a:xfrm>
              <a:prstGeom prst="rect">
                <a:avLst/>
              </a:prstGeom>
              <a:noFill/>
            </p:spPr>
            <p:txBody>
              <a:bodyPr wrap="square" lIns="0" tIns="72000" rIns="0" rtlCol="0">
                <a:spAutoFit/>
              </a:bodyPr>
              <a:lstStyle/>
              <a:p>
                <a:pPr algn="just">
                  <a:lnSpc>
                    <a:spcPts val="2400"/>
                  </a:lnSpc>
                </a:pPr>
                <a:r>
                  <a:rPr lang="zh-CN" altLang="en-US" sz="1500" dirty="0">
                    <a:solidFill>
                      <a:schemeClr val="bg1"/>
                    </a:solidFill>
                    <a:latin typeface="微软雅黑" pitchFamily="34" charset="-122"/>
                    <a:ea typeface="微软雅黑" pitchFamily="34" charset="-122"/>
                  </a:rPr>
                  <a:t>请在此处添加正文内容，根据需要调整字体与字号。</a:t>
                </a:r>
              </a:p>
            </p:txBody>
          </p:sp>
        </p:grpSp>
      </p:grpSp>
      <p:grpSp>
        <p:nvGrpSpPr>
          <p:cNvPr id="56" name="说明文字"/>
          <p:cNvGrpSpPr/>
          <p:nvPr/>
        </p:nvGrpSpPr>
        <p:grpSpPr>
          <a:xfrm>
            <a:off x="8095534" y="4283306"/>
            <a:ext cx="3379577" cy="1447821"/>
            <a:chOff x="905242" y="1379053"/>
            <a:chExt cx="2627571" cy="1125250"/>
          </a:xfrm>
        </p:grpSpPr>
        <p:sp>
          <p:nvSpPr>
            <p:cNvPr id="57" name="TextBox 35"/>
            <p:cNvSpPr txBox="1"/>
            <p:nvPr/>
          </p:nvSpPr>
          <p:spPr>
            <a:xfrm>
              <a:off x="909042" y="1379053"/>
              <a:ext cx="2080447" cy="263125"/>
            </a:xfrm>
            <a:prstGeom prst="rect">
              <a:avLst/>
            </a:prstGeom>
            <a:noFill/>
          </p:spPr>
          <p:txBody>
            <a:bodyPr wrap="square" rtlCol="0">
              <a:spAutoFit/>
            </a:bodyPr>
            <a:lstStyle/>
            <a:p>
              <a:r>
                <a:rPr lang="zh-CN" altLang="en-US" sz="1600" b="1" dirty="0">
                  <a:solidFill>
                    <a:schemeClr val="tx1">
                      <a:lumMod val="85000"/>
                      <a:lumOff val="15000"/>
                    </a:schemeClr>
                  </a:solidFill>
                  <a:latin typeface="微软雅黑" pitchFamily="34" charset="-122"/>
                  <a:ea typeface="微软雅黑" pitchFamily="34" charset="-122"/>
                </a:rPr>
                <a:t>请在此处添加小标题</a:t>
              </a:r>
            </a:p>
          </p:txBody>
        </p:sp>
        <p:sp>
          <p:nvSpPr>
            <p:cNvPr id="58" name="TextBox 36"/>
            <p:cNvSpPr txBox="1"/>
            <p:nvPr/>
          </p:nvSpPr>
          <p:spPr>
            <a:xfrm>
              <a:off x="905242" y="1619040"/>
              <a:ext cx="2627571" cy="885263"/>
            </a:xfrm>
            <a:prstGeom prst="rect">
              <a:avLst/>
            </a:prstGeom>
            <a:noFill/>
          </p:spPr>
          <p:txBody>
            <a:bodyPr wrap="square" rtlCol="0">
              <a:spAutoFit/>
            </a:bodyPr>
            <a:lstStyle/>
            <a:p>
              <a:pPr algn="just">
                <a:lnSpc>
                  <a:spcPct val="150000"/>
                </a:lnSpc>
              </a:pPr>
              <a:r>
                <a:rPr lang="zh-CN" altLang="en-US" sz="1500" dirty="0">
                  <a:solidFill>
                    <a:schemeClr val="tx1">
                      <a:lumMod val="65000"/>
                      <a:lumOff val="35000"/>
                    </a:schemeClr>
                  </a:solidFill>
                  <a:latin typeface="微软雅黑" pitchFamily="34" charset="-122"/>
                  <a:ea typeface="微软雅黑" pitchFamily="34" charset="-122"/>
                </a:rPr>
                <a:t>请在此处添加正文内容，根据需要调整字体与字号，建议采用点击添加主要文字内容。</a:t>
              </a:r>
            </a:p>
          </p:txBody>
        </p:sp>
      </p:grpSp>
    </p:spTree>
    <p:extLst>
      <p:ext uri="{BB962C8B-B14F-4D97-AF65-F5344CB8AC3E}">
        <p14:creationId xmlns:p14="http://schemas.microsoft.com/office/powerpoint/2010/main" val="2429660761"/>
      </p:ext>
    </p:extLst>
  </p:cSld>
  <p:clrMapOvr>
    <a:masterClrMapping/>
  </p:clrMapOvr>
  <p:transition spd="slow" advClick="0" advTm="3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3333">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14:bounceEnd="53333">
                                          <p:cBhvr additive="base">
                                            <p:cTn id="7" dur="300" fill="hold"/>
                                            <p:tgtEl>
                                              <p:spTgt spid="45"/>
                                            </p:tgtEl>
                                            <p:attrNameLst>
                                              <p:attrName>ppt_x</p:attrName>
                                            </p:attrNameLst>
                                          </p:cBhvr>
                                          <p:tavLst>
                                            <p:tav tm="0">
                                              <p:val>
                                                <p:strVal val="0-#ppt_w/2"/>
                                              </p:val>
                                            </p:tav>
                                            <p:tav tm="100000">
                                              <p:val>
                                                <p:strVal val="#ppt_x"/>
                                              </p:val>
                                            </p:tav>
                                          </p:tavLst>
                                        </p:anim>
                                        <p:anim calcmode="lin" valueType="num" p14:bounceEnd="53333">
                                          <p:cBhvr additive="base">
                                            <p:cTn id="8" dur="300" fill="hold"/>
                                            <p:tgtEl>
                                              <p:spTgt spid="45"/>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left)">
                                          <p:cBhvr>
                                            <p:cTn id="12" dur="300"/>
                                            <p:tgtEl>
                                              <p:spTgt spid="48"/>
                                            </p:tgtEl>
                                          </p:cBhvr>
                                        </p:animEffect>
                                      </p:childTnLst>
                                    </p:cTn>
                                  </p:par>
                                </p:childTnLst>
                              </p:cTn>
                            </p:par>
                            <p:par>
                              <p:cTn id="13" fill="hold">
                                <p:stCondLst>
                                  <p:cond delay="600"/>
                                </p:stCondLst>
                                <p:childTnLst>
                                  <p:par>
                                    <p:cTn id="14" presetID="2" presetClass="entr" presetSubtype="4" fill="hold" nodeType="afterEffect" p14:presetBounceEnd="53333">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14:bounceEnd="53333">
                                          <p:cBhvr additive="base">
                                            <p:cTn id="16" dur="300" fill="hold"/>
                                            <p:tgtEl>
                                              <p:spTgt spid="43"/>
                                            </p:tgtEl>
                                            <p:attrNameLst>
                                              <p:attrName>ppt_x</p:attrName>
                                            </p:attrNameLst>
                                          </p:cBhvr>
                                          <p:tavLst>
                                            <p:tav tm="0">
                                              <p:val>
                                                <p:strVal val="#ppt_x"/>
                                              </p:val>
                                            </p:tav>
                                            <p:tav tm="100000">
                                              <p:val>
                                                <p:strVal val="#ppt_x"/>
                                              </p:val>
                                            </p:tav>
                                          </p:tavLst>
                                        </p:anim>
                                        <p:anim calcmode="lin" valueType="num" p14:bounceEnd="53333">
                                          <p:cBhvr additive="base">
                                            <p:cTn id="17" dur="300" fill="hold"/>
                                            <p:tgtEl>
                                              <p:spTgt spid="43"/>
                                            </p:tgtEl>
                                            <p:attrNameLst>
                                              <p:attrName>ppt_y</p:attrName>
                                            </p:attrNameLst>
                                          </p:cBhvr>
                                          <p:tavLst>
                                            <p:tav tm="0">
                                              <p:val>
                                                <p:strVal val="1+#ppt_h/2"/>
                                              </p:val>
                                            </p:tav>
                                            <p:tav tm="100000">
                                              <p:val>
                                                <p:strVal val="#ppt_y"/>
                                              </p:val>
                                            </p:tav>
                                          </p:tavLst>
                                        </p:anim>
                                      </p:childTnLst>
                                    </p:cTn>
                                  </p:par>
                                </p:childTnLst>
                              </p:cTn>
                            </p:par>
                            <p:par>
                              <p:cTn id="18" fill="hold">
                                <p:stCondLst>
                                  <p:cond delay="900"/>
                                </p:stCondLst>
                                <p:childTnLst>
                                  <p:par>
                                    <p:cTn id="19" presetID="22" presetClass="entr" presetSubtype="4"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wipe(down)">
                                          <p:cBhvr>
                                            <p:cTn id="21" dur="300"/>
                                            <p:tgtEl>
                                              <p:spTgt spid="51"/>
                                            </p:tgtEl>
                                          </p:cBhvr>
                                        </p:animEffect>
                                      </p:childTnLst>
                                    </p:cTn>
                                  </p:par>
                                </p:childTnLst>
                              </p:cTn>
                            </p:par>
                            <p:par>
                              <p:cTn id="22" fill="hold">
                                <p:stCondLst>
                                  <p:cond delay="1200"/>
                                </p:stCondLst>
                                <p:childTnLst>
                                  <p:par>
                                    <p:cTn id="23" presetID="2" presetClass="entr" presetSubtype="8" fill="hold" nodeType="afterEffect" p14:presetBounceEnd="53333">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14:bounceEnd="53333">
                                          <p:cBhvr additive="base">
                                            <p:cTn id="25" dur="300" fill="hold"/>
                                            <p:tgtEl>
                                              <p:spTgt spid="44"/>
                                            </p:tgtEl>
                                            <p:attrNameLst>
                                              <p:attrName>ppt_x</p:attrName>
                                            </p:attrNameLst>
                                          </p:cBhvr>
                                          <p:tavLst>
                                            <p:tav tm="0">
                                              <p:val>
                                                <p:strVal val="0-#ppt_w/2"/>
                                              </p:val>
                                            </p:tav>
                                            <p:tav tm="100000">
                                              <p:val>
                                                <p:strVal val="#ppt_x"/>
                                              </p:val>
                                            </p:tav>
                                          </p:tavLst>
                                        </p:anim>
                                        <p:anim calcmode="lin" valueType="num" p14:bounceEnd="53333">
                                          <p:cBhvr additive="base">
                                            <p:cTn id="26" dur="300" fill="hold"/>
                                            <p:tgtEl>
                                              <p:spTgt spid="44"/>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wipe(left)">
                                          <p:cBhvr>
                                            <p:cTn id="30" dur="300"/>
                                            <p:tgtEl>
                                              <p:spTgt spid="54"/>
                                            </p:tgtEl>
                                          </p:cBhvr>
                                        </p:animEffect>
                                      </p:childTnLst>
                                    </p:cTn>
                                  </p:par>
                                </p:childTnLst>
                              </p:cTn>
                            </p:par>
                            <p:par>
                              <p:cTn id="31" fill="hold">
                                <p:stCondLst>
                                  <p:cond delay="1800"/>
                                </p:stCondLst>
                                <p:childTnLst>
                                  <p:par>
                                    <p:cTn id="32" presetID="2" presetClass="entr" presetSubtype="2" fill="hold" nodeType="afterEffect" p14:presetBounceEnd="53333">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14:bounceEnd="53333">
                                          <p:cBhvr additive="base">
                                            <p:cTn id="34" dur="300" fill="hold"/>
                                            <p:tgtEl>
                                              <p:spTgt spid="46"/>
                                            </p:tgtEl>
                                            <p:attrNameLst>
                                              <p:attrName>ppt_x</p:attrName>
                                            </p:attrNameLst>
                                          </p:cBhvr>
                                          <p:tavLst>
                                            <p:tav tm="0">
                                              <p:val>
                                                <p:strVal val="1+#ppt_w/2"/>
                                              </p:val>
                                            </p:tav>
                                            <p:tav tm="100000">
                                              <p:val>
                                                <p:strVal val="#ppt_x"/>
                                              </p:val>
                                            </p:tav>
                                          </p:tavLst>
                                        </p:anim>
                                        <p:anim calcmode="lin" valueType="num" p14:bounceEnd="53333">
                                          <p:cBhvr additive="base">
                                            <p:cTn id="35" dur="300" fill="hold"/>
                                            <p:tgtEl>
                                              <p:spTgt spid="46"/>
                                            </p:tgtEl>
                                            <p:attrNameLst>
                                              <p:attrName>ppt_y</p:attrName>
                                            </p:attrNameLst>
                                          </p:cBhvr>
                                          <p:tavLst>
                                            <p:tav tm="0">
                                              <p:val>
                                                <p:strVal val="#ppt_y"/>
                                              </p:val>
                                            </p:tav>
                                            <p:tav tm="100000">
                                              <p:val>
                                                <p:strVal val="#ppt_y"/>
                                              </p:val>
                                            </p:tav>
                                          </p:tavLst>
                                        </p:anim>
                                      </p:childTnLst>
                                    </p:cTn>
                                  </p:par>
                                </p:childTnLst>
                              </p:cTn>
                            </p:par>
                            <p:par>
                              <p:cTn id="36" fill="hold">
                                <p:stCondLst>
                                  <p:cond delay="2100"/>
                                </p:stCondLst>
                                <p:childTnLst>
                                  <p:par>
                                    <p:cTn id="37" presetID="10" presetClass="entr" presetSubtype="0" fill="hold" nodeType="after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300" fill="hold"/>
                                            <p:tgtEl>
                                              <p:spTgt spid="45"/>
                                            </p:tgtEl>
                                            <p:attrNameLst>
                                              <p:attrName>ppt_x</p:attrName>
                                            </p:attrNameLst>
                                          </p:cBhvr>
                                          <p:tavLst>
                                            <p:tav tm="0">
                                              <p:val>
                                                <p:strVal val="0-#ppt_w/2"/>
                                              </p:val>
                                            </p:tav>
                                            <p:tav tm="100000">
                                              <p:val>
                                                <p:strVal val="#ppt_x"/>
                                              </p:val>
                                            </p:tav>
                                          </p:tavLst>
                                        </p:anim>
                                        <p:anim calcmode="lin" valueType="num">
                                          <p:cBhvr additive="base">
                                            <p:cTn id="8" dur="300" fill="hold"/>
                                            <p:tgtEl>
                                              <p:spTgt spid="45"/>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left)">
                                          <p:cBhvr>
                                            <p:cTn id="12" dur="300"/>
                                            <p:tgtEl>
                                              <p:spTgt spid="48"/>
                                            </p:tgtEl>
                                          </p:cBhvr>
                                        </p:animEffect>
                                      </p:childTnLst>
                                    </p:cTn>
                                  </p:par>
                                </p:childTnLst>
                              </p:cTn>
                            </p:par>
                            <p:par>
                              <p:cTn id="13" fill="hold">
                                <p:stCondLst>
                                  <p:cond delay="600"/>
                                </p:stCondLst>
                                <p:childTnLst>
                                  <p:par>
                                    <p:cTn id="14" presetID="2" presetClass="entr" presetSubtype="4" fill="hold" nodeType="after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additive="base">
                                            <p:cTn id="16" dur="300" fill="hold"/>
                                            <p:tgtEl>
                                              <p:spTgt spid="43"/>
                                            </p:tgtEl>
                                            <p:attrNameLst>
                                              <p:attrName>ppt_x</p:attrName>
                                            </p:attrNameLst>
                                          </p:cBhvr>
                                          <p:tavLst>
                                            <p:tav tm="0">
                                              <p:val>
                                                <p:strVal val="#ppt_x"/>
                                              </p:val>
                                            </p:tav>
                                            <p:tav tm="100000">
                                              <p:val>
                                                <p:strVal val="#ppt_x"/>
                                              </p:val>
                                            </p:tav>
                                          </p:tavLst>
                                        </p:anim>
                                        <p:anim calcmode="lin" valueType="num">
                                          <p:cBhvr additive="base">
                                            <p:cTn id="17" dur="300" fill="hold"/>
                                            <p:tgtEl>
                                              <p:spTgt spid="43"/>
                                            </p:tgtEl>
                                            <p:attrNameLst>
                                              <p:attrName>ppt_y</p:attrName>
                                            </p:attrNameLst>
                                          </p:cBhvr>
                                          <p:tavLst>
                                            <p:tav tm="0">
                                              <p:val>
                                                <p:strVal val="1+#ppt_h/2"/>
                                              </p:val>
                                            </p:tav>
                                            <p:tav tm="100000">
                                              <p:val>
                                                <p:strVal val="#ppt_y"/>
                                              </p:val>
                                            </p:tav>
                                          </p:tavLst>
                                        </p:anim>
                                      </p:childTnLst>
                                    </p:cTn>
                                  </p:par>
                                </p:childTnLst>
                              </p:cTn>
                            </p:par>
                            <p:par>
                              <p:cTn id="18" fill="hold">
                                <p:stCondLst>
                                  <p:cond delay="900"/>
                                </p:stCondLst>
                                <p:childTnLst>
                                  <p:par>
                                    <p:cTn id="19" presetID="22" presetClass="entr" presetSubtype="4"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wipe(down)">
                                          <p:cBhvr>
                                            <p:cTn id="21" dur="300"/>
                                            <p:tgtEl>
                                              <p:spTgt spid="51"/>
                                            </p:tgtEl>
                                          </p:cBhvr>
                                        </p:animEffect>
                                      </p:childTnLst>
                                    </p:cTn>
                                  </p:par>
                                </p:childTnLst>
                              </p:cTn>
                            </p:par>
                            <p:par>
                              <p:cTn id="22" fill="hold">
                                <p:stCondLst>
                                  <p:cond delay="1200"/>
                                </p:stCondLst>
                                <p:childTnLst>
                                  <p:par>
                                    <p:cTn id="23" presetID="2" presetClass="entr" presetSubtype="8"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additive="base">
                                            <p:cTn id="25" dur="300" fill="hold"/>
                                            <p:tgtEl>
                                              <p:spTgt spid="44"/>
                                            </p:tgtEl>
                                            <p:attrNameLst>
                                              <p:attrName>ppt_x</p:attrName>
                                            </p:attrNameLst>
                                          </p:cBhvr>
                                          <p:tavLst>
                                            <p:tav tm="0">
                                              <p:val>
                                                <p:strVal val="0-#ppt_w/2"/>
                                              </p:val>
                                            </p:tav>
                                            <p:tav tm="100000">
                                              <p:val>
                                                <p:strVal val="#ppt_x"/>
                                              </p:val>
                                            </p:tav>
                                          </p:tavLst>
                                        </p:anim>
                                        <p:anim calcmode="lin" valueType="num">
                                          <p:cBhvr additive="base">
                                            <p:cTn id="26" dur="300" fill="hold"/>
                                            <p:tgtEl>
                                              <p:spTgt spid="44"/>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wipe(left)">
                                          <p:cBhvr>
                                            <p:cTn id="30" dur="300"/>
                                            <p:tgtEl>
                                              <p:spTgt spid="54"/>
                                            </p:tgtEl>
                                          </p:cBhvr>
                                        </p:animEffect>
                                      </p:childTnLst>
                                    </p:cTn>
                                  </p:par>
                                </p:childTnLst>
                              </p:cTn>
                            </p:par>
                            <p:par>
                              <p:cTn id="31" fill="hold">
                                <p:stCondLst>
                                  <p:cond delay="1800"/>
                                </p:stCondLst>
                                <p:childTnLst>
                                  <p:par>
                                    <p:cTn id="32" presetID="2" presetClass="entr" presetSubtype="2" fill="hold" nodeType="after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additive="base">
                                            <p:cTn id="34" dur="300" fill="hold"/>
                                            <p:tgtEl>
                                              <p:spTgt spid="46"/>
                                            </p:tgtEl>
                                            <p:attrNameLst>
                                              <p:attrName>ppt_x</p:attrName>
                                            </p:attrNameLst>
                                          </p:cBhvr>
                                          <p:tavLst>
                                            <p:tav tm="0">
                                              <p:val>
                                                <p:strVal val="1+#ppt_w/2"/>
                                              </p:val>
                                            </p:tav>
                                            <p:tav tm="100000">
                                              <p:val>
                                                <p:strVal val="#ppt_x"/>
                                              </p:val>
                                            </p:tav>
                                          </p:tavLst>
                                        </p:anim>
                                        <p:anim calcmode="lin" valueType="num">
                                          <p:cBhvr additive="base">
                                            <p:cTn id="35" dur="300" fill="hold"/>
                                            <p:tgtEl>
                                              <p:spTgt spid="46"/>
                                            </p:tgtEl>
                                            <p:attrNameLst>
                                              <p:attrName>ppt_y</p:attrName>
                                            </p:attrNameLst>
                                          </p:cBhvr>
                                          <p:tavLst>
                                            <p:tav tm="0">
                                              <p:val>
                                                <p:strVal val="#ppt_y"/>
                                              </p:val>
                                            </p:tav>
                                            <p:tav tm="100000">
                                              <p:val>
                                                <p:strVal val="#ppt_y"/>
                                              </p:val>
                                            </p:tav>
                                          </p:tavLst>
                                        </p:anim>
                                      </p:childTnLst>
                                    </p:cTn>
                                  </p:par>
                                </p:childTnLst>
                              </p:cTn>
                            </p:par>
                            <p:par>
                              <p:cTn id="36" fill="hold">
                                <p:stCondLst>
                                  <p:cond delay="2100"/>
                                </p:stCondLst>
                                <p:childTnLst>
                                  <p:par>
                                    <p:cTn id="37" presetID="10" presetClass="entr" presetSubtype="0" fill="hold" nodeType="after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40"/>
          <p:cNvGrpSpPr/>
          <p:nvPr/>
        </p:nvGrpSpPr>
        <p:grpSpPr>
          <a:xfrm>
            <a:off x="554202" y="1619610"/>
            <a:ext cx="2782716" cy="1671162"/>
            <a:chOff x="1441450" y="1398043"/>
            <a:chExt cx="2019300" cy="1211904"/>
          </a:xfrm>
        </p:grpSpPr>
        <p:sp>
          <p:nvSpPr>
            <p:cNvPr id="56"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2400" b="1" dirty="0">
                  <a:solidFill>
                    <a:schemeClr val="tx1">
                      <a:lumMod val="85000"/>
                      <a:lumOff val="15000"/>
                    </a:schemeClr>
                  </a:solidFill>
                  <a:latin typeface="微软雅黑" pitchFamily="34" charset="-122"/>
                  <a:ea typeface="微软雅黑" pitchFamily="34" charset="-122"/>
                </a:rPr>
                <a:t>添加文字</a:t>
              </a:r>
              <a:endParaRPr lang="en-US" altLang="zh-CN" sz="2400" b="1" dirty="0">
                <a:solidFill>
                  <a:schemeClr val="tx1">
                    <a:lumMod val="85000"/>
                    <a:lumOff val="15000"/>
                  </a:schemeClr>
                </a:solidFill>
                <a:latin typeface="微软雅黑" pitchFamily="34" charset="-122"/>
                <a:ea typeface="微软雅黑" pitchFamily="34" charset="-122"/>
              </a:endParaRPr>
            </a:p>
          </p:txBody>
        </p:sp>
        <p:sp>
          <p:nvSpPr>
            <p:cNvPr id="57"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50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500" dirty="0">
                <a:solidFill>
                  <a:schemeClr val="tx1">
                    <a:lumMod val="85000"/>
                    <a:lumOff val="15000"/>
                  </a:schemeClr>
                </a:solidFill>
                <a:latin typeface="微软雅黑" pitchFamily="34" charset="-122"/>
                <a:ea typeface="微软雅黑" pitchFamily="34" charset="-122"/>
              </a:endParaRPr>
            </a:p>
          </p:txBody>
        </p:sp>
      </p:grpSp>
      <p:grpSp>
        <p:nvGrpSpPr>
          <p:cNvPr id="58" name="Group 43"/>
          <p:cNvGrpSpPr/>
          <p:nvPr/>
        </p:nvGrpSpPr>
        <p:grpSpPr>
          <a:xfrm>
            <a:off x="554199" y="4238063"/>
            <a:ext cx="2970465" cy="1772750"/>
            <a:chOff x="1441449" y="1375177"/>
            <a:chExt cx="2155542" cy="1285574"/>
          </a:xfrm>
        </p:grpSpPr>
        <p:sp>
          <p:nvSpPr>
            <p:cNvPr id="59" name="Text Placeholder 2"/>
            <p:cNvSpPr txBox="1">
              <a:spLocks/>
            </p:cNvSpPr>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0" name="Text Placeholder 8"/>
            <p:cNvSpPr txBox="1">
              <a:spLocks/>
            </p:cNvSpPr>
            <p:nvPr/>
          </p:nvSpPr>
          <p:spPr>
            <a:xfrm>
              <a:off x="1441449" y="1743554"/>
              <a:ext cx="2155542"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500" dirty="0">
                  <a:solidFill>
                    <a:schemeClr val="tx1">
                      <a:lumMod val="85000"/>
                      <a:lumOff val="15000"/>
                    </a:schemeClr>
                  </a:solidFill>
                </a:rPr>
                <a:t>点击添加文字内容点击添加文字内容点击添加文字内容点击添加文字内容点击添加文字内容</a:t>
              </a:r>
              <a:endParaRPr lang="en-US" altLang="zh-CN" sz="1500" dirty="0">
                <a:solidFill>
                  <a:schemeClr val="tx1">
                    <a:lumMod val="85000"/>
                    <a:lumOff val="15000"/>
                  </a:schemeClr>
                </a:solidFill>
              </a:endParaRPr>
            </a:p>
          </p:txBody>
        </p:sp>
      </p:grpSp>
      <p:grpSp>
        <p:nvGrpSpPr>
          <p:cNvPr id="61" name="Group 46"/>
          <p:cNvGrpSpPr/>
          <p:nvPr/>
        </p:nvGrpSpPr>
        <p:grpSpPr>
          <a:xfrm>
            <a:off x="8776256" y="1619612"/>
            <a:ext cx="2919271" cy="1730551"/>
            <a:chOff x="1342364" y="1398043"/>
            <a:chExt cx="2118392" cy="1254973"/>
          </a:xfrm>
        </p:grpSpPr>
        <p:sp>
          <p:nvSpPr>
            <p:cNvPr id="62" name="Text Placeholder 2"/>
            <p:cNvSpPr txBox="1">
              <a:spLocks/>
            </p:cNvSpPr>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3" name="Text Placeholder 8"/>
            <p:cNvSpPr txBox="1">
              <a:spLocks/>
            </p:cNvSpPr>
            <p:nvPr/>
          </p:nvSpPr>
          <p:spPr>
            <a:xfrm>
              <a:off x="1342364" y="1735819"/>
              <a:ext cx="2118392"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500" dirty="0">
                  <a:solidFill>
                    <a:schemeClr val="tx1">
                      <a:lumMod val="85000"/>
                      <a:lumOff val="15000"/>
                    </a:schemeClr>
                  </a:solidFill>
                </a:rPr>
                <a:t>点击添加文字内容点击添加文字内容点击添加文字内容点击添加文字内容点击添加文字内容</a:t>
              </a:r>
              <a:endParaRPr lang="en-US" altLang="zh-CN" sz="1500" dirty="0">
                <a:solidFill>
                  <a:schemeClr val="tx1">
                    <a:lumMod val="85000"/>
                    <a:lumOff val="15000"/>
                  </a:schemeClr>
                </a:solidFill>
              </a:endParaRPr>
            </a:p>
          </p:txBody>
        </p:sp>
      </p:grpSp>
      <p:grpSp>
        <p:nvGrpSpPr>
          <p:cNvPr id="64" name="Group 49"/>
          <p:cNvGrpSpPr/>
          <p:nvPr/>
        </p:nvGrpSpPr>
        <p:grpSpPr>
          <a:xfrm>
            <a:off x="8912811" y="4574398"/>
            <a:ext cx="2942046" cy="1735716"/>
            <a:chOff x="1441450" y="1619081"/>
            <a:chExt cx="2134919" cy="1258716"/>
          </a:xfrm>
        </p:grpSpPr>
        <p:sp>
          <p:nvSpPr>
            <p:cNvPr id="65" name="Text Placeholder 2"/>
            <p:cNvSpPr txBox="1">
              <a:spLocks/>
            </p:cNvSpPr>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6" name="Text Placeholder 8"/>
            <p:cNvSpPr txBox="1">
              <a:spLocks/>
            </p:cNvSpPr>
            <p:nvPr/>
          </p:nvSpPr>
          <p:spPr>
            <a:xfrm>
              <a:off x="1441450" y="1960600"/>
              <a:ext cx="2134919"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500" dirty="0">
                  <a:solidFill>
                    <a:schemeClr val="tx1">
                      <a:lumMod val="85000"/>
                      <a:lumOff val="15000"/>
                    </a:schemeClr>
                  </a:solidFill>
                </a:rPr>
                <a:t>点击添加文字内容点击添加文字内容点击添加文字内容点击添加文字内容点击添加文字内容</a:t>
              </a:r>
              <a:endParaRPr lang="en-US" altLang="zh-CN" sz="1500" dirty="0">
                <a:solidFill>
                  <a:schemeClr val="tx1">
                    <a:lumMod val="85000"/>
                    <a:lumOff val="15000"/>
                  </a:schemeClr>
                </a:solidFill>
              </a:endParaRPr>
            </a:p>
          </p:txBody>
        </p:sp>
      </p:grpSp>
      <p:cxnSp>
        <p:nvCxnSpPr>
          <p:cNvPr id="67" name="直接连接符 66"/>
          <p:cNvCxnSpPr>
            <a:stCxn id="20" idx="0"/>
          </p:cNvCxnSpPr>
          <p:nvPr/>
        </p:nvCxnSpPr>
        <p:spPr>
          <a:xfrm flipV="1">
            <a:off x="3712407" y="2306153"/>
            <a:ext cx="0" cy="54851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6921" y="2306153"/>
            <a:ext cx="375488"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5287529" y="2306153"/>
            <a:ext cx="0" cy="54851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87531" y="2306153"/>
            <a:ext cx="338972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6862654" y="4746041"/>
            <a:ext cx="6563" cy="63238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6918" y="5378426"/>
            <a:ext cx="353229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8514646" y="4746042"/>
            <a:ext cx="0" cy="931686"/>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8514646" y="5677712"/>
            <a:ext cx="398164" cy="1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67334" y="2854661"/>
            <a:ext cx="1890147" cy="1891378"/>
            <a:chOff x="2714799" y="2648622"/>
            <a:chExt cx="1891378" cy="1891378"/>
          </a:xfrm>
          <a:solidFill>
            <a:schemeClr val="accent1"/>
          </a:solidFill>
        </p:grpSpPr>
        <p:sp>
          <p:nvSpPr>
            <p:cNvPr id="20" name="Oval 8"/>
            <p:cNvSpPr/>
            <p:nvPr/>
          </p:nvSpPr>
          <p:spPr>
            <a:xfrm>
              <a:off x="2714799"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5" name="Text Placeholder 2"/>
            <p:cNvSpPr txBox="1">
              <a:spLocks/>
            </p:cNvSpPr>
            <p:nvPr/>
          </p:nvSpPr>
          <p:spPr>
            <a:xfrm>
              <a:off x="3146847"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微软雅黑" pitchFamily="34" charset="-122"/>
                  <a:ea typeface="微软雅黑" pitchFamily="34" charset="-122"/>
                </a:rPr>
                <a:t>项目一</a:t>
              </a:r>
              <a:endParaRPr lang="en-US" altLang="zh-CN" sz="2400" b="1" dirty="0">
                <a:solidFill>
                  <a:schemeClr val="bg1"/>
                </a:solidFill>
                <a:latin typeface="微软雅黑" pitchFamily="34" charset="-122"/>
                <a:ea typeface="微软雅黑" pitchFamily="34" charset="-122"/>
              </a:endParaRPr>
            </a:p>
          </p:txBody>
        </p:sp>
      </p:grpSp>
      <p:grpSp>
        <p:nvGrpSpPr>
          <p:cNvPr id="79" name="组合 78"/>
          <p:cNvGrpSpPr/>
          <p:nvPr/>
        </p:nvGrpSpPr>
        <p:grpSpPr>
          <a:xfrm>
            <a:off x="4342457" y="2854661"/>
            <a:ext cx="1890147" cy="1891378"/>
            <a:chOff x="4290947" y="2648622"/>
            <a:chExt cx="1891378" cy="1891378"/>
          </a:xfrm>
          <a:solidFill>
            <a:schemeClr val="accent2"/>
          </a:solidFill>
        </p:grpSpPr>
        <p:sp>
          <p:nvSpPr>
            <p:cNvPr id="47" name="Oval 9"/>
            <p:cNvSpPr/>
            <p:nvPr/>
          </p:nvSpPr>
          <p:spPr>
            <a:xfrm>
              <a:off x="4290947"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6" name="Text Placeholder 2"/>
            <p:cNvSpPr txBox="1">
              <a:spLocks/>
            </p:cNvSpPr>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微软雅黑" pitchFamily="34" charset="-122"/>
                  <a:ea typeface="微软雅黑" pitchFamily="34" charset="-122"/>
                </a:rPr>
                <a:t>项目二</a:t>
              </a:r>
              <a:endParaRPr lang="en-US" altLang="zh-CN" sz="2400" b="1" dirty="0">
                <a:solidFill>
                  <a:schemeClr val="bg1"/>
                </a:solidFill>
                <a:latin typeface="微软雅黑" pitchFamily="34" charset="-122"/>
                <a:ea typeface="微软雅黑" pitchFamily="34" charset="-122"/>
              </a:endParaRPr>
            </a:p>
          </p:txBody>
        </p:sp>
      </p:grpSp>
      <p:grpSp>
        <p:nvGrpSpPr>
          <p:cNvPr id="80" name="组合 79"/>
          <p:cNvGrpSpPr/>
          <p:nvPr/>
        </p:nvGrpSpPr>
        <p:grpSpPr>
          <a:xfrm>
            <a:off x="5917580" y="2854661"/>
            <a:ext cx="1890147" cy="1891378"/>
            <a:chOff x="5867096" y="2648622"/>
            <a:chExt cx="1891378" cy="1891378"/>
          </a:xfrm>
          <a:solidFill>
            <a:schemeClr val="accent1"/>
          </a:solidFill>
        </p:grpSpPr>
        <p:sp>
          <p:nvSpPr>
            <p:cNvPr id="53" name="Oval 10"/>
            <p:cNvSpPr/>
            <p:nvPr/>
          </p:nvSpPr>
          <p:spPr>
            <a:xfrm>
              <a:off x="5867096"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7" name="Text Placeholder 2"/>
            <p:cNvSpPr txBox="1">
              <a:spLocks/>
            </p:cNvSpPr>
            <p:nvPr/>
          </p:nvSpPr>
          <p:spPr>
            <a:xfrm>
              <a:off x="6315199"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微软雅黑" pitchFamily="34" charset="-122"/>
                  <a:ea typeface="微软雅黑" pitchFamily="34" charset="-122"/>
                </a:rPr>
                <a:t>项目三</a:t>
              </a:r>
              <a:endParaRPr lang="en-US" altLang="zh-CN" sz="2400" b="1" dirty="0">
                <a:solidFill>
                  <a:schemeClr val="bg1"/>
                </a:solidFill>
                <a:latin typeface="微软雅黑" pitchFamily="34" charset="-122"/>
                <a:ea typeface="微软雅黑" pitchFamily="34" charset="-122"/>
              </a:endParaRPr>
            </a:p>
          </p:txBody>
        </p:sp>
      </p:grpSp>
      <p:grpSp>
        <p:nvGrpSpPr>
          <p:cNvPr id="81" name="组合 80"/>
          <p:cNvGrpSpPr/>
          <p:nvPr/>
        </p:nvGrpSpPr>
        <p:grpSpPr>
          <a:xfrm>
            <a:off x="7569574" y="2854661"/>
            <a:ext cx="1890147" cy="1891378"/>
            <a:chOff x="7520165" y="2648622"/>
            <a:chExt cx="1891378" cy="1891378"/>
          </a:xfrm>
          <a:solidFill>
            <a:schemeClr val="accent2"/>
          </a:solidFill>
        </p:grpSpPr>
        <p:sp>
          <p:nvSpPr>
            <p:cNvPr id="42" name="Oval 11"/>
            <p:cNvSpPr/>
            <p:nvPr/>
          </p:nvSpPr>
          <p:spPr>
            <a:xfrm>
              <a:off x="7520165"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8" name="Text Placeholder 2"/>
            <p:cNvSpPr txBox="1">
              <a:spLocks/>
            </p:cNvSpPr>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微软雅黑" pitchFamily="34" charset="-122"/>
                  <a:ea typeface="微软雅黑" pitchFamily="34" charset="-122"/>
                </a:rPr>
                <a:t>项目四</a:t>
              </a:r>
              <a:endParaRPr lang="en-US" altLang="zh-CN" sz="24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982620918"/>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wipe(down)">
                                      <p:cBhvr>
                                        <p:cTn id="11" dur="500"/>
                                        <p:tgtEl>
                                          <p:spTgt spid="6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wipe(right)">
                                      <p:cBhvr>
                                        <p:cTn id="15" dur="500"/>
                                        <p:tgtEl>
                                          <p:spTgt spid="6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left)">
                                      <p:cBhvr>
                                        <p:cTn id="19" dur="500"/>
                                        <p:tgtEl>
                                          <p:spTgt spid="5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fade">
                                      <p:cBhvr>
                                        <p:cTn id="23" dur="500"/>
                                        <p:tgtEl>
                                          <p:spTgt spid="79"/>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wipe(down)">
                                      <p:cBhvr>
                                        <p:cTn id="27" dur="500"/>
                                        <p:tgtEl>
                                          <p:spTgt spid="69"/>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wipe(left)">
                                      <p:cBhvr>
                                        <p:cTn id="31" dur="500"/>
                                        <p:tgtEl>
                                          <p:spTgt spid="70"/>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wipe(left)">
                                      <p:cBhvr>
                                        <p:cTn id="35" dur="500"/>
                                        <p:tgtEl>
                                          <p:spTgt spid="61"/>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80"/>
                                        </p:tgtEl>
                                        <p:attrNameLst>
                                          <p:attrName>style.visibility</p:attrName>
                                        </p:attrNameLst>
                                      </p:cBhvr>
                                      <p:to>
                                        <p:strVal val="visible"/>
                                      </p:to>
                                    </p:set>
                                    <p:animEffect transition="in" filter="fade">
                                      <p:cBhvr>
                                        <p:cTn id="39" dur="500"/>
                                        <p:tgtEl>
                                          <p:spTgt spid="80"/>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71"/>
                                        </p:tgtEl>
                                        <p:attrNameLst>
                                          <p:attrName>style.visibility</p:attrName>
                                        </p:attrNameLst>
                                      </p:cBhvr>
                                      <p:to>
                                        <p:strVal val="visible"/>
                                      </p:to>
                                    </p:set>
                                    <p:animEffect transition="in" filter="wipe(up)">
                                      <p:cBhvr>
                                        <p:cTn id="43" dur="500"/>
                                        <p:tgtEl>
                                          <p:spTgt spid="71"/>
                                        </p:tgtEl>
                                      </p:cBhvr>
                                    </p:animEffect>
                                  </p:childTnLst>
                                </p:cTn>
                              </p:par>
                            </p:childTnLst>
                          </p:cTn>
                        </p:par>
                        <p:par>
                          <p:cTn id="44" fill="hold">
                            <p:stCondLst>
                              <p:cond delay="5000"/>
                            </p:stCondLst>
                            <p:childTnLst>
                              <p:par>
                                <p:cTn id="45" presetID="22" presetClass="entr" presetSubtype="2" fill="hold" nodeType="after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wipe(right)">
                                      <p:cBhvr>
                                        <p:cTn id="47" dur="500"/>
                                        <p:tgtEl>
                                          <p:spTgt spid="72"/>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58"/>
                                        </p:tgtEl>
                                        <p:attrNameLst>
                                          <p:attrName>style.visibility</p:attrName>
                                        </p:attrNameLst>
                                      </p:cBhvr>
                                      <p:to>
                                        <p:strVal val="visible"/>
                                      </p:to>
                                    </p:set>
                                    <p:animEffect transition="in" filter="wipe(left)">
                                      <p:cBhvr>
                                        <p:cTn id="51" dur="500"/>
                                        <p:tgtEl>
                                          <p:spTgt spid="58"/>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81"/>
                                        </p:tgtEl>
                                        <p:attrNameLst>
                                          <p:attrName>style.visibility</p:attrName>
                                        </p:attrNameLst>
                                      </p:cBhvr>
                                      <p:to>
                                        <p:strVal val="visible"/>
                                      </p:to>
                                    </p:set>
                                    <p:animEffect transition="in" filter="fade">
                                      <p:cBhvr>
                                        <p:cTn id="55" dur="500"/>
                                        <p:tgtEl>
                                          <p:spTgt spid="81"/>
                                        </p:tgtEl>
                                      </p:cBhvr>
                                    </p:animEffect>
                                  </p:childTnLst>
                                </p:cTn>
                              </p:par>
                            </p:childTnLst>
                          </p:cTn>
                        </p:par>
                        <p:par>
                          <p:cTn id="56" fill="hold">
                            <p:stCondLst>
                              <p:cond delay="6500"/>
                            </p:stCondLst>
                            <p:childTnLst>
                              <p:par>
                                <p:cTn id="57" presetID="22" presetClass="entr" presetSubtype="1" fill="hold" nodeType="afterEffect">
                                  <p:stCondLst>
                                    <p:cond delay="0"/>
                                  </p:stCondLst>
                                  <p:childTnLst>
                                    <p:set>
                                      <p:cBhvr>
                                        <p:cTn id="58" dur="1" fill="hold">
                                          <p:stCondLst>
                                            <p:cond delay="0"/>
                                          </p:stCondLst>
                                        </p:cTn>
                                        <p:tgtEl>
                                          <p:spTgt spid="73"/>
                                        </p:tgtEl>
                                        <p:attrNameLst>
                                          <p:attrName>style.visibility</p:attrName>
                                        </p:attrNameLst>
                                      </p:cBhvr>
                                      <p:to>
                                        <p:strVal val="visible"/>
                                      </p:to>
                                    </p:set>
                                    <p:animEffect transition="in" filter="wipe(up)">
                                      <p:cBhvr>
                                        <p:cTn id="59" dur="500"/>
                                        <p:tgtEl>
                                          <p:spTgt spid="73"/>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74"/>
                                        </p:tgtEl>
                                        <p:attrNameLst>
                                          <p:attrName>style.visibility</p:attrName>
                                        </p:attrNameLst>
                                      </p:cBhvr>
                                      <p:to>
                                        <p:strVal val="visible"/>
                                      </p:to>
                                    </p:set>
                                    <p:animEffect transition="in" filter="wipe(left)">
                                      <p:cBhvr>
                                        <p:cTn id="63" dur="500"/>
                                        <p:tgtEl>
                                          <p:spTgt spid="74"/>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64"/>
                                        </p:tgtEl>
                                        <p:attrNameLst>
                                          <p:attrName>style.visibility</p:attrName>
                                        </p:attrNameLst>
                                      </p:cBhvr>
                                      <p:to>
                                        <p:strVal val="visible"/>
                                      </p:to>
                                    </p:set>
                                    <p:animEffect transition="in" filter="wipe(left)">
                                      <p:cBhvr>
                                        <p:cTn id="67"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46"/>
          <p:cNvGrpSpPr/>
          <p:nvPr/>
        </p:nvGrpSpPr>
        <p:grpSpPr>
          <a:xfrm>
            <a:off x="1295498" y="1604489"/>
            <a:ext cx="7286491" cy="1407255"/>
            <a:chOff x="1000100" y="1285866"/>
            <a:chExt cx="5465580" cy="1055197"/>
          </a:xfrm>
        </p:grpSpPr>
        <p:sp>
          <p:nvSpPr>
            <p:cNvPr id="47" name="Rectangle 2476"/>
            <p:cNvSpPr/>
            <p:nvPr/>
          </p:nvSpPr>
          <p:spPr>
            <a:xfrm>
              <a:off x="1000100" y="1288147"/>
              <a:ext cx="2643206" cy="646331"/>
            </a:xfrm>
            <a:prstGeom prst="rect">
              <a:avLst/>
            </a:prstGeom>
          </p:spPr>
          <p:txBody>
            <a:bodyPr wrap="square">
              <a:spAutoFit/>
            </a:bodyPr>
            <a:lstStyle/>
            <a:p>
              <a:r>
                <a:rPr lang="zh-CN" altLang="en-US" sz="1600" dirty="0">
                  <a:solidFill>
                    <a:schemeClr val="accent1"/>
                  </a:solidFill>
                  <a:latin typeface="微软雅黑" pitchFamily="34" charset="-122"/>
                  <a:ea typeface="微软雅黑" pitchFamily="34" charset="-122"/>
                  <a:cs typeface="Open Sans Light" pitchFamily="34" charset="0"/>
                </a:rPr>
                <a:t>此处添加详细文本描述，建议与标题相关并符合整体语言风格，语言描述尽量简洁生动。</a:t>
              </a:r>
            </a:p>
          </p:txBody>
        </p:sp>
        <p:grpSp>
          <p:nvGrpSpPr>
            <p:cNvPr id="48" name="Group 42"/>
            <p:cNvGrpSpPr/>
            <p:nvPr/>
          </p:nvGrpSpPr>
          <p:grpSpPr>
            <a:xfrm>
              <a:off x="4071934" y="1285866"/>
              <a:ext cx="2393746" cy="1055197"/>
              <a:chOff x="4071934" y="1285866"/>
              <a:chExt cx="2393746" cy="1055197"/>
            </a:xfrm>
          </p:grpSpPr>
          <p:sp>
            <p:nvSpPr>
              <p:cNvPr id="49" name="Rectangle 582"/>
              <p:cNvSpPr>
                <a:spLocks noChangeArrowheads="1"/>
              </p:cNvSpPr>
              <p:nvPr/>
            </p:nvSpPr>
            <p:spPr bwMode="auto">
              <a:xfrm>
                <a:off x="4071934" y="1285866"/>
                <a:ext cx="1654371" cy="565231"/>
              </a:xfrm>
              <a:prstGeom prst="rect">
                <a:avLst/>
              </a:prstGeom>
              <a:solidFill>
                <a:schemeClr val="accent2"/>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chemeClr val="accent1"/>
                  </a:solidFill>
                  <a:latin typeface="微软雅黑" pitchFamily="34" charset="-122"/>
                  <a:ea typeface="微软雅黑" pitchFamily="34" charset="-122"/>
                </a:endParaRPr>
              </a:p>
            </p:txBody>
          </p:sp>
          <p:sp>
            <p:nvSpPr>
              <p:cNvPr id="50" name="Freeform 583"/>
              <p:cNvSpPr>
                <a:spLocks/>
              </p:cNvSpPr>
              <p:nvPr/>
            </p:nvSpPr>
            <p:spPr bwMode="auto">
              <a:xfrm>
                <a:off x="5726305" y="1285866"/>
                <a:ext cx="551949" cy="1053720"/>
              </a:xfrm>
              <a:custGeom>
                <a:avLst/>
                <a:gdLst/>
                <a:ahLst/>
                <a:cxnLst>
                  <a:cxn ang="0">
                    <a:pos x="0" y="0"/>
                  </a:cxn>
                  <a:cxn ang="0">
                    <a:pos x="0" y="765"/>
                  </a:cxn>
                  <a:cxn ang="0">
                    <a:pos x="741" y="1428"/>
                  </a:cxn>
                  <a:cxn ang="0">
                    <a:pos x="747" y="1183"/>
                  </a:cxn>
                  <a:cxn ang="0">
                    <a:pos x="0" y="0"/>
                  </a:cxn>
                </a:cxnLst>
                <a:rect l="0" t="0" r="r" b="b"/>
                <a:pathLst>
                  <a:path w="747" h="1428">
                    <a:moveTo>
                      <a:pt x="0" y="0"/>
                    </a:moveTo>
                    <a:lnTo>
                      <a:pt x="0" y="765"/>
                    </a:lnTo>
                    <a:lnTo>
                      <a:pt x="741" y="1428"/>
                    </a:lnTo>
                    <a:lnTo>
                      <a:pt x="747" y="1183"/>
                    </a:lnTo>
                    <a:lnTo>
                      <a:pt x="0" y="0"/>
                    </a:lnTo>
                    <a:close/>
                  </a:path>
                </a:pathLst>
              </a:custGeom>
              <a:solidFill>
                <a:schemeClr val="accent2">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accent1"/>
                  </a:solidFill>
                  <a:latin typeface="微软雅黑" pitchFamily="34" charset="-122"/>
                  <a:ea typeface="微软雅黑" pitchFamily="34" charset="-122"/>
                </a:endParaRPr>
              </a:p>
            </p:txBody>
          </p:sp>
          <p:sp>
            <p:nvSpPr>
              <p:cNvPr id="51" name="Rectangle 584"/>
              <p:cNvSpPr>
                <a:spLocks noChangeArrowheads="1"/>
              </p:cNvSpPr>
              <p:nvPr/>
            </p:nvSpPr>
            <p:spPr bwMode="auto">
              <a:xfrm>
                <a:off x="6269398" y="2163967"/>
                <a:ext cx="196282" cy="177096"/>
              </a:xfrm>
              <a:prstGeom prst="rect">
                <a:avLst/>
              </a:prstGeom>
              <a:solidFill>
                <a:schemeClr val="accent1">
                  <a:lumMod val="60000"/>
                  <a:lumOff val="40000"/>
                </a:schemeClr>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chemeClr val="accent1"/>
                  </a:solidFill>
                  <a:latin typeface="微软雅黑" pitchFamily="34" charset="-122"/>
                  <a:ea typeface="微软雅黑" pitchFamily="34" charset="-122"/>
                </a:endParaRPr>
              </a:p>
            </p:txBody>
          </p:sp>
          <p:sp>
            <p:nvSpPr>
              <p:cNvPr id="52" name="Rectangle 2477"/>
              <p:cNvSpPr/>
              <p:nvPr/>
            </p:nvSpPr>
            <p:spPr>
              <a:xfrm>
                <a:off x="4143372" y="1428742"/>
                <a:ext cx="1369784" cy="253857"/>
              </a:xfrm>
              <a:prstGeom prst="rect">
                <a:avLst/>
              </a:prstGeom>
            </p:spPr>
            <p:txBody>
              <a:bodyPr wrap="none">
                <a:spAutoFit/>
              </a:bodyPr>
              <a:lstStyle/>
              <a:p>
                <a:r>
                  <a:rPr lang="zh-CN" altLang="en-US" sz="1600" b="1" dirty="0">
                    <a:solidFill>
                      <a:schemeClr val="accent1"/>
                    </a:solidFill>
                    <a:latin typeface="微软雅黑" pitchFamily="34" charset="-122"/>
                    <a:ea typeface="微软雅黑" pitchFamily="34" charset="-122"/>
                    <a:cs typeface="Open Sans" pitchFamily="34" charset="0"/>
                  </a:rPr>
                  <a:t>点击添加主要内容</a:t>
                </a:r>
                <a:endParaRPr lang="en-US" sz="1600" b="1" dirty="0">
                  <a:solidFill>
                    <a:schemeClr val="accent1"/>
                  </a:solidFill>
                  <a:latin typeface="微软雅黑" pitchFamily="34" charset="-122"/>
                  <a:ea typeface="微软雅黑" pitchFamily="34" charset="-122"/>
                  <a:cs typeface="Open Sans" pitchFamily="34" charset="0"/>
                </a:endParaRPr>
              </a:p>
            </p:txBody>
          </p:sp>
        </p:grpSp>
      </p:grpSp>
      <p:grpSp>
        <p:nvGrpSpPr>
          <p:cNvPr id="53" name="Group 47"/>
          <p:cNvGrpSpPr/>
          <p:nvPr/>
        </p:nvGrpSpPr>
        <p:grpSpPr>
          <a:xfrm>
            <a:off x="1295498" y="2567821"/>
            <a:ext cx="7286491" cy="861974"/>
            <a:chOff x="1000100" y="2008197"/>
            <a:chExt cx="5465580" cy="646331"/>
          </a:xfrm>
        </p:grpSpPr>
        <p:sp>
          <p:nvSpPr>
            <p:cNvPr id="54" name="Rectangle 2478"/>
            <p:cNvSpPr/>
            <p:nvPr/>
          </p:nvSpPr>
          <p:spPr>
            <a:xfrm>
              <a:off x="1000100" y="2008197"/>
              <a:ext cx="2643206" cy="646331"/>
            </a:xfrm>
            <a:prstGeom prst="rect">
              <a:avLst/>
            </a:prstGeom>
          </p:spPr>
          <p:txBody>
            <a:bodyPr wrap="square">
              <a:spAutoFit/>
            </a:bodyPr>
            <a:lstStyle/>
            <a:p>
              <a:r>
                <a:rPr lang="zh-CN" altLang="en-US" sz="1600" dirty="0">
                  <a:solidFill>
                    <a:schemeClr val="accent1"/>
                  </a:solidFill>
                  <a:latin typeface="微软雅黑" pitchFamily="34" charset="-122"/>
                  <a:ea typeface="微软雅黑" pitchFamily="34" charset="-122"/>
                  <a:cs typeface="Open Sans Light" pitchFamily="34" charset="0"/>
                </a:rPr>
                <a:t>此处添加详细文本描述，建议与标题相关并符合整体语言风格，语言描述尽量简洁生动。</a:t>
              </a:r>
            </a:p>
          </p:txBody>
        </p:sp>
        <p:grpSp>
          <p:nvGrpSpPr>
            <p:cNvPr id="55" name="Group 43"/>
            <p:cNvGrpSpPr/>
            <p:nvPr/>
          </p:nvGrpSpPr>
          <p:grpSpPr>
            <a:xfrm>
              <a:off x="4071934" y="2032620"/>
              <a:ext cx="2393746" cy="615409"/>
              <a:chOff x="4071934" y="2032620"/>
              <a:chExt cx="2393746" cy="615409"/>
            </a:xfrm>
          </p:grpSpPr>
          <p:sp>
            <p:nvSpPr>
              <p:cNvPr id="56" name="Rectangle 585"/>
              <p:cNvSpPr>
                <a:spLocks noChangeArrowheads="1"/>
              </p:cNvSpPr>
              <p:nvPr/>
            </p:nvSpPr>
            <p:spPr bwMode="auto">
              <a:xfrm>
                <a:off x="4071934" y="2032620"/>
                <a:ext cx="1654371" cy="565231"/>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chemeClr val="accent1"/>
                  </a:solidFill>
                  <a:latin typeface="微软雅黑" pitchFamily="34" charset="-122"/>
                  <a:ea typeface="微软雅黑" pitchFamily="34" charset="-122"/>
                </a:endParaRPr>
              </a:p>
            </p:txBody>
          </p:sp>
          <p:sp>
            <p:nvSpPr>
              <p:cNvPr id="57" name="Freeform 586"/>
              <p:cNvSpPr>
                <a:spLocks/>
              </p:cNvSpPr>
              <p:nvPr/>
            </p:nvSpPr>
            <p:spPr bwMode="auto">
              <a:xfrm>
                <a:off x="5726305" y="2032620"/>
                <a:ext cx="547522" cy="615408"/>
              </a:xfrm>
              <a:custGeom>
                <a:avLst/>
                <a:gdLst/>
                <a:ahLst/>
                <a:cxnLst>
                  <a:cxn ang="0">
                    <a:pos x="0" y="765"/>
                  </a:cxn>
                  <a:cxn ang="0">
                    <a:pos x="0" y="0"/>
                  </a:cxn>
                  <a:cxn ang="0">
                    <a:pos x="741" y="595"/>
                  </a:cxn>
                  <a:cxn ang="0">
                    <a:pos x="741" y="834"/>
                  </a:cxn>
                  <a:cxn ang="0">
                    <a:pos x="0" y="765"/>
                  </a:cxn>
                </a:cxnLst>
                <a:rect l="0" t="0" r="r" b="b"/>
                <a:pathLst>
                  <a:path w="741" h="834">
                    <a:moveTo>
                      <a:pt x="0" y="765"/>
                    </a:moveTo>
                    <a:lnTo>
                      <a:pt x="0" y="0"/>
                    </a:lnTo>
                    <a:lnTo>
                      <a:pt x="741" y="595"/>
                    </a:lnTo>
                    <a:lnTo>
                      <a:pt x="741" y="834"/>
                    </a:lnTo>
                    <a:lnTo>
                      <a:pt x="0" y="765"/>
                    </a:lnTo>
                    <a:close/>
                  </a:path>
                </a:pathLst>
              </a:custGeom>
              <a:solidFill>
                <a:schemeClr val="accent1">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accent1"/>
                  </a:solidFill>
                  <a:latin typeface="微软雅黑" pitchFamily="34" charset="-122"/>
                  <a:ea typeface="微软雅黑" pitchFamily="34" charset="-122"/>
                </a:endParaRPr>
              </a:p>
            </p:txBody>
          </p:sp>
          <p:sp>
            <p:nvSpPr>
              <p:cNvPr id="58" name="Rectangle 587"/>
              <p:cNvSpPr>
                <a:spLocks noChangeArrowheads="1"/>
              </p:cNvSpPr>
              <p:nvPr/>
            </p:nvSpPr>
            <p:spPr bwMode="auto">
              <a:xfrm>
                <a:off x="6269398" y="2470933"/>
                <a:ext cx="196282" cy="177096"/>
              </a:xfrm>
              <a:prstGeom prst="rect">
                <a:avLst/>
              </a:prstGeom>
              <a:solidFill>
                <a:schemeClr val="accent1">
                  <a:lumMod val="60000"/>
                  <a:lumOff val="40000"/>
                </a:schemeClr>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chemeClr val="accent1"/>
                  </a:solidFill>
                  <a:latin typeface="微软雅黑" pitchFamily="34" charset="-122"/>
                  <a:ea typeface="微软雅黑" pitchFamily="34" charset="-122"/>
                </a:endParaRPr>
              </a:p>
            </p:txBody>
          </p:sp>
          <p:sp>
            <p:nvSpPr>
              <p:cNvPr id="59" name="Rectangle 34"/>
              <p:cNvSpPr/>
              <p:nvPr/>
            </p:nvSpPr>
            <p:spPr>
              <a:xfrm>
                <a:off x="4143372" y="2161309"/>
                <a:ext cx="1369784" cy="253857"/>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cs typeface="Open Sans" pitchFamily="34" charset="0"/>
                  </a:rPr>
                  <a:t>点击添加主要内容</a:t>
                </a:r>
                <a:endParaRPr lang="en-US" altLang="zh-CN" sz="1600" b="1" dirty="0">
                  <a:solidFill>
                    <a:schemeClr val="bg1"/>
                  </a:solidFill>
                  <a:latin typeface="微软雅黑" pitchFamily="34" charset="-122"/>
                  <a:ea typeface="微软雅黑" pitchFamily="34" charset="-122"/>
                  <a:cs typeface="Open Sans" pitchFamily="34" charset="0"/>
                </a:endParaRPr>
              </a:p>
            </p:txBody>
          </p:sp>
        </p:grpSp>
      </p:grpSp>
      <p:grpSp>
        <p:nvGrpSpPr>
          <p:cNvPr id="60" name="Group 48"/>
          <p:cNvGrpSpPr/>
          <p:nvPr/>
        </p:nvGrpSpPr>
        <p:grpSpPr>
          <a:xfrm>
            <a:off x="1295498" y="3543153"/>
            <a:ext cx="7286491" cy="876318"/>
            <a:chOff x="1000100" y="2739528"/>
            <a:chExt cx="5465580" cy="657086"/>
          </a:xfrm>
        </p:grpSpPr>
        <p:sp>
          <p:nvSpPr>
            <p:cNvPr id="61" name="Rectangle 2479"/>
            <p:cNvSpPr/>
            <p:nvPr/>
          </p:nvSpPr>
          <p:spPr>
            <a:xfrm>
              <a:off x="1000100" y="2750283"/>
              <a:ext cx="2643206" cy="646331"/>
            </a:xfrm>
            <a:prstGeom prst="rect">
              <a:avLst/>
            </a:prstGeom>
          </p:spPr>
          <p:txBody>
            <a:bodyPr wrap="square">
              <a:spAutoFit/>
            </a:bodyPr>
            <a:lstStyle/>
            <a:p>
              <a:r>
                <a:rPr lang="zh-CN" altLang="en-US" sz="1600" dirty="0">
                  <a:solidFill>
                    <a:schemeClr val="accent1"/>
                  </a:solidFill>
                  <a:latin typeface="微软雅黑" pitchFamily="34" charset="-122"/>
                  <a:ea typeface="微软雅黑" pitchFamily="34" charset="-122"/>
                  <a:cs typeface="Open Sans Light" pitchFamily="34" charset="0"/>
                </a:rPr>
                <a:t>此处添加详细文本描述，建议与标题相关并符合整体语言风格，语言描述尽量简洁生动。</a:t>
              </a:r>
            </a:p>
          </p:txBody>
        </p:sp>
        <p:grpSp>
          <p:nvGrpSpPr>
            <p:cNvPr id="62" name="Group 44"/>
            <p:cNvGrpSpPr/>
            <p:nvPr/>
          </p:nvGrpSpPr>
          <p:grpSpPr>
            <a:xfrm>
              <a:off x="4071934" y="2739528"/>
              <a:ext cx="2393746" cy="621312"/>
              <a:chOff x="4071934" y="2739528"/>
              <a:chExt cx="2393746" cy="621312"/>
            </a:xfrm>
          </p:grpSpPr>
          <p:sp>
            <p:nvSpPr>
              <p:cNvPr id="63" name="Rectangle 588"/>
              <p:cNvSpPr>
                <a:spLocks noChangeArrowheads="1"/>
              </p:cNvSpPr>
              <p:nvPr/>
            </p:nvSpPr>
            <p:spPr bwMode="auto">
              <a:xfrm>
                <a:off x="4071934" y="2797084"/>
                <a:ext cx="1654371" cy="563755"/>
              </a:xfrm>
              <a:prstGeom prst="rect">
                <a:avLst/>
              </a:prstGeom>
              <a:solidFill>
                <a:schemeClr val="accent2"/>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chemeClr val="accent1"/>
                  </a:solidFill>
                  <a:latin typeface="微软雅黑" pitchFamily="34" charset="-122"/>
                  <a:ea typeface="微软雅黑" pitchFamily="34" charset="-122"/>
                </a:endParaRPr>
              </a:p>
            </p:txBody>
          </p:sp>
          <p:sp>
            <p:nvSpPr>
              <p:cNvPr id="64" name="Freeform 589"/>
              <p:cNvSpPr>
                <a:spLocks/>
              </p:cNvSpPr>
              <p:nvPr/>
            </p:nvSpPr>
            <p:spPr bwMode="auto">
              <a:xfrm>
                <a:off x="5726305" y="2739528"/>
                <a:ext cx="560803" cy="621312"/>
              </a:xfrm>
              <a:custGeom>
                <a:avLst/>
                <a:gdLst/>
                <a:ahLst/>
                <a:cxnLst>
                  <a:cxn ang="0">
                    <a:pos x="759" y="263"/>
                  </a:cxn>
                  <a:cxn ang="0">
                    <a:pos x="759" y="0"/>
                  </a:cxn>
                  <a:cxn ang="0">
                    <a:pos x="0" y="79"/>
                  </a:cxn>
                  <a:cxn ang="0">
                    <a:pos x="0" y="844"/>
                  </a:cxn>
                  <a:cxn ang="0">
                    <a:pos x="759" y="263"/>
                  </a:cxn>
                </a:cxnLst>
                <a:rect l="0" t="0" r="r" b="b"/>
                <a:pathLst>
                  <a:path w="759" h="844">
                    <a:moveTo>
                      <a:pt x="759" y="263"/>
                    </a:moveTo>
                    <a:lnTo>
                      <a:pt x="759" y="0"/>
                    </a:lnTo>
                    <a:lnTo>
                      <a:pt x="0" y="79"/>
                    </a:lnTo>
                    <a:lnTo>
                      <a:pt x="0" y="844"/>
                    </a:lnTo>
                    <a:lnTo>
                      <a:pt x="759" y="263"/>
                    </a:lnTo>
                    <a:close/>
                  </a:path>
                </a:pathLst>
              </a:custGeom>
              <a:solidFill>
                <a:schemeClr val="accent2">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accent1"/>
                  </a:solidFill>
                  <a:latin typeface="微软雅黑" pitchFamily="34" charset="-122"/>
                  <a:ea typeface="微软雅黑" pitchFamily="34" charset="-122"/>
                </a:endParaRPr>
              </a:p>
            </p:txBody>
          </p:sp>
          <p:sp>
            <p:nvSpPr>
              <p:cNvPr id="65" name="Rectangle 590"/>
              <p:cNvSpPr>
                <a:spLocks noChangeArrowheads="1"/>
              </p:cNvSpPr>
              <p:nvPr/>
            </p:nvSpPr>
            <p:spPr bwMode="auto">
              <a:xfrm>
                <a:off x="6269398" y="2741003"/>
                <a:ext cx="196282" cy="196282"/>
              </a:xfrm>
              <a:prstGeom prst="rect">
                <a:avLst/>
              </a:prstGeom>
              <a:solidFill>
                <a:schemeClr val="accent1">
                  <a:lumMod val="60000"/>
                  <a:lumOff val="40000"/>
                </a:schemeClr>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chemeClr val="accent1"/>
                  </a:solidFill>
                  <a:latin typeface="微软雅黑" pitchFamily="34" charset="-122"/>
                  <a:ea typeface="微软雅黑" pitchFamily="34" charset="-122"/>
                </a:endParaRPr>
              </a:p>
            </p:txBody>
          </p:sp>
          <p:sp>
            <p:nvSpPr>
              <p:cNvPr id="66" name="Rectangle 35"/>
              <p:cNvSpPr/>
              <p:nvPr/>
            </p:nvSpPr>
            <p:spPr>
              <a:xfrm>
                <a:off x="4143372" y="2951018"/>
                <a:ext cx="1369784" cy="253857"/>
              </a:xfrm>
              <a:prstGeom prst="rect">
                <a:avLst/>
              </a:prstGeom>
            </p:spPr>
            <p:txBody>
              <a:bodyPr wrap="none">
                <a:spAutoFit/>
              </a:bodyPr>
              <a:lstStyle/>
              <a:p>
                <a:r>
                  <a:rPr lang="zh-CN" altLang="en-US" sz="1600" b="1" dirty="0">
                    <a:solidFill>
                      <a:schemeClr val="accent1"/>
                    </a:solidFill>
                    <a:latin typeface="微软雅黑" pitchFamily="34" charset="-122"/>
                    <a:ea typeface="微软雅黑" pitchFamily="34" charset="-122"/>
                    <a:cs typeface="Open Sans" pitchFamily="34" charset="0"/>
                  </a:rPr>
                  <a:t>点击添加主要内容</a:t>
                </a:r>
                <a:endParaRPr lang="en-US" altLang="zh-CN" sz="1600" b="1" dirty="0">
                  <a:solidFill>
                    <a:schemeClr val="accent1"/>
                  </a:solidFill>
                  <a:latin typeface="微软雅黑" pitchFamily="34" charset="-122"/>
                  <a:ea typeface="微软雅黑" pitchFamily="34" charset="-122"/>
                  <a:cs typeface="Open Sans" pitchFamily="34" charset="0"/>
                </a:endParaRPr>
              </a:p>
            </p:txBody>
          </p:sp>
        </p:grpSp>
      </p:grpSp>
      <p:grpSp>
        <p:nvGrpSpPr>
          <p:cNvPr id="67" name="Group 49"/>
          <p:cNvGrpSpPr/>
          <p:nvPr/>
        </p:nvGrpSpPr>
        <p:grpSpPr>
          <a:xfrm>
            <a:off x="1295498" y="3954503"/>
            <a:ext cx="7286491" cy="1489612"/>
            <a:chOff x="1000100" y="3047969"/>
            <a:chExt cx="5465580" cy="1116950"/>
          </a:xfrm>
        </p:grpSpPr>
        <p:sp>
          <p:nvSpPr>
            <p:cNvPr id="68" name="Rectangle 2480"/>
            <p:cNvSpPr/>
            <p:nvPr/>
          </p:nvSpPr>
          <p:spPr>
            <a:xfrm>
              <a:off x="1000100" y="3518588"/>
              <a:ext cx="2643206" cy="646331"/>
            </a:xfrm>
            <a:prstGeom prst="rect">
              <a:avLst/>
            </a:prstGeom>
          </p:spPr>
          <p:txBody>
            <a:bodyPr wrap="square">
              <a:spAutoFit/>
            </a:bodyPr>
            <a:lstStyle/>
            <a:p>
              <a:r>
                <a:rPr lang="zh-CN" altLang="en-US" sz="1600" dirty="0">
                  <a:solidFill>
                    <a:schemeClr val="accent1"/>
                  </a:solidFill>
                  <a:latin typeface="微软雅黑" pitchFamily="34" charset="-122"/>
                  <a:ea typeface="微软雅黑" pitchFamily="34" charset="-122"/>
                  <a:cs typeface="Open Sans Light" pitchFamily="34" charset="0"/>
                </a:rPr>
                <a:t>此处添加详细文本描述，建议与标题相关并符合整体语言风格，语言描述尽量简洁生动。</a:t>
              </a:r>
            </a:p>
          </p:txBody>
        </p:sp>
        <p:grpSp>
          <p:nvGrpSpPr>
            <p:cNvPr id="69" name="Group 45"/>
            <p:cNvGrpSpPr/>
            <p:nvPr/>
          </p:nvGrpSpPr>
          <p:grpSpPr>
            <a:xfrm>
              <a:off x="4071934" y="3047969"/>
              <a:ext cx="2393746" cy="1061100"/>
              <a:chOff x="4071934" y="3047969"/>
              <a:chExt cx="2393746" cy="1061100"/>
            </a:xfrm>
          </p:grpSpPr>
          <p:sp>
            <p:nvSpPr>
              <p:cNvPr id="70" name="Rectangle 591"/>
              <p:cNvSpPr>
                <a:spLocks noChangeArrowheads="1"/>
              </p:cNvSpPr>
              <p:nvPr/>
            </p:nvSpPr>
            <p:spPr bwMode="auto">
              <a:xfrm>
                <a:off x="4071934" y="3543838"/>
                <a:ext cx="1654371" cy="565231"/>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chemeClr val="accent1"/>
                  </a:solidFill>
                  <a:latin typeface="微软雅黑" pitchFamily="34" charset="-122"/>
                  <a:ea typeface="微软雅黑" pitchFamily="34" charset="-122"/>
                </a:endParaRPr>
              </a:p>
            </p:txBody>
          </p:sp>
          <p:sp>
            <p:nvSpPr>
              <p:cNvPr id="71" name="Freeform 592"/>
              <p:cNvSpPr>
                <a:spLocks/>
              </p:cNvSpPr>
              <p:nvPr/>
            </p:nvSpPr>
            <p:spPr bwMode="auto">
              <a:xfrm>
                <a:off x="5726305" y="3047969"/>
                <a:ext cx="551949" cy="1061100"/>
              </a:xfrm>
              <a:custGeom>
                <a:avLst/>
                <a:gdLst/>
                <a:ahLst/>
                <a:cxnLst>
                  <a:cxn ang="0">
                    <a:pos x="0" y="673"/>
                  </a:cxn>
                  <a:cxn ang="0">
                    <a:pos x="0" y="1438"/>
                  </a:cxn>
                  <a:cxn ang="0">
                    <a:pos x="747" y="275"/>
                  </a:cxn>
                  <a:cxn ang="0">
                    <a:pos x="747" y="0"/>
                  </a:cxn>
                  <a:cxn ang="0">
                    <a:pos x="0" y="673"/>
                  </a:cxn>
                </a:cxnLst>
                <a:rect l="0" t="0" r="r" b="b"/>
                <a:pathLst>
                  <a:path w="747" h="1438">
                    <a:moveTo>
                      <a:pt x="0" y="673"/>
                    </a:moveTo>
                    <a:lnTo>
                      <a:pt x="0" y="1438"/>
                    </a:lnTo>
                    <a:lnTo>
                      <a:pt x="747" y="275"/>
                    </a:lnTo>
                    <a:lnTo>
                      <a:pt x="747" y="0"/>
                    </a:lnTo>
                    <a:lnTo>
                      <a:pt x="0" y="673"/>
                    </a:lnTo>
                    <a:close/>
                  </a:path>
                </a:pathLst>
              </a:custGeom>
              <a:solidFill>
                <a:schemeClr val="accent1">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accent1"/>
                  </a:solidFill>
                  <a:latin typeface="微软雅黑" pitchFamily="34" charset="-122"/>
                  <a:ea typeface="微软雅黑" pitchFamily="34" charset="-122"/>
                </a:endParaRPr>
              </a:p>
            </p:txBody>
          </p:sp>
          <p:sp>
            <p:nvSpPr>
              <p:cNvPr id="72" name="Rectangle 593"/>
              <p:cNvSpPr>
                <a:spLocks noChangeArrowheads="1"/>
              </p:cNvSpPr>
              <p:nvPr/>
            </p:nvSpPr>
            <p:spPr bwMode="auto">
              <a:xfrm>
                <a:off x="6269398" y="3050921"/>
                <a:ext cx="196282" cy="196282"/>
              </a:xfrm>
              <a:prstGeom prst="rect">
                <a:avLst/>
              </a:prstGeom>
              <a:solidFill>
                <a:schemeClr val="accent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solidFill>
                    <a:schemeClr val="accent1"/>
                  </a:solidFill>
                  <a:latin typeface="微软雅黑" pitchFamily="34" charset="-122"/>
                  <a:ea typeface="微软雅黑" pitchFamily="34" charset="-122"/>
                </a:endParaRPr>
              </a:p>
            </p:txBody>
          </p:sp>
          <p:sp>
            <p:nvSpPr>
              <p:cNvPr id="73" name="Rectangle 54"/>
              <p:cNvSpPr/>
              <p:nvPr/>
            </p:nvSpPr>
            <p:spPr>
              <a:xfrm>
                <a:off x="4143372" y="3714758"/>
                <a:ext cx="1369784" cy="253857"/>
              </a:xfrm>
              <a:prstGeom prst="rect">
                <a:avLst/>
              </a:prstGeom>
            </p:spPr>
            <p:txBody>
              <a:bodyPr wrap="none">
                <a:spAutoFit/>
              </a:bodyPr>
              <a:lstStyle/>
              <a:p>
                <a:r>
                  <a:rPr lang="zh-CN" altLang="en-US" sz="1600" b="1" dirty="0">
                    <a:solidFill>
                      <a:schemeClr val="bg1"/>
                    </a:solidFill>
                    <a:latin typeface="微软雅黑" pitchFamily="34" charset="-122"/>
                    <a:ea typeface="微软雅黑" pitchFamily="34" charset="-122"/>
                    <a:cs typeface="Open Sans" pitchFamily="34" charset="0"/>
                  </a:rPr>
                  <a:t>点击添加主要内容</a:t>
                </a:r>
                <a:endParaRPr lang="en-US" altLang="zh-CN" sz="1600" b="1" dirty="0">
                  <a:solidFill>
                    <a:schemeClr val="bg1"/>
                  </a:solidFill>
                  <a:latin typeface="微软雅黑" pitchFamily="34" charset="-122"/>
                  <a:ea typeface="微软雅黑" pitchFamily="34" charset="-122"/>
                  <a:cs typeface="Open Sans" pitchFamily="34" charset="0"/>
                </a:endParaRPr>
              </a:p>
            </p:txBody>
          </p:sp>
        </p:grpSp>
      </p:grpSp>
      <p:grpSp>
        <p:nvGrpSpPr>
          <p:cNvPr id="74" name="Group 40"/>
          <p:cNvGrpSpPr/>
          <p:nvPr/>
        </p:nvGrpSpPr>
        <p:grpSpPr>
          <a:xfrm>
            <a:off x="7919096" y="2020215"/>
            <a:ext cx="2986329" cy="4162744"/>
            <a:chOff x="6130688" y="1617915"/>
            <a:chExt cx="2240038" cy="3121335"/>
          </a:xfrm>
        </p:grpSpPr>
        <p:sp>
          <p:nvSpPr>
            <p:cNvPr id="75" name="Arc 2466"/>
            <p:cNvSpPr/>
            <p:nvPr/>
          </p:nvSpPr>
          <p:spPr>
            <a:xfrm>
              <a:off x="6130688" y="1617915"/>
              <a:ext cx="2240038" cy="2240038"/>
            </a:xfrm>
            <a:prstGeom prst="arc">
              <a:avLst>
                <a:gd name="adj1" fmla="val 18350541"/>
                <a:gd name="adj2" fmla="val 7842256"/>
              </a:avLst>
            </a:prstGeom>
            <a:ln w="1016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itchFamily="34" charset="-122"/>
                <a:ea typeface="微软雅黑" pitchFamily="34" charset="-122"/>
              </a:endParaRPr>
            </a:p>
          </p:txBody>
        </p:sp>
        <p:sp>
          <p:nvSpPr>
            <p:cNvPr id="76" name="Oval 2467"/>
            <p:cNvSpPr/>
            <p:nvPr/>
          </p:nvSpPr>
          <p:spPr>
            <a:xfrm>
              <a:off x="6257998" y="1745225"/>
              <a:ext cx="2003368" cy="200336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itchFamily="34" charset="-122"/>
                <a:ea typeface="微软雅黑" pitchFamily="34" charset="-122"/>
              </a:endParaRPr>
            </a:p>
          </p:txBody>
        </p:sp>
        <p:cxnSp>
          <p:nvCxnSpPr>
            <p:cNvPr id="77" name="Straight Connector 2471"/>
            <p:cNvCxnSpPr/>
            <p:nvPr/>
          </p:nvCxnSpPr>
          <p:spPr>
            <a:xfrm rot="5400000">
              <a:off x="6893681" y="4241165"/>
              <a:ext cx="731263" cy="738"/>
            </a:xfrm>
            <a:prstGeom prst="line">
              <a:avLst/>
            </a:prstGeom>
            <a:ln w="101600"/>
          </p:spPr>
          <p:style>
            <a:lnRef idx="1">
              <a:schemeClr val="accent1"/>
            </a:lnRef>
            <a:fillRef idx="0">
              <a:schemeClr val="accent1"/>
            </a:fillRef>
            <a:effectRef idx="0">
              <a:schemeClr val="accent1"/>
            </a:effectRef>
            <a:fontRef idx="minor">
              <a:schemeClr val="tx1"/>
            </a:fontRef>
          </p:style>
        </p:cxnSp>
        <p:sp>
          <p:nvSpPr>
            <p:cNvPr id="78" name="Rounded Rectangle 2473"/>
            <p:cNvSpPr/>
            <p:nvPr/>
          </p:nvSpPr>
          <p:spPr>
            <a:xfrm>
              <a:off x="6941941" y="4407193"/>
              <a:ext cx="701894" cy="33205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itchFamily="34" charset="-122"/>
                <a:ea typeface="微软雅黑" pitchFamily="34" charset="-122"/>
              </a:endParaRPr>
            </a:p>
          </p:txBody>
        </p:sp>
        <p:sp>
          <p:nvSpPr>
            <p:cNvPr id="80" name="Rectangle 30"/>
            <p:cNvSpPr/>
            <p:nvPr/>
          </p:nvSpPr>
          <p:spPr>
            <a:xfrm>
              <a:off x="6813683" y="2246248"/>
              <a:ext cx="946536" cy="1038506"/>
            </a:xfrm>
            <a:prstGeom prst="rect">
              <a:avLst/>
            </a:prstGeom>
          </p:spPr>
          <p:txBody>
            <a:bodyPr wrap="none">
              <a:spAutoFit/>
            </a:bodyPr>
            <a:lstStyle/>
            <a:p>
              <a:pPr algn="ctr"/>
              <a:r>
                <a:rPr lang="zh-CN" altLang="en-US" sz="2100" b="1" dirty="0">
                  <a:solidFill>
                    <a:schemeClr val="bg1"/>
                  </a:solidFill>
                  <a:latin typeface="微软雅黑" pitchFamily="34" charset="-122"/>
                  <a:ea typeface="微软雅黑" pitchFamily="34" charset="-122"/>
                  <a:cs typeface="Open Sans" pitchFamily="34" charset="0"/>
                </a:rPr>
                <a:t>添加内容</a:t>
              </a:r>
              <a:endParaRPr lang="en-US" altLang="zh-CN" sz="2100" b="1" dirty="0">
                <a:solidFill>
                  <a:schemeClr val="bg1"/>
                </a:solidFill>
                <a:latin typeface="微软雅黑" pitchFamily="34" charset="-122"/>
                <a:ea typeface="微软雅黑" pitchFamily="34" charset="-122"/>
                <a:cs typeface="Open Sans" pitchFamily="34" charset="0"/>
              </a:endParaRPr>
            </a:p>
            <a:p>
              <a:pPr algn="ctr"/>
              <a:r>
                <a:rPr lang="zh-CN" altLang="en-US" sz="2100" b="1" dirty="0">
                  <a:solidFill>
                    <a:schemeClr val="bg1"/>
                  </a:solidFill>
                  <a:latin typeface="微软雅黑" pitchFamily="34" charset="-122"/>
                  <a:ea typeface="微软雅黑" pitchFamily="34" charset="-122"/>
                  <a:cs typeface="Open Sans" pitchFamily="34" charset="0"/>
                </a:rPr>
                <a:t>添加内容</a:t>
              </a:r>
              <a:endParaRPr lang="en-US" altLang="zh-CN" sz="2100" b="1" dirty="0">
                <a:solidFill>
                  <a:schemeClr val="bg1"/>
                </a:solidFill>
                <a:latin typeface="微软雅黑" pitchFamily="34" charset="-122"/>
                <a:ea typeface="微软雅黑" pitchFamily="34" charset="-122"/>
                <a:cs typeface="Open Sans" pitchFamily="34" charset="0"/>
              </a:endParaRPr>
            </a:p>
            <a:p>
              <a:pPr algn="ctr"/>
              <a:r>
                <a:rPr lang="zh-CN" altLang="en-US" sz="2100" b="1" dirty="0">
                  <a:solidFill>
                    <a:schemeClr val="bg1"/>
                  </a:solidFill>
                  <a:latin typeface="微软雅黑" pitchFamily="34" charset="-122"/>
                  <a:ea typeface="微软雅黑" pitchFamily="34" charset="-122"/>
                  <a:cs typeface="Open Sans" pitchFamily="34" charset="0"/>
                </a:rPr>
                <a:t>添加内容</a:t>
              </a:r>
              <a:endParaRPr lang="en-US" altLang="zh-CN" sz="2100" b="1" dirty="0">
                <a:solidFill>
                  <a:schemeClr val="bg1"/>
                </a:solidFill>
                <a:latin typeface="微软雅黑" pitchFamily="34" charset="-122"/>
                <a:ea typeface="微软雅黑" pitchFamily="34" charset="-122"/>
                <a:cs typeface="Open Sans" pitchFamily="34" charset="0"/>
              </a:endParaRPr>
            </a:p>
            <a:p>
              <a:pPr algn="ctr"/>
              <a:r>
                <a:rPr lang="zh-CN" altLang="en-US" sz="2100" b="1" dirty="0">
                  <a:solidFill>
                    <a:schemeClr val="bg1"/>
                  </a:solidFill>
                  <a:latin typeface="微软雅黑" pitchFamily="34" charset="-122"/>
                  <a:ea typeface="微软雅黑" pitchFamily="34" charset="-122"/>
                  <a:cs typeface="Open Sans" pitchFamily="34" charset="0"/>
                </a:rPr>
                <a:t>添加内容</a:t>
              </a:r>
              <a:endParaRPr lang="en-US" sz="2100" b="1" dirty="0">
                <a:solidFill>
                  <a:schemeClr val="bg1"/>
                </a:solidFill>
                <a:latin typeface="微软雅黑" pitchFamily="34" charset="-122"/>
                <a:ea typeface="微软雅黑" pitchFamily="34" charset="-122"/>
                <a:cs typeface="Open Sans" pitchFamily="34" charset="0"/>
              </a:endParaRPr>
            </a:p>
          </p:txBody>
        </p:sp>
      </p:grpSp>
    </p:spTree>
    <p:extLst>
      <p:ext uri="{BB962C8B-B14F-4D97-AF65-F5344CB8AC3E}">
        <p14:creationId xmlns:p14="http://schemas.microsoft.com/office/powerpoint/2010/main" val="2993608031"/>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slide(fromBottom)">
                                      <p:cBhvr>
                                        <p:cTn id="7" dur="500"/>
                                        <p:tgtEl>
                                          <p:spTgt spid="7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right)">
                                      <p:cBhvr>
                                        <p:cTn id="11" dur="500"/>
                                        <p:tgtEl>
                                          <p:spTgt spid="46"/>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right)">
                                      <p:cBhvr>
                                        <p:cTn id="15" dur="500"/>
                                        <p:tgtEl>
                                          <p:spTgt spid="53"/>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wipe(right)">
                                      <p:cBhvr>
                                        <p:cTn id="19" dur="500"/>
                                        <p:tgtEl>
                                          <p:spTgt spid="60"/>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wipe(right)">
                                      <p:cBhvr>
                                        <p:cTn id="2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6239024" y="1769290"/>
            <a:ext cx="4362073" cy="646331"/>
            <a:chOff x="5228618" y="1547930"/>
            <a:chExt cx="4362641" cy="646180"/>
          </a:xfrm>
        </p:grpSpPr>
        <p:sp>
          <p:nvSpPr>
            <p:cNvPr id="30" name="文本框 29"/>
            <p:cNvSpPr txBox="1"/>
            <p:nvPr/>
          </p:nvSpPr>
          <p:spPr>
            <a:xfrm>
              <a:off x="5228618" y="1547930"/>
              <a:ext cx="4362641" cy="646180"/>
            </a:xfrm>
            <a:prstGeom prst="rect">
              <a:avLst/>
            </a:prstGeom>
            <a:noFill/>
          </p:spPr>
          <p:txBody>
            <a:bodyPr wrap="square" rtlCol="0">
              <a:spAutoFit/>
            </a:bodyPr>
            <a:lstStyle/>
            <a:p>
              <a:r>
                <a:rPr lang="en-US" altLang="zh-CN" sz="3600" dirty="0">
                  <a:solidFill>
                    <a:schemeClr val="tx1">
                      <a:lumMod val="75000"/>
                      <a:lumOff val="25000"/>
                    </a:schemeClr>
                  </a:solidFill>
                  <a:latin typeface="+mn-ea"/>
                </a:rPr>
                <a:t>1. </a:t>
              </a:r>
              <a:r>
                <a:rPr lang="zh-CN" altLang="en-US" sz="3200" dirty="0">
                  <a:solidFill>
                    <a:schemeClr val="tx1">
                      <a:lumMod val="75000"/>
                      <a:lumOff val="25000"/>
                    </a:schemeClr>
                  </a:solidFill>
                  <a:latin typeface="+mn-ea"/>
                </a:rPr>
                <a:t>点击添加目录内容</a:t>
              </a:r>
              <a:endParaRPr lang="zh-CN" altLang="en-US" sz="3600" dirty="0">
                <a:solidFill>
                  <a:schemeClr val="tx1">
                    <a:lumMod val="75000"/>
                    <a:lumOff val="25000"/>
                  </a:schemeClr>
                </a:solidFill>
                <a:latin typeface="+mn-ea"/>
              </a:endParaRPr>
            </a:p>
          </p:txBody>
        </p:sp>
        <p:sp>
          <p:nvSpPr>
            <p:cNvPr id="31" name="Freeform 5"/>
            <p:cNvSpPr>
              <a:spLocks/>
            </p:cNvSpPr>
            <p:nvPr/>
          </p:nvSpPr>
          <p:spPr bwMode="auto">
            <a:xfrm>
              <a:off x="5228618" y="2083623"/>
              <a:ext cx="4237965" cy="106529"/>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sz="1800">
                <a:solidFill>
                  <a:schemeClr val="tx1">
                    <a:lumMod val="75000"/>
                    <a:lumOff val="25000"/>
                  </a:schemeClr>
                </a:solidFill>
                <a:latin typeface="+mn-ea"/>
              </a:endParaRPr>
            </a:p>
          </p:txBody>
        </p:sp>
      </p:grpSp>
      <p:grpSp>
        <p:nvGrpSpPr>
          <p:cNvPr id="32" name="组合 31"/>
          <p:cNvGrpSpPr/>
          <p:nvPr/>
        </p:nvGrpSpPr>
        <p:grpSpPr>
          <a:xfrm>
            <a:off x="6239022" y="2668491"/>
            <a:ext cx="4237414" cy="691227"/>
            <a:chOff x="5228618" y="2446924"/>
            <a:chExt cx="4237965" cy="691067"/>
          </a:xfrm>
        </p:grpSpPr>
        <p:sp>
          <p:nvSpPr>
            <p:cNvPr id="33" name="文本框 32"/>
            <p:cNvSpPr txBox="1"/>
            <p:nvPr/>
          </p:nvSpPr>
          <p:spPr>
            <a:xfrm>
              <a:off x="5228618" y="2446924"/>
              <a:ext cx="4111437" cy="584640"/>
            </a:xfrm>
            <a:prstGeom prst="rect">
              <a:avLst/>
            </a:prstGeom>
            <a:noFill/>
          </p:spPr>
          <p:txBody>
            <a:bodyPr wrap="square" rtlCol="0">
              <a:spAutoFit/>
            </a:bodyPr>
            <a:lstStyle/>
            <a:p>
              <a:r>
                <a:rPr lang="en-US" altLang="zh-CN" sz="3200" dirty="0">
                  <a:solidFill>
                    <a:schemeClr val="tx1">
                      <a:lumMod val="75000"/>
                      <a:lumOff val="25000"/>
                    </a:schemeClr>
                  </a:solidFill>
                  <a:latin typeface="+mn-ea"/>
                </a:rPr>
                <a:t>2. </a:t>
              </a:r>
              <a:r>
                <a:rPr lang="zh-CN" altLang="en-US" sz="3200" dirty="0">
                  <a:solidFill>
                    <a:schemeClr val="tx1">
                      <a:lumMod val="75000"/>
                      <a:lumOff val="25000"/>
                    </a:schemeClr>
                  </a:solidFill>
                  <a:latin typeface="+mn-ea"/>
                </a:rPr>
                <a:t>点击添加目录内容</a:t>
              </a:r>
            </a:p>
          </p:txBody>
        </p:sp>
        <p:sp>
          <p:nvSpPr>
            <p:cNvPr id="34" name="Freeform 5"/>
            <p:cNvSpPr>
              <a:spLocks/>
            </p:cNvSpPr>
            <p:nvPr/>
          </p:nvSpPr>
          <p:spPr bwMode="auto">
            <a:xfrm>
              <a:off x="5228618" y="3031462"/>
              <a:ext cx="4237965" cy="106529"/>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sz="1800">
                <a:solidFill>
                  <a:schemeClr val="tx1">
                    <a:lumMod val="75000"/>
                    <a:lumOff val="25000"/>
                  </a:schemeClr>
                </a:solidFill>
                <a:latin typeface="+mn-ea"/>
              </a:endParaRPr>
            </a:p>
          </p:txBody>
        </p:sp>
      </p:grpSp>
      <p:grpSp>
        <p:nvGrpSpPr>
          <p:cNvPr id="35" name="组合 34"/>
          <p:cNvGrpSpPr/>
          <p:nvPr/>
        </p:nvGrpSpPr>
        <p:grpSpPr>
          <a:xfrm>
            <a:off x="6239022" y="3602699"/>
            <a:ext cx="4237414" cy="699757"/>
            <a:chOff x="5228618" y="3380917"/>
            <a:chExt cx="4237965" cy="699595"/>
          </a:xfrm>
        </p:grpSpPr>
        <p:sp>
          <p:nvSpPr>
            <p:cNvPr id="36" name="文本框 35"/>
            <p:cNvSpPr txBox="1"/>
            <p:nvPr/>
          </p:nvSpPr>
          <p:spPr>
            <a:xfrm>
              <a:off x="5228618" y="3380917"/>
              <a:ext cx="4099541" cy="584640"/>
            </a:xfrm>
            <a:prstGeom prst="rect">
              <a:avLst/>
            </a:prstGeom>
            <a:noFill/>
          </p:spPr>
          <p:txBody>
            <a:bodyPr wrap="square" rtlCol="0">
              <a:spAutoFit/>
            </a:bodyPr>
            <a:lstStyle/>
            <a:p>
              <a:r>
                <a:rPr lang="en-US" altLang="zh-CN" sz="3200" dirty="0">
                  <a:solidFill>
                    <a:schemeClr val="tx1">
                      <a:lumMod val="75000"/>
                      <a:lumOff val="25000"/>
                    </a:schemeClr>
                  </a:solidFill>
                  <a:latin typeface="+mn-ea"/>
                </a:rPr>
                <a:t>3. </a:t>
              </a:r>
              <a:r>
                <a:rPr lang="zh-CN" altLang="en-US" sz="3200" dirty="0">
                  <a:solidFill>
                    <a:schemeClr val="tx1">
                      <a:lumMod val="75000"/>
                      <a:lumOff val="25000"/>
                    </a:schemeClr>
                  </a:solidFill>
                  <a:latin typeface="+mn-ea"/>
                </a:rPr>
                <a:t>点击添加目录内容</a:t>
              </a:r>
            </a:p>
          </p:txBody>
        </p:sp>
        <p:sp>
          <p:nvSpPr>
            <p:cNvPr id="37" name="Freeform 5"/>
            <p:cNvSpPr>
              <a:spLocks/>
            </p:cNvSpPr>
            <p:nvPr/>
          </p:nvSpPr>
          <p:spPr bwMode="auto">
            <a:xfrm>
              <a:off x="5228618" y="3973983"/>
              <a:ext cx="4237965" cy="106529"/>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sz="1800">
                <a:solidFill>
                  <a:schemeClr val="tx1">
                    <a:lumMod val="75000"/>
                    <a:lumOff val="25000"/>
                  </a:schemeClr>
                </a:solidFill>
                <a:latin typeface="+mn-ea"/>
              </a:endParaRPr>
            </a:p>
          </p:txBody>
        </p:sp>
      </p:grpSp>
      <p:grpSp>
        <p:nvGrpSpPr>
          <p:cNvPr id="38" name="组合 37"/>
          <p:cNvGrpSpPr/>
          <p:nvPr/>
        </p:nvGrpSpPr>
        <p:grpSpPr>
          <a:xfrm>
            <a:off x="6250917" y="4461719"/>
            <a:ext cx="4237414" cy="699757"/>
            <a:chOff x="5228618" y="4279911"/>
            <a:chExt cx="4237965" cy="699595"/>
          </a:xfrm>
        </p:grpSpPr>
        <p:sp>
          <p:nvSpPr>
            <p:cNvPr id="39" name="文本框 38"/>
            <p:cNvSpPr txBox="1"/>
            <p:nvPr/>
          </p:nvSpPr>
          <p:spPr>
            <a:xfrm>
              <a:off x="5228618" y="4279911"/>
              <a:ext cx="4111437" cy="584640"/>
            </a:xfrm>
            <a:prstGeom prst="rect">
              <a:avLst/>
            </a:prstGeom>
            <a:noFill/>
          </p:spPr>
          <p:txBody>
            <a:bodyPr wrap="square" rtlCol="0">
              <a:spAutoFit/>
            </a:bodyPr>
            <a:lstStyle/>
            <a:p>
              <a:r>
                <a:rPr lang="en-US" altLang="zh-CN" sz="3200" dirty="0">
                  <a:solidFill>
                    <a:schemeClr val="tx1">
                      <a:lumMod val="75000"/>
                      <a:lumOff val="25000"/>
                    </a:schemeClr>
                  </a:solidFill>
                  <a:latin typeface="+mn-ea"/>
                </a:rPr>
                <a:t>4. </a:t>
              </a:r>
              <a:r>
                <a:rPr lang="zh-CN" altLang="en-US" sz="3200" dirty="0">
                  <a:solidFill>
                    <a:schemeClr val="tx1">
                      <a:lumMod val="75000"/>
                      <a:lumOff val="25000"/>
                    </a:schemeClr>
                  </a:solidFill>
                  <a:latin typeface="+mn-ea"/>
                </a:rPr>
                <a:t>点击添加目录内容</a:t>
              </a:r>
            </a:p>
          </p:txBody>
        </p:sp>
        <p:sp>
          <p:nvSpPr>
            <p:cNvPr id="40" name="Freeform 5"/>
            <p:cNvSpPr>
              <a:spLocks/>
            </p:cNvSpPr>
            <p:nvPr/>
          </p:nvSpPr>
          <p:spPr bwMode="auto">
            <a:xfrm>
              <a:off x="5228618" y="4872977"/>
              <a:ext cx="4237965" cy="106529"/>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solidFill>
            <a:ln>
              <a:noFill/>
            </a:ln>
          </p:spPr>
          <p:txBody>
            <a:bodyPr vert="horz" wrap="square" lIns="68580" tIns="34290" rIns="68580" bIns="34290" numCol="1" anchor="t" anchorCtr="0" compatLnSpc="1">
              <a:prstTxWarp prst="textNoShape">
                <a:avLst/>
              </a:prstTxWarp>
            </a:bodyPr>
            <a:lstStyle/>
            <a:p>
              <a:endParaRPr lang="zh-CN" altLang="en-US" sz="1800">
                <a:solidFill>
                  <a:schemeClr val="tx1">
                    <a:lumMod val="75000"/>
                    <a:lumOff val="25000"/>
                  </a:schemeClr>
                </a:solidFill>
                <a:latin typeface="+mn-ea"/>
              </a:endParaRPr>
            </a:p>
          </p:txBody>
        </p:sp>
      </p:grpSp>
      <p:grpSp>
        <p:nvGrpSpPr>
          <p:cNvPr id="41" name="组合 40"/>
          <p:cNvGrpSpPr/>
          <p:nvPr/>
        </p:nvGrpSpPr>
        <p:grpSpPr>
          <a:xfrm>
            <a:off x="4129854" y="2411662"/>
            <a:ext cx="1179060" cy="2063680"/>
            <a:chOff x="3196603" y="3415833"/>
            <a:chExt cx="1311951" cy="1841601"/>
          </a:xfrm>
        </p:grpSpPr>
        <p:sp>
          <p:nvSpPr>
            <p:cNvPr id="42" name="椭圆 31"/>
            <p:cNvSpPr/>
            <p:nvPr/>
          </p:nvSpPr>
          <p:spPr>
            <a:xfrm>
              <a:off x="3196603" y="3415833"/>
              <a:ext cx="1311951" cy="173900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800">
                <a:latin typeface="+mn-ea"/>
              </a:endParaRPr>
            </a:p>
          </p:txBody>
        </p:sp>
        <p:sp>
          <p:nvSpPr>
            <p:cNvPr id="43" name="文本框 42"/>
            <p:cNvSpPr txBox="1"/>
            <p:nvPr/>
          </p:nvSpPr>
          <p:spPr>
            <a:xfrm>
              <a:off x="3373196" y="3592407"/>
              <a:ext cx="1027398" cy="1665027"/>
            </a:xfrm>
            <a:prstGeom prst="rect">
              <a:avLst/>
            </a:prstGeom>
            <a:noFill/>
          </p:spPr>
          <p:txBody>
            <a:bodyPr vert="eaVert" wrap="square" rtlCol="0">
              <a:spAutoFit/>
            </a:bodyPr>
            <a:lstStyle/>
            <a:p>
              <a:r>
                <a:rPr lang="zh-CN" altLang="en-US" sz="4800" b="1" dirty="0">
                  <a:solidFill>
                    <a:schemeClr val="accent1"/>
                  </a:solidFill>
                  <a:latin typeface="+mn-ea"/>
                </a:rPr>
                <a:t>目</a:t>
              </a:r>
              <a:r>
                <a:rPr lang="en-US" altLang="zh-CN" sz="4800" b="1" dirty="0">
                  <a:solidFill>
                    <a:schemeClr val="accent1"/>
                  </a:solidFill>
                  <a:latin typeface="+mn-ea"/>
                </a:rPr>
                <a:t> </a:t>
              </a:r>
              <a:r>
                <a:rPr lang="zh-CN" altLang="en-US" sz="4800" b="1" dirty="0">
                  <a:solidFill>
                    <a:schemeClr val="accent1"/>
                  </a:solidFill>
                  <a:latin typeface="+mn-ea"/>
                </a:rPr>
                <a:t>录</a:t>
              </a:r>
            </a:p>
          </p:txBody>
        </p:sp>
      </p:grpSp>
    </p:spTree>
    <p:extLst>
      <p:ext uri="{BB962C8B-B14F-4D97-AF65-F5344CB8AC3E}">
        <p14:creationId xmlns:p14="http://schemas.microsoft.com/office/powerpoint/2010/main" val="3123129568"/>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up)">
                                      <p:cBhvr>
                                        <p:cTn id="7" dur="500"/>
                                        <p:tgtEl>
                                          <p:spTgt spid="41"/>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1+#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par>
                                <p:cTn id="13" presetID="6" presetClass="emph" presetSubtype="0" fill="hold" nodeType="withEffect">
                                  <p:stCondLst>
                                    <p:cond delay="0"/>
                                  </p:stCondLst>
                                  <p:childTnLst>
                                    <p:animScale>
                                      <p:cBhvr>
                                        <p:cTn id="14" dur="10" fill="hold"/>
                                        <p:tgtEl>
                                          <p:spTgt spid="29"/>
                                        </p:tgtEl>
                                      </p:cBhvr>
                                      <p:by x="100000" y="2000"/>
                                    </p:animScale>
                                  </p:childTnLst>
                                </p:cTn>
                              </p:par>
                              <p:par>
                                <p:cTn id="15" presetID="6" presetClass="emph" presetSubtype="0" fill="hold" nodeType="withEffect">
                                  <p:stCondLst>
                                    <p:cond delay="300"/>
                                  </p:stCondLst>
                                  <p:childTnLst>
                                    <p:animScale>
                                      <p:cBhvr>
                                        <p:cTn id="16" dur="500" fill="hold"/>
                                        <p:tgtEl>
                                          <p:spTgt spid="29"/>
                                        </p:tgtEl>
                                      </p:cBhvr>
                                      <p:by x="100000" y="5000000"/>
                                    </p:animScale>
                                  </p:childTnLst>
                                </p:cTn>
                              </p:par>
                            </p:childTnLst>
                          </p:cTn>
                        </p:par>
                        <p:par>
                          <p:cTn id="17" fill="hold">
                            <p:stCondLst>
                              <p:cond delay="1300"/>
                            </p:stCondLst>
                            <p:childTnLst>
                              <p:par>
                                <p:cTn id="18" presetID="2" presetClass="entr" presetSubtype="2" fill="hold" nodeType="afterEffect">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cBhvr additive="base">
                                        <p:cTn id="20" dur="500" fill="hold"/>
                                        <p:tgtEl>
                                          <p:spTgt spid="32"/>
                                        </p:tgtEl>
                                        <p:attrNameLst>
                                          <p:attrName>ppt_x</p:attrName>
                                        </p:attrNameLst>
                                      </p:cBhvr>
                                      <p:tavLst>
                                        <p:tav tm="0">
                                          <p:val>
                                            <p:strVal val="1+#ppt_w/2"/>
                                          </p:val>
                                        </p:tav>
                                        <p:tav tm="100000">
                                          <p:val>
                                            <p:strVal val="#ppt_x"/>
                                          </p:val>
                                        </p:tav>
                                      </p:tavLst>
                                    </p:anim>
                                    <p:anim calcmode="lin" valueType="num">
                                      <p:cBhvr additive="base">
                                        <p:cTn id="21" dur="500" fill="hold"/>
                                        <p:tgtEl>
                                          <p:spTgt spid="32"/>
                                        </p:tgtEl>
                                        <p:attrNameLst>
                                          <p:attrName>ppt_y</p:attrName>
                                        </p:attrNameLst>
                                      </p:cBhvr>
                                      <p:tavLst>
                                        <p:tav tm="0">
                                          <p:val>
                                            <p:strVal val="#ppt_y"/>
                                          </p:val>
                                        </p:tav>
                                        <p:tav tm="100000">
                                          <p:val>
                                            <p:strVal val="#ppt_y"/>
                                          </p:val>
                                        </p:tav>
                                      </p:tavLst>
                                    </p:anim>
                                  </p:childTnLst>
                                </p:cTn>
                              </p:par>
                              <p:par>
                                <p:cTn id="22" presetID="6" presetClass="emph" presetSubtype="0" fill="hold" nodeType="withEffect">
                                  <p:stCondLst>
                                    <p:cond delay="0"/>
                                  </p:stCondLst>
                                  <p:childTnLst>
                                    <p:animScale>
                                      <p:cBhvr>
                                        <p:cTn id="23" dur="10" fill="hold"/>
                                        <p:tgtEl>
                                          <p:spTgt spid="32"/>
                                        </p:tgtEl>
                                      </p:cBhvr>
                                      <p:by x="100000" y="2000"/>
                                    </p:animScale>
                                  </p:childTnLst>
                                </p:cTn>
                              </p:par>
                              <p:par>
                                <p:cTn id="24" presetID="6" presetClass="emph" presetSubtype="0" fill="hold" nodeType="withEffect">
                                  <p:stCondLst>
                                    <p:cond delay="300"/>
                                  </p:stCondLst>
                                  <p:childTnLst>
                                    <p:animScale>
                                      <p:cBhvr>
                                        <p:cTn id="25" dur="500" fill="hold"/>
                                        <p:tgtEl>
                                          <p:spTgt spid="32"/>
                                        </p:tgtEl>
                                      </p:cBhvr>
                                      <p:by x="100000" y="5000000"/>
                                    </p:animScale>
                                  </p:childTnLst>
                                </p:cTn>
                              </p:par>
                            </p:childTnLst>
                          </p:cTn>
                        </p:par>
                        <p:par>
                          <p:cTn id="26" fill="hold">
                            <p:stCondLst>
                              <p:cond delay="2100"/>
                            </p:stCondLst>
                            <p:childTnLst>
                              <p:par>
                                <p:cTn id="27" presetID="2" presetClass="entr" presetSubtype="2" fill="hold" nodeType="after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1+#ppt_w/2"/>
                                          </p:val>
                                        </p:tav>
                                        <p:tav tm="100000">
                                          <p:val>
                                            <p:strVal val="#ppt_x"/>
                                          </p:val>
                                        </p:tav>
                                      </p:tavLst>
                                    </p:anim>
                                    <p:anim calcmode="lin" valueType="num">
                                      <p:cBhvr additive="base">
                                        <p:cTn id="30" dur="500" fill="hold"/>
                                        <p:tgtEl>
                                          <p:spTgt spid="35"/>
                                        </p:tgtEl>
                                        <p:attrNameLst>
                                          <p:attrName>ppt_y</p:attrName>
                                        </p:attrNameLst>
                                      </p:cBhvr>
                                      <p:tavLst>
                                        <p:tav tm="0">
                                          <p:val>
                                            <p:strVal val="#ppt_y"/>
                                          </p:val>
                                        </p:tav>
                                        <p:tav tm="100000">
                                          <p:val>
                                            <p:strVal val="#ppt_y"/>
                                          </p:val>
                                        </p:tav>
                                      </p:tavLst>
                                    </p:anim>
                                  </p:childTnLst>
                                </p:cTn>
                              </p:par>
                              <p:par>
                                <p:cTn id="31" presetID="6" presetClass="emph" presetSubtype="0" fill="hold" nodeType="withEffect">
                                  <p:stCondLst>
                                    <p:cond delay="0"/>
                                  </p:stCondLst>
                                  <p:childTnLst>
                                    <p:animScale>
                                      <p:cBhvr>
                                        <p:cTn id="32" dur="10" fill="hold"/>
                                        <p:tgtEl>
                                          <p:spTgt spid="35"/>
                                        </p:tgtEl>
                                      </p:cBhvr>
                                      <p:by x="100000" y="2000"/>
                                    </p:animScale>
                                  </p:childTnLst>
                                </p:cTn>
                              </p:par>
                              <p:par>
                                <p:cTn id="33" presetID="6" presetClass="emph" presetSubtype="0" fill="hold" nodeType="withEffect">
                                  <p:stCondLst>
                                    <p:cond delay="300"/>
                                  </p:stCondLst>
                                  <p:childTnLst>
                                    <p:animScale>
                                      <p:cBhvr>
                                        <p:cTn id="34" dur="500" fill="hold"/>
                                        <p:tgtEl>
                                          <p:spTgt spid="35"/>
                                        </p:tgtEl>
                                      </p:cBhvr>
                                      <p:by x="100000" y="5000000"/>
                                    </p:animScale>
                                  </p:childTnLst>
                                </p:cTn>
                              </p:par>
                            </p:childTnLst>
                          </p:cTn>
                        </p:par>
                        <p:par>
                          <p:cTn id="35" fill="hold">
                            <p:stCondLst>
                              <p:cond delay="2900"/>
                            </p:stCondLst>
                            <p:childTnLst>
                              <p:par>
                                <p:cTn id="36" presetID="2" presetClass="entr" presetSubtype="2" fill="hold" nodeType="afterEffect">
                                  <p:stCondLst>
                                    <p:cond delay="0"/>
                                  </p:stCondLst>
                                  <p:childTnLst>
                                    <p:set>
                                      <p:cBhvr>
                                        <p:cTn id="37" dur="1" fill="hold">
                                          <p:stCondLst>
                                            <p:cond delay="0"/>
                                          </p:stCondLst>
                                        </p:cTn>
                                        <p:tgtEl>
                                          <p:spTgt spid="38"/>
                                        </p:tgtEl>
                                        <p:attrNameLst>
                                          <p:attrName>style.visibility</p:attrName>
                                        </p:attrNameLst>
                                      </p:cBhvr>
                                      <p:to>
                                        <p:strVal val="visible"/>
                                      </p:to>
                                    </p:set>
                                    <p:anim calcmode="lin" valueType="num">
                                      <p:cBhvr additive="base">
                                        <p:cTn id="38" dur="500" fill="hold"/>
                                        <p:tgtEl>
                                          <p:spTgt spid="38"/>
                                        </p:tgtEl>
                                        <p:attrNameLst>
                                          <p:attrName>ppt_x</p:attrName>
                                        </p:attrNameLst>
                                      </p:cBhvr>
                                      <p:tavLst>
                                        <p:tav tm="0">
                                          <p:val>
                                            <p:strVal val="1+#ppt_w/2"/>
                                          </p:val>
                                        </p:tav>
                                        <p:tav tm="100000">
                                          <p:val>
                                            <p:strVal val="#ppt_x"/>
                                          </p:val>
                                        </p:tav>
                                      </p:tavLst>
                                    </p:anim>
                                    <p:anim calcmode="lin" valueType="num">
                                      <p:cBhvr additive="base">
                                        <p:cTn id="39" dur="500" fill="hold"/>
                                        <p:tgtEl>
                                          <p:spTgt spid="38"/>
                                        </p:tgtEl>
                                        <p:attrNameLst>
                                          <p:attrName>ppt_y</p:attrName>
                                        </p:attrNameLst>
                                      </p:cBhvr>
                                      <p:tavLst>
                                        <p:tav tm="0">
                                          <p:val>
                                            <p:strVal val="#ppt_y"/>
                                          </p:val>
                                        </p:tav>
                                        <p:tav tm="100000">
                                          <p:val>
                                            <p:strVal val="#ppt_y"/>
                                          </p:val>
                                        </p:tav>
                                      </p:tavLst>
                                    </p:anim>
                                  </p:childTnLst>
                                </p:cTn>
                              </p:par>
                              <p:par>
                                <p:cTn id="40" presetID="6" presetClass="emph" presetSubtype="0" fill="hold" nodeType="withEffect">
                                  <p:stCondLst>
                                    <p:cond delay="0"/>
                                  </p:stCondLst>
                                  <p:childTnLst>
                                    <p:animScale>
                                      <p:cBhvr>
                                        <p:cTn id="41" dur="10" fill="hold"/>
                                        <p:tgtEl>
                                          <p:spTgt spid="38"/>
                                        </p:tgtEl>
                                      </p:cBhvr>
                                      <p:by x="100000" y="2000"/>
                                    </p:animScale>
                                  </p:childTnLst>
                                </p:cTn>
                              </p:par>
                              <p:par>
                                <p:cTn id="42" presetID="6" presetClass="emph" presetSubtype="0" fill="hold" nodeType="withEffect">
                                  <p:stCondLst>
                                    <p:cond delay="300"/>
                                  </p:stCondLst>
                                  <p:childTnLst>
                                    <p:animScale>
                                      <p:cBhvr>
                                        <p:cTn id="43" dur="500" fill="hold"/>
                                        <p:tgtEl>
                                          <p:spTgt spid="38"/>
                                        </p:tgtEl>
                                      </p:cBhvr>
                                      <p:by x="100000" y="50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47560" y="1171606"/>
            <a:ext cx="7164506" cy="2594851"/>
          </a:xfrm>
          <a:prstGeom prst="rect">
            <a:avLst/>
          </a:prstGeom>
          <a:effectLst/>
        </p:spPr>
      </p:pic>
      <p:sp>
        <p:nvSpPr>
          <p:cNvPr id="13" name="文本框 12"/>
          <p:cNvSpPr txBox="1"/>
          <p:nvPr/>
        </p:nvSpPr>
        <p:spPr>
          <a:xfrm>
            <a:off x="5006133" y="2577697"/>
            <a:ext cx="4760271" cy="800215"/>
          </a:xfrm>
          <a:prstGeom prst="rect">
            <a:avLst/>
          </a:prstGeom>
          <a:noFill/>
        </p:spPr>
        <p:txBody>
          <a:bodyPr wrap="none" lIns="121917" tIns="60958" rIns="121917" bIns="6095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cs typeface="Arial Unicode MS" panose="020B0604020202020204" pitchFamily="34" charset="-122"/>
              </a:rPr>
              <a:t>点击添加文字内容</a:t>
            </a:r>
          </a:p>
        </p:txBody>
      </p:sp>
      <p:sp>
        <p:nvSpPr>
          <p:cNvPr id="51" name="文本框 50"/>
          <p:cNvSpPr txBox="1"/>
          <p:nvPr/>
        </p:nvSpPr>
        <p:spPr>
          <a:xfrm>
            <a:off x="4804745" y="3925676"/>
            <a:ext cx="2056175" cy="451510"/>
          </a:xfrm>
          <a:prstGeom prst="rect">
            <a:avLst/>
          </a:prstGeom>
          <a:solidFill>
            <a:schemeClr val="accent5"/>
          </a:solidFill>
        </p:spPr>
        <p:txBody>
          <a:bodyPr wrap="square" lIns="121917" tIns="60958" rIns="121917" bIns="60958"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点击添加标题</a:t>
            </a:r>
          </a:p>
        </p:txBody>
      </p:sp>
      <p:sp>
        <p:nvSpPr>
          <p:cNvPr id="52" name="文本框 51"/>
          <p:cNvSpPr txBox="1"/>
          <p:nvPr/>
        </p:nvSpPr>
        <p:spPr>
          <a:xfrm>
            <a:off x="4804745" y="4814810"/>
            <a:ext cx="2056175" cy="451510"/>
          </a:xfrm>
          <a:prstGeom prst="rect">
            <a:avLst/>
          </a:prstGeom>
          <a:solidFill>
            <a:schemeClr val="accent3"/>
          </a:solidFill>
        </p:spPr>
        <p:txBody>
          <a:bodyPr wrap="square" lIns="121917" tIns="60958" rIns="121917" bIns="60958"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点击添加标题</a:t>
            </a:r>
          </a:p>
        </p:txBody>
      </p:sp>
      <p:sp>
        <p:nvSpPr>
          <p:cNvPr id="53" name="文本框 52"/>
          <p:cNvSpPr txBox="1"/>
          <p:nvPr/>
        </p:nvSpPr>
        <p:spPr>
          <a:xfrm>
            <a:off x="7735935" y="3925676"/>
            <a:ext cx="2056175" cy="451510"/>
          </a:xfrm>
          <a:prstGeom prst="rect">
            <a:avLst/>
          </a:prstGeom>
          <a:solidFill>
            <a:schemeClr val="accent4"/>
          </a:solidFill>
        </p:spPr>
        <p:txBody>
          <a:bodyPr wrap="square" lIns="121917" tIns="60958" rIns="121917" bIns="60958"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点击添加标题</a:t>
            </a:r>
          </a:p>
        </p:txBody>
      </p:sp>
      <p:sp>
        <p:nvSpPr>
          <p:cNvPr id="54" name="文本框 53"/>
          <p:cNvSpPr txBox="1"/>
          <p:nvPr/>
        </p:nvSpPr>
        <p:spPr>
          <a:xfrm>
            <a:off x="7735935" y="4814810"/>
            <a:ext cx="2056175" cy="451510"/>
          </a:xfrm>
          <a:prstGeom prst="rect">
            <a:avLst/>
          </a:prstGeom>
          <a:solidFill>
            <a:schemeClr val="accent6"/>
          </a:solidFill>
        </p:spPr>
        <p:txBody>
          <a:bodyPr wrap="square" lIns="121917" tIns="60958" rIns="121917" bIns="60958"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点击添加标题</a:t>
            </a:r>
          </a:p>
        </p:txBody>
      </p:sp>
      <p:sp>
        <p:nvSpPr>
          <p:cNvPr id="12" name="文本框 11"/>
          <p:cNvSpPr txBox="1"/>
          <p:nvPr/>
        </p:nvSpPr>
        <p:spPr>
          <a:xfrm>
            <a:off x="6789550" y="1364296"/>
            <a:ext cx="1203208" cy="1231102"/>
          </a:xfrm>
          <a:prstGeom prst="rect">
            <a:avLst/>
          </a:prstGeom>
          <a:noFill/>
        </p:spPr>
        <p:txBody>
          <a:bodyPr wrap="none" lIns="121917" tIns="60958" rIns="121917" bIns="60958" rtlCol="0">
            <a:spAutoFit/>
          </a:bodyPr>
          <a:lstStyle/>
          <a:p>
            <a:r>
              <a:rPr lang="en-US" altLang="zh-CN" sz="7200" dirty="0">
                <a:solidFill>
                  <a:schemeClr val="accent1"/>
                </a:solidFill>
                <a:latin typeface="Impact" panose="020B0806030902050204" pitchFamily="34" charset="0"/>
                <a:ea typeface="宋体" panose="02010600030101010101" pitchFamily="2" charset="-122"/>
              </a:rPr>
              <a:t>04</a:t>
            </a:r>
            <a:endParaRPr lang="zh-CN" altLang="en-US" sz="6600" dirty="0">
              <a:solidFill>
                <a:schemeClr val="accent1"/>
              </a:solidFill>
              <a:latin typeface="Impact" panose="020B0806030902050204" pitchFamily="34" charset="0"/>
              <a:ea typeface="宋体" panose="02010600030101010101" pitchFamily="2" charset="-122"/>
            </a:endParaRPr>
          </a:p>
        </p:txBody>
      </p:sp>
    </p:spTree>
    <p:extLst>
      <p:ext uri="{BB962C8B-B14F-4D97-AF65-F5344CB8AC3E}">
        <p14:creationId xmlns:p14="http://schemas.microsoft.com/office/powerpoint/2010/main" val="2705484836"/>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style.rotation</p:attrName>
                                        </p:attrNameLst>
                                      </p:cBhvr>
                                      <p:tavLst>
                                        <p:tav tm="0">
                                          <p:val>
                                            <p:fltVal val="720"/>
                                          </p:val>
                                        </p:tav>
                                        <p:tav tm="100000">
                                          <p:val>
                                            <p:fltVal val="0"/>
                                          </p:val>
                                        </p:tav>
                                      </p:tavLst>
                                    </p:anim>
                                    <p:anim calcmode="lin" valueType="num">
                                      <p:cBhvr>
                                        <p:cTn id="9" dur="1000" fill="hold"/>
                                        <p:tgtEl>
                                          <p:spTgt spid="43"/>
                                        </p:tgtEl>
                                        <p:attrNameLst>
                                          <p:attrName>ppt_h</p:attrName>
                                        </p:attrNameLst>
                                      </p:cBhvr>
                                      <p:tavLst>
                                        <p:tav tm="0">
                                          <p:val>
                                            <p:fltVal val="0"/>
                                          </p:val>
                                        </p:tav>
                                        <p:tav tm="100000">
                                          <p:val>
                                            <p:strVal val="#ppt_h"/>
                                          </p:val>
                                        </p:tav>
                                      </p:tavLst>
                                    </p:anim>
                                    <p:anim calcmode="lin" valueType="num">
                                      <p:cBhvr>
                                        <p:cTn id="10" dur="1000" fill="hold"/>
                                        <p:tgtEl>
                                          <p:spTgt spid="43"/>
                                        </p:tgtEl>
                                        <p:attrNameLst>
                                          <p:attrName>ppt_w</p:attrName>
                                        </p:attrNameLst>
                                      </p:cBhvr>
                                      <p:tavLst>
                                        <p:tav tm="0">
                                          <p:val>
                                            <p:fltVal val="0"/>
                                          </p:val>
                                        </p:tav>
                                        <p:tav tm="100000">
                                          <p:val>
                                            <p:strVal val="#ppt_w"/>
                                          </p:val>
                                        </p:tav>
                                      </p:tavLst>
                                    </p:anim>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300"/>
                                        <p:tgtEl>
                                          <p:spTgt spid="13"/>
                                        </p:tgtEl>
                                      </p:cBhvr>
                                    </p:animEffect>
                                  </p:childTnLst>
                                </p:cTn>
                              </p:par>
                            </p:childTnLst>
                          </p:cTn>
                        </p:par>
                        <p:par>
                          <p:cTn id="15" fill="hold">
                            <p:stCondLst>
                              <p:cond delay="1300"/>
                            </p:stCondLst>
                            <p:childTnLst>
                              <p:par>
                                <p:cTn id="16" presetID="41" presetClass="entr" presetSubtype="0" fill="hold" nodeType="afterEffect">
                                  <p:stCondLst>
                                    <p:cond delay="0"/>
                                  </p:stCondLst>
                                  <p:iterate type="lt">
                                    <p:tmPct val="10000"/>
                                  </p:iterate>
                                  <p:childTnLst>
                                    <p:set>
                                      <p:cBhvr>
                                        <p:cTn id="17" dur="1" fill="hold">
                                          <p:stCondLst>
                                            <p:cond delay="0"/>
                                          </p:stCondLst>
                                        </p:cTn>
                                        <p:tgtEl>
                                          <p:spTgt spid="13">
                                            <p:txEl>
                                              <p:pRg st="0" end="0"/>
                                            </p:txEl>
                                          </p:spTgt>
                                        </p:tgtEl>
                                        <p:attrNameLst>
                                          <p:attrName>style.visibility</p:attrName>
                                        </p:attrNameLst>
                                      </p:cBhvr>
                                      <p:to>
                                        <p:strVal val="visible"/>
                                      </p:to>
                                    </p:set>
                                    <p:anim calcmode="lin" valueType="num">
                                      <p:cBhvr>
                                        <p:cTn id="18" dur="500" fill="hold"/>
                                        <p:tgtEl>
                                          <p:spTgt spid="1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3">
                                            <p:txEl>
                                              <p:pRg st="0" end="0"/>
                                            </p:txEl>
                                          </p:spTgt>
                                        </p:tgtEl>
                                        <p:attrNameLst>
                                          <p:attrName>ppt_y</p:attrName>
                                        </p:attrNameLst>
                                      </p:cBhvr>
                                      <p:tavLst>
                                        <p:tav tm="0">
                                          <p:val>
                                            <p:strVal val="#ppt_y"/>
                                          </p:val>
                                        </p:tav>
                                        <p:tav tm="100000">
                                          <p:val>
                                            <p:strVal val="#ppt_y"/>
                                          </p:val>
                                        </p:tav>
                                      </p:tavLst>
                                    </p:anim>
                                    <p:anim calcmode="lin" valueType="num">
                                      <p:cBhvr>
                                        <p:cTn id="20" dur="500" fill="hold"/>
                                        <p:tgtEl>
                                          <p:spTgt spid="1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3">
                                            <p:txEl>
                                              <p:pRg st="0" end="0"/>
                                            </p:txEl>
                                          </p:spTgt>
                                        </p:tgtEl>
                                      </p:cBhvr>
                                    </p:animEffect>
                                  </p:childTnLst>
                                </p:cTn>
                              </p:par>
                            </p:childTnLst>
                          </p:cTn>
                        </p:par>
                        <p:par>
                          <p:cTn id="23" fill="hold">
                            <p:stCondLst>
                              <p:cond delay="21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1"/>
                                        </p:tgtEl>
                                        <p:attrNameLst>
                                          <p:attrName>style.visibility</p:attrName>
                                        </p:attrNameLst>
                                      </p:cBhvr>
                                      <p:to>
                                        <p:strVal val="visible"/>
                                      </p:to>
                                    </p:set>
                                    <p:anim calcmode="lin" valueType="num">
                                      <p:cBhvr>
                                        <p:cTn id="26" dur="3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27" dur="300" fill="hold"/>
                                        <p:tgtEl>
                                          <p:spTgt spid="51"/>
                                        </p:tgtEl>
                                        <p:attrNameLst>
                                          <p:attrName>ppt_y</p:attrName>
                                        </p:attrNameLst>
                                      </p:cBhvr>
                                      <p:tavLst>
                                        <p:tav tm="0">
                                          <p:val>
                                            <p:strVal val="#ppt_y"/>
                                          </p:val>
                                        </p:tav>
                                        <p:tav tm="100000">
                                          <p:val>
                                            <p:strVal val="#ppt_y"/>
                                          </p:val>
                                        </p:tav>
                                      </p:tavLst>
                                    </p:anim>
                                    <p:anim calcmode="lin" valueType="num">
                                      <p:cBhvr>
                                        <p:cTn id="28" dur="3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29" dur="3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30" dur="300" tmFilter="0,0; .5, 1; 1, 1"/>
                                        <p:tgtEl>
                                          <p:spTgt spid="51"/>
                                        </p:tgtEl>
                                      </p:cBhvr>
                                    </p:animEffect>
                                  </p:childTnLst>
                                </p:cTn>
                              </p:par>
                            </p:childTnLst>
                          </p:cTn>
                        </p:par>
                        <p:par>
                          <p:cTn id="31" fill="hold">
                            <p:stCondLst>
                              <p:cond delay="260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52"/>
                                        </p:tgtEl>
                                        <p:attrNameLst>
                                          <p:attrName>style.visibility</p:attrName>
                                        </p:attrNameLst>
                                      </p:cBhvr>
                                      <p:to>
                                        <p:strVal val="visible"/>
                                      </p:to>
                                    </p:set>
                                    <p:anim calcmode="lin" valueType="num">
                                      <p:cBhvr>
                                        <p:cTn id="34" dur="3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35" dur="300" fill="hold"/>
                                        <p:tgtEl>
                                          <p:spTgt spid="52"/>
                                        </p:tgtEl>
                                        <p:attrNameLst>
                                          <p:attrName>ppt_y</p:attrName>
                                        </p:attrNameLst>
                                      </p:cBhvr>
                                      <p:tavLst>
                                        <p:tav tm="0">
                                          <p:val>
                                            <p:strVal val="#ppt_y"/>
                                          </p:val>
                                        </p:tav>
                                        <p:tav tm="100000">
                                          <p:val>
                                            <p:strVal val="#ppt_y"/>
                                          </p:val>
                                        </p:tav>
                                      </p:tavLst>
                                    </p:anim>
                                    <p:anim calcmode="lin" valueType="num">
                                      <p:cBhvr>
                                        <p:cTn id="36" dur="3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37" dur="3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38" dur="300" tmFilter="0,0; .5, 1; 1, 1"/>
                                        <p:tgtEl>
                                          <p:spTgt spid="52"/>
                                        </p:tgtEl>
                                      </p:cBhvr>
                                    </p:animEffect>
                                  </p:childTnLst>
                                </p:cTn>
                              </p:par>
                            </p:childTnLst>
                          </p:cTn>
                        </p:par>
                        <p:par>
                          <p:cTn id="39" fill="hold">
                            <p:stCondLst>
                              <p:cond delay="305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53"/>
                                        </p:tgtEl>
                                        <p:attrNameLst>
                                          <p:attrName>style.visibility</p:attrName>
                                        </p:attrNameLst>
                                      </p:cBhvr>
                                      <p:to>
                                        <p:strVal val="visible"/>
                                      </p:to>
                                    </p:set>
                                    <p:anim calcmode="lin" valueType="num">
                                      <p:cBhvr>
                                        <p:cTn id="42" dur="3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43" dur="300" fill="hold"/>
                                        <p:tgtEl>
                                          <p:spTgt spid="53"/>
                                        </p:tgtEl>
                                        <p:attrNameLst>
                                          <p:attrName>ppt_y</p:attrName>
                                        </p:attrNameLst>
                                      </p:cBhvr>
                                      <p:tavLst>
                                        <p:tav tm="0">
                                          <p:val>
                                            <p:strVal val="#ppt_y"/>
                                          </p:val>
                                        </p:tav>
                                        <p:tav tm="100000">
                                          <p:val>
                                            <p:strVal val="#ppt_y"/>
                                          </p:val>
                                        </p:tav>
                                      </p:tavLst>
                                    </p:anim>
                                    <p:anim calcmode="lin" valueType="num">
                                      <p:cBhvr>
                                        <p:cTn id="44" dur="3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45" dur="3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46" dur="300" tmFilter="0,0; .5, 1; 1, 1"/>
                                        <p:tgtEl>
                                          <p:spTgt spid="53"/>
                                        </p:tgtEl>
                                      </p:cBhvr>
                                    </p:animEffect>
                                  </p:childTnLst>
                                </p:cTn>
                              </p:par>
                            </p:childTnLst>
                          </p:cTn>
                        </p:par>
                        <p:par>
                          <p:cTn id="47" fill="hold">
                            <p:stCondLst>
                              <p:cond delay="35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54"/>
                                        </p:tgtEl>
                                        <p:attrNameLst>
                                          <p:attrName>style.visibility</p:attrName>
                                        </p:attrNameLst>
                                      </p:cBhvr>
                                      <p:to>
                                        <p:strVal val="visible"/>
                                      </p:to>
                                    </p:set>
                                    <p:anim calcmode="lin" valueType="num">
                                      <p:cBhvr>
                                        <p:cTn id="50" dur="3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51" dur="300" fill="hold"/>
                                        <p:tgtEl>
                                          <p:spTgt spid="54"/>
                                        </p:tgtEl>
                                        <p:attrNameLst>
                                          <p:attrName>ppt_y</p:attrName>
                                        </p:attrNameLst>
                                      </p:cBhvr>
                                      <p:tavLst>
                                        <p:tav tm="0">
                                          <p:val>
                                            <p:strVal val="#ppt_y"/>
                                          </p:val>
                                        </p:tav>
                                        <p:tav tm="100000">
                                          <p:val>
                                            <p:strVal val="#ppt_y"/>
                                          </p:val>
                                        </p:tav>
                                      </p:tavLst>
                                    </p:anim>
                                    <p:anim calcmode="lin" valueType="num">
                                      <p:cBhvr>
                                        <p:cTn id="52" dur="3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53" dur="3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54" dur="300" tmFilter="0,0; .5, 1; 1, 1"/>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1" grpId="0" animBg="1"/>
      <p:bldP spid="52" grpId="0" animBg="1"/>
      <p:bldP spid="53" grpId="0" animBg="1"/>
      <p:bldP spid="5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1313700" y="3944317"/>
            <a:ext cx="3585524"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2"/>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96232" tIns="48117" rIns="96232" bIns="48117" rtlCol="0" anchor="ctr"/>
          <a:lstStyle/>
          <a:p>
            <a:pPr algn="ctr"/>
            <a:endParaRPr lang="zh-CN" altLang="en-US" dirty="0">
              <a:ea typeface="微软雅黑" pitchFamily="34" charset="-122"/>
            </a:endParaRPr>
          </a:p>
        </p:txBody>
      </p:sp>
      <p:sp>
        <p:nvSpPr>
          <p:cNvPr id="21" name="AutoShape 3"/>
          <p:cNvSpPr>
            <a:spLocks noChangeArrowheads="1"/>
          </p:cNvSpPr>
          <p:nvPr/>
        </p:nvSpPr>
        <p:spPr bwMode="auto">
          <a:xfrm rot="10800000">
            <a:off x="2376840" y="2569721"/>
            <a:ext cx="145924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2"/>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96232" tIns="48117" rIns="96232" bIns="48117" rtlCol="0" anchor="ctr"/>
          <a:lstStyle/>
          <a:p>
            <a:pPr algn="ctr"/>
            <a:endParaRPr lang="zh-CN" altLang="en-US" dirty="0">
              <a:ea typeface="微软雅黑" pitchFamily="34" charset="-122"/>
            </a:endParaRPr>
          </a:p>
        </p:txBody>
      </p:sp>
      <p:sp>
        <p:nvSpPr>
          <p:cNvPr id="22" name="AutoShape 6"/>
          <p:cNvSpPr>
            <a:spLocks noChangeArrowheads="1"/>
          </p:cNvSpPr>
          <p:nvPr/>
        </p:nvSpPr>
        <p:spPr bwMode="auto">
          <a:xfrm>
            <a:off x="2649637" y="1673055"/>
            <a:ext cx="913650" cy="778296"/>
          </a:xfrm>
          <a:prstGeom prst="triangle">
            <a:avLst>
              <a:gd name="adj" fmla="val 50000"/>
            </a:avLst>
          </a:pr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232" tIns="48117" rIns="96232" bIns="48117" rtlCol="0" anchor="ctr"/>
          <a:lstStyle/>
          <a:p>
            <a:pPr algn="ctr"/>
            <a:endParaRPr lang="zh-CN" altLang="en-US" dirty="0">
              <a:ea typeface="微软雅黑" pitchFamily="34" charset="-122"/>
            </a:endParaRPr>
          </a:p>
        </p:txBody>
      </p:sp>
      <p:sp>
        <p:nvSpPr>
          <p:cNvPr id="23" name="AutoShape 4"/>
          <p:cNvSpPr>
            <a:spLocks noChangeArrowheads="1"/>
          </p:cNvSpPr>
          <p:nvPr/>
        </p:nvSpPr>
        <p:spPr bwMode="auto">
          <a:xfrm rot="10800000">
            <a:off x="1940614" y="3139387"/>
            <a:ext cx="2331699"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232" tIns="48117" rIns="96232" bIns="48117" rtlCol="0" anchor="ctr"/>
          <a:lstStyle/>
          <a:p>
            <a:pPr algn="ctr"/>
            <a:endParaRPr lang="zh-CN" altLang="en-US" dirty="0">
              <a:ea typeface="微软雅黑" pitchFamily="34" charset="-122"/>
            </a:endParaRPr>
          </a:p>
        </p:txBody>
      </p:sp>
      <p:sp>
        <p:nvSpPr>
          <p:cNvPr id="24" name="AutoShape 5"/>
          <p:cNvSpPr>
            <a:spLocks noChangeArrowheads="1"/>
          </p:cNvSpPr>
          <p:nvPr/>
        </p:nvSpPr>
        <p:spPr bwMode="auto">
          <a:xfrm rot="10800000">
            <a:off x="724876" y="5078746"/>
            <a:ext cx="4763175"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232" tIns="48117" rIns="96232" bIns="48117" rtlCol="0" anchor="ctr"/>
          <a:lstStyle/>
          <a:p>
            <a:pPr algn="ctr"/>
            <a:endParaRPr lang="zh-CN" altLang="en-US" dirty="0">
              <a:ea typeface="微软雅黑" pitchFamily="34" charset="-122"/>
            </a:endParaRPr>
          </a:p>
        </p:txBody>
      </p:sp>
      <p:cxnSp>
        <p:nvCxnSpPr>
          <p:cNvPr id="25" name="直接连接符 24"/>
          <p:cNvCxnSpPr/>
          <p:nvPr/>
        </p:nvCxnSpPr>
        <p:spPr>
          <a:xfrm>
            <a:off x="3140991" y="2100240"/>
            <a:ext cx="3765264"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3126430" y="2772050"/>
            <a:ext cx="3779828"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3140991" y="3469058"/>
            <a:ext cx="3765264"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3106464" y="4489081"/>
            <a:ext cx="3799795"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3106464" y="5498942"/>
            <a:ext cx="3799795"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7086828" y="5314859"/>
            <a:ext cx="3904082" cy="697338"/>
          </a:xfrm>
          <a:prstGeom prst="rect">
            <a:avLst/>
          </a:prstGeom>
          <a:noFill/>
        </p:spPr>
        <p:txBody>
          <a:bodyPr wrap="square" lIns="96232" tIns="48117" rIns="96232" bIns="48117"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1" name="TextBox 30"/>
          <p:cNvSpPr txBox="1"/>
          <p:nvPr/>
        </p:nvSpPr>
        <p:spPr>
          <a:xfrm>
            <a:off x="5766981" y="5005439"/>
            <a:ext cx="1168241" cy="389578"/>
          </a:xfrm>
          <a:prstGeom prst="rect">
            <a:avLst/>
          </a:prstGeom>
          <a:noFill/>
        </p:spPr>
        <p:txBody>
          <a:bodyPr wrap="none" lIns="96232" tIns="48117" rIns="96232" bIns="48117"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2" name="TextBox 31"/>
          <p:cNvSpPr txBox="1"/>
          <p:nvPr/>
        </p:nvSpPr>
        <p:spPr>
          <a:xfrm>
            <a:off x="7086828" y="4311123"/>
            <a:ext cx="3904082" cy="697338"/>
          </a:xfrm>
          <a:prstGeom prst="rect">
            <a:avLst/>
          </a:prstGeom>
          <a:noFill/>
        </p:spPr>
        <p:txBody>
          <a:bodyPr wrap="square" lIns="96232" tIns="48117" rIns="96232" bIns="48117"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3" name="TextBox 32"/>
          <p:cNvSpPr txBox="1"/>
          <p:nvPr/>
        </p:nvSpPr>
        <p:spPr>
          <a:xfrm>
            <a:off x="5766981" y="4010790"/>
            <a:ext cx="1168241" cy="389578"/>
          </a:xfrm>
          <a:prstGeom prst="rect">
            <a:avLst/>
          </a:prstGeom>
          <a:noFill/>
        </p:spPr>
        <p:txBody>
          <a:bodyPr wrap="none" lIns="96232" tIns="48117" rIns="96232" bIns="48117"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4" name="TextBox 33"/>
          <p:cNvSpPr txBox="1"/>
          <p:nvPr/>
        </p:nvSpPr>
        <p:spPr>
          <a:xfrm>
            <a:off x="7086828" y="3331472"/>
            <a:ext cx="3904082" cy="697338"/>
          </a:xfrm>
          <a:prstGeom prst="rect">
            <a:avLst/>
          </a:prstGeom>
          <a:noFill/>
        </p:spPr>
        <p:txBody>
          <a:bodyPr wrap="square" lIns="96232" tIns="48117" rIns="96232" bIns="48117"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5" name="TextBox 34"/>
          <p:cNvSpPr txBox="1"/>
          <p:nvPr/>
        </p:nvSpPr>
        <p:spPr>
          <a:xfrm>
            <a:off x="5766981" y="3000773"/>
            <a:ext cx="1168241" cy="389578"/>
          </a:xfrm>
          <a:prstGeom prst="rect">
            <a:avLst/>
          </a:prstGeom>
          <a:noFill/>
        </p:spPr>
        <p:txBody>
          <a:bodyPr wrap="none" lIns="96232" tIns="48117" rIns="96232" bIns="48117"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6" name="TextBox 35"/>
          <p:cNvSpPr txBox="1"/>
          <p:nvPr/>
        </p:nvSpPr>
        <p:spPr>
          <a:xfrm>
            <a:off x="7086828" y="2589356"/>
            <a:ext cx="3904082" cy="697338"/>
          </a:xfrm>
          <a:prstGeom prst="rect">
            <a:avLst/>
          </a:prstGeom>
          <a:noFill/>
        </p:spPr>
        <p:txBody>
          <a:bodyPr wrap="square" lIns="96232" tIns="48117" rIns="96232" bIns="48117"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7" name="TextBox 36"/>
          <p:cNvSpPr txBox="1"/>
          <p:nvPr/>
        </p:nvSpPr>
        <p:spPr>
          <a:xfrm>
            <a:off x="5766981" y="2314532"/>
            <a:ext cx="1168241" cy="389578"/>
          </a:xfrm>
          <a:prstGeom prst="rect">
            <a:avLst/>
          </a:prstGeom>
          <a:noFill/>
        </p:spPr>
        <p:txBody>
          <a:bodyPr wrap="none" lIns="96232" tIns="48117" rIns="96232" bIns="48117"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8" name="TextBox 37"/>
          <p:cNvSpPr txBox="1"/>
          <p:nvPr/>
        </p:nvSpPr>
        <p:spPr>
          <a:xfrm>
            <a:off x="7086828" y="1896064"/>
            <a:ext cx="3904082" cy="697338"/>
          </a:xfrm>
          <a:prstGeom prst="rect">
            <a:avLst/>
          </a:prstGeom>
          <a:noFill/>
        </p:spPr>
        <p:txBody>
          <a:bodyPr wrap="square" lIns="96232" tIns="48117" rIns="96232" bIns="48117"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9" name="TextBox 38"/>
          <p:cNvSpPr txBox="1"/>
          <p:nvPr/>
        </p:nvSpPr>
        <p:spPr>
          <a:xfrm>
            <a:off x="5766981" y="1621238"/>
            <a:ext cx="1168241" cy="389578"/>
          </a:xfrm>
          <a:prstGeom prst="rect">
            <a:avLst/>
          </a:prstGeom>
          <a:noFill/>
        </p:spPr>
        <p:txBody>
          <a:bodyPr wrap="none" lIns="96232" tIns="48117" rIns="96232" bIns="48117" rtlCol="0">
            <a:spAutoFit/>
          </a:bodyPr>
          <a:lstStyle/>
          <a:p>
            <a:pPr algn="ctr"/>
            <a:r>
              <a:rPr lang="zh-CN" altLang="en-US" sz="1900" dirty="0">
                <a:solidFill>
                  <a:schemeClr val="tx1">
                    <a:lumMod val="75000"/>
                    <a:lumOff val="2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2328555858"/>
      </p:ext>
    </p:extLst>
  </p:cSld>
  <p:clrMapOvr>
    <a:masterClrMapping/>
  </p:clrMapOvr>
  <p:transition spd="slow" advClick="0" advTm="3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4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64000">
                                          <p:cBhvr additive="base">
                                            <p:cTn id="7"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8" dur="10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64000">
                                      <p:stCondLst>
                                        <p:cond delay="200"/>
                                      </p:stCondLst>
                                      <p:childTnLst>
                                        <p:set>
                                          <p:cBhvr>
                                            <p:cTn id="10" dur="1" fill="hold">
                                              <p:stCondLst>
                                                <p:cond delay="0"/>
                                              </p:stCondLst>
                                            </p:cTn>
                                            <p:tgtEl>
                                              <p:spTgt spid="20"/>
                                            </p:tgtEl>
                                            <p:attrNameLst>
                                              <p:attrName>style.visibility</p:attrName>
                                            </p:attrNameLst>
                                          </p:cBhvr>
                                          <p:to>
                                            <p:strVal val="visible"/>
                                          </p:to>
                                        </p:set>
                                        <p:anim calcmode="lin" valueType="num" p14:bounceEnd="64000">
                                          <p:cBhvr additive="base">
                                            <p:cTn id="11"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2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400"/>
                                      </p:stCondLst>
                                      <p:childTnLst>
                                        <p:set>
                                          <p:cBhvr>
                                            <p:cTn id="14" dur="1" fill="hold">
                                              <p:stCondLst>
                                                <p:cond delay="0"/>
                                              </p:stCondLst>
                                            </p:cTn>
                                            <p:tgtEl>
                                              <p:spTgt spid="23"/>
                                            </p:tgtEl>
                                            <p:attrNameLst>
                                              <p:attrName>style.visibility</p:attrName>
                                            </p:attrNameLst>
                                          </p:cBhvr>
                                          <p:to>
                                            <p:strVal val="visible"/>
                                          </p:to>
                                        </p:set>
                                        <p:anim calcmode="lin" valueType="num" p14:bounceEnd="64000">
                                          <p:cBhvr additive="base">
                                            <p:cTn id="15"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600"/>
                                      </p:stCondLst>
                                      <p:childTnLst>
                                        <p:set>
                                          <p:cBhvr>
                                            <p:cTn id="18" dur="1" fill="hold">
                                              <p:stCondLst>
                                                <p:cond delay="0"/>
                                              </p:stCondLst>
                                            </p:cTn>
                                            <p:tgtEl>
                                              <p:spTgt spid="21"/>
                                            </p:tgtEl>
                                            <p:attrNameLst>
                                              <p:attrName>style.visibility</p:attrName>
                                            </p:attrNameLst>
                                          </p:cBhvr>
                                          <p:to>
                                            <p:strVal val="visible"/>
                                          </p:to>
                                        </p:set>
                                        <p:anim calcmode="lin" valueType="num" p14:bounceEnd="64000">
                                          <p:cBhvr additive="base">
                                            <p:cTn id="19"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1"/>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800"/>
                                      </p:stCondLst>
                                      <p:childTnLst>
                                        <p:set>
                                          <p:cBhvr>
                                            <p:cTn id="22" dur="1" fill="hold">
                                              <p:stCondLst>
                                                <p:cond delay="0"/>
                                              </p:stCondLst>
                                            </p:cTn>
                                            <p:tgtEl>
                                              <p:spTgt spid="22"/>
                                            </p:tgtEl>
                                            <p:attrNameLst>
                                              <p:attrName>style.visibility</p:attrName>
                                            </p:attrNameLst>
                                          </p:cBhvr>
                                          <p:to>
                                            <p:strVal val="visible"/>
                                          </p:to>
                                        </p:set>
                                        <p:anim calcmode="lin" valueType="num" p14:bounceEnd="64000">
                                          <p:cBhvr additive="base">
                                            <p:cTn id="23"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2"/>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left)">
                                          <p:cBhvr>
                                            <p:cTn id="28" dur="500"/>
                                            <p:tgtEl>
                                              <p:spTgt spid="25"/>
                                            </p:tgtEl>
                                          </p:cBhvr>
                                        </p:animEffect>
                                      </p:childTnLst>
                                    </p:cTn>
                                  </p:par>
                                  <p:par>
                                    <p:cTn id="29" presetID="22" presetClass="entr" presetSubtype="8"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left)">
                                          <p:cBhvr>
                                            <p:cTn id="31" dur="500"/>
                                            <p:tgtEl>
                                              <p:spTgt spid="26"/>
                                            </p:tgtEl>
                                          </p:cBhvr>
                                        </p:animEffect>
                                      </p:childTnLst>
                                    </p:cTn>
                                  </p:par>
                                  <p:par>
                                    <p:cTn id="32" presetID="22" presetClass="entr" presetSubtype="8" fill="hold"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par>
                                    <p:cTn id="35" presetID="22" presetClass="entr" presetSubtype="8"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500"/>
                                            <p:tgtEl>
                                              <p:spTgt spid="28"/>
                                            </p:tgtEl>
                                          </p:cBhvr>
                                        </p:animEffect>
                                      </p:childTnLst>
                                    </p:cTn>
                                  </p:par>
                                  <p:par>
                                    <p:cTn id="38" presetID="22" presetClass="entr" presetSubtype="8" fill="hold"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left)">
                                          <p:cBhvr>
                                            <p:cTn id="40" dur="500"/>
                                            <p:tgtEl>
                                              <p:spTgt spid="29"/>
                                            </p:tgtEl>
                                          </p:cBhvr>
                                        </p:animEffect>
                                      </p:childTnLst>
                                    </p:cTn>
                                  </p:par>
                                </p:childTnLst>
                              </p:cTn>
                            </p:par>
                            <p:par>
                              <p:cTn id="41" fill="hold">
                                <p:stCondLst>
                                  <p:cond delay="23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39"/>
                                            </p:tgtEl>
                                            <p:attrNameLst>
                                              <p:attrName>style.visibility</p:attrName>
                                            </p:attrNameLst>
                                          </p:cBhvr>
                                          <p:to>
                                            <p:strVal val="visible"/>
                                          </p:to>
                                        </p:set>
                                        <p:anim calcmode="lin" valueType="num">
                                          <p:cBhvr>
                                            <p:cTn id="44" dur="250" fill="hold"/>
                                            <p:tgtEl>
                                              <p:spTgt spid="39"/>
                                            </p:tgtEl>
                                            <p:attrNameLst>
                                              <p:attrName>ppt_x</p:attrName>
                                            </p:attrNameLst>
                                          </p:cBhvr>
                                          <p:tavLst>
                                            <p:tav tm="0">
                                              <p:val>
                                                <p:strVal val="#ppt_x"/>
                                              </p:val>
                                            </p:tav>
                                            <p:tav tm="100000">
                                              <p:val>
                                                <p:strVal val="#ppt_x"/>
                                              </p:val>
                                            </p:tav>
                                          </p:tavLst>
                                        </p:anim>
                                        <p:anim calcmode="lin" valueType="num">
                                          <p:cBhvr>
                                            <p:cTn id="45" dur="250" fill="hold"/>
                                            <p:tgtEl>
                                              <p:spTgt spid="39"/>
                                            </p:tgtEl>
                                            <p:attrNameLst>
                                              <p:attrName>ppt_y</p:attrName>
                                            </p:attrNameLst>
                                          </p:cBhvr>
                                          <p:tavLst>
                                            <p:tav tm="0">
                                              <p:val>
                                                <p:strVal val="#ppt_y-#ppt_h/2"/>
                                              </p:val>
                                            </p:tav>
                                            <p:tav tm="100000">
                                              <p:val>
                                                <p:strVal val="#ppt_y"/>
                                              </p:val>
                                            </p:tav>
                                          </p:tavLst>
                                        </p:anim>
                                        <p:anim calcmode="lin" valueType="num">
                                          <p:cBhvr>
                                            <p:cTn id="46" dur="250" fill="hold"/>
                                            <p:tgtEl>
                                              <p:spTgt spid="39"/>
                                            </p:tgtEl>
                                            <p:attrNameLst>
                                              <p:attrName>ppt_w</p:attrName>
                                            </p:attrNameLst>
                                          </p:cBhvr>
                                          <p:tavLst>
                                            <p:tav tm="0">
                                              <p:val>
                                                <p:strVal val="#ppt_w"/>
                                              </p:val>
                                            </p:tav>
                                            <p:tav tm="100000">
                                              <p:val>
                                                <p:strVal val="#ppt_w"/>
                                              </p:val>
                                            </p:tav>
                                          </p:tavLst>
                                        </p:anim>
                                        <p:anim calcmode="lin" valueType="num">
                                          <p:cBhvr>
                                            <p:cTn id="47" dur="250" fill="hold"/>
                                            <p:tgtEl>
                                              <p:spTgt spid="39"/>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37"/>
                                            </p:tgtEl>
                                            <p:attrNameLst>
                                              <p:attrName>style.visibility</p:attrName>
                                            </p:attrNameLst>
                                          </p:cBhvr>
                                          <p:to>
                                            <p:strVal val="visible"/>
                                          </p:to>
                                        </p:set>
                                        <p:anim calcmode="lin" valueType="num">
                                          <p:cBhvr>
                                            <p:cTn id="50" dur="250" fill="hold"/>
                                            <p:tgtEl>
                                              <p:spTgt spid="37"/>
                                            </p:tgtEl>
                                            <p:attrNameLst>
                                              <p:attrName>ppt_x</p:attrName>
                                            </p:attrNameLst>
                                          </p:cBhvr>
                                          <p:tavLst>
                                            <p:tav tm="0">
                                              <p:val>
                                                <p:strVal val="#ppt_x"/>
                                              </p:val>
                                            </p:tav>
                                            <p:tav tm="100000">
                                              <p:val>
                                                <p:strVal val="#ppt_x"/>
                                              </p:val>
                                            </p:tav>
                                          </p:tavLst>
                                        </p:anim>
                                        <p:anim calcmode="lin" valueType="num">
                                          <p:cBhvr>
                                            <p:cTn id="51" dur="250" fill="hold"/>
                                            <p:tgtEl>
                                              <p:spTgt spid="37"/>
                                            </p:tgtEl>
                                            <p:attrNameLst>
                                              <p:attrName>ppt_y</p:attrName>
                                            </p:attrNameLst>
                                          </p:cBhvr>
                                          <p:tavLst>
                                            <p:tav tm="0">
                                              <p:val>
                                                <p:strVal val="#ppt_y-#ppt_h/2"/>
                                              </p:val>
                                            </p:tav>
                                            <p:tav tm="100000">
                                              <p:val>
                                                <p:strVal val="#ppt_y"/>
                                              </p:val>
                                            </p:tav>
                                          </p:tavLst>
                                        </p:anim>
                                        <p:anim calcmode="lin" valueType="num">
                                          <p:cBhvr>
                                            <p:cTn id="52" dur="250" fill="hold"/>
                                            <p:tgtEl>
                                              <p:spTgt spid="37"/>
                                            </p:tgtEl>
                                            <p:attrNameLst>
                                              <p:attrName>ppt_w</p:attrName>
                                            </p:attrNameLst>
                                          </p:cBhvr>
                                          <p:tavLst>
                                            <p:tav tm="0">
                                              <p:val>
                                                <p:strVal val="#ppt_w"/>
                                              </p:val>
                                            </p:tav>
                                            <p:tav tm="100000">
                                              <p:val>
                                                <p:strVal val="#ppt_w"/>
                                              </p:val>
                                            </p:tav>
                                          </p:tavLst>
                                        </p:anim>
                                        <p:anim calcmode="lin" valueType="num">
                                          <p:cBhvr>
                                            <p:cTn id="53" dur="250" fill="hold"/>
                                            <p:tgtEl>
                                              <p:spTgt spid="37"/>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35"/>
                                            </p:tgtEl>
                                            <p:attrNameLst>
                                              <p:attrName>style.visibility</p:attrName>
                                            </p:attrNameLst>
                                          </p:cBhvr>
                                          <p:to>
                                            <p:strVal val="visible"/>
                                          </p:to>
                                        </p:set>
                                        <p:anim calcmode="lin" valueType="num">
                                          <p:cBhvr>
                                            <p:cTn id="56" dur="250" fill="hold"/>
                                            <p:tgtEl>
                                              <p:spTgt spid="35"/>
                                            </p:tgtEl>
                                            <p:attrNameLst>
                                              <p:attrName>ppt_x</p:attrName>
                                            </p:attrNameLst>
                                          </p:cBhvr>
                                          <p:tavLst>
                                            <p:tav tm="0">
                                              <p:val>
                                                <p:strVal val="#ppt_x"/>
                                              </p:val>
                                            </p:tav>
                                            <p:tav tm="100000">
                                              <p:val>
                                                <p:strVal val="#ppt_x"/>
                                              </p:val>
                                            </p:tav>
                                          </p:tavLst>
                                        </p:anim>
                                        <p:anim calcmode="lin" valueType="num">
                                          <p:cBhvr>
                                            <p:cTn id="57" dur="250" fill="hold"/>
                                            <p:tgtEl>
                                              <p:spTgt spid="35"/>
                                            </p:tgtEl>
                                            <p:attrNameLst>
                                              <p:attrName>ppt_y</p:attrName>
                                            </p:attrNameLst>
                                          </p:cBhvr>
                                          <p:tavLst>
                                            <p:tav tm="0">
                                              <p:val>
                                                <p:strVal val="#ppt_y-#ppt_h/2"/>
                                              </p:val>
                                            </p:tav>
                                            <p:tav tm="100000">
                                              <p:val>
                                                <p:strVal val="#ppt_y"/>
                                              </p:val>
                                            </p:tav>
                                          </p:tavLst>
                                        </p:anim>
                                        <p:anim calcmode="lin" valueType="num">
                                          <p:cBhvr>
                                            <p:cTn id="58" dur="250" fill="hold"/>
                                            <p:tgtEl>
                                              <p:spTgt spid="35"/>
                                            </p:tgtEl>
                                            <p:attrNameLst>
                                              <p:attrName>ppt_w</p:attrName>
                                            </p:attrNameLst>
                                          </p:cBhvr>
                                          <p:tavLst>
                                            <p:tav tm="0">
                                              <p:val>
                                                <p:strVal val="#ppt_w"/>
                                              </p:val>
                                            </p:tav>
                                            <p:tav tm="100000">
                                              <p:val>
                                                <p:strVal val="#ppt_w"/>
                                              </p:val>
                                            </p:tav>
                                          </p:tavLst>
                                        </p:anim>
                                        <p:anim calcmode="lin" valueType="num">
                                          <p:cBhvr>
                                            <p:cTn id="59" dur="250" fill="hold"/>
                                            <p:tgtEl>
                                              <p:spTgt spid="35"/>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33"/>
                                            </p:tgtEl>
                                            <p:attrNameLst>
                                              <p:attrName>style.visibility</p:attrName>
                                            </p:attrNameLst>
                                          </p:cBhvr>
                                          <p:to>
                                            <p:strVal val="visible"/>
                                          </p:to>
                                        </p:set>
                                        <p:anim calcmode="lin" valueType="num">
                                          <p:cBhvr>
                                            <p:cTn id="62" dur="250" fill="hold"/>
                                            <p:tgtEl>
                                              <p:spTgt spid="33"/>
                                            </p:tgtEl>
                                            <p:attrNameLst>
                                              <p:attrName>ppt_x</p:attrName>
                                            </p:attrNameLst>
                                          </p:cBhvr>
                                          <p:tavLst>
                                            <p:tav tm="0">
                                              <p:val>
                                                <p:strVal val="#ppt_x"/>
                                              </p:val>
                                            </p:tav>
                                            <p:tav tm="100000">
                                              <p:val>
                                                <p:strVal val="#ppt_x"/>
                                              </p:val>
                                            </p:tav>
                                          </p:tavLst>
                                        </p:anim>
                                        <p:anim calcmode="lin" valueType="num">
                                          <p:cBhvr>
                                            <p:cTn id="63" dur="250" fill="hold"/>
                                            <p:tgtEl>
                                              <p:spTgt spid="33"/>
                                            </p:tgtEl>
                                            <p:attrNameLst>
                                              <p:attrName>ppt_y</p:attrName>
                                            </p:attrNameLst>
                                          </p:cBhvr>
                                          <p:tavLst>
                                            <p:tav tm="0">
                                              <p:val>
                                                <p:strVal val="#ppt_y-#ppt_h/2"/>
                                              </p:val>
                                            </p:tav>
                                            <p:tav tm="100000">
                                              <p:val>
                                                <p:strVal val="#ppt_y"/>
                                              </p:val>
                                            </p:tav>
                                          </p:tavLst>
                                        </p:anim>
                                        <p:anim calcmode="lin" valueType="num">
                                          <p:cBhvr>
                                            <p:cTn id="64" dur="250" fill="hold"/>
                                            <p:tgtEl>
                                              <p:spTgt spid="33"/>
                                            </p:tgtEl>
                                            <p:attrNameLst>
                                              <p:attrName>ppt_w</p:attrName>
                                            </p:attrNameLst>
                                          </p:cBhvr>
                                          <p:tavLst>
                                            <p:tav tm="0">
                                              <p:val>
                                                <p:strVal val="#ppt_w"/>
                                              </p:val>
                                            </p:tav>
                                            <p:tav tm="100000">
                                              <p:val>
                                                <p:strVal val="#ppt_w"/>
                                              </p:val>
                                            </p:tav>
                                          </p:tavLst>
                                        </p:anim>
                                        <p:anim calcmode="lin" valueType="num">
                                          <p:cBhvr>
                                            <p:cTn id="65" dur="250" fill="hold"/>
                                            <p:tgtEl>
                                              <p:spTgt spid="33"/>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31"/>
                                            </p:tgtEl>
                                            <p:attrNameLst>
                                              <p:attrName>style.visibility</p:attrName>
                                            </p:attrNameLst>
                                          </p:cBhvr>
                                          <p:to>
                                            <p:strVal val="visible"/>
                                          </p:to>
                                        </p:set>
                                        <p:anim calcmode="lin" valueType="num">
                                          <p:cBhvr>
                                            <p:cTn id="68" dur="250" fill="hold"/>
                                            <p:tgtEl>
                                              <p:spTgt spid="31"/>
                                            </p:tgtEl>
                                            <p:attrNameLst>
                                              <p:attrName>ppt_x</p:attrName>
                                            </p:attrNameLst>
                                          </p:cBhvr>
                                          <p:tavLst>
                                            <p:tav tm="0">
                                              <p:val>
                                                <p:strVal val="#ppt_x"/>
                                              </p:val>
                                            </p:tav>
                                            <p:tav tm="100000">
                                              <p:val>
                                                <p:strVal val="#ppt_x"/>
                                              </p:val>
                                            </p:tav>
                                          </p:tavLst>
                                        </p:anim>
                                        <p:anim calcmode="lin" valueType="num">
                                          <p:cBhvr>
                                            <p:cTn id="69" dur="250" fill="hold"/>
                                            <p:tgtEl>
                                              <p:spTgt spid="31"/>
                                            </p:tgtEl>
                                            <p:attrNameLst>
                                              <p:attrName>ppt_y</p:attrName>
                                            </p:attrNameLst>
                                          </p:cBhvr>
                                          <p:tavLst>
                                            <p:tav tm="0">
                                              <p:val>
                                                <p:strVal val="#ppt_y-#ppt_h/2"/>
                                              </p:val>
                                            </p:tav>
                                            <p:tav tm="100000">
                                              <p:val>
                                                <p:strVal val="#ppt_y"/>
                                              </p:val>
                                            </p:tav>
                                          </p:tavLst>
                                        </p:anim>
                                        <p:anim calcmode="lin" valueType="num">
                                          <p:cBhvr>
                                            <p:cTn id="70" dur="250" fill="hold"/>
                                            <p:tgtEl>
                                              <p:spTgt spid="31"/>
                                            </p:tgtEl>
                                            <p:attrNameLst>
                                              <p:attrName>ppt_w</p:attrName>
                                            </p:attrNameLst>
                                          </p:cBhvr>
                                          <p:tavLst>
                                            <p:tav tm="0">
                                              <p:val>
                                                <p:strVal val="#ppt_w"/>
                                              </p:val>
                                            </p:tav>
                                            <p:tav tm="100000">
                                              <p:val>
                                                <p:strVal val="#ppt_w"/>
                                              </p:val>
                                            </p:tav>
                                          </p:tavLst>
                                        </p:anim>
                                        <p:anim calcmode="lin" valueType="num">
                                          <p:cBhvr>
                                            <p:cTn id="71" dur="250" fill="hold"/>
                                            <p:tgtEl>
                                              <p:spTgt spid="31"/>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ipe(left)">
                                          <p:cBhvr>
                                            <p:cTn id="75" dur="500"/>
                                            <p:tgtEl>
                                              <p:spTgt spid="38"/>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36"/>
                                            </p:tgtEl>
                                            <p:attrNameLst>
                                              <p:attrName>style.visibility</p:attrName>
                                            </p:attrNameLst>
                                          </p:cBhvr>
                                          <p:to>
                                            <p:strVal val="visible"/>
                                          </p:to>
                                        </p:set>
                                        <p:animEffect transition="in" filter="wipe(left)">
                                          <p:cBhvr>
                                            <p:cTn id="78" dur="500"/>
                                            <p:tgtEl>
                                              <p:spTgt spid="36"/>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34"/>
                                            </p:tgtEl>
                                            <p:attrNameLst>
                                              <p:attrName>style.visibility</p:attrName>
                                            </p:attrNameLst>
                                          </p:cBhvr>
                                          <p:to>
                                            <p:strVal val="visible"/>
                                          </p:to>
                                        </p:set>
                                        <p:animEffect transition="in" filter="wipe(left)">
                                          <p:cBhvr>
                                            <p:cTn id="81" dur="500"/>
                                            <p:tgtEl>
                                              <p:spTgt spid="34"/>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32"/>
                                            </p:tgtEl>
                                            <p:attrNameLst>
                                              <p:attrName>style.visibility</p:attrName>
                                            </p:attrNameLst>
                                          </p:cBhvr>
                                          <p:to>
                                            <p:strVal val="visible"/>
                                          </p:to>
                                        </p:set>
                                        <p:animEffect transition="in" filter="wipe(left)">
                                          <p:cBhvr>
                                            <p:cTn id="84" dur="500"/>
                                            <p:tgtEl>
                                              <p:spTgt spid="32"/>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30"/>
                                            </p:tgtEl>
                                            <p:attrNameLst>
                                              <p:attrName>style.visibility</p:attrName>
                                            </p:attrNameLst>
                                          </p:cBhvr>
                                          <p:to>
                                            <p:strVal val="visible"/>
                                          </p:to>
                                        </p:set>
                                        <p:animEffect transition="in" filter="wipe(left)">
                                          <p:cBhvr>
                                            <p:cTn id="8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000" fill="hold"/>
                                            <p:tgtEl>
                                              <p:spTgt spid="24"/>
                                            </p:tgtEl>
                                            <p:attrNameLst>
                                              <p:attrName>ppt_x</p:attrName>
                                            </p:attrNameLst>
                                          </p:cBhvr>
                                          <p:tavLst>
                                            <p:tav tm="0">
                                              <p:val>
                                                <p:strVal val="#ppt_x"/>
                                              </p:val>
                                            </p:tav>
                                            <p:tav tm="100000">
                                              <p:val>
                                                <p:strVal val="#ppt_x"/>
                                              </p:val>
                                            </p:tav>
                                          </p:tavLst>
                                        </p:anim>
                                        <p:anim calcmode="lin" valueType="num">
                                          <p:cBhvr additive="base">
                                            <p:cTn id="8" dur="10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000" fill="hold"/>
                                            <p:tgtEl>
                                              <p:spTgt spid="20"/>
                                            </p:tgtEl>
                                            <p:attrNameLst>
                                              <p:attrName>ppt_x</p:attrName>
                                            </p:attrNameLst>
                                          </p:cBhvr>
                                          <p:tavLst>
                                            <p:tav tm="0">
                                              <p:val>
                                                <p:strVal val="#ppt_x"/>
                                              </p:val>
                                            </p:tav>
                                            <p:tav tm="100000">
                                              <p:val>
                                                <p:strVal val="#ppt_x"/>
                                              </p:val>
                                            </p:tav>
                                          </p:tavLst>
                                        </p:anim>
                                        <p:anim calcmode="lin" valueType="num">
                                          <p:cBhvr additive="base">
                                            <p:cTn id="12" dur="1000" fill="hold"/>
                                            <p:tgtEl>
                                              <p:spTgt spid="2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1000" fill="hold"/>
                                            <p:tgtEl>
                                              <p:spTgt spid="23"/>
                                            </p:tgtEl>
                                            <p:attrNameLst>
                                              <p:attrName>ppt_x</p:attrName>
                                            </p:attrNameLst>
                                          </p:cBhvr>
                                          <p:tavLst>
                                            <p:tav tm="0">
                                              <p:val>
                                                <p:strVal val="#ppt_x"/>
                                              </p:val>
                                            </p:tav>
                                            <p:tav tm="100000">
                                              <p:val>
                                                <p:strVal val="#ppt_x"/>
                                              </p:val>
                                            </p:tav>
                                          </p:tavLst>
                                        </p:anim>
                                        <p:anim calcmode="lin" valueType="num">
                                          <p:cBhvr additive="base">
                                            <p:cTn id="16" dur="10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1000" fill="hold"/>
                                            <p:tgtEl>
                                              <p:spTgt spid="21"/>
                                            </p:tgtEl>
                                            <p:attrNameLst>
                                              <p:attrName>ppt_x</p:attrName>
                                            </p:attrNameLst>
                                          </p:cBhvr>
                                          <p:tavLst>
                                            <p:tav tm="0">
                                              <p:val>
                                                <p:strVal val="#ppt_x"/>
                                              </p:val>
                                            </p:tav>
                                            <p:tav tm="100000">
                                              <p:val>
                                                <p:strVal val="#ppt_x"/>
                                              </p:val>
                                            </p:tav>
                                          </p:tavLst>
                                        </p:anim>
                                        <p:anim calcmode="lin" valueType="num">
                                          <p:cBhvr additive="base">
                                            <p:cTn id="20" dur="1000" fill="hold"/>
                                            <p:tgtEl>
                                              <p:spTgt spid="21"/>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80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1000" fill="hold"/>
                                            <p:tgtEl>
                                              <p:spTgt spid="22"/>
                                            </p:tgtEl>
                                            <p:attrNameLst>
                                              <p:attrName>ppt_x</p:attrName>
                                            </p:attrNameLst>
                                          </p:cBhvr>
                                          <p:tavLst>
                                            <p:tav tm="0">
                                              <p:val>
                                                <p:strVal val="#ppt_x"/>
                                              </p:val>
                                            </p:tav>
                                            <p:tav tm="100000">
                                              <p:val>
                                                <p:strVal val="#ppt_x"/>
                                              </p:val>
                                            </p:tav>
                                          </p:tavLst>
                                        </p:anim>
                                        <p:anim calcmode="lin" valueType="num">
                                          <p:cBhvr additive="base">
                                            <p:cTn id="24" dur="1000" fill="hold"/>
                                            <p:tgtEl>
                                              <p:spTgt spid="22"/>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left)">
                                          <p:cBhvr>
                                            <p:cTn id="28" dur="500"/>
                                            <p:tgtEl>
                                              <p:spTgt spid="25"/>
                                            </p:tgtEl>
                                          </p:cBhvr>
                                        </p:animEffect>
                                      </p:childTnLst>
                                    </p:cTn>
                                  </p:par>
                                  <p:par>
                                    <p:cTn id="29" presetID="22" presetClass="entr" presetSubtype="8"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left)">
                                          <p:cBhvr>
                                            <p:cTn id="31" dur="500"/>
                                            <p:tgtEl>
                                              <p:spTgt spid="26"/>
                                            </p:tgtEl>
                                          </p:cBhvr>
                                        </p:animEffect>
                                      </p:childTnLst>
                                    </p:cTn>
                                  </p:par>
                                  <p:par>
                                    <p:cTn id="32" presetID="22" presetClass="entr" presetSubtype="8" fill="hold"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par>
                                    <p:cTn id="35" presetID="22" presetClass="entr" presetSubtype="8"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500"/>
                                            <p:tgtEl>
                                              <p:spTgt spid="28"/>
                                            </p:tgtEl>
                                          </p:cBhvr>
                                        </p:animEffect>
                                      </p:childTnLst>
                                    </p:cTn>
                                  </p:par>
                                  <p:par>
                                    <p:cTn id="38" presetID="22" presetClass="entr" presetSubtype="8" fill="hold"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left)">
                                          <p:cBhvr>
                                            <p:cTn id="40" dur="500"/>
                                            <p:tgtEl>
                                              <p:spTgt spid="29"/>
                                            </p:tgtEl>
                                          </p:cBhvr>
                                        </p:animEffect>
                                      </p:childTnLst>
                                    </p:cTn>
                                  </p:par>
                                </p:childTnLst>
                              </p:cTn>
                            </p:par>
                            <p:par>
                              <p:cTn id="41" fill="hold">
                                <p:stCondLst>
                                  <p:cond delay="23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39"/>
                                            </p:tgtEl>
                                            <p:attrNameLst>
                                              <p:attrName>style.visibility</p:attrName>
                                            </p:attrNameLst>
                                          </p:cBhvr>
                                          <p:to>
                                            <p:strVal val="visible"/>
                                          </p:to>
                                        </p:set>
                                        <p:anim calcmode="lin" valueType="num">
                                          <p:cBhvr>
                                            <p:cTn id="44" dur="250" fill="hold"/>
                                            <p:tgtEl>
                                              <p:spTgt spid="39"/>
                                            </p:tgtEl>
                                            <p:attrNameLst>
                                              <p:attrName>ppt_x</p:attrName>
                                            </p:attrNameLst>
                                          </p:cBhvr>
                                          <p:tavLst>
                                            <p:tav tm="0">
                                              <p:val>
                                                <p:strVal val="#ppt_x"/>
                                              </p:val>
                                            </p:tav>
                                            <p:tav tm="100000">
                                              <p:val>
                                                <p:strVal val="#ppt_x"/>
                                              </p:val>
                                            </p:tav>
                                          </p:tavLst>
                                        </p:anim>
                                        <p:anim calcmode="lin" valueType="num">
                                          <p:cBhvr>
                                            <p:cTn id="45" dur="250" fill="hold"/>
                                            <p:tgtEl>
                                              <p:spTgt spid="39"/>
                                            </p:tgtEl>
                                            <p:attrNameLst>
                                              <p:attrName>ppt_y</p:attrName>
                                            </p:attrNameLst>
                                          </p:cBhvr>
                                          <p:tavLst>
                                            <p:tav tm="0">
                                              <p:val>
                                                <p:strVal val="#ppt_y-#ppt_h/2"/>
                                              </p:val>
                                            </p:tav>
                                            <p:tav tm="100000">
                                              <p:val>
                                                <p:strVal val="#ppt_y"/>
                                              </p:val>
                                            </p:tav>
                                          </p:tavLst>
                                        </p:anim>
                                        <p:anim calcmode="lin" valueType="num">
                                          <p:cBhvr>
                                            <p:cTn id="46" dur="250" fill="hold"/>
                                            <p:tgtEl>
                                              <p:spTgt spid="39"/>
                                            </p:tgtEl>
                                            <p:attrNameLst>
                                              <p:attrName>ppt_w</p:attrName>
                                            </p:attrNameLst>
                                          </p:cBhvr>
                                          <p:tavLst>
                                            <p:tav tm="0">
                                              <p:val>
                                                <p:strVal val="#ppt_w"/>
                                              </p:val>
                                            </p:tav>
                                            <p:tav tm="100000">
                                              <p:val>
                                                <p:strVal val="#ppt_w"/>
                                              </p:val>
                                            </p:tav>
                                          </p:tavLst>
                                        </p:anim>
                                        <p:anim calcmode="lin" valueType="num">
                                          <p:cBhvr>
                                            <p:cTn id="47" dur="250" fill="hold"/>
                                            <p:tgtEl>
                                              <p:spTgt spid="39"/>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37"/>
                                            </p:tgtEl>
                                            <p:attrNameLst>
                                              <p:attrName>style.visibility</p:attrName>
                                            </p:attrNameLst>
                                          </p:cBhvr>
                                          <p:to>
                                            <p:strVal val="visible"/>
                                          </p:to>
                                        </p:set>
                                        <p:anim calcmode="lin" valueType="num">
                                          <p:cBhvr>
                                            <p:cTn id="50" dur="250" fill="hold"/>
                                            <p:tgtEl>
                                              <p:spTgt spid="37"/>
                                            </p:tgtEl>
                                            <p:attrNameLst>
                                              <p:attrName>ppt_x</p:attrName>
                                            </p:attrNameLst>
                                          </p:cBhvr>
                                          <p:tavLst>
                                            <p:tav tm="0">
                                              <p:val>
                                                <p:strVal val="#ppt_x"/>
                                              </p:val>
                                            </p:tav>
                                            <p:tav tm="100000">
                                              <p:val>
                                                <p:strVal val="#ppt_x"/>
                                              </p:val>
                                            </p:tav>
                                          </p:tavLst>
                                        </p:anim>
                                        <p:anim calcmode="lin" valueType="num">
                                          <p:cBhvr>
                                            <p:cTn id="51" dur="250" fill="hold"/>
                                            <p:tgtEl>
                                              <p:spTgt spid="37"/>
                                            </p:tgtEl>
                                            <p:attrNameLst>
                                              <p:attrName>ppt_y</p:attrName>
                                            </p:attrNameLst>
                                          </p:cBhvr>
                                          <p:tavLst>
                                            <p:tav tm="0">
                                              <p:val>
                                                <p:strVal val="#ppt_y-#ppt_h/2"/>
                                              </p:val>
                                            </p:tav>
                                            <p:tav tm="100000">
                                              <p:val>
                                                <p:strVal val="#ppt_y"/>
                                              </p:val>
                                            </p:tav>
                                          </p:tavLst>
                                        </p:anim>
                                        <p:anim calcmode="lin" valueType="num">
                                          <p:cBhvr>
                                            <p:cTn id="52" dur="250" fill="hold"/>
                                            <p:tgtEl>
                                              <p:spTgt spid="37"/>
                                            </p:tgtEl>
                                            <p:attrNameLst>
                                              <p:attrName>ppt_w</p:attrName>
                                            </p:attrNameLst>
                                          </p:cBhvr>
                                          <p:tavLst>
                                            <p:tav tm="0">
                                              <p:val>
                                                <p:strVal val="#ppt_w"/>
                                              </p:val>
                                            </p:tav>
                                            <p:tav tm="100000">
                                              <p:val>
                                                <p:strVal val="#ppt_w"/>
                                              </p:val>
                                            </p:tav>
                                          </p:tavLst>
                                        </p:anim>
                                        <p:anim calcmode="lin" valueType="num">
                                          <p:cBhvr>
                                            <p:cTn id="53" dur="250" fill="hold"/>
                                            <p:tgtEl>
                                              <p:spTgt spid="37"/>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35"/>
                                            </p:tgtEl>
                                            <p:attrNameLst>
                                              <p:attrName>style.visibility</p:attrName>
                                            </p:attrNameLst>
                                          </p:cBhvr>
                                          <p:to>
                                            <p:strVal val="visible"/>
                                          </p:to>
                                        </p:set>
                                        <p:anim calcmode="lin" valueType="num">
                                          <p:cBhvr>
                                            <p:cTn id="56" dur="250" fill="hold"/>
                                            <p:tgtEl>
                                              <p:spTgt spid="35"/>
                                            </p:tgtEl>
                                            <p:attrNameLst>
                                              <p:attrName>ppt_x</p:attrName>
                                            </p:attrNameLst>
                                          </p:cBhvr>
                                          <p:tavLst>
                                            <p:tav tm="0">
                                              <p:val>
                                                <p:strVal val="#ppt_x"/>
                                              </p:val>
                                            </p:tav>
                                            <p:tav tm="100000">
                                              <p:val>
                                                <p:strVal val="#ppt_x"/>
                                              </p:val>
                                            </p:tav>
                                          </p:tavLst>
                                        </p:anim>
                                        <p:anim calcmode="lin" valueType="num">
                                          <p:cBhvr>
                                            <p:cTn id="57" dur="250" fill="hold"/>
                                            <p:tgtEl>
                                              <p:spTgt spid="35"/>
                                            </p:tgtEl>
                                            <p:attrNameLst>
                                              <p:attrName>ppt_y</p:attrName>
                                            </p:attrNameLst>
                                          </p:cBhvr>
                                          <p:tavLst>
                                            <p:tav tm="0">
                                              <p:val>
                                                <p:strVal val="#ppt_y-#ppt_h/2"/>
                                              </p:val>
                                            </p:tav>
                                            <p:tav tm="100000">
                                              <p:val>
                                                <p:strVal val="#ppt_y"/>
                                              </p:val>
                                            </p:tav>
                                          </p:tavLst>
                                        </p:anim>
                                        <p:anim calcmode="lin" valueType="num">
                                          <p:cBhvr>
                                            <p:cTn id="58" dur="250" fill="hold"/>
                                            <p:tgtEl>
                                              <p:spTgt spid="35"/>
                                            </p:tgtEl>
                                            <p:attrNameLst>
                                              <p:attrName>ppt_w</p:attrName>
                                            </p:attrNameLst>
                                          </p:cBhvr>
                                          <p:tavLst>
                                            <p:tav tm="0">
                                              <p:val>
                                                <p:strVal val="#ppt_w"/>
                                              </p:val>
                                            </p:tav>
                                            <p:tav tm="100000">
                                              <p:val>
                                                <p:strVal val="#ppt_w"/>
                                              </p:val>
                                            </p:tav>
                                          </p:tavLst>
                                        </p:anim>
                                        <p:anim calcmode="lin" valueType="num">
                                          <p:cBhvr>
                                            <p:cTn id="59" dur="250" fill="hold"/>
                                            <p:tgtEl>
                                              <p:spTgt spid="35"/>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33"/>
                                            </p:tgtEl>
                                            <p:attrNameLst>
                                              <p:attrName>style.visibility</p:attrName>
                                            </p:attrNameLst>
                                          </p:cBhvr>
                                          <p:to>
                                            <p:strVal val="visible"/>
                                          </p:to>
                                        </p:set>
                                        <p:anim calcmode="lin" valueType="num">
                                          <p:cBhvr>
                                            <p:cTn id="62" dur="250" fill="hold"/>
                                            <p:tgtEl>
                                              <p:spTgt spid="33"/>
                                            </p:tgtEl>
                                            <p:attrNameLst>
                                              <p:attrName>ppt_x</p:attrName>
                                            </p:attrNameLst>
                                          </p:cBhvr>
                                          <p:tavLst>
                                            <p:tav tm="0">
                                              <p:val>
                                                <p:strVal val="#ppt_x"/>
                                              </p:val>
                                            </p:tav>
                                            <p:tav tm="100000">
                                              <p:val>
                                                <p:strVal val="#ppt_x"/>
                                              </p:val>
                                            </p:tav>
                                          </p:tavLst>
                                        </p:anim>
                                        <p:anim calcmode="lin" valueType="num">
                                          <p:cBhvr>
                                            <p:cTn id="63" dur="250" fill="hold"/>
                                            <p:tgtEl>
                                              <p:spTgt spid="33"/>
                                            </p:tgtEl>
                                            <p:attrNameLst>
                                              <p:attrName>ppt_y</p:attrName>
                                            </p:attrNameLst>
                                          </p:cBhvr>
                                          <p:tavLst>
                                            <p:tav tm="0">
                                              <p:val>
                                                <p:strVal val="#ppt_y-#ppt_h/2"/>
                                              </p:val>
                                            </p:tav>
                                            <p:tav tm="100000">
                                              <p:val>
                                                <p:strVal val="#ppt_y"/>
                                              </p:val>
                                            </p:tav>
                                          </p:tavLst>
                                        </p:anim>
                                        <p:anim calcmode="lin" valueType="num">
                                          <p:cBhvr>
                                            <p:cTn id="64" dur="250" fill="hold"/>
                                            <p:tgtEl>
                                              <p:spTgt spid="33"/>
                                            </p:tgtEl>
                                            <p:attrNameLst>
                                              <p:attrName>ppt_w</p:attrName>
                                            </p:attrNameLst>
                                          </p:cBhvr>
                                          <p:tavLst>
                                            <p:tav tm="0">
                                              <p:val>
                                                <p:strVal val="#ppt_w"/>
                                              </p:val>
                                            </p:tav>
                                            <p:tav tm="100000">
                                              <p:val>
                                                <p:strVal val="#ppt_w"/>
                                              </p:val>
                                            </p:tav>
                                          </p:tavLst>
                                        </p:anim>
                                        <p:anim calcmode="lin" valueType="num">
                                          <p:cBhvr>
                                            <p:cTn id="65" dur="250" fill="hold"/>
                                            <p:tgtEl>
                                              <p:spTgt spid="33"/>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31"/>
                                            </p:tgtEl>
                                            <p:attrNameLst>
                                              <p:attrName>style.visibility</p:attrName>
                                            </p:attrNameLst>
                                          </p:cBhvr>
                                          <p:to>
                                            <p:strVal val="visible"/>
                                          </p:to>
                                        </p:set>
                                        <p:anim calcmode="lin" valueType="num">
                                          <p:cBhvr>
                                            <p:cTn id="68" dur="250" fill="hold"/>
                                            <p:tgtEl>
                                              <p:spTgt spid="31"/>
                                            </p:tgtEl>
                                            <p:attrNameLst>
                                              <p:attrName>ppt_x</p:attrName>
                                            </p:attrNameLst>
                                          </p:cBhvr>
                                          <p:tavLst>
                                            <p:tav tm="0">
                                              <p:val>
                                                <p:strVal val="#ppt_x"/>
                                              </p:val>
                                            </p:tav>
                                            <p:tav tm="100000">
                                              <p:val>
                                                <p:strVal val="#ppt_x"/>
                                              </p:val>
                                            </p:tav>
                                          </p:tavLst>
                                        </p:anim>
                                        <p:anim calcmode="lin" valueType="num">
                                          <p:cBhvr>
                                            <p:cTn id="69" dur="250" fill="hold"/>
                                            <p:tgtEl>
                                              <p:spTgt spid="31"/>
                                            </p:tgtEl>
                                            <p:attrNameLst>
                                              <p:attrName>ppt_y</p:attrName>
                                            </p:attrNameLst>
                                          </p:cBhvr>
                                          <p:tavLst>
                                            <p:tav tm="0">
                                              <p:val>
                                                <p:strVal val="#ppt_y-#ppt_h/2"/>
                                              </p:val>
                                            </p:tav>
                                            <p:tav tm="100000">
                                              <p:val>
                                                <p:strVal val="#ppt_y"/>
                                              </p:val>
                                            </p:tav>
                                          </p:tavLst>
                                        </p:anim>
                                        <p:anim calcmode="lin" valueType="num">
                                          <p:cBhvr>
                                            <p:cTn id="70" dur="250" fill="hold"/>
                                            <p:tgtEl>
                                              <p:spTgt spid="31"/>
                                            </p:tgtEl>
                                            <p:attrNameLst>
                                              <p:attrName>ppt_w</p:attrName>
                                            </p:attrNameLst>
                                          </p:cBhvr>
                                          <p:tavLst>
                                            <p:tav tm="0">
                                              <p:val>
                                                <p:strVal val="#ppt_w"/>
                                              </p:val>
                                            </p:tav>
                                            <p:tav tm="100000">
                                              <p:val>
                                                <p:strVal val="#ppt_w"/>
                                              </p:val>
                                            </p:tav>
                                          </p:tavLst>
                                        </p:anim>
                                        <p:anim calcmode="lin" valueType="num">
                                          <p:cBhvr>
                                            <p:cTn id="71" dur="250" fill="hold"/>
                                            <p:tgtEl>
                                              <p:spTgt spid="31"/>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ipe(left)">
                                          <p:cBhvr>
                                            <p:cTn id="75" dur="500"/>
                                            <p:tgtEl>
                                              <p:spTgt spid="38"/>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36"/>
                                            </p:tgtEl>
                                            <p:attrNameLst>
                                              <p:attrName>style.visibility</p:attrName>
                                            </p:attrNameLst>
                                          </p:cBhvr>
                                          <p:to>
                                            <p:strVal val="visible"/>
                                          </p:to>
                                        </p:set>
                                        <p:animEffect transition="in" filter="wipe(left)">
                                          <p:cBhvr>
                                            <p:cTn id="78" dur="500"/>
                                            <p:tgtEl>
                                              <p:spTgt spid="36"/>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34"/>
                                            </p:tgtEl>
                                            <p:attrNameLst>
                                              <p:attrName>style.visibility</p:attrName>
                                            </p:attrNameLst>
                                          </p:cBhvr>
                                          <p:to>
                                            <p:strVal val="visible"/>
                                          </p:to>
                                        </p:set>
                                        <p:animEffect transition="in" filter="wipe(left)">
                                          <p:cBhvr>
                                            <p:cTn id="81" dur="500"/>
                                            <p:tgtEl>
                                              <p:spTgt spid="34"/>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32"/>
                                            </p:tgtEl>
                                            <p:attrNameLst>
                                              <p:attrName>style.visibility</p:attrName>
                                            </p:attrNameLst>
                                          </p:cBhvr>
                                          <p:to>
                                            <p:strVal val="visible"/>
                                          </p:to>
                                        </p:set>
                                        <p:animEffect transition="in" filter="wipe(left)">
                                          <p:cBhvr>
                                            <p:cTn id="84" dur="500"/>
                                            <p:tgtEl>
                                              <p:spTgt spid="32"/>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30"/>
                                            </p:tgtEl>
                                            <p:attrNameLst>
                                              <p:attrName>style.visibility</p:attrName>
                                            </p:attrNameLst>
                                          </p:cBhvr>
                                          <p:to>
                                            <p:strVal val="visible"/>
                                          </p:to>
                                        </p:set>
                                        <p:animEffect transition="in" filter="wipe(left)">
                                          <p:cBhvr>
                                            <p:cTn id="8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平行四边形 9"/>
          <p:cNvSpPr/>
          <p:nvPr/>
        </p:nvSpPr>
        <p:spPr>
          <a:xfrm flipH="1">
            <a:off x="4791151" y="2949680"/>
            <a:ext cx="2615862" cy="965423"/>
          </a:xfrm>
          <a:prstGeom prst="parallelogram">
            <a:avLst>
              <a:gd name="adj" fmla="val 14012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12" name="组合 11"/>
          <p:cNvGrpSpPr/>
          <p:nvPr/>
        </p:nvGrpSpPr>
        <p:grpSpPr>
          <a:xfrm>
            <a:off x="3858519" y="1883054"/>
            <a:ext cx="4550972" cy="1322944"/>
            <a:chOff x="2906171" y="1447681"/>
            <a:chExt cx="3413673" cy="991978"/>
          </a:xfrm>
          <a:noFill/>
        </p:grpSpPr>
        <p:sp>
          <p:nvSpPr>
            <p:cNvPr id="13" name="任意多边形 12"/>
            <p:cNvSpPr/>
            <p:nvPr/>
          </p:nvSpPr>
          <p:spPr>
            <a:xfrm>
              <a:off x="2906171" y="1447681"/>
              <a:ext cx="3413673" cy="991978"/>
            </a:xfrm>
            <a:custGeom>
              <a:avLst/>
              <a:gdLst>
                <a:gd name="connsiteX0" fmla="*/ 2739495 w 3413673"/>
                <a:gd name="connsiteY0" fmla="*/ 0 h 991978"/>
                <a:gd name="connsiteX1" fmla="*/ 3413673 w 3413673"/>
                <a:gd name="connsiteY1" fmla="*/ 495989 h 991978"/>
                <a:gd name="connsiteX2" fmla="*/ 2739495 w 3413673"/>
                <a:gd name="connsiteY2" fmla="*/ 991978 h 991978"/>
                <a:gd name="connsiteX3" fmla="*/ 2739495 w 3413673"/>
                <a:gd name="connsiteY3" fmla="*/ 751731 h 991978"/>
                <a:gd name="connsiteX4" fmla="*/ 694781 w 3413673"/>
                <a:gd name="connsiteY4" fmla="*/ 751731 h 991978"/>
                <a:gd name="connsiteX5" fmla="*/ 0 w 3413673"/>
                <a:gd name="connsiteY5" fmla="*/ 254395 h 991978"/>
                <a:gd name="connsiteX6" fmla="*/ 0 w 3413673"/>
                <a:gd name="connsiteY6" fmla="*/ 240247 h 991978"/>
                <a:gd name="connsiteX7" fmla="*/ 2739495 w 3413673"/>
                <a:gd name="connsiteY7" fmla="*/ 240247 h 9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3673" h="991978">
                  <a:moveTo>
                    <a:pt x="2739495" y="0"/>
                  </a:moveTo>
                  <a:lnTo>
                    <a:pt x="3413673" y="495989"/>
                  </a:lnTo>
                  <a:lnTo>
                    <a:pt x="2739495" y="991978"/>
                  </a:lnTo>
                  <a:lnTo>
                    <a:pt x="2739495" y="751731"/>
                  </a:lnTo>
                  <a:lnTo>
                    <a:pt x="694781" y="751731"/>
                  </a:lnTo>
                  <a:lnTo>
                    <a:pt x="0" y="254395"/>
                  </a:lnTo>
                  <a:lnTo>
                    <a:pt x="0" y="240247"/>
                  </a:lnTo>
                  <a:lnTo>
                    <a:pt x="2739495" y="240247"/>
                  </a:lnTo>
                  <a:close/>
                </a:path>
              </a:pathLst>
            </a:custGeom>
            <a:solidFill>
              <a:schemeClr val="accent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4" name="文本框 10"/>
            <p:cNvSpPr txBox="1"/>
            <p:nvPr/>
          </p:nvSpPr>
          <p:spPr>
            <a:xfrm>
              <a:off x="3719845" y="1765519"/>
              <a:ext cx="1656115" cy="319255"/>
            </a:xfrm>
            <a:prstGeom prst="rect">
              <a:avLst/>
            </a:prstGeom>
            <a:grpFill/>
            <a:ln>
              <a:noFill/>
            </a:ln>
          </p:spPr>
          <p:txBody>
            <a:bodyPr wrap="square" rtlCol="0">
              <a:spAutoFit/>
            </a:bodyPr>
            <a:lstStyle>
              <a:defPPr>
                <a:defRPr lang="zh-CN"/>
              </a:defPPr>
              <a:lvl1pPr>
                <a:defRPr sz="4000">
                  <a:solidFill>
                    <a:schemeClr val="bg1"/>
                  </a:solidFill>
                  <a:effectLst>
                    <a:outerShdw blurRad="50800" dist="38100" dir="5400000" algn="t" rotWithShape="0">
                      <a:prstClr val="black">
                        <a:alpha val="50000"/>
                      </a:prstClr>
                    </a:outerShdw>
                  </a:effectLst>
                  <a:latin typeface="方正细圆简体" panose="03000509000000000000" pitchFamily="65" charset="-122"/>
                  <a:ea typeface="方正细圆简体" panose="03000509000000000000" pitchFamily="65" charset="-122"/>
                </a:defRPr>
              </a:lvl1pPr>
            </a:lstStyle>
            <a:p>
              <a:pPr algn="r">
                <a:lnSpc>
                  <a:spcPct val="114000"/>
                </a:lnSpc>
              </a:pPr>
              <a:r>
                <a:rPr lang="zh-CN" altLang="en-US" sz="1900" dirty="0">
                  <a:effectLst/>
                  <a:latin typeface="微软雅黑" pitchFamily="34" charset="-122"/>
                  <a:ea typeface="微软雅黑" pitchFamily="34" charset="-122"/>
                </a:rPr>
                <a:t>请在此添加关键字</a:t>
              </a:r>
            </a:p>
          </p:txBody>
        </p:sp>
      </p:grpSp>
      <p:grpSp>
        <p:nvGrpSpPr>
          <p:cNvPr id="15" name="组合 14"/>
          <p:cNvGrpSpPr/>
          <p:nvPr/>
        </p:nvGrpSpPr>
        <p:grpSpPr>
          <a:xfrm>
            <a:off x="3788675" y="3661961"/>
            <a:ext cx="4550972" cy="1322944"/>
            <a:chOff x="2906171" y="2696968"/>
            <a:chExt cx="3413673" cy="991978"/>
          </a:xfrm>
          <a:solidFill>
            <a:schemeClr val="accent1"/>
          </a:solidFill>
        </p:grpSpPr>
        <p:sp>
          <p:nvSpPr>
            <p:cNvPr id="16" name="任意多边形 15"/>
            <p:cNvSpPr/>
            <p:nvPr/>
          </p:nvSpPr>
          <p:spPr>
            <a:xfrm flipH="1" flipV="1">
              <a:off x="2906171" y="2696968"/>
              <a:ext cx="3413673" cy="991978"/>
            </a:xfrm>
            <a:custGeom>
              <a:avLst/>
              <a:gdLst>
                <a:gd name="connsiteX0" fmla="*/ 2739495 w 3413673"/>
                <a:gd name="connsiteY0" fmla="*/ 0 h 991978"/>
                <a:gd name="connsiteX1" fmla="*/ 3413673 w 3413673"/>
                <a:gd name="connsiteY1" fmla="*/ 495989 h 991978"/>
                <a:gd name="connsiteX2" fmla="*/ 2739495 w 3413673"/>
                <a:gd name="connsiteY2" fmla="*/ 991978 h 991978"/>
                <a:gd name="connsiteX3" fmla="*/ 2739495 w 3413673"/>
                <a:gd name="connsiteY3" fmla="*/ 751731 h 991978"/>
                <a:gd name="connsiteX4" fmla="*/ 694781 w 3413673"/>
                <a:gd name="connsiteY4" fmla="*/ 751731 h 991978"/>
                <a:gd name="connsiteX5" fmla="*/ 0 w 3413673"/>
                <a:gd name="connsiteY5" fmla="*/ 254395 h 991978"/>
                <a:gd name="connsiteX6" fmla="*/ 0 w 3413673"/>
                <a:gd name="connsiteY6" fmla="*/ 240247 h 991978"/>
                <a:gd name="connsiteX7" fmla="*/ 2739495 w 3413673"/>
                <a:gd name="connsiteY7" fmla="*/ 240247 h 9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3673" h="991978">
                  <a:moveTo>
                    <a:pt x="2739495" y="0"/>
                  </a:moveTo>
                  <a:lnTo>
                    <a:pt x="3413673" y="495989"/>
                  </a:lnTo>
                  <a:lnTo>
                    <a:pt x="2739495" y="991978"/>
                  </a:lnTo>
                  <a:lnTo>
                    <a:pt x="2739495" y="751731"/>
                  </a:lnTo>
                  <a:lnTo>
                    <a:pt x="694781" y="751731"/>
                  </a:lnTo>
                  <a:lnTo>
                    <a:pt x="0" y="254395"/>
                  </a:lnTo>
                  <a:lnTo>
                    <a:pt x="0" y="240247"/>
                  </a:lnTo>
                  <a:lnTo>
                    <a:pt x="2739495" y="240247"/>
                  </a:lnTo>
                  <a:close/>
                </a:path>
              </a:pathLst>
            </a:custGeom>
            <a:gr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7" name="文本框 13"/>
            <p:cNvSpPr txBox="1"/>
            <p:nvPr/>
          </p:nvSpPr>
          <p:spPr>
            <a:xfrm>
              <a:off x="3897360" y="3042919"/>
              <a:ext cx="1722918" cy="319255"/>
            </a:xfrm>
            <a:prstGeom prst="rect">
              <a:avLst/>
            </a:prstGeom>
            <a:grpFill/>
            <a:ln>
              <a:noFill/>
            </a:ln>
          </p:spPr>
          <p:txBody>
            <a:bodyPr wrap="square" rtlCol="0">
              <a:spAutoFit/>
            </a:bodyPr>
            <a:lstStyle>
              <a:defPPr>
                <a:defRPr lang="zh-CN"/>
              </a:defPPr>
              <a:lvl1pPr>
                <a:defRPr sz="4000">
                  <a:solidFill>
                    <a:schemeClr val="bg1"/>
                  </a:solidFill>
                  <a:effectLst>
                    <a:outerShdw blurRad="50800" dist="38100" dir="5400000" algn="t" rotWithShape="0">
                      <a:prstClr val="black">
                        <a:alpha val="50000"/>
                      </a:prstClr>
                    </a:outerShdw>
                  </a:effectLst>
                  <a:latin typeface="方正细圆简体" panose="03000509000000000000" pitchFamily="65" charset="-122"/>
                  <a:ea typeface="方正细圆简体" panose="03000509000000000000" pitchFamily="65" charset="-122"/>
                </a:defRPr>
              </a:lvl1pPr>
            </a:lstStyle>
            <a:p>
              <a:pPr>
                <a:lnSpc>
                  <a:spcPct val="114000"/>
                </a:lnSpc>
              </a:pPr>
              <a:r>
                <a:rPr lang="zh-CN" altLang="en-US" sz="1900" dirty="0">
                  <a:effectLst/>
                  <a:latin typeface="微软雅黑" pitchFamily="34" charset="-122"/>
                  <a:ea typeface="微软雅黑" pitchFamily="34" charset="-122"/>
                </a:rPr>
                <a:t>请在此添加关键字</a:t>
              </a:r>
            </a:p>
          </p:txBody>
        </p:sp>
      </p:grpSp>
      <p:grpSp>
        <p:nvGrpSpPr>
          <p:cNvPr id="18" name="组合 17"/>
          <p:cNvGrpSpPr/>
          <p:nvPr/>
        </p:nvGrpSpPr>
        <p:grpSpPr>
          <a:xfrm>
            <a:off x="8591055" y="1379320"/>
            <a:ext cx="2860296" cy="2371878"/>
            <a:chOff x="6318299" y="1048973"/>
            <a:chExt cx="2145501" cy="1778496"/>
          </a:xfrm>
        </p:grpSpPr>
        <p:sp>
          <p:nvSpPr>
            <p:cNvPr id="19" name="矩形 18"/>
            <p:cNvSpPr/>
            <p:nvPr/>
          </p:nvSpPr>
          <p:spPr>
            <a:xfrm>
              <a:off x="6318299" y="1373562"/>
              <a:ext cx="2145501" cy="1453907"/>
            </a:xfrm>
            <a:prstGeom prst="rect">
              <a:avLst/>
            </a:prstGeom>
          </p:spPr>
          <p:txBody>
            <a:bodyPr wrap="square">
              <a:spAutoFit/>
            </a:bodyPr>
            <a:lstStyle/>
            <a:p>
              <a:pPr>
                <a:lnSpc>
                  <a:spcPct val="150000"/>
                </a:lnSpc>
                <a:spcAft>
                  <a:spcPts val="1600"/>
                </a:spcAft>
              </a:pPr>
              <a:r>
                <a:rPr lang="zh-CN" altLang="en-US" sz="1600" dirty="0">
                  <a:solidFill>
                    <a:schemeClr val="tx1">
                      <a:lumMod val="65000"/>
                      <a:lumOff val="35000"/>
                    </a:schemeClr>
                  </a:solidFill>
                  <a:latin typeface="微软雅黑" pitchFamily="34" charset="-122"/>
                  <a:ea typeface="微软雅黑" pitchFamily="34" charset="-122"/>
                </a:rPr>
                <a:t>请在此处添加正文，根据需要调整字体与字号，建议采用两端对齐形式。请在此处添加正文，根据需要调整字体与字号，建议采用两端对齐形式。</a:t>
              </a:r>
            </a:p>
          </p:txBody>
        </p:sp>
        <p:sp>
          <p:nvSpPr>
            <p:cNvPr id="20" name="文本框 16"/>
            <p:cNvSpPr txBox="1"/>
            <p:nvPr/>
          </p:nvSpPr>
          <p:spPr>
            <a:xfrm>
              <a:off x="6413762" y="1048973"/>
              <a:ext cx="1215876" cy="253857"/>
            </a:xfrm>
            <a:prstGeom prst="rect">
              <a:avLst/>
            </a:prstGeom>
            <a:solidFill>
              <a:schemeClr val="accent3"/>
            </a:solidFill>
          </p:spPr>
          <p:txBody>
            <a:bodyPr wrap="none" rtlCol="0">
              <a:spAutoFit/>
            </a:bodyPr>
            <a:lstStyle/>
            <a:p>
              <a:r>
                <a:rPr lang="zh-CN" altLang="en-US" sz="1600" dirty="0">
                  <a:solidFill>
                    <a:schemeClr val="bg1"/>
                  </a:solidFill>
                  <a:latin typeface="微软雅黑" pitchFamily="34" charset="-122"/>
                  <a:ea typeface="微软雅黑" pitchFamily="34" charset="-122"/>
                </a:rPr>
                <a:t>请在此添加标题</a:t>
              </a:r>
            </a:p>
          </p:txBody>
        </p:sp>
      </p:grpSp>
      <p:grpSp>
        <p:nvGrpSpPr>
          <p:cNvPr id="21" name="组合 20"/>
          <p:cNvGrpSpPr/>
          <p:nvPr/>
        </p:nvGrpSpPr>
        <p:grpSpPr>
          <a:xfrm>
            <a:off x="739063" y="3011811"/>
            <a:ext cx="2860296" cy="2371878"/>
            <a:chOff x="6318299" y="1048973"/>
            <a:chExt cx="2145501" cy="1778496"/>
          </a:xfrm>
        </p:grpSpPr>
        <p:sp>
          <p:nvSpPr>
            <p:cNvPr id="22" name="矩形 21"/>
            <p:cNvSpPr/>
            <p:nvPr/>
          </p:nvSpPr>
          <p:spPr>
            <a:xfrm>
              <a:off x="6318299" y="1373562"/>
              <a:ext cx="2145501" cy="1453907"/>
            </a:xfrm>
            <a:prstGeom prst="rect">
              <a:avLst/>
            </a:prstGeom>
          </p:spPr>
          <p:txBody>
            <a:bodyPr wrap="square">
              <a:spAutoFit/>
            </a:bodyPr>
            <a:lstStyle/>
            <a:p>
              <a:pPr>
                <a:lnSpc>
                  <a:spcPct val="150000"/>
                </a:lnSpc>
                <a:spcAft>
                  <a:spcPts val="1600"/>
                </a:spcAft>
              </a:pPr>
              <a:r>
                <a:rPr lang="zh-CN" altLang="en-US" sz="1600" dirty="0">
                  <a:solidFill>
                    <a:schemeClr val="tx1">
                      <a:lumMod val="65000"/>
                      <a:lumOff val="35000"/>
                    </a:schemeClr>
                  </a:solidFill>
                  <a:latin typeface="微软雅黑" pitchFamily="34" charset="-122"/>
                  <a:ea typeface="微软雅黑" pitchFamily="34" charset="-122"/>
                </a:rPr>
                <a:t>请在此处添加正文，根据需要调整字体与字号，建议采用两端对齐形式。请在此处添加正文，根据需要调整字体与字号，建议采用两端对齐形式。</a:t>
              </a:r>
            </a:p>
          </p:txBody>
        </p:sp>
        <p:sp>
          <p:nvSpPr>
            <p:cNvPr id="23" name="文本框 19"/>
            <p:cNvSpPr txBox="1"/>
            <p:nvPr/>
          </p:nvSpPr>
          <p:spPr>
            <a:xfrm>
              <a:off x="7069370" y="1048973"/>
              <a:ext cx="1215876" cy="253857"/>
            </a:xfrm>
            <a:prstGeom prst="rect">
              <a:avLst/>
            </a:prstGeom>
            <a:solidFill>
              <a:schemeClr val="accent1"/>
            </a:solidFill>
          </p:spPr>
          <p:txBody>
            <a:bodyPr wrap="none" rtlCol="0">
              <a:spAutoFit/>
            </a:bodyPr>
            <a:lstStyle/>
            <a:p>
              <a:pPr algn="r"/>
              <a:r>
                <a:rPr lang="zh-CN" altLang="en-US" sz="1600" dirty="0">
                  <a:solidFill>
                    <a:schemeClr val="bg1"/>
                  </a:solidFill>
                  <a:latin typeface="微软雅黑" pitchFamily="34" charset="-122"/>
                  <a:ea typeface="微软雅黑" pitchFamily="34" charset="-122"/>
                </a:rPr>
                <a:t>请在此添加标题</a:t>
              </a:r>
            </a:p>
          </p:txBody>
        </p:sp>
      </p:grpSp>
    </p:spTree>
    <p:extLst>
      <p:ext uri="{BB962C8B-B14F-4D97-AF65-F5344CB8AC3E}">
        <p14:creationId xmlns:p14="http://schemas.microsoft.com/office/powerpoint/2010/main" val="3922559491"/>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2"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right)">
                                      <p:cBhvr>
                                        <p:cTn id="10" dur="500"/>
                                        <p:tgtEl>
                                          <p:spTgt spid="15"/>
                                        </p:tgtEl>
                                      </p:cBhvr>
                                    </p:animEffect>
                                  </p:childTnLst>
                                </p:cTn>
                              </p:par>
                            </p:childTnLst>
                          </p:cTn>
                        </p:par>
                        <p:par>
                          <p:cTn id="11" fill="hold">
                            <p:stCondLst>
                              <p:cond delay="500"/>
                            </p:stCondLst>
                            <p:childTnLst>
                              <p:par>
                                <p:cTn id="12" presetID="16" presetClass="entr" presetSubtype="42"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outHorizontal)">
                                      <p:cBhvr>
                                        <p:cTn id="14" dur="500"/>
                                        <p:tgtEl>
                                          <p:spTgt spid="10"/>
                                        </p:tgtEl>
                                      </p:cBhvr>
                                    </p:animEffect>
                                  </p:childTnLst>
                                </p:cTn>
                              </p:par>
                            </p:childTnLst>
                          </p:cTn>
                        </p:par>
                        <p:par>
                          <p:cTn id="15" fill="hold">
                            <p:stCondLst>
                              <p:cond delay="1000"/>
                            </p:stCondLst>
                            <p:childTnLst>
                              <p:par>
                                <p:cTn id="16" presetID="3" presetClass="entr" presetSubtype="10"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linds(horizontal)">
                                      <p:cBhvr>
                                        <p:cTn id="18" dur="500"/>
                                        <p:tgtEl>
                                          <p:spTgt spid="18"/>
                                        </p:tgtEl>
                                      </p:cBhvr>
                                    </p:animEffect>
                                  </p:childTnLst>
                                </p:cTn>
                              </p:par>
                            </p:childTnLst>
                          </p:cTn>
                        </p:par>
                        <p:par>
                          <p:cTn id="19" fill="hold">
                            <p:stCondLst>
                              <p:cond delay="1500"/>
                            </p:stCondLst>
                            <p:childTnLst>
                              <p:par>
                                <p:cTn id="20" presetID="3" presetClass="entr" presetSubtype="1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linds(horizontal)">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46832" y="690654"/>
            <a:ext cx="5658586" cy="5660634"/>
            <a:chOff x="560197" y="517869"/>
            <a:chExt cx="4244492" cy="4244493"/>
          </a:xfrm>
        </p:grpSpPr>
        <p:grpSp>
          <p:nvGrpSpPr>
            <p:cNvPr id="16" name="组合 15"/>
            <p:cNvGrpSpPr/>
            <p:nvPr/>
          </p:nvGrpSpPr>
          <p:grpSpPr>
            <a:xfrm rot="18574745">
              <a:off x="1965275" y="1116779"/>
              <a:ext cx="2079696" cy="881875"/>
              <a:chOff x="1982837" y="1240946"/>
              <a:chExt cx="2122438" cy="900000"/>
            </a:xfrm>
          </p:grpSpPr>
          <p:sp>
            <p:nvSpPr>
              <p:cNvPr id="17" name="任意多边形 16"/>
              <p:cNvSpPr/>
              <p:nvPr/>
            </p:nvSpPr>
            <p:spPr>
              <a:xfrm>
                <a:off x="1982837" y="1240946"/>
                <a:ext cx="2122438" cy="900000"/>
              </a:xfrm>
              <a:custGeom>
                <a:avLst/>
                <a:gdLst>
                  <a:gd name="connsiteX0" fmla="*/ 1332691 w 2122438"/>
                  <a:gd name="connsiteY0" fmla="*/ 0 h 900000"/>
                  <a:gd name="connsiteX1" fmla="*/ 1423169 w 2122438"/>
                  <a:gd name="connsiteY1" fmla="*/ 0 h 900000"/>
                  <a:gd name="connsiteX2" fmla="*/ 2122438 w 2122438"/>
                  <a:gd name="connsiteY2" fmla="*/ 900000 h 900000"/>
                  <a:gd name="connsiteX3" fmla="*/ 2035848 w 2122438"/>
                  <a:gd name="connsiteY3" fmla="*/ 900000 h 900000"/>
                  <a:gd name="connsiteX4" fmla="*/ 0 w 2122438"/>
                  <a:gd name="connsiteY4" fmla="*/ 0 h 900000"/>
                  <a:gd name="connsiteX5" fmla="*/ 1248080 w 2122438"/>
                  <a:gd name="connsiteY5" fmla="*/ 0 h 900000"/>
                  <a:gd name="connsiteX6" fmla="*/ 1951237 w 2122438"/>
                  <a:gd name="connsiteY6" fmla="*/ 900000 h 900000"/>
                  <a:gd name="connsiteX7" fmla="*/ 1061219 w 2122438"/>
                  <a:gd name="connsiteY7" fmla="*/ 900000 h 900000"/>
                  <a:gd name="connsiteX8" fmla="*/ 0 w 2122438"/>
                  <a:gd name="connsiteY8" fmla="*/ 900000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38" h="900000">
                    <a:moveTo>
                      <a:pt x="1332691" y="0"/>
                    </a:moveTo>
                    <a:lnTo>
                      <a:pt x="1423169" y="0"/>
                    </a:lnTo>
                    <a:lnTo>
                      <a:pt x="2122438" y="900000"/>
                    </a:lnTo>
                    <a:lnTo>
                      <a:pt x="2035848" y="900000"/>
                    </a:lnTo>
                    <a:close/>
                    <a:moveTo>
                      <a:pt x="0" y="0"/>
                    </a:moveTo>
                    <a:lnTo>
                      <a:pt x="1248080" y="0"/>
                    </a:lnTo>
                    <a:lnTo>
                      <a:pt x="1951237" y="900000"/>
                    </a:lnTo>
                    <a:lnTo>
                      <a:pt x="1061219" y="900000"/>
                    </a:lnTo>
                    <a:lnTo>
                      <a:pt x="0" y="900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8" name="文本框 17"/>
              <p:cNvSpPr txBox="1"/>
              <p:nvPr/>
            </p:nvSpPr>
            <p:spPr>
              <a:xfrm>
                <a:off x="2105673" y="1581118"/>
                <a:ext cx="942088" cy="259168"/>
              </a:xfrm>
              <a:prstGeom prst="rect">
                <a:avLst/>
              </a:prstGeom>
              <a:noFill/>
            </p:spPr>
            <p:txBody>
              <a:bodyPr wrap="none" lIns="0" rIns="0" rtlCol="0">
                <a:spAutoFit/>
              </a:bodyPr>
              <a:lstStyle/>
              <a:p>
                <a:r>
                  <a:rPr lang="zh-CN" altLang="en-US" sz="1600" dirty="0">
                    <a:solidFill>
                      <a:schemeClr val="bg1"/>
                    </a:solidFill>
                    <a:ea typeface="微软雅黑" pitchFamily="34" charset="-122"/>
                  </a:rPr>
                  <a:t>请添加关键字</a:t>
                </a:r>
              </a:p>
            </p:txBody>
          </p:sp>
        </p:grpSp>
        <p:grpSp>
          <p:nvGrpSpPr>
            <p:cNvPr id="19" name="组合 18"/>
            <p:cNvGrpSpPr/>
            <p:nvPr/>
          </p:nvGrpSpPr>
          <p:grpSpPr>
            <a:xfrm rot="2374745">
              <a:off x="2724993" y="2521857"/>
              <a:ext cx="2079696" cy="881875"/>
              <a:chOff x="1982837" y="1240946"/>
              <a:chExt cx="2122438" cy="900000"/>
            </a:xfrm>
          </p:grpSpPr>
          <p:sp>
            <p:nvSpPr>
              <p:cNvPr id="20" name="任意多边形 19"/>
              <p:cNvSpPr/>
              <p:nvPr/>
            </p:nvSpPr>
            <p:spPr>
              <a:xfrm>
                <a:off x="1982837" y="1240946"/>
                <a:ext cx="2122438" cy="900000"/>
              </a:xfrm>
              <a:custGeom>
                <a:avLst/>
                <a:gdLst>
                  <a:gd name="connsiteX0" fmla="*/ 1332691 w 2122438"/>
                  <a:gd name="connsiteY0" fmla="*/ 0 h 900000"/>
                  <a:gd name="connsiteX1" fmla="*/ 1423169 w 2122438"/>
                  <a:gd name="connsiteY1" fmla="*/ 0 h 900000"/>
                  <a:gd name="connsiteX2" fmla="*/ 2122438 w 2122438"/>
                  <a:gd name="connsiteY2" fmla="*/ 900000 h 900000"/>
                  <a:gd name="connsiteX3" fmla="*/ 2035848 w 2122438"/>
                  <a:gd name="connsiteY3" fmla="*/ 900000 h 900000"/>
                  <a:gd name="connsiteX4" fmla="*/ 0 w 2122438"/>
                  <a:gd name="connsiteY4" fmla="*/ 0 h 900000"/>
                  <a:gd name="connsiteX5" fmla="*/ 1248080 w 2122438"/>
                  <a:gd name="connsiteY5" fmla="*/ 0 h 900000"/>
                  <a:gd name="connsiteX6" fmla="*/ 1951237 w 2122438"/>
                  <a:gd name="connsiteY6" fmla="*/ 900000 h 900000"/>
                  <a:gd name="connsiteX7" fmla="*/ 1061219 w 2122438"/>
                  <a:gd name="connsiteY7" fmla="*/ 900000 h 900000"/>
                  <a:gd name="connsiteX8" fmla="*/ 0 w 2122438"/>
                  <a:gd name="connsiteY8" fmla="*/ 900000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38" h="900000">
                    <a:moveTo>
                      <a:pt x="1332691" y="0"/>
                    </a:moveTo>
                    <a:lnTo>
                      <a:pt x="1423169" y="0"/>
                    </a:lnTo>
                    <a:lnTo>
                      <a:pt x="2122438" y="900000"/>
                    </a:lnTo>
                    <a:lnTo>
                      <a:pt x="2035848" y="900000"/>
                    </a:lnTo>
                    <a:close/>
                    <a:moveTo>
                      <a:pt x="0" y="0"/>
                    </a:moveTo>
                    <a:lnTo>
                      <a:pt x="1248080" y="0"/>
                    </a:lnTo>
                    <a:lnTo>
                      <a:pt x="1951237" y="900000"/>
                    </a:lnTo>
                    <a:lnTo>
                      <a:pt x="1061219" y="900000"/>
                    </a:lnTo>
                    <a:lnTo>
                      <a:pt x="0" y="900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1" name="文本框 20"/>
              <p:cNvSpPr txBox="1"/>
              <p:nvPr/>
            </p:nvSpPr>
            <p:spPr>
              <a:xfrm>
                <a:off x="2105502" y="1581166"/>
                <a:ext cx="942428" cy="259074"/>
              </a:xfrm>
              <a:prstGeom prst="rect">
                <a:avLst/>
              </a:prstGeom>
              <a:noFill/>
            </p:spPr>
            <p:txBody>
              <a:bodyPr wrap="none" lIns="0" rIns="0" rtlCol="0">
                <a:spAutoFit/>
              </a:bodyPr>
              <a:lstStyle/>
              <a:p>
                <a:r>
                  <a:rPr lang="zh-CN" altLang="en-US" sz="1600" dirty="0">
                    <a:solidFill>
                      <a:schemeClr val="bg1"/>
                    </a:solidFill>
                    <a:ea typeface="微软雅黑" pitchFamily="34" charset="-122"/>
                  </a:rPr>
                  <a:t>请添加关键字</a:t>
                </a:r>
              </a:p>
            </p:txBody>
          </p:sp>
        </p:grpSp>
        <p:grpSp>
          <p:nvGrpSpPr>
            <p:cNvPr id="22" name="组合 21"/>
            <p:cNvGrpSpPr/>
            <p:nvPr/>
          </p:nvGrpSpPr>
          <p:grpSpPr>
            <a:xfrm rot="7774745">
              <a:off x="1319915" y="3281576"/>
              <a:ext cx="2079696" cy="881875"/>
              <a:chOff x="1982837" y="1240946"/>
              <a:chExt cx="2122438" cy="900000"/>
            </a:xfrm>
          </p:grpSpPr>
          <p:sp>
            <p:nvSpPr>
              <p:cNvPr id="23" name="任意多边形 22"/>
              <p:cNvSpPr/>
              <p:nvPr/>
            </p:nvSpPr>
            <p:spPr>
              <a:xfrm>
                <a:off x="1982837" y="1240946"/>
                <a:ext cx="2122438" cy="900000"/>
              </a:xfrm>
              <a:custGeom>
                <a:avLst/>
                <a:gdLst>
                  <a:gd name="connsiteX0" fmla="*/ 1332691 w 2122438"/>
                  <a:gd name="connsiteY0" fmla="*/ 0 h 900000"/>
                  <a:gd name="connsiteX1" fmla="*/ 1423169 w 2122438"/>
                  <a:gd name="connsiteY1" fmla="*/ 0 h 900000"/>
                  <a:gd name="connsiteX2" fmla="*/ 2122438 w 2122438"/>
                  <a:gd name="connsiteY2" fmla="*/ 900000 h 900000"/>
                  <a:gd name="connsiteX3" fmla="*/ 2035848 w 2122438"/>
                  <a:gd name="connsiteY3" fmla="*/ 900000 h 900000"/>
                  <a:gd name="connsiteX4" fmla="*/ 0 w 2122438"/>
                  <a:gd name="connsiteY4" fmla="*/ 0 h 900000"/>
                  <a:gd name="connsiteX5" fmla="*/ 1248080 w 2122438"/>
                  <a:gd name="connsiteY5" fmla="*/ 0 h 900000"/>
                  <a:gd name="connsiteX6" fmla="*/ 1951237 w 2122438"/>
                  <a:gd name="connsiteY6" fmla="*/ 900000 h 900000"/>
                  <a:gd name="connsiteX7" fmla="*/ 1061219 w 2122438"/>
                  <a:gd name="connsiteY7" fmla="*/ 900000 h 900000"/>
                  <a:gd name="connsiteX8" fmla="*/ 0 w 2122438"/>
                  <a:gd name="connsiteY8" fmla="*/ 900000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38" h="900000">
                    <a:moveTo>
                      <a:pt x="1332691" y="0"/>
                    </a:moveTo>
                    <a:lnTo>
                      <a:pt x="1423169" y="0"/>
                    </a:lnTo>
                    <a:lnTo>
                      <a:pt x="2122438" y="900000"/>
                    </a:lnTo>
                    <a:lnTo>
                      <a:pt x="2035848" y="900000"/>
                    </a:lnTo>
                    <a:close/>
                    <a:moveTo>
                      <a:pt x="0" y="0"/>
                    </a:moveTo>
                    <a:lnTo>
                      <a:pt x="1248080" y="0"/>
                    </a:lnTo>
                    <a:lnTo>
                      <a:pt x="1951237" y="900000"/>
                    </a:lnTo>
                    <a:lnTo>
                      <a:pt x="1061219" y="900000"/>
                    </a:lnTo>
                    <a:lnTo>
                      <a:pt x="0" y="900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4" name="文本框 23"/>
              <p:cNvSpPr txBox="1"/>
              <p:nvPr/>
            </p:nvSpPr>
            <p:spPr>
              <a:xfrm rot="10757081">
                <a:off x="2105672" y="1581117"/>
                <a:ext cx="942088" cy="259168"/>
              </a:xfrm>
              <a:prstGeom prst="rect">
                <a:avLst/>
              </a:prstGeom>
              <a:noFill/>
            </p:spPr>
            <p:txBody>
              <a:bodyPr wrap="none" lIns="0" rIns="0" rtlCol="0">
                <a:spAutoFit/>
              </a:bodyPr>
              <a:lstStyle/>
              <a:p>
                <a:pPr algn="r"/>
                <a:r>
                  <a:rPr lang="zh-CN" altLang="en-US" sz="1600" dirty="0">
                    <a:solidFill>
                      <a:schemeClr val="bg1"/>
                    </a:solidFill>
                    <a:ea typeface="微软雅黑" pitchFamily="34" charset="-122"/>
                  </a:rPr>
                  <a:t>请添加关键字</a:t>
                </a:r>
              </a:p>
            </p:txBody>
          </p:sp>
        </p:grpSp>
        <p:grpSp>
          <p:nvGrpSpPr>
            <p:cNvPr id="25" name="组合 24"/>
            <p:cNvGrpSpPr/>
            <p:nvPr/>
          </p:nvGrpSpPr>
          <p:grpSpPr>
            <a:xfrm rot="13174745">
              <a:off x="560197" y="1876497"/>
              <a:ext cx="2079696" cy="881875"/>
              <a:chOff x="1982837" y="1240946"/>
              <a:chExt cx="2122438" cy="900000"/>
            </a:xfrm>
          </p:grpSpPr>
          <p:sp>
            <p:nvSpPr>
              <p:cNvPr id="26" name="任意多边形 25"/>
              <p:cNvSpPr/>
              <p:nvPr/>
            </p:nvSpPr>
            <p:spPr>
              <a:xfrm>
                <a:off x="1982837" y="1240946"/>
                <a:ext cx="2122438" cy="900000"/>
              </a:xfrm>
              <a:custGeom>
                <a:avLst/>
                <a:gdLst>
                  <a:gd name="connsiteX0" fmla="*/ 1332691 w 2122438"/>
                  <a:gd name="connsiteY0" fmla="*/ 0 h 900000"/>
                  <a:gd name="connsiteX1" fmla="*/ 1423169 w 2122438"/>
                  <a:gd name="connsiteY1" fmla="*/ 0 h 900000"/>
                  <a:gd name="connsiteX2" fmla="*/ 2122438 w 2122438"/>
                  <a:gd name="connsiteY2" fmla="*/ 900000 h 900000"/>
                  <a:gd name="connsiteX3" fmla="*/ 2035848 w 2122438"/>
                  <a:gd name="connsiteY3" fmla="*/ 900000 h 900000"/>
                  <a:gd name="connsiteX4" fmla="*/ 0 w 2122438"/>
                  <a:gd name="connsiteY4" fmla="*/ 0 h 900000"/>
                  <a:gd name="connsiteX5" fmla="*/ 1248080 w 2122438"/>
                  <a:gd name="connsiteY5" fmla="*/ 0 h 900000"/>
                  <a:gd name="connsiteX6" fmla="*/ 1951237 w 2122438"/>
                  <a:gd name="connsiteY6" fmla="*/ 900000 h 900000"/>
                  <a:gd name="connsiteX7" fmla="*/ 1061219 w 2122438"/>
                  <a:gd name="connsiteY7" fmla="*/ 900000 h 900000"/>
                  <a:gd name="connsiteX8" fmla="*/ 0 w 2122438"/>
                  <a:gd name="connsiteY8" fmla="*/ 900000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38" h="900000">
                    <a:moveTo>
                      <a:pt x="1332691" y="0"/>
                    </a:moveTo>
                    <a:lnTo>
                      <a:pt x="1423169" y="0"/>
                    </a:lnTo>
                    <a:lnTo>
                      <a:pt x="2122438" y="900000"/>
                    </a:lnTo>
                    <a:lnTo>
                      <a:pt x="2035848" y="900000"/>
                    </a:lnTo>
                    <a:close/>
                    <a:moveTo>
                      <a:pt x="0" y="0"/>
                    </a:moveTo>
                    <a:lnTo>
                      <a:pt x="1248080" y="0"/>
                    </a:lnTo>
                    <a:lnTo>
                      <a:pt x="1951237" y="900000"/>
                    </a:lnTo>
                    <a:lnTo>
                      <a:pt x="1061219" y="900000"/>
                    </a:lnTo>
                    <a:lnTo>
                      <a:pt x="0" y="900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7" name="文本框 26"/>
              <p:cNvSpPr txBox="1"/>
              <p:nvPr/>
            </p:nvSpPr>
            <p:spPr>
              <a:xfrm rot="10825255">
                <a:off x="2105501" y="1581164"/>
                <a:ext cx="942428" cy="259074"/>
              </a:xfrm>
              <a:prstGeom prst="rect">
                <a:avLst/>
              </a:prstGeom>
              <a:noFill/>
            </p:spPr>
            <p:txBody>
              <a:bodyPr wrap="none" lIns="0" rIns="0" rtlCol="0">
                <a:spAutoFit/>
              </a:bodyPr>
              <a:lstStyle/>
              <a:p>
                <a:pPr algn="r"/>
                <a:r>
                  <a:rPr lang="zh-CN" altLang="en-US" sz="1600" dirty="0">
                    <a:solidFill>
                      <a:schemeClr val="bg1"/>
                    </a:solidFill>
                    <a:ea typeface="微软雅黑" pitchFamily="34" charset="-122"/>
                  </a:rPr>
                  <a:t>请添加关键字</a:t>
                </a:r>
              </a:p>
            </p:txBody>
          </p:sp>
        </p:grpSp>
      </p:grpSp>
      <p:grpSp>
        <p:nvGrpSpPr>
          <p:cNvPr id="28" name="组合 27"/>
          <p:cNvGrpSpPr/>
          <p:nvPr/>
        </p:nvGrpSpPr>
        <p:grpSpPr>
          <a:xfrm>
            <a:off x="7097259" y="1208326"/>
            <a:ext cx="4049763" cy="1109186"/>
            <a:chOff x="5243359" y="1010092"/>
            <a:chExt cx="3037718" cy="831697"/>
          </a:xfrm>
        </p:grpSpPr>
        <p:sp>
          <p:nvSpPr>
            <p:cNvPr id="29" name="椭圆 28"/>
            <p:cNvSpPr/>
            <p:nvPr/>
          </p:nvSpPr>
          <p:spPr bwMode="auto">
            <a:xfrm>
              <a:off x="5243359" y="1057718"/>
              <a:ext cx="180000" cy="180000"/>
            </a:xfrm>
            <a:prstGeom prst="ellipse">
              <a:avLst/>
            </a:prstGeom>
            <a:solidFill>
              <a:schemeClr val="accent1"/>
            </a:solidFill>
            <a:ln w="38100"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1219140" fontAlgn="base">
                <a:spcBef>
                  <a:spcPct val="0"/>
                </a:spcBef>
                <a:spcAft>
                  <a:spcPct val="0"/>
                </a:spcAft>
              </a:pPr>
              <a:endParaRPr lang="zh-CN" altLang="en-US" dirty="0">
                <a:latin typeface="微软雅黑" pitchFamily="34" charset="-122"/>
                <a:ea typeface="微软雅黑" pitchFamily="34" charset="-122"/>
              </a:endParaRPr>
            </a:p>
          </p:txBody>
        </p:sp>
        <p:grpSp>
          <p:nvGrpSpPr>
            <p:cNvPr id="30" name="说明文字"/>
            <p:cNvGrpSpPr/>
            <p:nvPr/>
          </p:nvGrpSpPr>
          <p:grpSpPr>
            <a:xfrm>
              <a:off x="5466165" y="1010092"/>
              <a:ext cx="2814912" cy="831697"/>
              <a:chOff x="905241" y="1379053"/>
              <a:chExt cx="2917689" cy="862063"/>
            </a:xfrm>
          </p:grpSpPr>
          <p:sp>
            <p:nvSpPr>
              <p:cNvPr id="31" name="TextBox 35"/>
              <p:cNvSpPr txBox="1"/>
              <p:nvPr/>
            </p:nvSpPr>
            <p:spPr>
              <a:xfrm>
                <a:off x="909042" y="1379053"/>
                <a:ext cx="2080447" cy="263125"/>
              </a:xfrm>
              <a:prstGeom prst="rect">
                <a:avLst/>
              </a:prstGeom>
              <a:noFill/>
            </p:spPr>
            <p:txBody>
              <a:bodyPr wrap="square" rtlCol="0">
                <a:spAutoFit/>
              </a:bodyPr>
              <a:lstStyle/>
              <a:p>
                <a:r>
                  <a:rPr lang="zh-CN" altLang="en-US" sz="1600" b="1" dirty="0">
                    <a:solidFill>
                      <a:schemeClr val="tx1">
                        <a:lumMod val="85000"/>
                        <a:lumOff val="15000"/>
                      </a:schemeClr>
                    </a:solidFill>
                    <a:latin typeface="微软雅黑" pitchFamily="34" charset="-122"/>
                    <a:ea typeface="微软雅黑" pitchFamily="34" charset="-122"/>
                  </a:rPr>
                  <a:t>请在此处添加小标题</a:t>
                </a:r>
              </a:p>
            </p:txBody>
          </p:sp>
          <p:sp>
            <p:nvSpPr>
              <p:cNvPr id="32" name="TextBox 36"/>
              <p:cNvSpPr txBox="1"/>
              <p:nvPr/>
            </p:nvSpPr>
            <p:spPr>
              <a:xfrm>
                <a:off x="905241" y="1619040"/>
                <a:ext cx="2917689" cy="622076"/>
              </a:xfrm>
              <a:prstGeom prst="rect">
                <a:avLst/>
              </a:prstGeom>
              <a:noFill/>
            </p:spPr>
            <p:txBody>
              <a:bodyPr wrap="square" rtlCol="0">
                <a:spAutoFit/>
              </a:bodyPr>
              <a:lstStyle/>
              <a:p>
                <a:pPr algn="just">
                  <a:lnSpc>
                    <a:spcPct val="150000"/>
                  </a:lnSpc>
                </a:pPr>
                <a:r>
                  <a:rPr lang="zh-CN" altLang="en-US" sz="1500" dirty="0">
                    <a:solidFill>
                      <a:schemeClr val="tx1">
                        <a:lumMod val="65000"/>
                        <a:lumOff val="35000"/>
                      </a:schemeClr>
                    </a:solidFill>
                    <a:latin typeface="微软雅黑" pitchFamily="34" charset="-122"/>
                    <a:ea typeface="微软雅黑" pitchFamily="34" charset="-122"/>
                  </a:rPr>
                  <a:t>请在此处添加正文内容，根据需要调整字体与字号，建议采用两端对齐方式。</a:t>
                </a:r>
              </a:p>
            </p:txBody>
          </p:sp>
        </p:grpSp>
      </p:grpSp>
      <p:grpSp>
        <p:nvGrpSpPr>
          <p:cNvPr id="33" name="组合 32"/>
          <p:cNvGrpSpPr/>
          <p:nvPr/>
        </p:nvGrpSpPr>
        <p:grpSpPr>
          <a:xfrm>
            <a:off x="7097259" y="2410135"/>
            <a:ext cx="4049763" cy="1109186"/>
            <a:chOff x="5243359" y="1010092"/>
            <a:chExt cx="3037718" cy="831697"/>
          </a:xfrm>
        </p:grpSpPr>
        <p:sp>
          <p:nvSpPr>
            <p:cNvPr id="34" name="椭圆 33"/>
            <p:cNvSpPr/>
            <p:nvPr/>
          </p:nvSpPr>
          <p:spPr bwMode="auto">
            <a:xfrm>
              <a:off x="5243359" y="1057718"/>
              <a:ext cx="180000" cy="180000"/>
            </a:xfrm>
            <a:prstGeom prst="ellipse">
              <a:avLst/>
            </a:prstGeom>
            <a:solidFill>
              <a:schemeClr val="accent2"/>
            </a:solidFill>
            <a:ln w="38100"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1219140" fontAlgn="base">
                <a:spcBef>
                  <a:spcPct val="0"/>
                </a:spcBef>
                <a:spcAft>
                  <a:spcPct val="0"/>
                </a:spcAft>
              </a:pPr>
              <a:endParaRPr lang="zh-CN" altLang="en-US" dirty="0">
                <a:latin typeface="微软雅黑" pitchFamily="34" charset="-122"/>
                <a:ea typeface="微软雅黑" pitchFamily="34" charset="-122"/>
              </a:endParaRPr>
            </a:p>
          </p:txBody>
        </p:sp>
        <p:grpSp>
          <p:nvGrpSpPr>
            <p:cNvPr id="35" name="说明文字"/>
            <p:cNvGrpSpPr/>
            <p:nvPr/>
          </p:nvGrpSpPr>
          <p:grpSpPr>
            <a:xfrm>
              <a:off x="5466165" y="1010092"/>
              <a:ext cx="2814912" cy="831697"/>
              <a:chOff x="905241" y="1379053"/>
              <a:chExt cx="2917689" cy="862063"/>
            </a:xfrm>
          </p:grpSpPr>
          <p:sp>
            <p:nvSpPr>
              <p:cNvPr id="36" name="TextBox 35"/>
              <p:cNvSpPr txBox="1"/>
              <p:nvPr/>
            </p:nvSpPr>
            <p:spPr>
              <a:xfrm>
                <a:off x="909042" y="1379053"/>
                <a:ext cx="2080447" cy="263125"/>
              </a:xfrm>
              <a:prstGeom prst="rect">
                <a:avLst/>
              </a:prstGeom>
              <a:noFill/>
            </p:spPr>
            <p:txBody>
              <a:bodyPr wrap="square" rtlCol="0">
                <a:spAutoFit/>
              </a:bodyPr>
              <a:lstStyle/>
              <a:p>
                <a:r>
                  <a:rPr lang="zh-CN" altLang="en-US" sz="1600" b="1" dirty="0">
                    <a:solidFill>
                      <a:schemeClr val="tx1">
                        <a:lumMod val="85000"/>
                        <a:lumOff val="15000"/>
                      </a:schemeClr>
                    </a:solidFill>
                    <a:latin typeface="微软雅黑" pitchFamily="34" charset="-122"/>
                    <a:ea typeface="微软雅黑" pitchFamily="34" charset="-122"/>
                  </a:rPr>
                  <a:t>请在此处添加小标题</a:t>
                </a:r>
              </a:p>
            </p:txBody>
          </p:sp>
          <p:sp>
            <p:nvSpPr>
              <p:cNvPr id="37" name="TextBox 36"/>
              <p:cNvSpPr txBox="1"/>
              <p:nvPr/>
            </p:nvSpPr>
            <p:spPr>
              <a:xfrm>
                <a:off x="905241" y="1619040"/>
                <a:ext cx="2917689" cy="622076"/>
              </a:xfrm>
              <a:prstGeom prst="rect">
                <a:avLst/>
              </a:prstGeom>
              <a:noFill/>
            </p:spPr>
            <p:txBody>
              <a:bodyPr wrap="square" rtlCol="0">
                <a:spAutoFit/>
              </a:bodyPr>
              <a:lstStyle/>
              <a:p>
                <a:pPr algn="just">
                  <a:lnSpc>
                    <a:spcPct val="150000"/>
                  </a:lnSpc>
                </a:pPr>
                <a:r>
                  <a:rPr lang="zh-CN" altLang="en-US" sz="1500" dirty="0">
                    <a:solidFill>
                      <a:schemeClr val="tx1">
                        <a:lumMod val="65000"/>
                        <a:lumOff val="35000"/>
                      </a:schemeClr>
                    </a:solidFill>
                    <a:latin typeface="微软雅黑" pitchFamily="34" charset="-122"/>
                    <a:ea typeface="微软雅黑" pitchFamily="34" charset="-122"/>
                  </a:rPr>
                  <a:t>请在此处添加正文内容，根据需要调整字体与字号，建议采用两端对齐方式。</a:t>
                </a:r>
              </a:p>
            </p:txBody>
          </p:sp>
        </p:grpSp>
      </p:grpSp>
      <p:grpSp>
        <p:nvGrpSpPr>
          <p:cNvPr id="38" name="组合 37"/>
          <p:cNvGrpSpPr/>
          <p:nvPr/>
        </p:nvGrpSpPr>
        <p:grpSpPr>
          <a:xfrm>
            <a:off x="7097259" y="3611944"/>
            <a:ext cx="4049763" cy="1109186"/>
            <a:chOff x="5243359" y="1010092"/>
            <a:chExt cx="3037718" cy="831697"/>
          </a:xfrm>
        </p:grpSpPr>
        <p:sp>
          <p:nvSpPr>
            <p:cNvPr id="39" name="椭圆 38"/>
            <p:cNvSpPr/>
            <p:nvPr/>
          </p:nvSpPr>
          <p:spPr bwMode="auto">
            <a:xfrm>
              <a:off x="5243359" y="1057718"/>
              <a:ext cx="180000" cy="180000"/>
            </a:xfrm>
            <a:prstGeom prst="ellipse">
              <a:avLst/>
            </a:prstGeom>
            <a:solidFill>
              <a:schemeClr val="accent1"/>
            </a:solidFill>
            <a:ln w="38100"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1219140" fontAlgn="base">
                <a:spcBef>
                  <a:spcPct val="0"/>
                </a:spcBef>
                <a:spcAft>
                  <a:spcPct val="0"/>
                </a:spcAft>
              </a:pPr>
              <a:endParaRPr lang="zh-CN" altLang="en-US" dirty="0">
                <a:latin typeface="微软雅黑" pitchFamily="34" charset="-122"/>
                <a:ea typeface="微软雅黑" pitchFamily="34" charset="-122"/>
              </a:endParaRPr>
            </a:p>
          </p:txBody>
        </p:sp>
        <p:grpSp>
          <p:nvGrpSpPr>
            <p:cNvPr id="40" name="说明文字"/>
            <p:cNvGrpSpPr/>
            <p:nvPr/>
          </p:nvGrpSpPr>
          <p:grpSpPr>
            <a:xfrm>
              <a:off x="5466165" y="1010092"/>
              <a:ext cx="2814912" cy="831697"/>
              <a:chOff x="905241" y="1379053"/>
              <a:chExt cx="2917689" cy="862063"/>
            </a:xfrm>
          </p:grpSpPr>
          <p:sp>
            <p:nvSpPr>
              <p:cNvPr id="41" name="TextBox 35"/>
              <p:cNvSpPr txBox="1"/>
              <p:nvPr/>
            </p:nvSpPr>
            <p:spPr>
              <a:xfrm>
                <a:off x="909042" y="1379053"/>
                <a:ext cx="2080447" cy="263125"/>
              </a:xfrm>
              <a:prstGeom prst="rect">
                <a:avLst/>
              </a:prstGeom>
              <a:noFill/>
            </p:spPr>
            <p:txBody>
              <a:bodyPr wrap="square" rtlCol="0">
                <a:spAutoFit/>
              </a:bodyPr>
              <a:lstStyle/>
              <a:p>
                <a:r>
                  <a:rPr lang="zh-CN" altLang="en-US" sz="1600" b="1" dirty="0">
                    <a:solidFill>
                      <a:schemeClr val="tx1">
                        <a:lumMod val="85000"/>
                        <a:lumOff val="15000"/>
                      </a:schemeClr>
                    </a:solidFill>
                    <a:latin typeface="微软雅黑" pitchFamily="34" charset="-122"/>
                    <a:ea typeface="微软雅黑" pitchFamily="34" charset="-122"/>
                  </a:rPr>
                  <a:t>请在此处添加小标题</a:t>
                </a:r>
              </a:p>
            </p:txBody>
          </p:sp>
          <p:sp>
            <p:nvSpPr>
              <p:cNvPr id="42" name="TextBox 36"/>
              <p:cNvSpPr txBox="1"/>
              <p:nvPr/>
            </p:nvSpPr>
            <p:spPr>
              <a:xfrm>
                <a:off x="905241" y="1619040"/>
                <a:ext cx="2917689" cy="622076"/>
              </a:xfrm>
              <a:prstGeom prst="rect">
                <a:avLst/>
              </a:prstGeom>
              <a:noFill/>
            </p:spPr>
            <p:txBody>
              <a:bodyPr wrap="square" rtlCol="0">
                <a:spAutoFit/>
              </a:bodyPr>
              <a:lstStyle/>
              <a:p>
                <a:pPr algn="just">
                  <a:lnSpc>
                    <a:spcPct val="150000"/>
                  </a:lnSpc>
                </a:pPr>
                <a:r>
                  <a:rPr lang="zh-CN" altLang="en-US" sz="1500" dirty="0">
                    <a:solidFill>
                      <a:schemeClr val="tx1">
                        <a:lumMod val="65000"/>
                        <a:lumOff val="35000"/>
                      </a:schemeClr>
                    </a:solidFill>
                    <a:latin typeface="微软雅黑" pitchFamily="34" charset="-122"/>
                    <a:ea typeface="微软雅黑" pitchFamily="34" charset="-122"/>
                  </a:rPr>
                  <a:t>请在此处添加正文内容，根据需要调整字体与字号，建议采用两端对齐方式。</a:t>
                </a:r>
              </a:p>
            </p:txBody>
          </p:sp>
        </p:grpSp>
      </p:grpSp>
      <p:grpSp>
        <p:nvGrpSpPr>
          <p:cNvPr id="43" name="组合 42"/>
          <p:cNvGrpSpPr/>
          <p:nvPr/>
        </p:nvGrpSpPr>
        <p:grpSpPr>
          <a:xfrm>
            <a:off x="7097259" y="4813752"/>
            <a:ext cx="4049763" cy="1109186"/>
            <a:chOff x="5243359" y="1010092"/>
            <a:chExt cx="3037718" cy="831697"/>
          </a:xfrm>
        </p:grpSpPr>
        <p:sp>
          <p:nvSpPr>
            <p:cNvPr id="44" name="椭圆 43"/>
            <p:cNvSpPr/>
            <p:nvPr/>
          </p:nvSpPr>
          <p:spPr bwMode="auto">
            <a:xfrm>
              <a:off x="5243359" y="1057718"/>
              <a:ext cx="180000" cy="180000"/>
            </a:xfrm>
            <a:prstGeom prst="ellipse">
              <a:avLst/>
            </a:prstGeom>
            <a:solidFill>
              <a:schemeClr val="accent2"/>
            </a:solidFill>
            <a:ln w="38100"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1219140" fontAlgn="base">
                <a:spcBef>
                  <a:spcPct val="0"/>
                </a:spcBef>
                <a:spcAft>
                  <a:spcPct val="0"/>
                </a:spcAft>
              </a:pPr>
              <a:endParaRPr lang="zh-CN" altLang="en-US" dirty="0">
                <a:latin typeface="微软雅黑" pitchFamily="34" charset="-122"/>
                <a:ea typeface="微软雅黑" pitchFamily="34" charset="-122"/>
              </a:endParaRPr>
            </a:p>
          </p:txBody>
        </p:sp>
        <p:grpSp>
          <p:nvGrpSpPr>
            <p:cNvPr id="45" name="说明文字"/>
            <p:cNvGrpSpPr/>
            <p:nvPr/>
          </p:nvGrpSpPr>
          <p:grpSpPr>
            <a:xfrm>
              <a:off x="5466165" y="1010092"/>
              <a:ext cx="2814912" cy="831697"/>
              <a:chOff x="905241" y="1379053"/>
              <a:chExt cx="2917689" cy="862063"/>
            </a:xfrm>
          </p:grpSpPr>
          <p:sp>
            <p:nvSpPr>
              <p:cNvPr id="46" name="TextBox 35"/>
              <p:cNvSpPr txBox="1"/>
              <p:nvPr/>
            </p:nvSpPr>
            <p:spPr>
              <a:xfrm>
                <a:off x="909042" y="1379053"/>
                <a:ext cx="2080447" cy="263125"/>
              </a:xfrm>
              <a:prstGeom prst="rect">
                <a:avLst/>
              </a:prstGeom>
              <a:noFill/>
            </p:spPr>
            <p:txBody>
              <a:bodyPr wrap="square" rtlCol="0">
                <a:spAutoFit/>
              </a:bodyPr>
              <a:lstStyle/>
              <a:p>
                <a:r>
                  <a:rPr lang="zh-CN" altLang="en-US" sz="1600" b="1" dirty="0">
                    <a:solidFill>
                      <a:schemeClr val="tx1">
                        <a:lumMod val="85000"/>
                        <a:lumOff val="15000"/>
                      </a:schemeClr>
                    </a:solidFill>
                    <a:latin typeface="微软雅黑" pitchFamily="34" charset="-122"/>
                    <a:ea typeface="微软雅黑" pitchFamily="34" charset="-122"/>
                  </a:rPr>
                  <a:t>请在此处添加小标题</a:t>
                </a:r>
              </a:p>
            </p:txBody>
          </p:sp>
          <p:sp>
            <p:nvSpPr>
              <p:cNvPr id="47" name="TextBox 36"/>
              <p:cNvSpPr txBox="1"/>
              <p:nvPr/>
            </p:nvSpPr>
            <p:spPr>
              <a:xfrm>
                <a:off x="905241" y="1619040"/>
                <a:ext cx="2917689" cy="622076"/>
              </a:xfrm>
              <a:prstGeom prst="rect">
                <a:avLst/>
              </a:prstGeom>
              <a:noFill/>
            </p:spPr>
            <p:txBody>
              <a:bodyPr wrap="square" rtlCol="0">
                <a:spAutoFit/>
              </a:bodyPr>
              <a:lstStyle/>
              <a:p>
                <a:pPr algn="just">
                  <a:lnSpc>
                    <a:spcPct val="150000"/>
                  </a:lnSpc>
                </a:pPr>
                <a:r>
                  <a:rPr lang="zh-CN" altLang="en-US" sz="1500" dirty="0">
                    <a:solidFill>
                      <a:schemeClr val="tx1">
                        <a:lumMod val="65000"/>
                        <a:lumOff val="35000"/>
                      </a:schemeClr>
                    </a:solidFill>
                    <a:latin typeface="微软雅黑" pitchFamily="34" charset="-122"/>
                    <a:ea typeface="微软雅黑" pitchFamily="34" charset="-122"/>
                  </a:rPr>
                  <a:t>请在此处添加正文内容，根据需要调整字体与字号，建议采用两端对齐方式。</a:t>
                </a:r>
              </a:p>
            </p:txBody>
          </p:sp>
        </p:grpSp>
      </p:grpSp>
    </p:spTree>
    <p:extLst>
      <p:ext uri="{BB962C8B-B14F-4D97-AF65-F5344CB8AC3E}">
        <p14:creationId xmlns:p14="http://schemas.microsoft.com/office/powerpoint/2010/main" val="2363263946"/>
      </p:ext>
    </p:extLst>
  </p:cSld>
  <p:clrMapOvr>
    <a:masterClrMapping/>
  </p:clrMapOvr>
  <p:transition spd="slow" advClick="0" advTm="3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par>
                                    <p:cTn id="10" presetID="8" presetClass="emph" presetSubtype="0" fill="hold" nodeType="withEffect">
                                      <p:stCondLst>
                                        <p:cond delay="0"/>
                                      </p:stCondLst>
                                      <p:childTnLst>
                                        <p:animRot by="21600000">
                                          <p:cBhvr>
                                            <p:cTn id="11" dur="1000" fill="hold"/>
                                            <p:tgtEl>
                                              <p:spTgt spid="3"/>
                                            </p:tgtEl>
                                            <p:attrNameLst>
                                              <p:attrName>r</p:attrName>
                                            </p:attrNameLst>
                                          </p:cBhvr>
                                        </p:animRot>
                                      </p:childTnLst>
                                    </p:cTn>
                                  </p:par>
                                </p:childTnLst>
                              </p:cTn>
                            </p:par>
                            <p:par>
                              <p:cTn id="12" fill="hold">
                                <p:stCondLst>
                                  <p:cond delay="1000"/>
                                </p:stCondLst>
                                <p:childTnLst>
                                  <p:par>
                                    <p:cTn id="13" presetID="2" presetClass="entr" presetSubtype="2" fill="hold" nodeType="afterEffect" p14:presetBounceEnd="53333">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14:bounceEnd="53333">
                                          <p:cBhvr additive="base">
                                            <p:cTn id="15" dur="300" fill="hold"/>
                                            <p:tgtEl>
                                              <p:spTgt spid="28"/>
                                            </p:tgtEl>
                                            <p:attrNameLst>
                                              <p:attrName>ppt_x</p:attrName>
                                            </p:attrNameLst>
                                          </p:cBhvr>
                                          <p:tavLst>
                                            <p:tav tm="0">
                                              <p:val>
                                                <p:strVal val="1+#ppt_w/2"/>
                                              </p:val>
                                            </p:tav>
                                            <p:tav tm="100000">
                                              <p:val>
                                                <p:strVal val="#ppt_x"/>
                                              </p:val>
                                            </p:tav>
                                          </p:tavLst>
                                        </p:anim>
                                        <p:anim calcmode="lin" valueType="num" p14:bounceEnd="53333">
                                          <p:cBhvr additive="base">
                                            <p:cTn id="16" dur="300" fill="hold"/>
                                            <p:tgtEl>
                                              <p:spTgt spid="28"/>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2" fill="hold" nodeType="afterEffect" p14:presetBounceEnd="53333">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14:bounceEnd="53333">
                                          <p:cBhvr additive="base">
                                            <p:cTn id="20" dur="300" fill="hold"/>
                                            <p:tgtEl>
                                              <p:spTgt spid="33"/>
                                            </p:tgtEl>
                                            <p:attrNameLst>
                                              <p:attrName>ppt_x</p:attrName>
                                            </p:attrNameLst>
                                          </p:cBhvr>
                                          <p:tavLst>
                                            <p:tav tm="0">
                                              <p:val>
                                                <p:strVal val="1+#ppt_w/2"/>
                                              </p:val>
                                            </p:tav>
                                            <p:tav tm="100000">
                                              <p:val>
                                                <p:strVal val="#ppt_x"/>
                                              </p:val>
                                            </p:tav>
                                          </p:tavLst>
                                        </p:anim>
                                        <p:anim calcmode="lin" valueType="num" p14:bounceEnd="53333">
                                          <p:cBhvr additive="base">
                                            <p:cTn id="21" dur="300" fill="hold"/>
                                            <p:tgtEl>
                                              <p:spTgt spid="33"/>
                                            </p:tgtEl>
                                            <p:attrNameLst>
                                              <p:attrName>ppt_y</p:attrName>
                                            </p:attrNameLst>
                                          </p:cBhvr>
                                          <p:tavLst>
                                            <p:tav tm="0">
                                              <p:val>
                                                <p:strVal val="#ppt_y"/>
                                              </p:val>
                                            </p:tav>
                                            <p:tav tm="100000">
                                              <p:val>
                                                <p:strVal val="#ppt_y"/>
                                              </p:val>
                                            </p:tav>
                                          </p:tavLst>
                                        </p:anim>
                                      </p:childTnLst>
                                    </p:cTn>
                                  </p:par>
                                </p:childTnLst>
                              </p:cTn>
                            </p:par>
                            <p:par>
                              <p:cTn id="22" fill="hold">
                                <p:stCondLst>
                                  <p:cond delay="1600"/>
                                </p:stCondLst>
                                <p:childTnLst>
                                  <p:par>
                                    <p:cTn id="23" presetID="2" presetClass="entr" presetSubtype="2" fill="hold" nodeType="afterEffect" p14:presetBounceEnd="53333">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14:bounceEnd="53333">
                                          <p:cBhvr additive="base">
                                            <p:cTn id="25" dur="300" fill="hold"/>
                                            <p:tgtEl>
                                              <p:spTgt spid="38"/>
                                            </p:tgtEl>
                                            <p:attrNameLst>
                                              <p:attrName>ppt_x</p:attrName>
                                            </p:attrNameLst>
                                          </p:cBhvr>
                                          <p:tavLst>
                                            <p:tav tm="0">
                                              <p:val>
                                                <p:strVal val="1+#ppt_w/2"/>
                                              </p:val>
                                            </p:tav>
                                            <p:tav tm="100000">
                                              <p:val>
                                                <p:strVal val="#ppt_x"/>
                                              </p:val>
                                            </p:tav>
                                          </p:tavLst>
                                        </p:anim>
                                        <p:anim calcmode="lin" valueType="num" p14:bounceEnd="53333">
                                          <p:cBhvr additive="base">
                                            <p:cTn id="26" dur="300" fill="hold"/>
                                            <p:tgtEl>
                                              <p:spTgt spid="38"/>
                                            </p:tgtEl>
                                            <p:attrNameLst>
                                              <p:attrName>ppt_y</p:attrName>
                                            </p:attrNameLst>
                                          </p:cBhvr>
                                          <p:tavLst>
                                            <p:tav tm="0">
                                              <p:val>
                                                <p:strVal val="#ppt_y"/>
                                              </p:val>
                                            </p:tav>
                                            <p:tav tm="100000">
                                              <p:val>
                                                <p:strVal val="#ppt_y"/>
                                              </p:val>
                                            </p:tav>
                                          </p:tavLst>
                                        </p:anim>
                                      </p:childTnLst>
                                    </p:cTn>
                                  </p:par>
                                </p:childTnLst>
                              </p:cTn>
                            </p:par>
                            <p:par>
                              <p:cTn id="27" fill="hold">
                                <p:stCondLst>
                                  <p:cond delay="1900"/>
                                </p:stCondLst>
                                <p:childTnLst>
                                  <p:par>
                                    <p:cTn id="28" presetID="2" presetClass="entr" presetSubtype="2" fill="hold" nodeType="afterEffect" p14:presetBounceEnd="53333">
                                      <p:stCondLst>
                                        <p:cond delay="0"/>
                                      </p:stCondLst>
                                      <p:childTnLst>
                                        <p:set>
                                          <p:cBhvr>
                                            <p:cTn id="29" dur="1" fill="hold">
                                              <p:stCondLst>
                                                <p:cond delay="0"/>
                                              </p:stCondLst>
                                            </p:cTn>
                                            <p:tgtEl>
                                              <p:spTgt spid="43"/>
                                            </p:tgtEl>
                                            <p:attrNameLst>
                                              <p:attrName>style.visibility</p:attrName>
                                            </p:attrNameLst>
                                          </p:cBhvr>
                                          <p:to>
                                            <p:strVal val="visible"/>
                                          </p:to>
                                        </p:set>
                                        <p:anim calcmode="lin" valueType="num" p14:bounceEnd="53333">
                                          <p:cBhvr additive="base">
                                            <p:cTn id="30" dur="300" fill="hold"/>
                                            <p:tgtEl>
                                              <p:spTgt spid="43"/>
                                            </p:tgtEl>
                                            <p:attrNameLst>
                                              <p:attrName>ppt_x</p:attrName>
                                            </p:attrNameLst>
                                          </p:cBhvr>
                                          <p:tavLst>
                                            <p:tav tm="0">
                                              <p:val>
                                                <p:strVal val="1+#ppt_w/2"/>
                                              </p:val>
                                            </p:tav>
                                            <p:tav tm="100000">
                                              <p:val>
                                                <p:strVal val="#ppt_x"/>
                                              </p:val>
                                            </p:tav>
                                          </p:tavLst>
                                        </p:anim>
                                        <p:anim calcmode="lin" valueType="num" p14:bounceEnd="53333">
                                          <p:cBhvr additive="base">
                                            <p:cTn id="31" dur="3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par>
                                    <p:cTn id="10" presetID="8" presetClass="emph" presetSubtype="0" fill="hold" nodeType="withEffect">
                                      <p:stCondLst>
                                        <p:cond delay="0"/>
                                      </p:stCondLst>
                                      <p:childTnLst>
                                        <p:animRot by="21600000">
                                          <p:cBhvr>
                                            <p:cTn id="11" dur="1000" fill="hold"/>
                                            <p:tgtEl>
                                              <p:spTgt spid="3"/>
                                            </p:tgtEl>
                                            <p:attrNameLst>
                                              <p:attrName>r</p:attrName>
                                            </p:attrNameLst>
                                          </p:cBhvr>
                                        </p:animRo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300" fill="hold"/>
                                            <p:tgtEl>
                                              <p:spTgt spid="28"/>
                                            </p:tgtEl>
                                            <p:attrNameLst>
                                              <p:attrName>ppt_x</p:attrName>
                                            </p:attrNameLst>
                                          </p:cBhvr>
                                          <p:tavLst>
                                            <p:tav tm="0">
                                              <p:val>
                                                <p:strVal val="1+#ppt_w/2"/>
                                              </p:val>
                                            </p:tav>
                                            <p:tav tm="100000">
                                              <p:val>
                                                <p:strVal val="#ppt_x"/>
                                              </p:val>
                                            </p:tav>
                                          </p:tavLst>
                                        </p:anim>
                                        <p:anim calcmode="lin" valueType="num">
                                          <p:cBhvr additive="base">
                                            <p:cTn id="16" dur="300" fill="hold"/>
                                            <p:tgtEl>
                                              <p:spTgt spid="28"/>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2"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300" fill="hold"/>
                                            <p:tgtEl>
                                              <p:spTgt spid="33"/>
                                            </p:tgtEl>
                                            <p:attrNameLst>
                                              <p:attrName>ppt_x</p:attrName>
                                            </p:attrNameLst>
                                          </p:cBhvr>
                                          <p:tavLst>
                                            <p:tav tm="0">
                                              <p:val>
                                                <p:strVal val="1+#ppt_w/2"/>
                                              </p:val>
                                            </p:tav>
                                            <p:tav tm="100000">
                                              <p:val>
                                                <p:strVal val="#ppt_x"/>
                                              </p:val>
                                            </p:tav>
                                          </p:tavLst>
                                        </p:anim>
                                        <p:anim calcmode="lin" valueType="num">
                                          <p:cBhvr additive="base">
                                            <p:cTn id="21" dur="300" fill="hold"/>
                                            <p:tgtEl>
                                              <p:spTgt spid="33"/>
                                            </p:tgtEl>
                                            <p:attrNameLst>
                                              <p:attrName>ppt_y</p:attrName>
                                            </p:attrNameLst>
                                          </p:cBhvr>
                                          <p:tavLst>
                                            <p:tav tm="0">
                                              <p:val>
                                                <p:strVal val="#ppt_y"/>
                                              </p:val>
                                            </p:tav>
                                            <p:tav tm="100000">
                                              <p:val>
                                                <p:strVal val="#ppt_y"/>
                                              </p:val>
                                            </p:tav>
                                          </p:tavLst>
                                        </p:anim>
                                      </p:childTnLst>
                                    </p:cTn>
                                  </p:par>
                                </p:childTnLst>
                              </p:cTn>
                            </p:par>
                            <p:par>
                              <p:cTn id="22" fill="hold">
                                <p:stCondLst>
                                  <p:cond delay="1600"/>
                                </p:stCondLst>
                                <p:childTnLst>
                                  <p:par>
                                    <p:cTn id="23" presetID="2" presetClass="entr" presetSubtype="2"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300" fill="hold"/>
                                            <p:tgtEl>
                                              <p:spTgt spid="38"/>
                                            </p:tgtEl>
                                            <p:attrNameLst>
                                              <p:attrName>ppt_x</p:attrName>
                                            </p:attrNameLst>
                                          </p:cBhvr>
                                          <p:tavLst>
                                            <p:tav tm="0">
                                              <p:val>
                                                <p:strVal val="1+#ppt_w/2"/>
                                              </p:val>
                                            </p:tav>
                                            <p:tav tm="100000">
                                              <p:val>
                                                <p:strVal val="#ppt_x"/>
                                              </p:val>
                                            </p:tav>
                                          </p:tavLst>
                                        </p:anim>
                                        <p:anim calcmode="lin" valueType="num">
                                          <p:cBhvr additive="base">
                                            <p:cTn id="26" dur="300" fill="hold"/>
                                            <p:tgtEl>
                                              <p:spTgt spid="38"/>
                                            </p:tgtEl>
                                            <p:attrNameLst>
                                              <p:attrName>ppt_y</p:attrName>
                                            </p:attrNameLst>
                                          </p:cBhvr>
                                          <p:tavLst>
                                            <p:tav tm="0">
                                              <p:val>
                                                <p:strVal val="#ppt_y"/>
                                              </p:val>
                                            </p:tav>
                                            <p:tav tm="100000">
                                              <p:val>
                                                <p:strVal val="#ppt_y"/>
                                              </p:val>
                                            </p:tav>
                                          </p:tavLst>
                                        </p:anim>
                                      </p:childTnLst>
                                    </p:cTn>
                                  </p:par>
                                </p:childTnLst>
                              </p:cTn>
                            </p:par>
                            <p:par>
                              <p:cTn id="27" fill="hold">
                                <p:stCondLst>
                                  <p:cond delay="1900"/>
                                </p:stCondLst>
                                <p:childTnLst>
                                  <p:par>
                                    <p:cTn id="28" presetID="2" presetClass="entr" presetSubtype="2" fill="hold" nodeType="afterEffect">
                                      <p:stCondLst>
                                        <p:cond delay="0"/>
                                      </p:stCondLst>
                                      <p:childTnLst>
                                        <p:set>
                                          <p:cBhvr>
                                            <p:cTn id="29" dur="1" fill="hold">
                                              <p:stCondLst>
                                                <p:cond delay="0"/>
                                              </p:stCondLst>
                                            </p:cTn>
                                            <p:tgtEl>
                                              <p:spTgt spid="43"/>
                                            </p:tgtEl>
                                            <p:attrNameLst>
                                              <p:attrName>style.visibility</p:attrName>
                                            </p:attrNameLst>
                                          </p:cBhvr>
                                          <p:to>
                                            <p:strVal val="visible"/>
                                          </p:to>
                                        </p:set>
                                        <p:anim calcmode="lin" valueType="num">
                                          <p:cBhvr additive="base">
                                            <p:cTn id="30" dur="300" fill="hold"/>
                                            <p:tgtEl>
                                              <p:spTgt spid="43"/>
                                            </p:tgtEl>
                                            <p:attrNameLst>
                                              <p:attrName>ppt_x</p:attrName>
                                            </p:attrNameLst>
                                          </p:cBhvr>
                                          <p:tavLst>
                                            <p:tav tm="0">
                                              <p:val>
                                                <p:strVal val="1+#ppt_w/2"/>
                                              </p:val>
                                            </p:tav>
                                            <p:tav tm="100000">
                                              <p:val>
                                                <p:strVal val="#ppt_x"/>
                                              </p:val>
                                            </p:tav>
                                          </p:tavLst>
                                        </p:anim>
                                        <p:anim calcmode="lin" valueType="num">
                                          <p:cBhvr additive="base">
                                            <p:cTn id="31" dur="3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32658" y="3060513"/>
            <a:ext cx="2327365"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32658" y="4566086"/>
            <a:ext cx="2327365"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10642" y="1629596"/>
            <a:ext cx="2953266" cy="1342025"/>
            <a:chOff x="8835092" y="1945063"/>
            <a:chExt cx="2483676" cy="1263034"/>
          </a:xfrm>
        </p:grpSpPr>
        <p:sp>
          <p:nvSpPr>
            <p:cNvPr id="7"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8" name="文本框 12"/>
            <p:cNvSpPr txBox="1"/>
            <p:nvPr/>
          </p:nvSpPr>
          <p:spPr>
            <a:xfrm>
              <a:off x="8872836" y="2273941"/>
              <a:ext cx="2445932" cy="934156"/>
            </a:xfrm>
            <a:prstGeom prst="rect">
              <a:avLst/>
            </a:prstGeom>
            <a:noFill/>
          </p:spPr>
          <p:txBody>
            <a:bodyPr wrap="square"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9" name="组合 8"/>
          <p:cNvGrpSpPr/>
          <p:nvPr/>
        </p:nvGrpSpPr>
        <p:grpSpPr>
          <a:xfrm>
            <a:off x="500356" y="3136184"/>
            <a:ext cx="2953266" cy="1368878"/>
            <a:chOff x="8835092" y="2033592"/>
            <a:chExt cx="2483676" cy="1288294"/>
          </a:xfrm>
        </p:grpSpPr>
        <p:sp>
          <p:nvSpPr>
            <p:cNvPr id="10"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1" name="文本框 15"/>
            <p:cNvSpPr txBox="1"/>
            <p:nvPr/>
          </p:nvSpPr>
          <p:spPr>
            <a:xfrm>
              <a:off x="8872836" y="2387739"/>
              <a:ext cx="2445932" cy="934147"/>
            </a:xfrm>
            <a:prstGeom prst="rect">
              <a:avLst/>
            </a:prstGeom>
            <a:noFill/>
          </p:spPr>
          <p:txBody>
            <a:bodyPr wrap="square"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2" name="组合 11"/>
          <p:cNvGrpSpPr/>
          <p:nvPr/>
        </p:nvGrpSpPr>
        <p:grpSpPr>
          <a:xfrm>
            <a:off x="510638" y="4629297"/>
            <a:ext cx="2968226" cy="1355468"/>
            <a:chOff x="8835092" y="2046239"/>
            <a:chExt cx="2496257" cy="1275684"/>
          </a:xfrm>
        </p:grpSpPr>
        <p:sp>
          <p:nvSpPr>
            <p:cNvPr id="13"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4" name="文本框 18"/>
            <p:cNvSpPr txBox="1"/>
            <p:nvPr/>
          </p:nvSpPr>
          <p:spPr>
            <a:xfrm>
              <a:off x="8885416" y="2387768"/>
              <a:ext cx="2445933" cy="934155"/>
            </a:xfrm>
            <a:prstGeom prst="rect">
              <a:avLst/>
            </a:prstGeom>
            <a:noFill/>
          </p:spPr>
          <p:txBody>
            <a:bodyPr wrap="square"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5" name="组合 14"/>
          <p:cNvGrpSpPr/>
          <p:nvPr/>
        </p:nvGrpSpPr>
        <p:grpSpPr>
          <a:xfrm>
            <a:off x="3463908" y="3908722"/>
            <a:ext cx="2471204" cy="1862210"/>
            <a:chOff x="3474720" y="4038600"/>
            <a:chExt cx="2331720" cy="1752600"/>
          </a:xfrm>
        </p:grpSpPr>
        <p:sp>
          <p:nvSpPr>
            <p:cNvPr id="16"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7"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8"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9" name="矩形 18"/>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20" name="直接连接符 19"/>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6290449" y="3908722"/>
            <a:ext cx="2471204" cy="1862210"/>
            <a:chOff x="3474720" y="4038600"/>
            <a:chExt cx="2331720" cy="1752600"/>
          </a:xfrm>
        </p:grpSpPr>
        <p:sp>
          <p:nvSpPr>
            <p:cNvPr id="23"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4"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5"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6" name="矩形 25"/>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27" name="直接连接符 26"/>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9137180" y="3908722"/>
            <a:ext cx="2471204" cy="1862210"/>
            <a:chOff x="3474720" y="4038600"/>
            <a:chExt cx="2331720" cy="1752600"/>
          </a:xfrm>
        </p:grpSpPr>
        <p:sp>
          <p:nvSpPr>
            <p:cNvPr id="30"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1"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2"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3" name="矩形 32"/>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34" name="直接连接符 33"/>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3463908" y="1868391"/>
            <a:ext cx="2471204" cy="2040335"/>
            <a:chOff x="3569970" y="1908810"/>
            <a:chExt cx="2331720" cy="1920240"/>
          </a:xfrm>
        </p:grpSpPr>
        <p:sp>
          <p:nvSpPr>
            <p:cNvPr id="37" name="矩形 36"/>
            <p:cNvSpPr/>
            <p:nvPr/>
          </p:nvSpPr>
          <p:spPr>
            <a:xfrm>
              <a:off x="3569970" y="1908810"/>
              <a:ext cx="2331720" cy="19202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38"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39"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grpSp>
      <p:grpSp>
        <p:nvGrpSpPr>
          <p:cNvPr id="40" name="组合 39"/>
          <p:cNvGrpSpPr/>
          <p:nvPr/>
        </p:nvGrpSpPr>
        <p:grpSpPr>
          <a:xfrm>
            <a:off x="6306600" y="1868391"/>
            <a:ext cx="2471204" cy="2040335"/>
            <a:chOff x="6252210" y="1908810"/>
            <a:chExt cx="2331720" cy="1920240"/>
          </a:xfrm>
        </p:grpSpPr>
        <p:sp>
          <p:nvSpPr>
            <p:cNvPr id="41" name="矩形 40"/>
            <p:cNvSpPr/>
            <p:nvPr/>
          </p:nvSpPr>
          <p:spPr>
            <a:xfrm>
              <a:off x="6252210" y="1908810"/>
              <a:ext cx="2331720" cy="1920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2"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3"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微软雅黑" pitchFamily="34" charset="-122"/>
                  <a:ea typeface="微软雅黑" pitchFamily="34" charset="-122"/>
                </a:rPr>
                <a:t>添加标题</a:t>
              </a:r>
            </a:p>
          </p:txBody>
        </p:sp>
      </p:grpSp>
      <p:grpSp>
        <p:nvGrpSpPr>
          <p:cNvPr id="44" name="组合 43"/>
          <p:cNvGrpSpPr/>
          <p:nvPr/>
        </p:nvGrpSpPr>
        <p:grpSpPr>
          <a:xfrm>
            <a:off x="9145255" y="1868391"/>
            <a:ext cx="2471204" cy="2040335"/>
            <a:chOff x="9025890" y="1908810"/>
            <a:chExt cx="2331720" cy="1920240"/>
          </a:xfrm>
        </p:grpSpPr>
        <p:sp>
          <p:nvSpPr>
            <p:cNvPr id="45" name="矩形 44"/>
            <p:cNvSpPr/>
            <p:nvPr/>
          </p:nvSpPr>
          <p:spPr>
            <a:xfrm>
              <a:off x="9025890" y="1908810"/>
              <a:ext cx="2331720" cy="19202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6"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7"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tx1"/>
                  </a:solidFill>
                  <a:latin typeface="微软雅黑" pitchFamily="34" charset="-122"/>
                  <a:ea typeface="微软雅黑" pitchFamily="34" charset="-122"/>
                </a:rPr>
                <a:t>添加标题</a:t>
              </a:r>
            </a:p>
          </p:txBody>
        </p:sp>
      </p:grpSp>
    </p:spTree>
    <p:extLst>
      <p:ext uri="{BB962C8B-B14F-4D97-AF65-F5344CB8AC3E}">
        <p14:creationId xmlns:p14="http://schemas.microsoft.com/office/powerpoint/2010/main" val="2921116522"/>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250"/>
                                  </p:stCondLst>
                                  <p:childTnLst>
                                    <p:set>
                                      <p:cBhvr>
                                        <p:cTn id="6" dur="1" fill="hold">
                                          <p:stCondLst>
                                            <p:cond delay="0"/>
                                          </p:stCondLst>
                                        </p:cTn>
                                        <p:tgtEl>
                                          <p:spTgt spid="44"/>
                                        </p:tgtEl>
                                        <p:attrNameLst>
                                          <p:attrName>style.visibility</p:attrName>
                                        </p:attrNameLst>
                                      </p:cBhvr>
                                      <p:to>
                                        <p:strVal val="visible"/>
                                      </p:to>
                                    </p:set>
                                    <p:animEffect transition="in" filter="barn(inVertical)">
                                      <p:cBhvr>
                                        <p:cTn id="7" dur="500"/>
                                        <p:tgtEl>
                                          <p:spTgt spid="44"/>
                                        </p:tgtEl>
                                      </p:cBhvr>
                                    </p:animEffect>
                                  </p:childTnLst>
                                </p:cTn>
                              </p:par>
                              <p:par>
                                <p:cTn id="8" presetID="16" presetClass="entr" presetSubtype="21" fill="hold" nodeType="withEffect">
                                  <p:stCondLst>
                                    <p:cond delay="250"/>
                                  </p:stCondLst>
                                  <p:childTnLst>
                                    <p:set>
                                      <p:cBhvr>
                                        <p:cTn id="9" dur="1" fill="hold">
                                          <p:stCondLst>
                                            <p:cond delay="0"/>
                                          </p:stCondLst>
                                        </p:cTn>
                                        <p:tgtEl>
                                          <p:spTgt spid="29"/>
                                        </p:tgtEl>
                                        <p:attrNameLst>
                                          <p:attrName>style.visibility</p:attrName>
                                        </p:attrNameLst>
                                      </p:cBhvr>
                                      <p:to>
                                        <p:strVal val="visible"/>
                                      </p:to>
                                    </p:set>
                                    <p:animEffect transition="in" filter="barn(inVertical)">
                                      <p:cBhvr>
                                        <p:cTn id="10" dur="500"/>
                                        <p:tgtEl>
                                          <p:spTgt spid="29"/>
                                        </p:tgtEl>
                                      </p:cBhvr>
                                    </p:animEffect>
                                  </p:childTnLst>
                                </p:cTn>
                              </p:par>
                              <p:par>
                                <p:cTn id="11" presetID="16" presetClass="entr" presetSubtype="21" fill="hold" nodeType="withEffect">
                                  <p:stCondLst>
                                    <p:cond delay="1250"/>
                                  </p:stCondLst>
                                  <p:childTnLst>
                                    <p:set>
                                      <p:cBhvr>
                                        <p:cTn id="12" dur="1" fill="hold">
                                          <p:stCondLst>
                                            <p:cond delay="0"/>
                                          </p:stCondLst>
                                        </p:cTn>
                                        <p:tgtEl>
                                          <p:spTgt spid="40"/>
                                        </p:tgtEl>
                                        <p:attrNameLst>
                                          <p:attrName>style.visibility</p:attrName>
                                        </p:attrNameLst>
                                      </p:cBhvr>
                                      <p:to>
                                        <p:strVal val="visible"/>
                                      </p:to>
                                    </p:set>
                                    <p:animEffect transition="in" filter="barn(inVertical)">
                                      <p:cBhvr>
                                        <p:cTn id="13" dur="500"/>
                                        <p:tgtEl>
                                          <p:spTgt spid="40"/>
                                        </p:tgtEl>
                                      </p:cBhvr>
                                    </p:animEffect>
                                  </p:childTnLst>
                                </p:cTn>
                              </p:par>
                              <p:par>
                                <p:cTn id="14" presetID="16" presetClass="entr" presetSubtype="21" fill="hold" nodeType="withEffect">
                                  <p:stCondLst>
                                    <p:cond delay="1250"/>
                                  </p:stCondLst>
                                  <p:childTnLst>
                                    <p:set>
                                      <p:cBhvr>
                                        <p:cTn id="15" dur="1" fill="hold">
                                          <p:stCondLst>
                                            <p:cond delay="0"/>
                                          </p:stCondLst>
                                        </p:cTn>
                                        <p:tgtEl>
                                          <p:spTgt spid="22"/>
                                        </p:tgtEl>
                                        <p:attrNameLst>
                                          <p:attrName>style.visibility</p:attrName>
                                        </p:attrNameLst>
                                      </p:cBhvr>
                                      <p:to>
                                        <p:strVal val="visible"/>
                                      </p:to>
                                    </p:set>
                                    <p:animEffect transition="in" filter="barn(inVertical)">
                                      <p:cBhvr>
                                        <p:cTn id="16" dur="500"/>
                                        <p:tgtEl>
                                          <p:spTgt spid="22"/>
                                        </p:tgtEl>
                                      </p:cBhvr>
                                    </p:animEffect>
                                  </p:childTnLst>
                                </p:cTn>
                              </p:par>
                              <p:par>
                                <p:cTn id="17" presetID="16" presetClass="entr" presetSubtype="21" fill="hold" nodeType="withEffect">
                                  <p:stCondLst>
                                    <p:cond delay="2250"/>
                                  </p:stCondLst>
                                  <p:childTnLst>
                                    <p:set>
                                      <p:cBhvr>
                                        <p:cTn id="18" dur="1" fill="hold">
                                          <p:stCondLst>
                                            <p:cond delay="0"/>
                                          </p:stCondLst>
                                        </p:cTn>
                                        <p:tgtEl>
                                          <p:spTgt spid="36"/>
                                        </p:tgtEl>
                                        <p:attrNameLst>
                                          <p:attrName>style.visibility</p:attrName>
                                        </p:attrNameLst>
                                      </p:cBhvr>
                                      <p:to>
                                        <p:strVal val="visible"/>
                                      </p:to>
                                    </p:set>
                                    <p:animEffect transition="in" filter="barn(inVertical)">
                                      <p:cBhvr>
                                        <p:cTn id="19" dur="500"/>
                                        <p:tgtEl>
                                          <p:spTgt spid="36"/>
                                        </p:tgtEl>
                                      </p:cBhvr>
                                    </p:animEffect>
                                  </p:childTnLst>
                                </p:cTn>
                              </p:par>
                              <p:par>
                                <p:cTn id="20" presetID="16" presetClass="entr" presetSubtype="21" fill="hold" nodeType="withEffect">
                                  <p:stCondLst>
                                    <p:cond delay="225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par>
                                <p:cTn id="23" presetID="14" presetClass="entr" presetSubtype="10" fill="hold" nodeType="withEffect">
                                  <p:stCondLst>
                                    <p:cond delay="3250"/>
                                  </p:stCondLst>
                                  <p:childTnLst>
                                    <p:set>
                                      <p:cBhvr>
                                        <p:cTn id="24" dur="1" fill="hold">
                                          <p:stCondLst>
                                            <p:cond delay="0"/>
                                          </p:stCondLst>
                                        </p:cTn>
                                        <p:tgtEl>
                                          <p:spTgt spid="6"/>
                                        </p:tgtEl>
                                        <p:attrNameLst>
                                          <p:attrName>style.visibility</p:attrName>
                                        </p:attrNameLst>
                                      </p:cBhvr>
                                      <p:to>
                                        <p:strVal val="visible"/>
                                      </p:to>
                                    </p:set>
                                    <p:animEffect transition="in" filter="randombar(horizontal)">
                                      <p:cBhvr>
                                        <p:cTn id="25" dur="500"/>
                                        <p:tgtEl>
                                          <p:spTgt spid="6"/>
                                        </p:tgtEl>
                                      </p:cBhvr>
                                    </p:animEffect>
                                  </p:childTnLst>
                                </p:cTn>
                              </p:par>
                              <p:par>
                                <p:cTn id="26" presetID="14" presetClass="entr" presetSubtype="10" fill="hold" nodeType="withEffect">
                                  <p:stCondLst>
                                    <p:cond delay="3250"/>
                                  </p:stCondLst>
                                  <p:childTnLst>
                                    <p:set>
                                      <p:cBhvr>
                                        <p:cTn id="27" dur="1" fill="hold">
                                          <p:stCondLst>
                                            <p:cond delay="0"/>
                                          </p:stCondLst>
                                        </p:cTn>
                                        <p:tgtEl>
                                          <p:spTgt spid="4"/>
                                        </p:tgtEl>
                                        <p:attrNameLst>
                                          <p:attrName>style.visibility</p:attrName>
                                        </p:attrNameLst>
                                      </p:cBhvr>
                                      <p:to>
                                        <p:strVal val="visible"/>
                                      </p:to>
                                    </p:set>
                                    <p:animEffect transition="in" filter="randombar(horizontal)">
                                      <p:cBhvr>
                                        <p:cTn id="28" dur="500"/>
                                        <p:tgtEl>
                                          <p:spTgt spid="4"/>
                                        </p:tgtEl>
                                      </p:cBhvr>
                                    </p:animEffect>
                                  </p:childTnLst>
                                </p:cTn>
                              </p:par>
                              <p:par>
                                <p:cTn id="29" presetID="14" presetClass="entr" presetSubtype="10" fill="hold" nodeType="withEffect">
                                  <p:stCondLst>
                                    <p:cond delay="3250"/>
                                  </p:stCondLst>
                                  <p:childTnLst>
                                    <p:set>
                                      <p:cBhvr>
                                        <p:cTn id="30" dur="1" fill="hold">
                                          <p:stCondLst>
                                            <p:cond delay="0"/>
                                          </p:stCondLst>
                                        </p:cTn>
                                        <p:tgtEl>
                                          <p:spTgt spid="5"/>
                                        </p:tgtEl>
                                        <p:attrNameLst>
                                          <p:attrName>style.visibility</p:attrName>
                                        </p:attrNameLst>
                                      </p:cBhvr>
                                      <p:to>
                                        <p:strVal val="visible"/>
                                      </p:to>
                                    </p:set>
                                    <p:animEffect transition="in" filter="randombar(horizontal)">
                                      <p:cBhvr>
                                        <p:cTn id="31" dur="500"/>
                                        <p:tgtEl>
                                          <p:spTgt spid="5"/>
                                        </p:tgtEl>
                                      </p:cBhvr>
                                    </p:animEffect>
                                  </p:childTnLst>
                                </p:cTn>
                              </p:par>
                              <p:par>
                                <p:cTn id="32" presetID="14" presetClass="entr" presetSubtype="10" fill="hold" nodeType="withEffect">
                                  <p:stCondLst>
                                    <p:cond delay="3250"/>
                                  </p:stCondLst>
                                  <p:childTnLst>
                                    <p:set>
                                      <p:cBhvr>
                                        <p:cTn id="33" dur="1" fill="hold">
                                          <p:stCondLst>
                                            <p:cond delay="0"/>
                                          </p:stCondLst>
                                        </p:cTn>
                                        <p:tgtEl>
                                          <p:spTgt spid="9"/>
                                        </p:tgtEl>
                                        <p:attrNameLst>
                                          <p:attrName>style.visibility</p:attrName>
                                        </p:attrNameLst>
                                      </p:cBhvr>
                                      <p:to>
                                        <p:strVal val="visible"/>
                                      </p:to>
                                    </p:set>
                                    <p:animEffect transition="in" filter="randombar(horizontal)">
                                      <p:cBhvr>
                                        <p:cTn id="34" dur="500"/>
                                        <p:tgtEl>
                                          <p:spTgt spid="9"/>
                                        </p:tgtEl>
                                      </p:cBhvr>
                                    </p:animEffect>
                                  </p:childTnLst>
                                </p:cTn>
                              </p:par>
                              <p:par>
                                <p:cTn id="35" presetID="14" presetClass="entr" presetSubtype="10" fill="hold" nodeType="withEffect">
                                  <p:stCondLst>
                                    <p:cond delay="3250"/>
                                  </p:stCondLst>
                                  <p:childTnLst>
                                    <p:set>
                                      <p:cBhvr>
                                        <p:cTn id="36" dur="1" fill="hold">
                                          <p:stCondLst>
                                            <p:cond delay="0"/>
                                          </p:stCondLst>
                                        </p:cTn>
                                        <p:tgtEl>
                                          <p:spTgt spid="12"/>
                                        </p:tgtEl>
                                        <p:attrNameLst>
                                          <p:attrName>style.visibility</p:attrName>
                                        </p:attrNameLst>
                                      </p:cBhvr>
                                      <p:to>
                                        <p:strVal val="visible"/>
                                      </p:to>
                                    </p:set>
                                    <p:animEffect transition="in" filter="randombar(horizontal)">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52359" y="1467601"/>
            <a:ext cx="7164506" cy="3340721"/>
          </a:xfrm>
          <a:prstGeom prst="rect">
            <a:avLst/>
          </a:prstGeom>
          <a:effectLst/>
        </p:spPr>
      </p:pic>
      <p:sp>
        <p:nvSpPr>
          <p:cNvPr id="13" name="TextBox 27"/>
          <p:cNvSpPr txBox="1"/>
          <p:nvPr/>
        </p:nvSpPr>
        <p:spPr>
          <a:xfrm>
            <a:off x="5757708" y="3728207"/>
            <a:ext cx="3653211" cy="451510"/>
          </a:xfrm>
          <a:prstGeom prst="rect">
            <a:avLst/>
          </a:prstGeom>
          <a:noFill/>
        </p:spPr>
        <p:txBody>
          <a:bodyPr wrap="square" lIns="121917" tIns="60958" rIns="121917" bIns="60958">
            <a:spAutoFit/>
          </a:bodyPr>
          <a:lstStyle/>
          <a:p>
            <a:pPr algn="ctr">
              <a:defRPr/>
            </a:pPr>
            <a:r>
              <a:rPr lang="zh-CN" altLang="en-US" sz="2100" dirty="0">
                <a:solidFill>
                  <a:schemeClr val="accent2"/>
                </a:solidFill>
                <a:latin typeface="迷你简卡通" pitchFamily="65" charset="-122"/>
                <a:ea typeface="迷你简卡通" pitchFamily="65" charset="-122"/>
              </a:rPr>
              <a:t>点击添加文字副标题内容</a:t>
            </a:r>
          </a:p>
        </p:txBody>
      </p:sp>
      <p:sp>
        <p:nvSpPr>
          <p:cNvPr id="14" name="TextBox 2"/>
          <p:cNvSpPr txBox="1">
            <a:spLocks noChangeArrowheads="1"/>
          </p:cNvSpPr>
          <p:nvPr/>
        </p:nvSpPr>
        <p:spPr bwMode="auto">
          <a:xfrm>
            <a:off x="4447305" y="2741877"/>
            <a:ext cx="6536765" cy="86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zh-CN" altLang="en-US" sz="4800" b="1" dirty="0">
                <a:solidFill>
                  <a:schemeClr val="accent1"/>
                </a:solidFill>
                <a:latin typeface="微软雅黑" panose="020B0503020204020204" pitchFamily="34" charset="-122"/>
                <a:ea typeface="微软雅黑" panose="020B0503020204020204" pitchFamily="34" charset="-122"/>
              </a:rPr>
              <a:t>儿童学生自我介绍</a:t>
            </a:r>
            <a:r>
              <a:rPr lang="en-US" altLang="zh-CN" sz="4800" b="1" dirty="0">
                <a:solidFill>
                  <a:schemeClr val="accent1"/>
                </a:solidFill>
                <a:latin typeface="微软雅黑" panose="020B0503020204020204" pitchFamily="34" charset="-122"/>
                <a:ea typeface="微软雅黑" panose="020B0503020204020204" pitchFamily="34" charset="-122"/>
              </a:rPr>
              <a:t>PPT</a:t>
            </a:r>
            <a:endParaRPr lang="zh-CN" altLang="en-US" sz="4800" b="1" dirty="0">
              <a:solidFill>
                <a:schemeClr val="accent1"/>
              </a:solidFill>
              <a:latin typeface="微软雅黑" panose="020B0503020204020204" pitchFamily="34" charset="-122"/>
              <a:ea typeface="微软雅黑" panose="020B0503020204020204" pitchFamily="34" charset="-122"/>
            </a:endParaRPr>
          </a:p>
        </p:txBody>
      </p:sp>
      <p:sp>
        <p:nvSpPr>
          <p:cNvPr id="8" name="TextBox 2"/>
          <p:cNvSpPr txBox="1">
            <a:spLocks noChangeArrowheads="1"/>
          </p:cNvSpPr>
          <p:nvPr/>
        </p:nvSpPr>
        <p:spPr bwMode="auto">
          <a:xfrm>
            <a:off x="6185514" y="1963393"/>
            <a:ext cx="2797602" cy="86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zh-CN" altLang="en-US" sz="4800" dirty="0">
                <a:solidFill>
                  <a:schemeClr val="accent2"/>
                </a:solidFill>
                <a:latin typeface="+mn-ea"/>
                <a:ea typeface="+mn-ea"/>
              </a:rPr>
              <a:t>卡通清新</a:t>
            </a:r>
          </a:p>
        </p:txBody>
      </p:sp>
    </p:spTree>
    <p:extLst>
      <p:ext uri="{BB962C8B-B14F-4D97-AF65-F5344CB8AC3E}">
        <p14:creationId xmlns:p14="http://schemas.microsoft.com/office/powerpoint/2010/main" val="1309871678"/>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2" presetClass="entr" presetSubtype="9" fill="hold" grpId="0" nodeType="afterEffect">
                                  <p:stCondLst>
                                    <p:cond delay="0"/>
                                  </p:stCondLst>
                                  <p:iterate type="lt">
                                    <p:tmPct val="10000"/>
                                  </p:iterate>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0-#ppt_w/2"/>
                                          </p:val>
                                        </p:tav>
                                        <p:tav tm="100000">
                                          <p:val>
                                            <p:strVal val="#ppt_x"/>
                                          </p:val>
                                        </p:tav>
                                      </p:tavLst>
                                    </p:anim>
                                    <p:anim calcmode="lin" valueType="num">
                                      <p:cBhvr additive="base">
                                        <p:cTn id="21" dur="500" fill="hold"/>
                                        <p:tgtEl>
                                          <p:spTgt spid="14"/>
                                        </p:tgtEl>
                                        <p:attrNameLst>
                                          <p:attrName>ppt_y</p:attrName>
                                        </p:attrNameLst>
                                      </p:cBhvr>
                                      <p:tavLst>
                                        <p:tav tm="0">
                                          <p:val>
                                            <p:strVal val="0-#ppt_h/2"/>
                                          </p:val>
                                        </p:tav>
                                        <p:tav tm="100000">
                                          <p:val>
                                            <p:strVal val="#ppt_y"/>
                                          </p:val>
                                        </p:tav>
                                      </p:tavLst>
                                    </p:anim>
                                  </p:childTnLst>
                                </p:cTn>
                              </p:par>
                            </p:childTnLst>
                          </p:cTn>
                        </p:par>
                        <p:par>
                          <p:cTn id="22" fill="hold" nodeType="afterGroup">
                            <p:stCondLst>
                              <p:cond delay="3000"/>
                            </p:stCondLst>
                            <p:childTnLst>
                              <p:par>
                                <p:cTn id="23" presetID="38" presetClass="entr" presetSubtype="0" accel="50000" fill="hold" grpId="0" nodeType="afterEffect">
                                  <p:stCondLst>
                                    <p:cond delay="0"/>
                                  </p:stCondLst>
                                  <p:iterate type="lt">
                                    <p:tmPct val="50000"/>
                                  </p:iterate>
                                  <p:childTnLst>
                                    <p:set>
                                      <p:cBhvr>
                                        <p:cTn id="24" dur="1" fill="hold">
                                          <p:stCondLst>
                                            <p:cond delay="0"/>
                                          </p:stCondLst>
                                        </p:cTn>
                                        <p:tgtEl>
                                          <p:spTgt spid="13"/>
                                        </p:tgtEl>
                                        <p:attrNameLst>
                                          <p:attrName>style.visibility</p:attrName>
                                        </p:attrNameLst>
                                      </p:cBhvr>
                                      <p:to>
                                        <p:strVal val="visible"/>
                                      </p:to>
                                    </p:set>
                                    <p:set>
                                      <p:cBhvr>
                                        <p:cTn id="25" dur="73" fill="hold">
                                          <p:stCondLst>
                                            <p:cond delay="0"/>
                                          </p:stCondLst>
                                        </p:cTn>
                                        <p:tgtEl>
                                          <p:spTgt spid="13"/>
                                        </p:tgtEl>
                                        <p:attrNameLst>
                                          <p:attrName>style.rotation</p:attrName>
                                        </p:attrNameLst>
                                      </p:cBhvr>
                                      <p:to>
                                        <p:strVal val="-45.0"/>
                                      </p:to>
                                    </p:set>
                                    <p:anim calcmode="lin" valueType="num">
                                      <p:cBhvr>
                                        <p:cTn id="26" dur="73" fill="hold">
                                          <p:stCondLst>
                                            <p:cond delay="73"/>
                                          </p:stCondLst>
                                        </p:cTn>
                                        <p:tgtEl>
                                          <p:spTgt spid="13"/>
                                        </p:tgtEl>
                                        <p:attrNameLst>
                                          <p:attrName>style.rotation</p:attrName>
                                        </p:attrNameLst>
                                      </p:cBhvr>
                                      <p:tavLst>
                                        <p:tav tm="0">
                                          <p:val>
                                            <p:fltVal val="-45"/>
                                          </p:val>
                                        </p:tav>
                                        <p:tav tm="69900">
                                          <p:val>
                                            <p:fltVal val="45"/>
                                          </p:val>
                                        </p:tav>
                                        <p:tav tm="100000">
                                          <p:val>
                                            <p:fltVal val="0"/>
                                          </p:val>
                                        </p:tav>
                                      </p:tavLst>
                                    </p:anim>
                                    <p:anim calcmode="lin" valueType="num">
                                      <p:cBhvr>
                                        <p:cTn id="27" dur="73" fill="hold">
                                          <p:stCondLst>
                                            <p:cond delay="0"/>
                                          </p:stCondLst>
                                        </p:cTn>
                                        <p:tgtEl>
                                          <p:spTgt spid="13"/>
                                        </p:tgtEl>
                                        <p:attrNameLst>
                                          <p:attrName>ppt_y</p:attrName>
                                        </p:attrNameLst>
                                      </p:cBhvr>
                                      <p:tavLst>
                                        <p:tav tm="0">
                                          <p:val>
                                            <p:strVal val="#ppt_y-1"/>
                                          </p:val>
                                        </p:tav>
                                        <p:tav tm="100000">
                                          <p:val>
                                            <p:strVal val="#ppt_y-(0.354*#ppt_w-0.172*#ppt_h)"/>
                                          </p:val>
                                        </p:tav>
                                      </p:tavLst>
                                    </p:anim>
                                    <p:anim calcmode="lin" valueType="num">
                                      <p:cBhvr>
                                        <p:cTn id="28" dur="25" decel="50000" autoRev="1" fill="hold">
                                          <p:stCondLst>
                                            <p:cond delay="73"/>
                                          </p:stCondLst>
                                        </p:cTn>
                                        <p:tgtEl>
                                          <p:spTgt spid="13"/>
                                        </p:tgtEl>
                                        <p:attrNameLst>
                                          <p:attrName>ppt_y</p:attrName>
                                        </p:attrNameLst>
                                      </p:cBhvr>
                                      <p:tavLst>
                                        <p:tav tm="0">
                                          <p:val>
                                            <p:strVal val="#ppt_y-(0.354*#ppt_w-0.172*#ppt_h)"/>
                                          </p:val>
                                        </p:tav>
                                        <p:tav tm="100000">
                                          <p:val>
                                            <p:strVal val="#ppt_y-(0.354*#ppt_w-0.172*#ppt_h)-#ppt_h/2"/>
                                          </p:val>
                                        </p:tav>
                                      </p:tavLst>
                                    </p:anim>
                                    <p:anim calcmode="lin" valueType="num">
                                      <p:cBhvr>
                                        <p:cTn id="29" dur="22" fill="hold">
                                          <p:stCondLst>
                                            <p:cond delay="138"/>
                                          </p:stCondLst>
                                        </p:cTn>
                                        <p:tgtEl>
                                          <p:spTgt spid="13"/>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47560" y="1171606"/>
            <a:ext cx="7164506" cy="2594851"/>
          </a:xfrm>
          <a:prstGeom prst="rect">
            <a:avLst/>
          </a:prstGeom>
          <a:effectLst/>
        </p:spPr>
      </p:pic>
      <p:sp>
        <p:nvSpPr>
          <p:cNvPr id="13" name="文本框 12"/>
          <p:cNvSpPr txBox="1"/>
          <p:nvPr/>
        </p:nvSpPr>
        <p:spPr>
          <a:xfrm>
            <a:off x="5006133" y="2577697"/>
            <a:ext cx="4760271" cy="800215"/>
          </a:xfrm>
          <a:prstGeom prst="rect">
            <a:avLst/>
          </a:prstGeom>
          <a:noFill/>
        </p:spPr>
        <p:txBody>
          <a:bodyPr wrap="none" lIns="121917" tIns="60958" rIns="121917" bIns="60958" rtlCol="0">
            <a:spAutoFit/>
          </a:bodyPr>
          <a:lstStyle/>
          <a:p>
            <a:r>
              <a:rPr lang="zh-CN" altLang="en-US" sz="4400" b="1" dirty="0">
                <a:solidFill>
                  <a:schemeClr val="accent1"/>
                </a:solidFill>
                <a:latin typeface="微软雅黑" panose="020B0503020204020204" pitchFamily="34" charset="-122"/>
                <a:ea typeface="微软雅黑" panose="020B0503020204020204" pitchFamily="34" charset="-122"/>
                <a:cs typeface="Arial Unicode MS" panose="020B0604020202020204" pitchFamily="34" charset="-122"/>
              </a:rPr>
              <a:t>点击添加文字内容</a:t>
            </a:r>
          </a:p>
        </p:txBody>
      </p:sp>
      <p:sp>
        <p:nvSpPr>
          <p:cNvPr id="51" name="文本框 50"/>
          <p:cNvSpPr txBox="1"/>
          <p:nvPr/>
        </p:nvSpPr>
        <p:spPr>
          <a:xfrm>
            <a:off x="4804745" y="3925676"/>
            <a:ext cx="2056175" cy="451510"/>
          </a:xfrm>
          <a:prstGeom prst="rect">
            <a:avLst/>
          </a:prstGeom>
          <a:solidFill>
            <a:schemeClr val="accent5"/>
          </a:solidFill>
        </p:spPr>
        <p:txBody>
          <a:bodyPr wrap="square" lIns="121917" tIns="60958" rIns="121917" bIns="60958"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点击添加标题</a:t>
            </a:r>
          </a:p>
        </p:txBody>
      </p:sp>
      <p:sp>
        <p:nvSpPr>
          <p:cNvPr id="52" name="文本框 51"/>
          <p:cNvSpPr txBox="1"/>
          <p:nvPr/>
        </p:nvSpPr>
        <p:spPr>
          <a:xfrm>
            <a:off x="4804745" y="4814810"/>
            <a:ext cx="2056175" cy="451510"/>
          </a:xfrm>
          <a:prstGeom prst="rect">
            <a:avLst/>
          </a:prstGeom>
          <a:solidFill>
            <a:schemeClr val="accent3"/>
          </a:solidFill>
        </p:spPr>
        <p:txBody>
          <a:bodyPr wrap="square" lIns="121917" tIns="60958" rIns="121917" bIns="60958"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点击添加标题</a:t>
            </a:r>
          </a:p>
        </p:txBody>
      </p:sp>
      <p:sp>
        <p:nvSpPr>
          <p:cNvPr id="53" name="文本框 52"/>
          <p:cNvSpPr txBox="1"/>
          <p:nvPr/>
        </p:nvSpPr>
        <p:spPr>
          <a:xfrm>
            <a:off x="7735935" y="3925676"/>
            <a:ext cx="2056175" cy="451510"/>
          </a:xfrm>
          <a:prstGeom prst="rect">
            <a:avLst/>
          </a:prstGeom>
          <a:solidFill>
            <a:schemeClr val="accent4"/>
          </a:solidFill>
        </p:spPr>
        <p:txBody>
          <a:bodyPr wrap="square" lIns="121917" tIns="60958" rIns="121917" bIns="60958"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点击添加标题</a:t>
            </a:r>
          </a:p>
        </p:txBody>
      </p:sp>
      <p:sp>
        <p:nvSpPr>
          <p:cNvPr id="54" name="文本框 53"/>
          <p:cNvSpPr txBox="1"/>
          <p:nvPr/>
        </p:nvSpPr>
        <p:spPr>
          <a:xfrm>
            <a:off x="7735935" y="4814810"/>
            <a:ext cx="2056175" cy="451510"/>
          </a:xfrm>
          <a:prstGeom prst="rect">
            <a:avLst/>
          </a:prstGeom>
          <a:solidFill>
            <a:schemeClr val="accent6"/>
          </a:solidFill>
        </p:spPr>
        <p:txBody>
          <a:bodyPr wrap="square" lIns="121917" tIns="60958" rIns="121917" bIns="60958"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点击添加标题</a:t>
            </a:r>
          </a:p>
        </p:txBody>
      </p:sp>
      <p:sp>
        <p:nvSpPr>
          <p:cNvPr id="12" name="文本框 11"/>
          <p:cNvSpPr txBox="1"/>
          <p:nvPr/>
        </p:nvSpPr>
        <p:spPr>
          <a:xfrm>
            <a:off x="6789550" y="1364296"/>
            <a:ext cx="1092601" cy="1231102"/>
          </a:xfrm>
          <a:prstGeom prst="rect">
            <a:avLst/>
          </a:prstGeom>
          <a:noFill/>
        </p:spPr>
        <p:txBody>
          <a:bodyPr wrap="none" lIns="121917" tIns="60958" rIns="121917" bIns="60958" rtlCol="0">
            <a:spAutoFit/>
          </a:bodyPr>
          <a:lstStyle/>
          <a:p>
            <a:r>
              <a:rPr lang="en-US" altLang="zh-CN" sz="7200" dirty="0">
                <a:solidFill>
                  <a:schemeClr val="accent1"/>
                </a:solidFill>
                <a:latin typeface="Impact" panose="020B0806030902050204" pitchFamily="34" charset="0"/>
                <a:ea typeface="宋体" panose="02010600030101010101" pitchFamily="2" charset="-122"/>
              </a:rPr>
              <a:t>01</a:t>
            </a:r>
            <a:endParaRPr lang="zh-CN" altLang="en-US" sz="6600" dirty="0">
              <a:solidFill>
                <a:schemeClr val="accent1"/>
              </a:solidFill>
              <a:latin typeface="Impact" panose="020B0806030902050204" pitchFamily="34" charset="0"/>
              <a:ea typeface="宋体" panose="02010600030101010101" pitchFamily="2" charset="-122"/>
            </a:endParaRPr>
          </a:p>
        </p:txBody>
      </p:sp>
    </p:spTree>
    <p:extLst>
      <p:ext uri="{BB962C8B-B14F-4D97-AF65-F5344CB8AC3E}">
        <p14:creationId xmlns:p14="http://schemas.microsoft.com/office/powerpoint/2010/main" val="1081660288"/>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style.rotation</p:attrName>
                                        </p:attrNameLst>
                                      </p:cBhvr>
                                      <p:tavLst>
                                        <p:tav tm="0">
                                          <p:val>
                                            <p:fltVal val="720"/>
                                          </p:val>
                                        </p:tav>
                                        <p:tav tm="100000">
                                          <p:val>
                                            <p:fltVal val="0"/>
                                          </p:val>
                                        </p:tav>
                                      </p:tavLst>
                                    </p:anim>
                                    <p:anim calcmode="lin" valueType="num">
                                      <p:cBhvr>
                                        <p:cTn id="9" dur="1000" fill="hold"/>
                                        <p:tgtEl>
                                          <p:spTgt spid="43"/>
                                        </p:tgtEl>
                                        <p:attrNameLst>
                                          <p:attrName>ppt_h</p:attrName>
                                        </p:attrNameLst>
                                      </p:cBhvr>
                                      <p:tavLst>
                                        <p:tav tm="0">
                                          <p:val>
                                            <p:fltVal val="0"/>
                                          </p:val>
                                        </p:tav>
                                        <p:tav tm="100000">
                                          <p:val>
                                            <p:strVal val="#ppt_h"/>
                                          </p:val>
                                        </p:tav>
                                      </p:tavLst>
                                    </p:anim>
                                    <p:anim calcmode="lin" valueType="num">
                                      <p:cBhvr>
                                        <p:cTn id="10" dur="1000" fill="hold"/>
                                        <p:tgtEl>
                                          <p:spTgt spid="43"/>
                                        </p:tgtEl>
                                        <p:attrNameLst>
                                          <p:attrName>ppt_w</p:attrName>
                                        </p:attrNameLst>
                                      </p:cBhvr>
                                      <p:tavLst>
                                        <p:tav tm="0">
                                          <p:val>
                                            <p:fltVal val="0"/>
                                          </p:val>
                                        </p:tav>
                                        <p:tav tm="100000">
                                          <p:val>
                                            <p:strVal val="#ppt_w"/>
                                          </p:val>
                                        </p:tav>
                                      </p:tavLst>
                                    </p:anim>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300"/>
                                        <p:tgtEl>
                                          <p:spTgt spid="13"/>
                                        </p:tgtEl>
                                      </p:cBhvr>
                                    </p:animEffect>
                                  </p:childTnLst>
                                </p:cTn>
                              </p:par>
                            </p:childTnLst>
                          </p:cTn>
                        </p:par>
                        <p:par>
                          <p:cTn id="15" fill="hold">
                            <p:stCondLst>
                              <p:cond delay="1300"/>
                            </p:stCondLst>
                            <p:childTnLst>
                              <p:par>
                                <p:cTn id="16" presetID="41" presetClass="entr" presetSubtype="0" fill="hold" nodeType="afterEffect">
                                  <p:stCondLst>
                                    <p:cond delay="0"/>
                                  </p:stCondLst>
                                  <p:iterate type="lt">
                                    <p:tmPct val="10000"/>
                                  </p:iterate>
                                  <p:childTnLst>
                                    <p:set>
                                      <p:cBhvr>
                                        <p:cTn id="17" dur="1" fill="hold">
                                          <p:stCondLst>
                                            <p:cond delay="0"/>
                                          </p:stCondLst>
                                        </p:cTn>
                                        <p:tgtEl>
                                          <p:spTgt spid="13">
                                            <p:txEl>
                                              <p:pRg st="0" end="0"/>
                                            </p:txEl>
                                          </p:spTgt>
                                        </p:tgtEl>
                                        <p:attrNameLst>
                                          <p:attrName>style.visibility</p:attrName>
                                        </p:attrNameLst>
                                      </p:cBhvr>
                                      <p:to>
                                        <p:strVal val="visible"/>
                                      </p:to>
                                    </p:set>
                                    <p:anim calcmode="lin" valueType="num">
                                      <p:cBhvr>
                                        <p:cTn id="18" dur="500" fill="hold"/>
                                        <p:tgtEl>
                                          <p:spTgt spid="1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3">
                                            <p:txEl>
                                              <p:pRg st="0" end="0"/>
                                            </p:txEl>
                                          </p:spTgt>
                                        </p:tgtEl>
                                        <p:attrNameLst>
                                          <p:attrName>ppt_y</p:attrName>
                                        </p:attrNameLst>
                                      </p:cBhvr>
                                      <p:tavLst>
                                        <p:tav tm="0">
                                          <p:val>
                                            <p:strVal val="#ppt_y"/>
                                          </p:val>
                                        </p:tav>
                                        <p:tav tm="100000">
                                          <p:val>
                                            <p:strVal val="#ppt_y"/>
                                          </p:val>
                                        </p:tav>
                                      </p:tavLst>
                                    </p:anim>
                                    <p:anim calcmode="lin" valueType="num">
                                      <p:cBhvr>
                                        <p:cTn id="20" dur="500" fill="hold"/>
                                        <p:tgtEl>
                                          <p:spTgt spid="1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3">
                                            <p:txEl>
                                              <p:pRg st="0" end="0"/>
                                            </p:txEl>
                                          </p:spTgt>
                                        </p:tgtEl>
                                      </p:cBhvr>
                                    </p:animEffect>
                                  </p:childTnLst>
                                </p:cTn>
                              </p:par>
                            </p:childTnLst>
                          </p:cTn>
                        </p:par>
                        <p:par>
                          <p:cTn id="23" fill="hold">
                            <p:stCondLst>
                              <p:cond delay="21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1"/>
                                        </p:tgtEl>
                                        <p:attrNameLst>
                                          <p:attrName>style.visibility</p:attrName>
                                        </p:attrNameLst>
                                      </p:cBhvr>
                                      <p:to>
                                        <p:strVal val="visible"/>
                                      </p:to>
                                    </p:set>
                                    <p:anim calcmode="lin" valueType="num">
                                      <p:cBhvr>
                                        <p:cTn id="26" dur="3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27" dur="300" fill="hold"/>
                                        <p:tgtEl>
                                          <p:spTgt spid="51"/>
                                        </p:tgtEl>
                                        <p:attrNameLst>
                                          <p:attrName>ppt_y</p:attrName>
                                        </p:attrNameLst>
                                      </p:cBhvr>
                                      <p:tavLst>
                                        <p:tav tm="0">
                                          <p:val>
                                            <p:strVal val="#ppt_y"/>
                                          </p:val>
                                        </p:tav>
                                        <p:tav tm="100000">
                                          <p:val>
                                            <p:strVal val="#ppt_y"/>
                                          </p:val>
                                        </p:tav>
                                      </p:tavLst>
                                    </p:anim>
                                    <p:anim calcmode="lin" valueType="num">
                                      <p:cBhvr>
                                        <p:cTn id="28" dur="3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29" dur="3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30" dur="300" tmFilter="0,0; .5, 1; 1, 1"/>
                                        <p:tgtEl>
                                          <p:spTgt spid="51"/>
                                        </p:tgtEl>
                                      </p:cBhvr>
                                    </p:animEffect>
                                  </p:childTnLst>
                                </p:cTn>
                              </p:par>
                            </p:childTnLst>
                          </p:cTn>
                        </p:par>
                        <p:par>
                          <p:cTn id="31" fill="hold">
                            <p:stCondLst>
                              <p:cond delay="260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52"/>
                                        </p:tgtEl>
                                        <p:attrNameLst>
                                          <p:attrName>style.visibility</p:attrName>
                                        </p:attrNameLst>
                                      </p:cBhvr>
                                      <p:to>
                                        <p:strVal val="visible"/>
                                      </p:to>
                                    </p:set>
                                    <p:anim calcmode="lin" valueType="num">
                                      <p:cBhvr>
                                        <p:cTn id="34" dur="3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35" dur="300" fill="hold"/>
                                        <p:tgtEl>
                                          <p:spTgt spid="52"/>
                                        </p:tgtEl>
                                        <p:attrNameLst>
                                          <p:attrName>ppt_y</p:attrName>
                                        </p:attrNameLst>
                                      </p:cBhvr>
                                      <p:tavLst>
                                        <p:tav tm="0">
                                          <p:val>
                                            <p:strVal val="#ppt_y"/>
                                          </p:val>
                                        </p:tav>
                                        <p:tav tm="100000">
                                          <p:val>
                                            <p:strVal val="#ppt_y"/>
                                          </p:val>
                                        </p:tav>
                                      </p:tavLst>
                                    </p:anim>
                                    <p:anim calcmode="lin" valueType="num">
                                      <p:cBhvr>
                                        <p:cTn id="36" dur="3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37" dur="3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38" dur="300" tmFilter="0,0; .5, 1; 1, 1"/>
                                        <p:tgtEl>
                                          <p:spTgt spid="52"/>
                                        </p:tgtEl>
                                      </p:cBhvr>
                                    </p:animEffect>
                                  </p:childTnLst>
                                </p:cTn>
                              </p:par>
                            </p:childTnLst>
                          </p:cTn>
                        </p:par>
                        <p:par>
                          <p:cTn id="39" fill="hold">
                            <p:stCondLst>
                              <p:cond delay="305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53"/>
                                        </p:tgtEl>
                                        <p:attrNameLst>
                                          <p:attrName>style.visibility</p:attrName>
                                        </p:attrNameLst>
                                      </p:cBhvr>
                                      <p:to>
                                        <p:strVal val="visible"/>
                                      </p:to>
                                    </p:set>
                                    <p:anim calcmode="lin" valueType="num">
                                      <p:cBhvr>
                                        <p:cTn id="42" dur="3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43" dur="300" fill="hold"/>
                                        <p:tgtEl>
                                          <p:spTgt spid="53"/>
                                        </p:tgtEl>
                                        <p:attrNameLst>
                                          <p:attrName>ppt_y</p:attrName>
                                        </p:attrNameLst>
                                      </p:cBhvr>
                                      <p:tavLst>
                                        <p:tav tm="0">
                                          <p:val>
                                            <p:strVal val="#ppt_y"/>
                                          </p:val>
                                        </p:tav>
                                        <p:tav tm="100000">
                                          <p:val>
                                            <p:strVal val="#ppt_y"/>
                                          </p:val>
                                        </p:tav>
                                      </p:tavLst>
                                    </p:anim>
                                    <p:anim calcmode="lin" valueType="num">
                                      <p:cBhvr>
                                        <p:cTn id="44" dur="3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45" dur="3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46" dur="300" tmFilter="0,0; .5, 1; 1, 1"/>
                                        <p:tgtEl>
                                          <p:spTgt spid="53"/>
                                        </p:tgtEl>
                                      </p:cBhvr>
                                    </p:animEffect>
                                  </p:childTnLst>
                                </p:cTn>
                              </p:par>
                            </p:childTnLst>
                          </p:cTn>
                        </p:par>
                        <p:par>
                          <p:cTn id="47" fill="hold">
                            <p:stCondLst>
                              <p:cond delay="35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54"/>
                                        </p:tgtEl>
                                        <p:attrNameLst>
                                          <p:attrName>style.visibility</p:attrName>
                                        </p:attrNameLst>
                                      </p:cBhvr>
                                      <p:to>
                                        <p:strVal val="visible"/>
                                      </p:to>
                                    </p:set>
                                    <p:anim calcmode="lin" valueType="num">
                                      <p:cBhvr>
                                        <p:cTn id="50" dur="3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51" dur="300" fill="hold"/>
                                        <p:tgtEl>
                                          <p:spTgt spid="54"/>
                                        </p:tgtEl>
                                        <p:attrNameLst>
                                          <p:attrName>ppt_y</p:attrName>
                                        </p:attrNameLst>
                                      </p:cBhvr>
                                      <p:tavLst>
                                        <p:tav tm="0">
                                          <p:val>
                                            <p:strVal val="#ppt_y"/>
                                          </p:val>
                                        </p:tav>
                                        <p:tav tm="100000">
                                          <p:val>
                                            <p:strVal val="#ppt_y"/>
                                          </p:val>
                                        </p:tav>
                                      </p:tavLst>
                                    </p:anim>
                                    <p:anim calcmode="lin" valueType="num">
                                      <p:cBhvr>
                                        <p:cTn id="52" dur="3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53" dur="3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54" dur="300" tmFilter="0,0; .5, 1; 1, 1"/>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1" grpId="0" animBg="1"/>
      <p:bldP spid="52" grpId="0" animBg="1"/>
      <p:bldP spid="53" grpId="0" animBg="1"/>
      <p:bldP spid="5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367765" y="4560347"/>
            <a:ext cx="1123074" cy="969480"/>
          </a:xfrm>
          <a:prstGeom prst="rect">
            <a:avLst/>
          </a:prstGeom>
          <a:noFill/>
        </p:spPr>
        <p:txBody>
          <a:bodyPr wrap="square" lIns="91426" tIns="45712" rIns="91426" bIns="4571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900" dirty="0">
                <a:solidFill>
                  <a:schemeClr val="tx1">
                    <a:lumMod val="85000"/>
                    <a:lumOff val="15000"/>
                  </a:schemeClr>
                </a:solidFill>
              </a:rPr>
              <a:t>点击添加</a:t>
            </a:r>
            <a:endParaRPr lang="en-US" altLang="zh-CN" sz="1900" dirty="0">
              <a:solidFill>
                <a:schemeClr val="tx1">
                  <a:lumMod val="85000"/>
                  <a:lumOff val="15000"/>
                </a:schemeClr>
              </a:solidFill>
            </a:endParaRPr>
          </a:p>
          <a:p>
            <a:r>
              <a:rPr lang="zh-CN" altLang="en-US" sz="1900" dirty="0">
                <a:solidFill>
                  <a:schemeClr val="tx1">
                    <a:lumMod val="85000"/>
                    <a:lumOff val="15000"/>
                  </a:schemeClr>
                </a:solidFill>
              </a:rPr>
              <a:t>文字</a:t>
            </a:r>
          </a:p>
        </p:txBody>
      </p:sp>
      <p:sp>
        <p:nvSpPr>
          <p:cNvPr id="17" name="TextBox 16"/>
          <p:cNvSpPr txBox="1"/>
          <p:nvPr/>
        </p:nvSpPr>
        <p:spPr>
          <a:xfrm>
            <a:off x="2831297" y="3065038"/>
            <a:ext cx="1591020" cy="1261868"/>
          </a:xfrm>
          <a:prstGeom prst="rect">
            <a:avLst/>
          </a:prstGeom>
          <a:noFill/>
        </p:spPr>
        <p:txBody>
          <a:bodyPr wrap="square" lIns="91426" tIns="45712" rIns="91426" bIns="45712" rtlCol="0" anchor="ctr">
            <a:spAutoFit/>
          </a:bodyPr>
          <a:lstStyle/>
          <a:p>
            <a:pPr algn="ctr"/>
            <a:r>
              <a:rPr lang="zh-CN" altLang="en-US" sz="1900" dirty="0">
                <a:solidFill>
                  <a:schemeClr val="tx1">
                    <a:lumMod val="85000"/>
                    <a:lumOff val="15000"/>
                  </a:schemeClr>
                </a:solidFill>
                <a:latin typeface="微软雅黑" pitchFamily="34" charset="-122"/>
                <a:ea typeface="微软雅黑" pitchFamily="34" charset="-122"/>
              </a:rPr>
              <a:t>点击添加</a:t>
            </a:r>
            <a:endParaRPr lang="en-US" altLang="zh-CN" sz="1900" dirty="0">
              <a:solidFill>
                <a:schemeClr val="tx1">
                  <a:lumMod val="85000"/>
                  <a:lumOff val="15000"/>
                </a:schemeClr>
              </a:solidFill>
              <a:latin typeface="微软雅黑" pitchFamily="34" charset="-122"/>
              <a:ea typeface="微软雅黑" pitchFamily="34" charset="-122"/>
            </a:endParaRPr>
          </a:p>
          <a:p>
            <a:pPr algn="ctr"/>
            <a:r>
              <a:rPr lang="zh-CN" altLang="en-US" sz="1900" dirty="0">
                <a:solidFill>
                  <a:schemeClr val="tx1">
                    <a:lumMod val="85000"/>
                    <a:lumOff val="15000"/>
                  </a:schemeClr>
                </a:solidFill>
                <a:latin typeface="微软雅黑" pitchFamily="34" charset="-122"/>
                <a:ea typeface="微软雅黑" pitchFamily="34" charset="-122"/>
              </a:rPr>
              <a:t>文字点击添加</a:t>
            </a:r>
            <a:endParaRPr lang="en-US" altLang="zh-CN" sz="1900" dirty="0">
              <a:solidFill>
                <a:schemeClr val="tx1">
                  <a:lumMod val="85000"/>
                  <a:lumOff val="15000"/>
                </a:schemeClr>
              </a:solidFill>
              <a:latin typeface="微软雅黑" pitchFamily="34" charset="-122"/>
              <a:ea typeface="微软雅黑" pitchFamily="34" charset="-122"/>
            </a:endParaRPr>
          </a:p>
          <a:p>
            <a:pPr algn="ctr"/>
            <a:r>
              <a:rPr lang="zh-CN" altLang="en-US" sz="1900" dirty="0">
                <a:solidFill>
                  <a:schemeClr val="tx1">
                    <a:lumMod val="85000"/>
                    <a:lumOff val="15000"/>
                  </a:schemeClr>
                </a:solidFill>
                <a:latin typeface="微软雅黑" pitchFamily="34" charset="-122"/>
                <a:ea typeface="微软雅黑" pitchFamily="34" charset="-122"/>
              </a:rPr>
              <a:t>文字</a:t>
            </a:r>
          </a:p>
        </p:txBody>
      </p:sp>
      <p:sp>
        <p:nvSpPr>
          <p:cNvPr id="18" name="TextBox 17"/>
          <p:cNvSpPr txBox="1"/>
          <p:nvPr/>
        </p:nvSpPr>
        <p:spPr>
          <a:xfrm>
            <a:off x="4809925" y="4326460"/>
            <a:ext cx="1123074" cy="969480"/>
          </a:xfrm>
          <a:prstGeom prst="rect">
            <a:avLst/>
          </a:prstGeom>
          <a:noFill/>
        </p:spPr>
        <p:txBody>
          <a:bodyPr wrap="square" lIns="91426" tIns="45712" rIns="91426" bIns="4571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900" dirty="0">
                <a:solidFill>
                  <a:schemeClr val="tx1">
                    <a:lumMod val="85000"/>
                    <a:lumOff val="15000"/>
                  </a:schemeClr>
                </a:solidFill>
              </a:rPr>
              <a:t>点击添加</a:t>
            </a:r>
            <a:endParaRPr lang="en-US" altLang="zh-CN" sz="1900" dirty="0">
              <a:solidFill>
                <a:schemeClr val="tx1">
                  <a:lumMod val="85000"/>
                  <a:lumOff val="15000"/>
                </a:schemeClr>
              </a:solidFill>
            </a:endParaRPr>
          </a:p>
          <a:p>
            <a:r>
              <a:rPr lang="zh-CN" altLang="en-US" sz="1900" dirty="0">
                <a:solidFill>
                  <a:schemeClr val="tx1">
                    <a:lumMod val="85000"/>
                    <a:lumOff val="15000"/>
                  </a:schemeClr>
                </a:solidFill>
              </a:rPr>
              <a:t>文字</a:t>
            </a:r>
          </a:p>
        </p:txBody>
      </p:sp>
      <p:sp>
        <p:nvSpPr>
          <p:cNvPr id="19" name="TextBox 18"/>
          <p:cNvSpPr txBox="1"/>
          <p:nvPr/>
        </p:nvSpPr>
        <p:spPr>
          <a:xfrm>
            <a:off x="6251758" y="3391167"/>
            <a:ext cx="1591020" cy="677092"/>
          </a:xfrm>
          <a:prstGeom prst="rect">
            <a:avLst/>
          </a:prstGeom>
          <a:noFill/>
        </p:spPr>
        <p:txBody>
          <a:bodyPr wrap="square" lIns="91426" tIns="45712" rIns="91426" bIns="45712" rtlCol="0" anchor="ctr">
            <a:spAutoFit/>
          </a:bodyPr>
          <a:lstStyle/>
          <a:p>
            <a:pPr algn="ctr"/>
            <a:r>
              <a:rPr lang="zh-CN" altLang="en-US" sz="1900" dirty="0">
                <a:solidFill>
                  <a:schemeClr val="tx1">
                    <a:lumMod val="85000"/>
                    <a:lumOff val="15000"/>
                  </a:schemeClr>
                </a:solidFill>
                <a:latin typeface="微软雅黑" pitchFamily="34" charset="-122"/>
                <a:ea typeface="微软雅黑" pitchFamily="34" charset="-122"/>
              </a:rPr>
              <a:t>点击添加</a:t>
            </a:r>
            <a:endParaRPr lang="en-US" altLang="zh-CN" sz="1900" dirty="0">
              <a:solidFill>
                <a:schemeClr val="tx1">
                  <a:lumMod val="85000"/>
                  <a:lumOff val="15000"/>
                </a:schemeClr>
              </a:solidFill>
              <a:latin typeface="微软雅黑" pitchFamily="34" charset="-122"/>
              <a:ea typeface="微软雅黑" pitchFamily="34" charset="-122"/>
            </a:endParaRPr>
          </a:p>
          <a:p>
            <a:pPr algn="ctr"/>
            <a:r>
              <a:rPr lang="zh-CN" altLang="en-US" sz="1900" dirty="0">
                <a:solidFill>
                  <a:schemeClr val="tx1">
                    <a:lumMod val="85000"/>
                    <a:lumOff val="15000"/>
                  </a:schemeClr>
                </a:solidFill>
                <a:latin typeface="微软雅黑" pitchFamily="34" charset="-122"/>
                <a:ea typeface="微软雅黑" pitchFamily="34" charset="-122"/>
              </a:rPr>
              <a:t>文字点击</a:t>
            </a:r>
          </a:p>
        </p:txBody>
      </p:sp>
      <p:sp>
        <p:nvSpPr>
          <p:cNvPr id="20" name="矩形 19"/>
          <p:cNvSpPr/>
          <p:nvPr/>
        </p:nvSpPr>
        <p:spPr>
          <a:xfrm>
            <a:off x="8604519" y="2493691"/>
            <a:ext cx="2590601" cy="3508654"/>
          </a:xfrm>
          <a:prstGeom prst="rect">
            <a:avLst/>
          </a:prstGeom>
        </p:spPr>
        <p:txBody>
          <a:bodyPr wrap="square" lIns="91426" tIns="45712" rIns="91426" bIns="45712">
            <a:spAutoFit/>
          </a:bodyPr>
          <a:lstStyle/>
          <a:p>
            <a:pPr>
              <a:lnSpc>
                <a:spcPct val="150000"/>
              </a:lnSpc>
            </a:pPr>
            <a:r>
              <a:rPr lang="zh-CN" altLang="en-US" sz="2000" b="1" dirty="0">
                <a:solidFill>
                  <a:schemeClr val="accent1"/>
                </a:solidFill>
                <a:latin typeface="微软雅黑" pitchFamily="34" charset="-122"/>
                <a:ea typeface="微软雅黑" pitchFamily="34" charset="-122"/>
              </a:rPr>
              <a:t>点击添加小标题</a:t>
            </a:r>
            <a:endParaRPr lang="en-US" altLang="zh-CN" sz="2000" b="1" dirty="0">
              <a:solidFill>
                <a:schemeClr val="accent1"/>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21" name="Freeform 4"/>
          <p:cNvSpPr>
            <a:spLocks/>
          </p:cNvSpPr>
          <p:nvPr/>
        </p:nvSpPr>
        <p:spPr bwMode="auto">
          <a:xfrm>
            <a:off x="2451141" y="2542077"/>
            <a:ext cx="2328771" cy="2330371"/>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2"/>
          </a:solidFill>
          <a:ln w="3175" cap="flat" cmpd="sng" algn="ctr">
            <a:noFill/>
            <a:prstDash val="solid"/>
          </a:ln>
          <a:effectLst/>
          <a:extLst/>
        </p:spPr>
        <p:txBody>
          <a:bodyPr lIns="0" tIns="45712" rIns="0" bIns="45712" anchor="ctr"/>
          <a:lstStyle/>
          <a:p>
            <a:pPr algn="ctr" defTabSz="914377" fontAlgn="base">
              <a:lnSpc>
                <a:spcPct val="120000"/>
              </a:lnSpc>
              <a:spcBef>
                <a:spcPts val="600"/>
              </a:spcBef>
              <a:spcAft>
                <a:spcPts val="600"/>
              </a:spcAft>
              <a:defRPr/>
            </a:pPr>
            <a:endParaRPr lang="en-US" sz="2800" kern="0" dirty="0">
              <a:solidFill>
                <a:sysClr val="window" lastClr="FFFFFF"/>
              </a:solidFill>
              <a:latin typeface="微软雅黑" pitchFamily="34" charset="-122"/>
              <a:ea typeface="微软雅黑" pitchFamily="34" charset="-122"/>
            </a:endParaRPr>
          </a:p>
        </p:txBody>
      </p:sp>
      <p:sp>
        <p:nvSpPr>
          <p:cNvPr id="22" name="Freeform 6"/>
          <p:cNvSpPr>
            <a:spLocks/>
          </p:cNvSpPr>
          <p:nvPr/>
        </p:nvSpPr>
        <p:spPr bwMode="auto">
          <a:xfrm>
            <a:off x="4439830" y="3812225"/>
            <a:ext cx="1840700"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3"/>
          </a:solidFill>
          <a:ln w="3175" cap="flat" cmpd="sng" algn="ctr">
            <a:noFill/>
            <a:prstDash val="solid"/>
          </a:ln>
          <a:effectLst/>
          <a:extLst/>
        </p:spPr>
        <p:txBody>
          <a:bodyPr lIns="0" tIns="45712" rIns="0" bIns="45712" anchor="ctr"/>
          <a:lstStyle/>
          <a:p>
            <a:pPr algn="ctr" defTabSz="914377" fontAlgn="base">
              <a:lnSpc>
                <a:spcPct val="120000"/>
              </a:lnSpc>
              <a:spcBef>
                <a:spcPts val="600"/>
              </a:spcBef>
              <a:spcAft>
                <a:spcPts val="600"/>
              </a:spcAft>
              <a:defRPr/>
            </a:pPr>
            <a:endParaRPr lang="en-US" sz="2800" kern="0" dirty="0">
              <a:solidFill>
                <a:srgbClr val="414455"/>
              </a:solidFill>
              <a:latin typeface="微软雅黑" pitchFamily="34" charset="-122"/>
              <a:ea typeface="微软雅黑" pitchFamily="34" charset="-122"/>
            </a:endParaRPr>
          </a:p>
        </p:txBody>
      </p:sp>
      <p:sp>
        <p:nvSpPr>
          <p:cNvPr id="23" name="Freeform 8"/>
          <p:cNvSpPr>
            <a:spLocks/>
          </p:cNvSpPr>
          <p:nvPr/>
        </p:nvSpPr>
        <p:spPr bwMode="auto">
          <a:xfrm>
            <a:off x="914004" y="3990278"/>
            <a:ext cx="2031612"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3"/>
          </a:solidFill>
          <a:ln w="3175" cap="flat" cmpd="sng" algn="ctr">
            <a:noFill/>
            <a:prstDash val="solid"/>
          </a:ln>
          <a:effectLst/>
          <a:extLst/>
        </p:spPr>
        <p:txBody>
          <a:bodyPr lIns="0" tIns="45712" rIns="0" bIns="45712" anchor="ctr"/>
          <a:lstStyle/>
          <a:p>
            <a:pPr algn="ctr" defTabSz="914377" fontAlgn="base">
              <a:lnSpc>
                <a:spcPct val="120000"/>
              </a:lnSpc>
              <a:spcBef>
                <a:spcPts val="600"/>
              </a:spcBef>
              <a:spcAft>
                <a:spcPts val="600"/>
              </a:spcAft>
              <a:defRPr/>
            </a:pPr>
            <a:endParaRPr lang="en-US" sz="2800" kern="0" dirty="0">
              <a:solidFill>
                <a:sysClr val="window" lastClr="FFFFFF"/>
              </a:solidFill>
              <a:latin typeface="微软雅黑" pitchFamily="34" charset="-122"/>
              <a:ea typeface="微软雅黑" pitchFamily="34" charset="-122"/>
            </a:endParaRPr>
          </a:p>
        </p:txBody>
      </p:sp>
      <p:sp>
        <p:nvSpPr>
          <p:cNvPr id="24" name="Freeform 6"/>
          <p:cNvSpPr>
            <a:spLocks/>
          </p:cNvSpPr>
          <p:nvPr/>
        </p:nvSpPr>
        <p:spPr bwMode="auto">
          <a:xfrm>
            <a:off x="5924254" y="2615465"/>
            <a:ext cx="2223463"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a:extLst/>
        </p:spPr>
        <p:txBody>
          <a:bodyPr lIns="0" tIns="45712" rIns="0" bIns="45712" anchor="ctr"/>
          <a:lstStyle/>
          <a:p>
            <a:pPr algn="ctr" defTabSz="914377" fontAlgn="base">
              <a:lnSpc>
                <a:spcPct val="120000"/>
              </a:lnSpc>
              <a:spcBef>
                <a:spcPts val="600"/>
              </a:spcBef>
              <a:spcAft>
                <a:spcPts val="600"/>
              </a:spcAft>
            </a:pPr>
            <a:endParaRPr lang="en-US" sz="2800" kern="0" dirty="0">
              <a:solidFill>
                <a:sysClr val="window" lastClr="FFFFFF"/>
              </a:solidFill>
              <a:latin typeface="微软雅黑" pitchFamily="34" charset="-122"/>
              <a:ea typeface="微软雅黑" pitchFamily="34" charset="-122"/>
            </a:endParaRPr>
          </a:p>
        </p:txBody>
      </p:sp>
      <p:sp>
        <p:nvSpPr>
          <p:cNvPr id="12" name="矩形 11"/>
          <p:cNvSpPr/>
          <p:nvPr/>
        </p:nvSpPr>
        <p:spPr>
          <a:xfrm>
            <a:off x="4152258" y="1557587"/>
            <a:ext cx="3839901" cy="46365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8" rIns="91458" bIns="45728" rtlCol="0" anchor="ctr"/>
          <a:lstStyle/>
          <a:p>
            <a:pPr algn="ctr"/>
            <a:r>
              <a:rPr lang="zh-CN" altLang="en-US" dirty="0">
                <a:latin typeface="微软雅黑" pitchFamily="34" charset="-122"/>
                <a:ea typeface="微软雅黑" pitchFamily="34" charset="-122"/>
              </a:rPr>
              <a:t>点击添加小标题</a:t>
            </a:r>
          </a:p>
        </p:txBody>
      </p:sp>
    </p:spTree>
    <p:extLst>
      <p:ext uri="{BB962C8B-B14F-4D97-AF65-F5344CB8AC3E}">
        <p14:creationId xmlns:p14="http://schemas.microsoft.com/office/powerpoint/2010/main" val="1791594192"/>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par>
                                <p:cTn id="12" presetID="8" presetClass="emph" presetSubtype="0" repeatCount="indefinite" fill="hold" grpId="1" nodeType="withEffect">
                                  <p:stCondLst>
                                    <p:cond delay="0"/>
                                  </p:stCondLst>
                                  <p:childTnLst>
                                    <p:animRot by="-86400000">
                                      <p:cBhvr>
                                        <p:cTn id="13" dur="8000" fill="hold"/>
                                        <p:tgtEl>
                                          <p:spTgt spid="23"/>
                                        </p:tgtEl>
                                        <p:attrNameLst>
                                          <p:attrName>r</p:attrName>
                                        </p:attrNameLst>
                                      </p:cBhvr>
                                    </p:animRot>
                                  </p:childTnLst>
                                </p:cTn>
                              </p:par>
                              <p:par>
                                <p:cTn id="14" presetID="53" presetClass="entr" presetSubtype="16" fill="hold" grpId="0" nodeType="withEffect">
                                  <p:stCondLst>
                                    <p:cond delay="50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8" presetClass="emph" presetSubtype="0" repeatCount="indefinite" fill="hold" grpId="1" nodeType="withEffect">
                                  <p:stCondLst>
                                    <p:cond delay="1500"/>
                                  </p:stCondLst>
                                  <p:childTnLst>
                                    <p:animRot by="64800000">
                                      <p:cBhvr>
                                        <p:cTn id="23" dur="7500" fill="hold"/>
                                        <p:tgtEl>
                                          <p:spTgt spid="21"/>
                                        </p:tgtEl>
                                        <p:attrNameLst>
                                          <p:attrName>r</p:attrName>
                                        </p:attrNameLst>
                                      </p:cBhvr>
                                    </p:animRot>
                                  </p:childTnLst>
                                </p:cTn>
                              </p:par>
                              <p:par>
                                <p:cTn id="24" presetID="53" presetClass="entr" presetSubtype="16" fill="hold" grpId="0" nodeType="withEffect">
                                  <p:stCondLst>
                                    <p:cond delay="200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8" presetClass="emph" presetSubtype="0" repeatCount="indefinite" fill="hold" grpId="1" nodeType="withEffect">
                                  <p:stCondLst>
                                    <p:cond delay="3000"/>
                                  </p:stCondLst>
                                  <p:childTnLst>
                                    <p:animRot by="-108000000">
                                      <p:cBhvr>
                                        <p:cTn id="33" dur="7500" fill="hold"/>
                                        <p:tgtEl>
                                          <p:spTgt spid="22"/>
                                        </p:tgtEl>
                                        <p:attrNameLst>
                                          <p:attrName>r</p:attrName>
                                        </p:attrNameLst>
                                      </p:cBhvr>
                                    </p:animRot>
                                  </p:childTnLst>
                                </p:cTn>
                              </p:par>
                              <p:par>
                                <p:cTn id="34" presetID="53" presetClass="entr" presetSubtype="16" fill="hold" grpId="0" nodeType="withEffect">
                                  <p:stCondLst>
                                    <p:cond delay="400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par>
                                <p:cTn id="39" presetID="10" presetClass="entr" presetSubtype="0" fill="hold" grpId="0" nodeType="withEffect">
                                  <p:stCondLst>
                                    <p:cond delay="450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par>
                                <p:cTn id="42" presetID="8" presetClass="emph" presetSubtype="0" repeatCount="indefinite" fill="hold" grpId="1" nodeType="withEffect">
                                  <p:stCondLst>
                                    <p:cond delay="4500"/>
                                  </p:stCondLst>
                                  <p:childTnLst>
                                    <p:animRot by="86400000">
                                      <p:cBhvr>
                                        <p:cTn id="43" dur="7000" fill="hold"/>
                                        <p:tgtEl>
                                          <p:spTgt spid="24"/>
                                        </p:tgtEl>
                                        <p:attrNameLst>
                                          <p:attrName>r</p:attrName>
                                        </p:attrNameLst>
                                      </p:cBhvr>
                                    </p:animRot>
                                  </p:childTnLst>
                                </p:cTn>
                              </p:par>
                              <p:par>
                                <p:cTn id="44" presetID="53" presetClass="entr" presetSubtype="16" fill="hold" grpId="0" nodeType="withEffect">
                                  <p:stCondLst>
                                    <p:cond delay="5000"/>
                                  </p:stCondLst>
                                  <p:childTnLst>
                                    <p:set>
                                      <p:cBhvr>
                                        <p:cTn id="45" dur="1" fill="hold">
                                          <p:stCondLst>
                                            <p:cond delay="0"/>
                                          </p:stCondLst>
                                        </p:cTn>
                                        <p:tgtEl>
                                          <p:spTgt spid="19"/>
                                        </p:tgtEl>
                                        <p:attrNameLst>
                                          <p:attrName>style.visibility</p:attrName>
                                        </p:attrNameLst>
                                      </p:cBhvr>
                                      <p:to>
                                        <p:strVal val="visible"/>
                                      </p:to>
                                    </p:set>
                                    <p:anim calcmode="lin" valueType="num">
                                      <p:cBhvr>
                                        <p:cTn id="46" dur="500" fill="hold"/>
                                        <p:tgtEl>
                                          <p:spTgt spid="19"/>
                                        </p:tgtEl>
                                        <p:attrNameLst>
                                          <p:attrName>ppt_w</p:attrName>
                                        </p:attrNameLst>
                                      </p:cBhvr>
                                      <p:tavLst>
                                        <p:tav tm="0">
                                          <p:val>
                                            <p:fltVal val="0"/>
                                          </p:val>
                                        </p:tav>
                                        <p:tav tm="100000">
                                          <p:val>
                                            <p:strVal val="#ppt_w"/>
                                          </p:val>
                                        </p:tav>
                                      </p:tavLst>
                                    </p:anim>
                                    <p:anim calcmode="lin" valueType="num">
                                      <p:cBhvr>
                                        <p:cTn id="47" dur="500" fill="hold"/>
                                        <p:tgtEl>
                                          <p:spTgt spid="19"/>
                                        </p:tgtEl>
                                        <p:attrNameLst>
                                          <p:attrName>ppt_h</p:attrName>
                                        </p:attrNameLst>
                                      </p:cBhvr>
                                      <p:tavLst>
                                        <p:tav tm="0">
                                          <p:val>
                                            <p:fltVal val="0"/>
                                          </p:val>
                                        </p:tav>
                                        <p:tav tm="100000">
                                          <p:val>
                                            <p:strVal val="#ppt_h"/>
                                          </p:val>
                                        </p:tav>
                                      </p:tavLst>
                                    </p:anim>
                                    <p:animEffect transition="in" filter="fade">
                                      <p:cBhvr>
                                        <p:cTn id="48" dur="500"/>
                                        <p:tgtEl>
                                          <p:spTgt spid="19"/>
                                        </p:tgtEl>
                                      </p:cBhvr>
                                    </p:animEffect>
                                  </p:childTnLst>
                                </p:cTn>
                              </p:par>
                              <p:par>
                                <p:cTn id="49" presetID="22" presetClass="entr" presetSubtype="8" fill="hold" grpId="0" nodeType="withEffect">
                                  <p:stCondLst>
                                    <p:cond delay="6500"/>
                                  </p:stCondLst>
                                  <p:childTnLst>
                                    <p:set>
                                      <p:cBhvr>
                                        <p:cTn id="50" dur="1" fill="hold">
                                          <p:stCondLst>
                                            <p:cond delay="0"/>
                                          </p:stCondLst>
                                        </p:cTn>
                                        <p:tgtEl>
                                          <p:spTgt spid="20"/>
                                        </p:tgtEl>
                                        <p:attrNameLst>
                                          <p:attrName>style.visibility</p:attrName>
                                        </p:attrNameLst>
                                      </p:cBhvr>
                                      <p:to>
                                        <p:strVal val="visible"/>
                                      </p:to>
                                    </p:set>
                                    <p:animEffect transition="in" filter="wipe(left)">
                                      <p:cBhvr>
                                        <p:cTn id="5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标注 45"/>
          <p:cNvSpPr/>
          <p:nvPr/>
        </p:nvSpPr>
        <p:spPr>
          <a:xfrm>
            <a:off x="8665396" y="2339052"/>
            <a:ext cx="2842031" cy="1419966"/>
          </a:xfrm>
          <a:prstGeom prst="wedgeRectCallout">
            <a:avLst>
              <a:gd name="adj1" fmla="val 41393"/>
              <a:gd name="adj2" fmla="val -19934"/>
            </a:avLst>
          </a:prstGeom>
          <a:solidFill>
            <a:schemeClr val="accent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6406" tIns="48202" rIns="96406" bIns="48202" rtlCol="0" anchor="ctr"/>
          <a:lstStyle/>
          <a:p>
            <a:pPr defTabSz="1282096">
              <a:spcBef>
                <a:spcPct val="20000"/>
              </a:spcBef>
            </a:pPr>
            <a:r>
              <a:rPr lang="zh-CN" altLang="en-US" sz="1687" dirty="0">
                <a:solidFill>
                  <a:schemeClr val="bg1"/>
                </a:solidFill>
                <a:latin typeface="微软雅黑" pitchFamily="34" charset="-122"/>
                <a:ea typeface="微软雅黑" pitchFamily="34" charset="-122"/>
                <a:sym typeface="Arial" pitchFamily="34" charset="0"/>
              </a:rPr>
              <a:t>     单击编辑标题</a:t>
            </a:r>
            <a:endParaRPr lang="en-US" altLang="zh-CN" sz="1687" dirty="0">
              <a:solidFill>
                <a:schemeClr val="bg1"/>
              </a:solidFill>
              <a:latin typeface="微软雅黑" pitchFamily="34" charset="-122"/>
              <a:ea typeface="微软雅黑" pitchFamily="34" charset="-122"/>
              <a:sym typeface="Arial" pitchFamily="34" charset="0"/>
            </a:endParaRPr>
          </a:p>
          <a:p>
            <a:r>
              <a:rPr lang="zh-CN" altLang="en-US" sz="1266" dirty="0">
                <a:solidFill>
                  <a:schemeClr val="bg1"/>
                </a:solidFill>
                <a:latin typeface="微软雅黑" pitchFamily="34" charset="-122"/>
                <a:ea typeface="微软雅黑" pitchFamily="34" charset="-122"/>
              </a:rPr>
              <a:t>   请在此粘贴或者输入你的文字内容</a:t>
            </a:r>
            <a:endParaRPr lang="en-US" altLang="zh-CN" sz="1266" dirty="0">
              <a:solidFill>
                <a:schemeClr val="bg1"/>
              </a:solidFill>
              <a:latin typeface="微软雅黑" pitchFamily="34" charset="-122"/>
              <a:ea typeface="微软雅黑" pitchFamily="34" charset="-122"/>
            </a:endParaRPr>
          </a:p>
          <a:p>
            <a:r>
              <a:rPr lang="zh-CN" altLang="en-US" sz="1266" dirty="0">
                <a:solidFill>
                  <a:schemeClr val="bg1"/>
                </a:solidFill>
                <a:latin typeface="微软雅黑" pitchFamily="34" charset="-122"/>
                <a:ea typeface="微软雅黑" pitchFamily="34" charset="-122"/>
              </a:rPr>
              <a:t>   请在此粘贴或者输入你的文字内容</a:t>
            </a:r>
            <a:endParaRPr lang="en-US" altLang="zh-CN" sz="1266" dirty="0">
              <a:solidFill>
                <a:schemeClr val="bg1"/>
              </a:solidFill>
              <a:latin typeface="微软雅黑" pitchFamily="34" charset="-122"/>
              <a:ea typeface="微软雅黑" pitchFamily="34" charset="-122"/>
            </a:endParaRPr>
          </a:p>
        </p:txBody>
      </p:sp>
      <p:sp>
        <p:nvSpPr>
          <p:cNvPr id="47" name="矩形标注 46"/>
          <p:cNvSpPr/>
          <p:nvPr/>
        </p:nvSpPr>
        <p:spPr>
          <a:xfrm>
            <a:off x="6034325" y="2339052"/>
            <a:ext cx="2631070" cy="1419966"/>
          </a:xfrm>
          <a:prstGeom prst="wedgeRectCallout">
            <a:avLst>
              <a:gd name="adj1" fmla="val 59514"/>
              <a:gd name="adj2" fmla="val -21196"/>
            </a:avLst>
          </a:prstGeom>
          <a:solidFill>
            <a:schemeClr val="accent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6406" tIns="48202" rIns="96406" bIns="48202" rtlCol="0" anchor="ctr"/>
          <a:lstStyle/>
          <a:p>
            <a:pPr defTabSz="1282096">
              <a:spcBef>
                <a:spcPct val="20000"/>
              </a:spcBef>
            </a:pPr>
            <a:r>
              <a:rPr lang="zh-CN" altLang="en-US" sz="1687" dirty="0">
                <a:solidFill>
                  <a:schemeClr val="bg1"/>
                </a:solidFill>
                <a:latin typeface="微软雅黑" pitchFamily="34" charset="-122"/>
                <a:ea typeface="微软雅黑" pitchFamily="34" charset="-122"/>
                <a:sym typeface="Arial" pitchFamily="34" charset="0"/>
              </a:rPr>
              <a:t>     单击编辑标题</a:t>
            </a:r>
            <a:endParaRPr lang="en-US" altLang="zh-CN" sz="1687" dirty="0">
              <a:solidFill>
                <a:schemeClr val="bg1"/>
              </a:solidFill>
              <a:latin typeface="微软雅黑" pitchFamily="34" charset="-122"/>
              <a:ea typeface="微软雅黑" pitchFamily="34" charset="-122"/>
              <a:sym typeface="Arial" pitchFamily="34" charset="0"/>
            </a:endParaRPr>
          </a:p>
          <a:p>
            <a:r>
              <a:rPr lang="zh-CN" altLang="en-US" sz="1266" dirty="0">
                <a:solidFill>
                  <a:schemeClr val="bg1"/>
                </a:solidFill>
                <a:latin typeface="微软雅黑" pitchFamily="34" charset="-122"/>
                <a:ea typeface="微软雅黑" pitchFamily="34" charset="-122"/>
              </a:rPr>
              <a:t>请在此粘贴或者输入你的文字内容</a:t>
            </a:r>
            <a:endParaRPr lang="en-US" altLang="zh-CN" sz="1266" dirty="0">
              <a:solidFill>
                <a:schemeClr val="bg1"/>
              </a:solidFill>
              <a:latin typeface="微软雅黑" pitchFamily="34" charset="-122"/>
              <a:ea typeface="微软雅黑" pitchFamily="34" charset="-122"/>
            </a:endParaRPr>
          </a:p>
          <a:p>
            <a:r>
              <a:rPr lang="zh-CN" altLang="en-US" sz="1266" dirty="0">
                <a:solidFill>
                  <a:schemeClr val="bg1"/>
                </a:solidFill>
                <a:latin typeface="微软雅黑" pitchFamily="34" charset="-122"/>
                <a:ea typeface="微软雅黑" pitchFamily="34" charset="-122"/>
              </a:rPr>
              <a:t>请在此粘贴或者输入你的文字内容</a:t>
            </a:r>
            <a:endParaRPr lang="en-US" altLang="zh-CN" sz="1266" dirty="0">
              <a:solidFill>
                <a:schemeClr val="bg1"/>
              </a:solidFill>
              <a:latin typeface="微软雅黑" pitchFamily="34" charset="-122"/>
              <a:ea typeface="微软雅黑" pitchFamily="34" charset="-122"/>
            </a:endParaRPr>
          </a:p>
        </p:txBody>
      </p:sp>
      <p:sp>
        <p:nvSpPr>
          <p:cNvPr id="48" name="矩形标注 47"/>
          <p:cNvSpPr/>
          <p:nvPr/>
        </p:nvSpPr>
        <p:spPr>
          <a:xfrm>
            <a:off x="3403256" y="2339052"/>
            <a:ext cx="2631070" cy="1419966"/>
          </a:xfrm>
          <a:prstGeom prst="wedgeRectCallout">
            <a:avLst>
              <a:gd name="adj1" fmla="val 59514"/>
              <a:gd name="adj2" fmla="val -21196"/>
            </a:avLst>
          </a:prstGeom>
          <a:solidFill>
            <a:schemeClr val="accent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6406" tIns="48202" rIns="96406" bIns="48202" rtlCol="0" anchor="ctr"/>
          <a:lstStyle/>
          <a:p>
            <a:pPr defTabSz="1282096">
              <a:spcBef>
                <a:spcPct val="20000"/>
              </a:spcBef>
            </a:pPr>
            <a:r>
              <a:rPr lang="zh-CN" altLang="en-US" sz="1687" dirty="0">
                <a:solidFill>
                  <a:schemeClr val="bg1"/>
                </a:solidFill>
                <a:latin typeface="微软雅黑" pitchFamily="34" charset="-122"/>
                <a:ea typeface="微软雅黑" pitchFamily="34" charset="-122"/>
                <a:sym typeface="Arial" pitchFamily="34" charset="0"/>
              </a:rPr>
              <a:t>     单击编辑标题</a:t>
            </a:r>
            <a:endParaRPr lang="en-US" altLang="zh-CN" sz="1687" dirty="0">
              <a:solidFill>
                <a:schemeClr val="bg1"/>
              </a:solidFill>
              <a:latin typeface="微软雅黑" pitchFamily="34" charset="-122"/>
              <a:ea typeface="微软雅黑" pitchFamily="34" charset="-122"/>
              <a:sym typeface="Arial" pitchFamily="34" charset="0"/>
            </a:endParaRPr>
          </a:p>
          <a:p>
            <a:r>
              <a:rPr lang="zh-CN" altLang="en-US" sz="1266" dirty="0">
                <a:solidFill>
                  <a:schemeClr val="bg1"/>
                </a:solidFill>
                <a:latin typeface="微软雅黑" pitchFamily="34" charset="-122"/>
                <a:ea typeface="微软雅黑" pitchFamily="34" charset="-122"/>
              </a:rPr>
              <a:t>请在此粘贴或者输入你的文字内容</a:t>
            </a:r>
            <a:endParaRPr lang="en-US" altLang="zh-CN" sz="1266" dirty="0">
              <a:solidFill>
                <a:schemeClr val="bg1"/>
              </a:solidFill>
              <a:latin typeface="微软雅黑" pitchFamily="34" charset="-122"/>
              <a:ea typeface="微软雅黑" pitchFamily="34" charset="-122"/>
            </a:endParaRPr>
          </a:p>
          <a:p>
            <a:r>
              <a:rPr lang="zh-CN" altLang="en-US" sz="1266" dirty="0">
                <a:solidFill>
                  <a:schemeClr val="bg1"/>
                </a:solidFill>
                <a:latin typeface="微软雅黑" pitchFamily="34" charset="-122"/>
                <a:ea typeface="微软雅黑" pitchFamily="34" charset="-122"/>
              </a:rPr>
              <a:t>请在此粘贴或者输入你的文字内容</a:t>
            </a:r>
            <a:endParaRPr lang="en-US" altLang="zh-CN" sz="1266" dirty="0">
              <a:solidFill>
                <a:schemeClr val="bg1"/>
              </a:solidFill>
              <a:latin typeface="微软雅黑" pitchFamily="34" charset="-122"/>
              <a:ea typeface="微软雅黑" pitchFamily="34" charset="-122"/>
            </a:endParaRPr>
          </a:p>
        </p:txBody>
      </p:sp>
      <p:sp>
        <p:nvSpPr>
          <p:cNvPr id="49" name="矩形标注 48"/>
          <p:cNvSpPr/>
          <p:nvPr/>
        </p:nvSpPr>
        <p:spPr>
          <a:xfrm>
            <a:off x="772187" y="2339052"/>
            <a:ext cx="2631070" cy="1419966"/>
          </a:xfrm>
          <a:prstGeom prst="wedgeRectCallout">
            <a:avLst>
              <a:gd name="adj1" fmla="val 59514"/>
              <a:gd name="adj2" fmla="val -21196"/>
            </a:avLst>
          </a:prstGeom>
          <a:solidFill>
            <a:schemeClr val="accent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6406" tIns="48202" rIns="96406" bIns="48202" rtlCol="0" anchor="ctr"/>
          <a:lstStyle/>
          <a:p>
            <a:pPr defTabSz="1282096">
              <a:spcBef>
                <a:spcPct val="20000"/>
              </a:spcBef>
            </a:pPr>
            <a:r>
              <a:rPr lang="zh-CN" altLang="en-US" sz="1687" dirty="0">
                <a:solidFill>
                  <a:schemeClr val="bg1"/>
                </a:solidFill>
                <a:latin typeface="微软雅黑" pitchFamily="34" charset="-122"/>
                <a:ea typeface="微软雅黑" pitchFamily="34" charset="-122"/>
                <a:sym typeface="Arial" pitchFamily="34" charset="0"/>
              </a:rPr>
              <a:t>单击编辑标题</a:t>
            </a:r>
            <a:endParaRPr lang="en-US" altLang="zh-CN" sz="1687" dirty="0">
              <a:solidFill>
                <a:schemeClr val="bg1"/>
              </a:solidFill>
              <a:latin typeface="微软雅黑" pitchFamily="34" charset="-122"/>
              <a:ea typeface="微软雅黑" pitchFamily="34" charset="-122"/>
              <a:sym typeface="Arial" pitchFamily="34" charset="0"/>
            </a:endParaRPr>
          </a:p>
          <a:p>
            <a:r>
              <a:rPr lang="zh-CN" altLang="en-US" sz="1266" dirty="0">
                <a:solidFill>
                  <a:schemeClr val="bg1"/>
                </a:solidFill>
                <a:latin typeface="微软雅黑" pitchFamily="34" charset="-122"/>
                <a:ea typeface="微软雅黑" pitchFamily="34" charset="-122"/>
              </a:rPr>
              <a:t>请在此粘贴或者输入你的文字内容</a:t>
            </a:r>
            <a:endParaRPr lang="en-US" altLang="zh-CN" sz="1266" dirty="0">
              <a:solidFill>
                <a:schemeClr val="bg1"/>
              </a:solidFill>
              <a:latin typeface="微软雅黑" pitchFamily="34" charset="-122"/>
              <a:ea typeface="微软雅黑" pitchFamily="34" charset="-122"/>
            </a:endParaRPr>
          </a:p>
          <a:p>
            <a:r>
              <a:rPr lang="zh-CN" altLang="en-US" sz="1266" dirty="0">
                <a:solidFill>
                  <a:schemeClr val="bg1"/>
                </a:solidFill>
                <a:latin typeface="微软雅黑" pitchFamily="34" charset="-122"/>
                <a:ea typeface="微软雅黑" pitchFamily="34" charset="-122"/>
              </a:rPr>
              <a:t>请在此粘贴或者输入你的文字内容</a:t>
            </a:r>
            <a:endParaRPr lang="en-US" altLang="zh-CN" sz="1266" dirty="0">
              <a:solidFill>
                <a:schemeClr val="bg1"/>
              </a:solidFill>
              <a:latin typeface="微软雅黑" pitchFamily="34" charset="-122"/>
              <a:ea typeface="微软雅黑" pitchFamily="34" charset="-122"/>
            </a:endParaRPr>
          </a:p>
        </p:txBody>
      </p:sp>
      <p:sp>
        <p:nvSpPr>
          <p:cNvPr id="50" name="文本框 11"/>
          <p:cNvSpPr txBox="1"/>
          <p:nvPr/>
        </p:nvSpPr>
        <p:spPr>
          <a:xfrm>
            <a:off x="676974" y="4804021"/>
            <a:ext cx="10950066" cy="1390007"/>
          </a:xfrm>
          <a:prstGeom prst="rect">
            <a:avLst/>
          </a:prstGeom>
          <a:noFill/>
        </p:spPr>
        <p:txBody>
          <a:bodyPr wrap="square" lIns="96406" tIns="48202" rIns="96406" bIns="48202" rtlCol="0">
            <a:spAutoFit/>
          </a:body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rPr>
              <a:t>请在此粘贴或者输入你的文字内容请在此粘贴或者输入你的文字内容请在此粘贴或者输入你的文字内容请在此粘贴或者输入你的文字内容请在此粘贴或者输入你的文字内容请在此粘贴或者输入你的文字内容</a:t>
            </a:r>
            <a:endParaRPr lang="en-US" altLang="zh-CN" sz="1400" dirty="0">
              <a:solidFill>
                <a:schemeClr val="tx1">
                  <a:lumMod val="75000"/>
                  <a:lumOff val="25000"/>
                </a:schemeClr>
              </a:solidFill>
              <a:latin typeface="微软雅黑" pitchFamily="34" charset="-122"/>
              <a:ea typeface="微软雅黑" pitchFamily="34" charset="-122"/>
            </a:endParaRPr>
          </a:p>
          <a:p>
            <a:pPr>
              <a:lnSpc>
                <a:spcPct val="150000"/>
              </a:lnSpc>
            </a:pPr>
            <a:endParaRPr lang="en-US" altLang="zh-CN" sz="1400" dirty="0">
              <a:solidFill>
                <a:schemeClr val="tx1">
                  <a:lumMod val="75000"/>
                  <a:lumOff val="25000"/>
                </a:schemeClr>
              </a:solidFill>
              <a:latin typeface="微软雅黑" pitchFamily="34" charset="-122"/>
              <a:ea typeface="微软雅黑" pitchFamily="34" charset="-122"/>
            </a:endParaRPr>
          </a:p>
          <a:p>
            <a:pPr>
              <a:lnSpc>
                <a:spcPct val="150000"/>
              </a:lnSpc>
            </a:pP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51" name="文本框 12"/>
          <p:cNvSpPr txBox="1"/>
          <p:nvPr/>
        </p:nvSpPr>
        <p:spPr>
          <a:xfrm>
            <a:off x="676976" y="4346670"/>
            <a:ext cx="8041697" cy="356968"/>
          </a:xfrm>
          <a:prstGeom prst="rect">
            <a:avLst/>
          </a:prstGeom>
          <a:noFill/>
        </p:spPr>
        <p:txBody>
          <a:bodyPr wrap="square" lIns="96406" tIns="48202" rIns="96406" bIns="48202" rtlCol="0">
            <a:spAutoFit/>
          </a:bodyPr>
          <a:lstStyle/>
          <a:p>
            <a:pPr defTabSz="1282096">
              <a:spcBef>
                <a:spcPct val="20000"/>
              </a:spcBef>
            </a:pPr>
            <a:r>
              <a:rPr lang="zh-CN" altLang="en-US" sz="1687" dirty="0">
                <a:solidFill>
                  <a:schemeClr val="tx1">
                    <a:lumMod val="75000"/>
                    <a:lumOff val="25000"/>
                  </a:schemeClr>
                </a:solidFill>
                <a:latin typeface="微软雅黑" pitchFamily="34" charset="-122"/>
                <a:ea typeface="微软雅黑" pitchFamily="34" charset="-122"/>
                <a:sym typeface="Arial" pitchFamily="34" charset="0"/>
              </a:rPr>
              <a:t>单击编辑标题</a:t>
            </a:r>
            <a:endParaRPr lang="en-US" altLang="zh-CN" sz="1687" dirty="0">
              <a:solidFill>
                <a:schemeClr val="tx1">
                  <a:lumMod val="75000"/>
                  <a:lumOff val="25000"/>
                </a:schemeClr>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157333367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1000"/>
                                        <p:tgtEl>
                                          <p:spTgt spid="49"/>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48"/>
                                        </p:tgtEl>
                                        <p:attrNameLst>
                                          <p:attrName>style.visibility</p:attrName>
                                        </p:attrNameLst>
                                      </p:cBhvr>
                                      <p:to>
                                        <p:strVal val="visible"/>
                                      </p:to>
                                    </p:set>
                                    <p:animEffect transition="in" filter="wipe(left)">
                                      <p:cBhvr>
                                        <p:cTn id="11" dur="1000"/>
                                        <p:tgtEl>
                                          <p:spTgt spid="48"/>
                                        </p:tgtEl>
                                      </p:cBhvr>
                                    </p:animEffect>
                                  </p:childTnLst>
                                </p:cTn>
                              </p:par>
                            </p:childTnLst>
                          </p:cTn>
                        </p:par>
                        <p:par>
                          <p:cTn id="12" fill="hold">
                            <p:stCondLst>
                              <p:cond delay="2500"/>
                            </p:stCondLst>
                            <p:childTnLst>
                              <p:par>
                                <p:cTn id="13" presetID="22" presetClass="entr" presetSubtype="8" fill="hold" grpId="0" nodeType="afterEffect">
                                  <p:stCondLst>
                                    <p:cond delay="500"/>
                                  </p:stCondLst>
                                  <p:childTnLst>
                                    <p:set>
                                      <p:cBhvr>
                                        <p:cTn id="14" dur="1" fill="hold">
                                          <p:stCondLst>
                                            <p:cond delay="0"/>
                                          </p:stCondLst>
                                        </p:cTn>
                                        <p:tgtEl>
                                          <p:spTgt spid="46"/>
                                        </p:tgtEl>
                                        <p:attrNameLst>
                                          <p:attrName>style.visibility</p:attrName>
                                        </p:attrNameLst>
                                      </p:cBhvr>
                                      <p:to>
                                        <p:strVal val="visible"/>
                                      </p:to>
                                    </p:set>
                                    <p:animEffect transition="in" filter="wipe(left)">
                                      <p:cBhvr>
                                        <p:cTn id="15" dur="1000"/>
                                        <p:tgtEl>
                                          <p:spTgt spid="46"/>
                                        </p:tgtEl>
                                      </p:cBhvr>
                                    </p:animEffect>
                                  </p:childTnLst>
                                </p:cTn>
                              </p:par>
                            </p:childTnLst>
                          </p:cTn>
                        </p:par>
                        <p:par>
                          <p:cTn id="16" fill="hold">
                            <p:stCondLst>
                              <p:cond delay="400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51"/>
                                        </p:tgtEl>
                                        <p:attrNameLst>
                                          <p:attrName>style.visibility</p:attrName>
                                        </p:attrNameLst>
                                      </p:cBhvr>
                                      <p:to>
                                        <p:strVal val="visible"/>
                                      </p:to>
                                    </p:set>
                                    <p:animEffect transition="in" filter="fade">
                                      <p:cBhvr>
                                        <p:cTn id="19" dur="1000"/>
                                        <p:tgtEl>
                                          <p:spTgt spid="51"/>
                                        </p:tgtEl>
                                      </p:cBhvr>
                                    </p:animEffect>
                                  </p:childTnLst>
                                </p:cTn>
                              </p:par>
                            </p:childTnLst>
                          </p:cTn>
                        </p:par>
                        <p:par>
                          <p:cTn id="20" fill="hold">
                            <p:stCondLst>
                              <p:cond delay="5500"/>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50"/>
                                        </p:tgtEl>
                                        <p:attrNameLst>
                                          <p:attrName>style.visibility</p:attrName>
                                        </p:attrNameLst>
                                      </p:cBhvr>
                                      <p:to>
                                        <p:strVal val="visible"/>
                                      </p:to>
                                    </p:set>
                                    <p:animEffect transition="in" filter="fade">
                                      <p:cBhvr>
                                        <p:cTn id="23" dur="1000"/>
                                        <p:tgtEl>
                                          <p:spTgt spid="50"/>
                                        </p:tgtEl>
                                      </p:cBhvr>
                                    </p:animEffect>
                                  </p:childTnLst>
                                </p:cTn>
                              </p:par>
                            </p:childTnLst>
                          </p:cTn>
                        </p:par>
                        <p:par>
                          <p:cTn id="24" fill="hold">
                            <p:stCondLst>
                              <p:cond delay="15400"/>
                            </p:stCondLst>
                            <p:childTnLst>
                              <p:par>
                                <p:cTn id="25" presetID="22" presetClass="entr" presetSubtype="8" fill="hold" grpId="0" nodeType="afterEffect">
                                  <p:stCondLst>
                                    <p:cond delay="500"/>
                                  </p:stCondLst>
                                  <p:childTnLst>
                                    <p:set>
                                      <p:cBhvr>
                                        <p:cTn id="26" dur="1" fill="hold">
                                          <p:stCondLst>
                                            <p:cond delay="0"/>
                                          </p:stCondLst>
                                        </p:cTn>
                                        <p:tgtEl>
                                          <p:spTgt spid="47"/>
                                        </p:tgtEl>
                                        <p:attrNameLst>
                                          <p:attrName>style.visibility</p:attrName>
                                        </p:attrNameLst>
                                      </p:cBhvr>
                                      <p:to>
                                        <p:strVal val="visible"/>
                                      </p:to>
                                    </p:set>
                                    <p:animEffect transition="in" filter="wipe(left)">
                                      <p:cBhvr>
                                        <p:cTn id="27"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p:bldP spid="5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直接连接符 25"/>
          <p:cNvCxnSpPr/>
          <p:nvPr/>
        </p:nvCxnSpPr>
        <p:spPr>
          <a:xfrm flipH="1">
            <a:off x="4845304" y="1783128"/>
            <a:ext cx="2288831" cy="4117142"/>
          </a:xfrm>
          <a:prstGeom prst="line">
            <a:avLst/>
          </a:prstGeom>
          <a:ln>
            <a:solidFill>
              <a:srgbClr val="656565"/>
            </a:solidFill>
          </a:ln>
        </p:spPr>
        <p:style>
          <a:lnRef idx="1">
            <a:schemeClr val="accent1"/>
          </a:lnRef>
          <a:fillRef idx="0">
            <a:schemeClr val="accent1"/>
          </a:fillRef>
          <a:effectRef idx="0">
            <a:schemeClr val="accent1"/>
          </a:effectRef>
          <a:fontRef idx="minor">
            <a:schemeClr val="tx1"/>
          </a:fontRef>
        </p:style>
      </p:cxnSp>
      <p:sp>
        <p:nvSpPr>
          <p:cNvPr id="27" name="文本框 9"/>
          <p:cNvSpPr txBox="1"/>
          <p:nvPr/>
        </p:nvSpPr>
        <p:spPr>
          <a:xfrm>
            <a:off x="961088" y="4779098"/>
            <a:ext cx="3614951" cy="726849"/>
          </a:xfrm>
          <a:prstGeom prst="rect">
            <a:avLst/>
          </a:prstGeom>
          <a:noFill/>
        </p:spPr>
        <p:txBody>
          <a:bodyPr wrap="square" lIns="121268" tIns="60634" rIns="121268" bIns="60634" rtlCol="0">
            <a:spAutoFit/>
          </a:bodyPr>
          <a:lstStyle/>
          <a:p>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cs typeface="Hiragino Sans GB W3" charset="-122"/>
              </a:rPr>
              <a:t>输入替换内容</a:t>
            </a:r>
            <a:r>
              <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cs typeface="Hiragino Sans GB W3" charset="-122"/>
              </a:rPr>
              <a:t>输入替换内容</a:t>
            </a: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cs typeface="Hiragino Sans GB W3" charset="-122"/>
              </a:rPr>
              <a:t>输入替换</a:t>
            </a:r>
            <a:r>
              <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cs typeface="Hiragino Sans GB W3" charset="-122"/>
              </a:rPr>
              <a:t>输入替换内容</a:t>
            </a: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cs typeface="Hiragino Sans GB W3" charset="-122"/>
              </a:rPr>
              <a:t>输入替换内容</a:t>
            </a:r>
            <a:r>
              <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cs typeface="Hiragino Sans GB W3" charset="-122"/>
              </a:rPr>
              <a:t>输入替换内容</a:t>
            </a: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cs typeface="Hiragino Sans GB W3" charset="-122"/>
              </a:rPr>
              <a:t>输入替换</a:t>
            </a:r>
            <a:r>
              <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cs typeface="Hiragino Sans GB W3" charset="-122"/>
              </a:rPr>
              <a:t>输入替换内容</a:t>
            </a: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cs typeface="Hiragino Sans GB W3" charset="-122"/>
              </a:rPr>
              <a:t>输入替换内容</a:t>
            </a:r>
            <a:r>
              <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cs typeface="Hiragino Sans GB W3" charset="-122"/>
              </a:rPr>
              <a:t>输入替换内容</a:t>
            </a:r>
          </a:p>
        </p:txBody>
      </p:sp>
      <p:sp>
        <p:nvSpPr>
          <p:cNvPr id="28" name="Rectangle 24"/>
          <p:cNvSpPr>
            <a:spLocks noChangeArrowheads="1"/>
          </p:cNvSpPr>
          <p:nvPr/>
        </p:nvSpPr>
        <p:spPr bwMode="auto">
          <a:xfrm>
            <a:off x="843408" y="4487877"/>
            <a:ext cx="1672124" cy="270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8"/>
              </a:spcBef>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单击填加标题</a:t>
            </a:r>
            <a:endParaRPr lang="zh-CN" altLang="en-US" sz="1600" b="1" dirty="0">
              <a:solidFill>
                <a:schemeClr val="tx1">
                  <a:lumMod val="75000"/>
                  <a:lumOff val="25000"/>
                </a:schemeClr>
              </a:solidFill>
            </a:endParaRPr>
          </a:p>
        </p:txBody>
      </p:sp>
      <p:sp>
        <p:nvSpPr>
          <p:cNvPr id="29" name="文本框 11"/>
          <p:cNvSpPr txBox="1"/>
          <p:nvPr/>
        </p:nvSpPr>
        <p:spPr>
          <a:xfrm>
            <a:off x="7695453" y="1811672"/>
            <a:ext cx="3614951" cy="726849"/>
          </a:xfrm>
          <a:prstGeom prst="rect">
            <a:avLst/>
          </a:prstGeom>
          <a:noFill/>
        </p:spPr>
        <p:txBody>
          <a:bodyPr wrap="square" lIns="121268" tIns="60634" rIns="121268" bIns="60634" rtlCol="0">
            <a:spAutoFit/>
          </a:bodyPr>
          <a:lstStyle/>
          <a:p>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cs typeface="Hiragino Sans GB W3" charset="-122"/>
              </a:rPr>
              <a:t>输入替换内容</a:t>
            </a:r>
            <a:r>
              <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cs typeface="Hiragino Sans GB W3" charset="-122"/>
              </a:rPr>
              <a:t>输入替换内容</a:t>
            </a: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cs typeface="Hiragino Sans GB W3" charset="-122"/>
              </a:rPr>
              <a:t>输入替换</a:t>
            </a:r>
            <a:r>
              <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cs typeface="Hiragino Sans GB W3" charset="-122"/>
              </a:rPr>
              <a:t>输入替换内容</a:t>
            </a: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cs typeface="Hiragino Sans GB W3" charset="-122"/>
              </a:rPr>
              <a:t>输入替换内容</a:t>
            </a:r>
            <a:r>
              <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cs typeface="Hiragino Sans GB W3" charset="-122"/>
              </a:rPr>
              <a:t>输入替换内容</a:t>
            </a: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cs typeface="Hiragino Sans GB W3" charset="-122"/>
              </a:rPr>
              <a:t>输入替换</a:t>
            </a:r>
            <a:r>
              <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cs typeface="Hiragino Sans GB W3" charset="-122"/>
              </a:rPr>
              <a:t>输入替换内容</a:t>
            </a: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cs typeface="Hiragino Sans GB W3" charset="-122"/>
              </a:rPr>
              <a:t>输入替换内容</a:t>
            </a:r>
            <a:r>
              <a:rPr lang="en-US" altLang="zh-CN" sz="1300" dirty="0">
                <a:solidFill>
                  <a:schemeClr val="tx1">
                    <a:lumMod val="75000"/>
                    <a:lumOff val="25000"/>
                  </a:schemeClr>
                </a:solidFill>
                <a:latin typeface="微软雅黑" panose="020B0503020204020204" pitchFamily="34" charset="-122"/>
                <a:ea typeface="微软雅黑" panose="020B0503020204020204" pitchFamily="34" charset="-122"/>
                <a:cs typeface="Hiragino Sans GB W3" charset="-122"/>
              </a:rPr>
              <a:t>输入替换内容</a:t>
            </a:r>
          </a:p>
        </p:txBody>
      </p:sp>
      <p:sp>
        <p:nvSpPr>
          <p:cNvPr id="30" name="Rectangle 24"/>
          <p:cNvSpPr>
            <a:spLocks noChangeArrowheads="1"/>
          </p:cNvSpPr>
          <p:nvPr/>
        </p:nvSpPr>
        <p:spPr bwMode="auto">
          <a:xfrm>
            <a:off x="7577772" y="1520451"/>
            <a:ext cx="1672124" cy="270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8"/>
              </a:spcBef>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单击填加标题</a:t>
            </a:r>
            <a:endParaRPr lang="zh-CN" altLang="en-US" sz="1600" b="1" dirty="0">
              <a:solidFill>
                <a:schemeClr val="tx1">
                  <a:lumMod val="75000"/>
                  <a:lumOff val="25000"/>
                </a:schemeClr>
              </a:solidFill>
            </a:endParaRPr>
          </a:p>
        </p:txBody>
      </p:sp>
      <p:pic>
        <p:nvPicPr>
          <p:cNvPr id="31" name="图片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3408" y="1520451"/>
            <a:ext cx="3657019" cy="2408642"/>
          </a:xfrm>
          <a:prstGeom prst="rect">
            <a:avLst/>
          </a:prstGeom>
        </p:spPr>
      </p:pic>
      <p:pic>
        <p:nvPicPr>
          <p:cNvPr id="32" name="图片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42808" y="3144909"/>
            <a:ext cx="3732631" cy="2981401"/>
          </a:xfrm>
          <a:prstGeom prst="rect">
            <a:avLst/>
          </a:prstGeom>
        </p:spPr>
      </p:pic>
    </p:spTree>
    <p:extLst>
      <p:ext uri="{BB962C8B-B14F-4D97-AF65-F5344CB8AC3E}">
        <p14:creationId xmlns:p14="http://schemas.microsoft.com/office/powerpoint/2010/main" val="4052179655"/>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down)">
                                      <p:cBhvr>
                                        <p:cTn id="11" dur="500"/>
                                        <p:tgtEl>
                                          <p:spTgt spid="27"/>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down)">
                                      <p:cBhvr>
                                        <p:cTn id="15" dur="500"/>
                                        <p:tgtEl>
                                          <p:spTgt spid="30"/>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down)">
                                      <p:cBhvr>
                                        <p:cTn id="19" dur="500"/>
                                        <p:tgtEl>
                                          <p:spTgt spid="29"/>
                                        </p:tgtEl>
                                      </p:cBhvr>
                                    </p:animEffect>
                                  </p:childTnLst>
                                </p:cTn>
                              </p:par>
                            </p:childTnLst>
                          </p:cTn>
                        </p:par>
                        <p:par>
                          <p:cTn id="20" fill="hold">
                            <p:stCondLst>
                              <p:cond delay="2000"/>
                            </p:stCondLst>
                            <p:childTnLst>
                              <p:par>
                                <p:cTn id="21" presetID="2" presetClass="entr" presetSubtype="3"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1+#ppt_w/2"/>
                                          </p:val>
                                        </p:tav>
                                        <p:tav tm="100000">
                                          <p:val>
                                            <p:strVal val="#ppt_x"/>
                                          </p:val>
                                        </p:tav>
                                      </p:tavLst>
                                    </p:anim>
                                    <p:anim calcmode="lin" valueType="num">
                                      <p:cBhvr additive="base">
                                        <p:cTn id="24" dur="500" fill="hold"/>
                                        <p:tgtEl>
                                          <p:spTgt spid="26"/>
                                        </p:tgtEl>
                                        <p:attrNameLst>
                                          <p:attrName>ppt_y</p:attrName>
                                        </p:attrNameLst>
                                      </p:cBhvr>
                                      <p:tavLst>
                                        <p:tav tm="0">
                                          <p:val>
                                            <p:strVal val="0-#ppt_h/2"/>
                                          </p:val>
                                        </p:tav>
                                        <p:tav tm="100000">
                                          <p:val>
                                            <p:strVal val="#ppt_y"/>
                                          </p:val>
                                        </p:tav>
                                      </p:tavLst>
                                    </p:anim>
                                  </p:childTnLst>
                                </p:cTn>
                              </p:par>
                            </p:childTnLst>
                          </p:cTn>
                        </p:par>
                        <p:par>
                          <p:cTn id="25" fill="hold">
                            <p:stCondLst>
                              <p:cond delay="2500"/>
                            </p:stCondLst>
                            <p:childTnLst>
                              <p:par>
                                <p:cTn id="26" presetID="14" presetClass="entr" presetSubtype="10"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randombar(horizontal)">
                                      <p:cBhvr>
                                        <p:cTn id="28" dur="500"/>
                                        <p:tgtEl>
                                          <p:spTgt spid="31"/>
                                        </p:tgtEl>
                                      </p:cBhvr>
                                    </p:animEffect>
                                  </p:childTnLst>
                                </p:cTn>
                              </p:par>
                            </p:childTnLst>
                          </p:cTn>
                        </p:par>
                        <p:par>
                          <p:cTn id="29" fill="hold">
                            <p:stCondLst>
                              <p:cond delay="3000"/>
                            </p:stCondLst>
                            <p:childTnLst>
                              <p:par>
                                <p:cTn id="30" presetID="14" presetClass="entr" presetSubtype="10"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randombar(horizontal)">
                                      <p:cBhvr>
                                        <p:cTn id="3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5"/>
          <p:cNvGrpSpPr>
            <a:grpSpLocks noChangeAspect="1"/>
          </p:cNvGrpSpPr>
          <p:nvPr/>
        </p:nvGrpSpPr>
        <p:grpSpPr bwMode="auto">
          <a:xfrm>
            <a:off x="4395475" y="2200886"/>
            <a:ext cx="3407492" cy="3408725"/>
            <a:chOff x="1307" y="587"/>
            <a:chExt cx="3147" cy="3147"/>
          </a:xfrm>
        </p:grpSpPr>
        <p:sp>
          <p:nvSpPr>
            <p:cNvPr id="55" name="Freeform 5"/>
            <p:cNvSpPr>
              <a:spLocks/>
            </p:cNvSpPr>
            <p:nvPr/>
          </p:nvSpPr>
          <p:spPr bwMode="auto">
            <a:xfrm>
              <a:off x="3502" y="2039"/>
              <a:ext cx="663" cy="1375"/>
            </a:xfrm>
            <a:custGeom>
              <a:avLst/>
              <a:gdLst>
                <a:gd name="T0" fmla="*/ 0 w 727"/>
                <a:gd name="T1" fmla="*/ 0 h 1508"/>
                <a:gd name="T2" fmla="*/ 0 w 727"/>
                <a:gd name="T3" fmla="*/ 1508 h 1508"/>
                <a:gd name="T4" fmla="*/ 727 w 727"/>
                <a:gd name="T5" fmla="*/ 722 h 1508"/>
                <a:gd name="T6" fmla="*/ 0 w 727"/>
                <a:gd name="T7" fmla="*/ 0 h 1508"/>
              </a:gdLst>
              <a:ahLst/>
              <a:cxnLst>
                <a:cxn ang="0">
                  <a:pos x="T0" y="T1"/>
                </a:cxn>
                <a:cxn ang="0">
                  <a:pos x="T2" y="T3"/>
                </a:cxn>
                <a:cxn ang="0">
                  <a:pos x="T4" y="T5"/>
                </a:cxn>
                <a:cxn ang="0">
                  <a:pos x="T6" y="T7"/>
                </a:cxn>
              </a:cxnLst>
              <a:rect l="0" t="0" r="r" b="b"/>
              <a:pathLst>
                <a:path w="727" h="1508">
                  <a:moveTo>
                    <a:pt x="0" y="0"/>
                  </a:moveTo>
                  <a:cubicBezTo>
                    <a:pt x="0" y="1508"/>
                    <a:pt x="0" y="1508"/>
                    <a:pt x="0" y="1508"/>
                  </a:cubicBezTo>
                  <a:cubicBezTo>
                    <a:pt x="0" y="1508"/>
                    <a:pt x="535" y="1358"/>
                    <a:pt x="727" y="722"/>
                  </a:cubicBez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39" tIns="29770" rIns="59539" bIns="29770" numCol="1" anchor="t" anchorCtr="0" compatLnSpc="1">
              <a:prstTxWarp prst="textNoShape">
                <a:avLst/>
              </a:prstTxWarp>
            </a:bodyPr>
            <a:lstStyle/>
            <a:p>
              <a:pPr>
                <a:lnSpc>
                  <a:spcPct val="120000"/>
                </a:lnSpc>
              </a:pPr>
              <a:endParaRPr lang="en-IN" sz="1500">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6"/>
            <p:cNvSpPr>
              <a:spLocks/>
            </p:cNvSpPr>
            <p:nvPr/>
          </p:nvSpPr>
          <p:spPr bwMode="auto">
            <a:xfrm>
              <a:off x="3233" y="1631"/>
              <a:ext cx="1221" cy="975"/>
            </a:xfrm>
            <a:custGeom>
              <a:avLst/>
              <a:gdLst>
                <a:gd name="T0" fmla="*/ 0 w 1339"/>
                <a:gd name="T1" fmla="*/ 3 h 1069"/>
                <a:gd name="T2" fmla="*/ 1067 w 1339"/>
                <a:gd name="T3" fmla="*/ 1069 h 1069"/>
                <a:gd name="T4" fmla="*/ 1025 w 1339"/>
                <a:gd name="T5" fmla="*/ 0 h 1069"/>
                <a:gd name="T6" fmla="*/ 0 w 1339"/>
                <a:gd name="T7" fmla="*/ 3 h 1069"/>
              </a:gdLst>
              <a:ahLst/>
              <a:cxnLst>
                <a:cxn ang="0">
                  <a:pos x="T0" y="T1"/>
                </a:cxn>
                <a:cxn ang="0">
                  <a:pos x="T2" y="T3"/>
                </a:cxn>
                <a:cxn ang="0">
                  <a:pos x="T4" y="T5"/>
                </a:cxn>
                <a:cxn ang="0">
                  <a:pos x="T6" y="T7"/>
                </a:cxn>
              </a:cxnLst>
              <a:rect l="0" t="0" r="r" b="b"/>
              <a:pathLst>
                <a:path w="1339" h="1069">
                  <a:moveTo>
                    <a:pt x="0" y="3"/>
                  </a:moveTo>
                  <a:cubicBezTo>
                    <a:pt x="1067" y="1069"/>
                    <a:pt x="1067" y="1069"/>
                    <a:pt x="1067" y="1069"/>
                  </a:cubicBezTo>
                  <a:cubicBezTo>
                    <a:pt x="1067" y="1069"/>
                    <a:pt x="1339" y="585"/>
                    <a:pt x="1025" y="0"/>
                  </a:cubicBezTo>
                  <a:lnTo>
                    <a:pt x="0" y="3"/>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39" tIns="29770" rIns="59539" bIns="29770" numCol="1" anchor="t" anchorCtr="0" compatLnSpc="1">
              <a:prstTxWarp prst="textNoShape">
                <a:avLst/>
              </a:prstTxWarp>
            </a:bodyPr>
            <a:lstStyle/>
            <a:p>
              <a:pPr>
                <a:lnSpc>
                  <a:spcPct val="120000"/>
                </a:lnSpc>
              </a:pPr>
              <a:endParaRPr lang="en-IN" sz="1500">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7"/>
            <p:cNvSpPr>
              <a:spLocks/>
            </p:cNvSpPr>
            <p:nvPr/>
          </p:nvSpPr>
          <p:spPr bwMode="auto">
            <a:xfrm>
              <a:off x="2757" y="876"/>
              <a:ext cx="1375" cy="663"/>
            </a:xfrm>
            <a:custGeom>
              <a:avLst/>
              <a:gdLst>
                <a:gd name="T0" fmla="*/ 0 w 1508"/>
                <a:gd name="T1" fmla="*/ 727 h 727"/>
                <a:gd name="T2" fmla="*/ 1508 w 1508"/>
                <a:gd name="T3" fmla="*/ 727 h 727"/>
                <a:gd name="T4" fmla="*/ 722 w 1508"/>
                <a:gd name="T5" fmla="*/ 0 h 727"/>
                <a:gd name="T6" fmla="*/ 0 w 1508"/>
                <a:gd name="T7" fmla="*/ 727 h 727"/>
              </a:gdLst>
              <a:ahLst/>
              <a:cxnLst>
                <a:cxn ang="0">
                  <a:pos x="T0" y="T1"/>
                </a:cxn>
                <a:cxn ang="0">
                  <a:pos x="T2" y="T3"/>
                </a:cxn>
                <a:cxn ang="0">
                  <a:pos x="T4" y="T5"/>
                </a:cxn>
                <a:cxn ang="0">
                  <a:pos x="T6" y="T7"/>
                </a:cxn>
              </a:cxnLst>
              <a:rect l="0" t="0" r="r" b="b"/>
              <a:pathLst>
                <a:path w="1508" h="727">
                  <a:moveTo>
                    <a:pt x="0" y="727"/>
                  </a:moveTo>
                  <a:cubicBezTo>
                    <a:pt x="1508" y="727"/>
                    <a:pt x="1508" y="727"/>
                    <a:pt x="1508" y="727"/>
                  </a:cubicBezTo>
                  <a:cubicBezTo>
                    <a:pt x="1508" y="727"/>
                    <a:pt x="1358" y="192"/>
                    <a:pt x="722" y="0"/>
                  </a:cubicBezTo>
                  <a:lnTo>
                    <a:pt x="0" y="727"/>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39" tIns="29770" rIns="59539" bIns="29770" numCol="1" anchor="t" anchorCtr="0" compatLnSpc="1">
              <a:prstTxWarp prst="textNoShape">
                <a:avLst/>
              </a:prstTxWarp>
            </a:bodyPr>
            <a:lstStyle/>
            <a:p>
              <a:pPr>
                <a:lnSpc>
                  <a:spcPct val="120000"/>
                </a:lnSpc>
              </a:pPr>
              <a:endParaRPr lang="en-IN" sz="1500">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8"/>
            <p:cNvSpPr>
              <a:spLocks/>
            </p:cNvSpPr>
            <p:nvPr/>
          </p:nvSpPr>
          <p:spPr bwMode="auto">
            <a:xfrm>
              <a:off x="2351" y="587"/>
              <a:ext cx="975" cy="1220"/>
            </a:xfrm>
            <a:custGeom>
              <a:avLst/>
              <a:gdLst>
                <a:gd name="T0" fmla="*/ 3 w 1070"/>
                <a:gd name="T1" fmla="*/ 1338 h 1338"/>
                <a:gd name="T2" fmla="*/ 1070 w 1070"/>
                <a:gd name="T3" fmla="*/ 272 h 1338"/>
                <a:gd name="T4" fmla="*/ 0 w 1070"/>
                <a:gd name="T5" fmla="*/ 314 h 1338"/>
                <a:gd name="T6" fmla="*/ 3 w 1070"/>
                <a:gd name="T7" fmla="*/ 1338 h 1338"/>
              </a:gdLst>
              <a:ahLst/>
              <a:cxnLst>
                <a:cxn ang="0">
                  <a:pos x="T0" y="T1"/>
                </a:cxn>
                <a:cxn ang="0">
                  <a:pos x="T2" y="T3"/>
                </a:cxn>
                <a:cxn ang="0">
                  <a:pos x="T4" y="T5"/>
                </a:cxn>
                <a:cxn ang="0">
                  <a:pos x="T6" y="T7"/>
                </a:cxn>
              </a:cxnLst>
              <a:rect l="0" t="0" r="r" b="b"/>
              <a:pathLst>
                <a:path w="1070" h="1338">
                  <a:moveTo>
                    <a:pt x="3" y="1338"/>
                  </a:moveTo>
                  <a:cubicBezTo>
                    <a:pt x="1070" y="272"/>
                    <a:pt x="1070" y="272"/>
                    <a:pt x="1070" y="272"/>
                  </a:cubicBezTo>
                  <a:cubicBezTo>
                    <a:pt x="1070" y="272"/>
                    <a:pt x="585" y="0"/>
                    <a:pt x="0" y="314"/>
                  </a:cubicBezTo>
                  <a:lnTo>
                    <a:pt x="3" y="1338"/>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39" tIns="29770" rIns="59539" bIns="29770" numCol="1" anchor="t" anchorCtr="0" compatLnSpc="1">
              <a:prstTxWarp prst="textNoShape">
                <a:avLst/>
              </a:prstTxWarp>
            </a:bodyPr>
            <a:lstStyle/>
            <a:p>
              <a:pPr>
                <a:lnSpc>
                  <a:spcPct val="120000"/>
                </a:lnSpc>
              </a:pPr>
              <a:endParaRPr lang="en-IN" sz="1500">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9"/>
            <p:cNvSpPr>
              <a:spLocks/>
            </p:cNvSpPr>
            <p:nvPr/>
          </p:nvSpPr>
          <p:spPr bwMode="auto">
            <a:xfrm>
              <a:off x="1596" y="908"/>
              <a:ext cx="663" cy="1375"/>
            </a:xfrm>
            <a:custGeom>
              <a:avLst/>
              <a:gdLst>
                <a:gd name="T0" fmla="*/ 727 w 727"/>
                <a:gd name="T1" fmla="*/ 1508 h 1508"/>
                <a:gd name="T2" fmla="*/ 727 w 727"/>
                <a:gd name="T3" fmla="*/ 0 h 1508"/>
                <a:gd name="T4" fmla="*/ 0 w 727"/>
                <a:gd name="T5" fmla="*/ 786 h 1508"/>
                <a:gd name="T6" fmla="*/ 727 w 727"/>
                <a:gd name="T7" fmla="*/ 1508 h 1508"/>
              </a:gdLst>
              <a:ahLst/>
              <a:cxnLst>
                <a:cxn ang="0">
                  <a:pos x="T0" y="T1"/>
                </a:cxn>
                <a:cxn ang="0">
                  <a:pos x="T2" y="T3"/>
                </a:cxn>
                <a:cxn ang="0">
                  <a:pos x="T4" y="T5"/>
                </a:cxn>
                <a:cxn ang="0">
                  <a:pos x="T6" y="T7"/>
                </a:cxn>
              </a:cxnLst>
              <a:rect l="0" t="0" r="r" b="b"/>
              <a:pathLst>
                <a:path w="727" h="1508">
                  <a:moveTo>
                    <a:pt x="727" y="1508"/>
                  </a:moveTo>
                  <a:cubicBezTo>
                    <a:pt x="727" y="0"/>
                    <a:pt x="727" y="0"/>
                    <a:pt x="727" y="0"/>
                  </a:cubicBezTo>
                  <a:cubicBezTo>
                    <a:pt x="727" y="0"/>
                    <a:pt x="192" y="150"/>
                    <a:pt x="0" y="786"/>
                  </a:cubicBezTo>
                  <a:lnTo>
                    <a:pt x="727" y="150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39" tIns="29770" rIns="59539" bIns="29770" numCol="1" anchor="t" anchorCtr="0" compatLnSpc="1">
              <a:prstTxWarp prst="textNoShape">
                <a:avLst/>
              </a:prstTxWarp>
            </a:bodyPr>
            <a:lstStyle/>
            <a:p>
              <a:pPr>
                <a:lnSpc>
                  <a:spcPct val="120000"/>
                </a:lnSpc>
              </a:pPr>
              <a:endParaRPr lang="en-IN" sz="1500">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10"/>
            <p:cNvSpPr>
              <a:spLocks/>
            </p:cNvSpPr>
            <p:nvPr/>
          </p:nvSpPr>
          <p:spPr bwMode="auto">
            <a:xfrm>
              <a:off x="1307" y="1714"/>
              <a:ext cx="1220" cy="975"/>
            </a:xfrm>
            <a:custGeom>
              <a:avLst/>
              <a:gdLst>
                <a:gd name="T0" fmla="*/ 1338 w 1338"/>
                <a:gd name="T1" fmla="*/ 1066 h 1069"/>
                <a:gd name="T2" fmla="*/ 272 w 1338"/>
                <a:gd name="T3" fmla="*/ 0 h 1069"/>
                <a:gd name="T4" fmla="*/ 314 w 1338"/>
                <a:gd name="T5" fmla="*/ 1069 h 1069"/>
                <a:gd name="T6" fmla="*/ 1338 w 1338"/>
                <a:gd name="T7" fmla="*/ 1066 h 1069"/>
              </a:gdLst>
              <a:ahLst/>
              <a:cxnLst>
                <a:cxn ang="0">
                  <a:pos x="T0" y="T1"/>
                </a:cxn>
                <a:cxn ang="0">
                  <a:pos x="T2" y="T3"/>
                </a:cxn>
                <a:cxn ang="0">
                  <a:pos x="T4" y="T5"/>
                </a:cxn>
                <a:cxn ang="0">
                  <a:pos x="T6" y="T7"/>
                </a:cxn>
              </a:cxnLst>
              <a:rect l="0" t="0" r="r" b="b"/>
              <a:pathLst>
                <a:path w="1338" h="1069">
                  <a:moveTo>
                    <a:pt x="1338" y="1066"/>
                  </a:moveTo>
                  <a:cubicBezTo>
                    <a:pt x="272" y="0"/>
                    <a:pt x="272" y="0"/>
                    <a:pt x="272" y="0"/>
                  </a:cubicBezTo>
                  <a:cubicBezTo>
                    <a:pt x="272" y="0"/>
                    <a:pt x="0" y="484"/>
                    <a:pt x="314" y="1069"/>
                  </a:cubicBezTo>
                  <a:lnTo>
                    <a:pt x="1338" y="106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39" tIns="29770" rIns="59539" bIns="29770" numCol="1" anchor="t" anchorCtr="0" compatLnSpc="1">
              <a:prstTxWarp prst="textNoShape">
                <a:avLst/>
              </a:prstTxWarp>
            </a:bodyPr>
            <a:lstStyle/>
            <a:p>
              <a:pPr>
                <a:lnSpc>
                  <a:spcPct val="120000"/>
                </a:lnSpc>
              </a:pPr>
              <a:endParaRPr lang="en-IN" sz="1500">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11"/>
            <p:cNvSpPr>
              <a:spLocks/>
            </p:cNvSpPr>
            <p:nvPr/>
          </p:nvSpPr>
          <p:spPr bwMode="auto">
            <a:xfrm>
              <a:off x="1627" y="2783"/>
              <a:ext cx="1375" cy="662"/>
            </a:xfrm>
            <a:custGeom>
              <a:avLst/>
              <a:gdLst>
                <a:gd name="T0" fmla="*/ 1508 w 1508"/>
                <a:gd name="T1" fmla="*/ 0 h 727"/>
                <a:gd name="T2" fmla="*/ 0 w 1508"/>
                <a:gd name="T3" fmla="*/ 0 h 727"/>
                <a:gd name="T4" fmla="*/ 786 w 1508"/>
                <a:gd name="T5" fmla="*/ 727 h 727"/>
                <a:gd name="T6" fmla="*/ 1508 w 1508"/>
                <a:gd name="T7" fmla="*/ 0 h 727"/>
              </a:gdLst>
              <a:ahLst/>
              <a:cxnLst>
                <a:cxn ang="0">
                  <a:pos x="T0" y="T1"/>
                </a:cxn>
                <a:cxn ang="0">
                  <a:pos x="T2" y="T3"/>
                </a:cxn>
                <a:cxn ang="0">
                  <a:pos x="T4" y="T5"/>
                </a:cxn>
                <a:cxn ang="0">
                  <a:pos x="T6" y="T7"/>
                </a:cxn>
              </a:cxnLst>
              <a:rect l="0" t="0" r="r" b="b"/>
              <a:pathLst>
                <a:path w="1508" h="727">
                  <a:moveTo>
                    <a:pt x="1508" y="0"/>
                  </a:moveTo>
                  <a:cubicBezTo>
                    <a:pt x="0" y="0"/>
                    <a:pt x="0" y="0"/>
                    <a:pt x="0" y="0"/>
                  </a:cubicBezTo>
                  <a:cubicBezTo>
                    <a:pt x="0" y="0"/>
                    <a:pt x="150" y="535"/>
                    <a:pt x="786" y="727"/>
                  </a:cubicBezTo>
                  <a:lnTo>
                    <a:pt x="1508"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39" tIns="29770" rIns="59539" bIns="29770" numCol="1" anchor="t" anchorCtr="0" compatLnSpc="1">
              <a:prstTxWarp prst="textNoShape">
                <a:avLst/>
              </a:prstTxWarp>
            </a:bodyPr>
            <a:lstStyle/>
            <a:p>
              <a:pPr>
                <a:lnSpc>
                  <a:spcPct val="120000"/>
                </a:lnSpc>
              </a:pPr>
              <a:endParaRPr lang="en-IN" sz="1500">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12"/>
            <p:cNvSpPr>
              <a:spLocks/>
            </p:cNvSpPr>
            <p:nvPr/>
          </p:nvSpPr>
          <p:spPr bwMode="auto">
            <a:xfrm>
              <a:off x="2434" y="2515"/>
              <a:ext cx="975" cy="1219"/>
            </a:xfrm>
            <a:custGeom>
              <a:avLst/>
              <a:gdLst>
                <a:gd name="T0" fmla="*/ 1066 w 1070"/>
                <a:gd name="T1" fmla="*/ 0 h 1338"/>
                <a:gd name="T2" fmla="*/ 0 w 1070"/>
                <a:gd name="T3" fmla="*/ 1066 h 1338"/>
                <a:gd name="T4" fmla="*/ 1070 w 1070"/>
                <a:gd name="T5" fmla="*/ 1024 h 1338"/>
                <a:gd name="T6" fmla="*/ 1066 w 1070"/>
                <a:gd name="T7" fmla="*/ 0 h 1338"/>
              </a:gdLst>
              <a:ahLst/>
              <a:cxnLst>
                <a:cxn ang="0">
                  <a:pos x="T0" y="T1"/>
                </a:cxn>
                <a:cxn ang="0">
                  <a:pos x="T2" y="T3"/>
                </a:cxn>
                <a:cxn ang="0">
                  <a:pos x="T4" y="T5"/>
                </a:cxn>
                <a:cxn ang="0">
                  <a:pos x="T6" y="T7"/>
                </a:cxn>
              </a:cxnLst>
              <a:rect l="0" t="0" r="r" b="b"/>
              <a:pathLst>
                <a:path w="1070" h="1338">
                  <a:moveTo>
                    <a:pt x="1066" y="0"/>
                  </a:moveTo>
                  <a:cubicBezTo>
                    <a:pt x="0" y="1066"/>
                    <a:pt x="0" y="1066"/>
                    <a:pt x="0" y="1066"/>
                  </a:cubicBezTo>
                  <a:cubicBezTo>
                    <a:pt x="0" y="1066"/>
                    <a:pt x="484" y="1338"/>
                    <a:pt x="1070" y="1024"/>
                  </a:cubicBezTo>
                  <a:lnTo>
                    <a:pt x="1066"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539" tIns="29770" rIns="59539" bIns="29770" numCol="1" anchor="t" anchorCtr="0" compatLnSpc="1">
              <a:prstTxWarp prst="textNoShape">
                <a:avLst/>
              </a:prstTxWarp>
            </a:bodyPr>
            <a:lstStyle/>
            <a:p>
              <a:pPr>
                <a:lnSpc>
                  <a:spcPct val="120000"/>
                </a:lnSpc>
              </a:pPr>
              <a:endParaRPr lang="en-IN" sz="1500">
                <a:latin typeface="Arial" panose="020B0604020202020204" pitchFamily="34" charset="0"/>
                <a:ea typeface="微软雅黑" panose="020B0503020204020204" pitchFamily="34" charset="-122"/>
                <a:sym typeface="Arial" panose="020B0604020202020204" pitchFamily="34" charset="0"/>
              </a:endParaRPr>
            </a:p>
          </p:txBody>
        </p:sp>
      </p:grpSp>
      <p:sp>
        <p:nvSpPr>
          <p:cNvPr id="63" name="TextBox 53"/>
          <p:cNvSpPr txBox="1"/>
          <p:nvPr/>
        </p:nvSpPr>
        <p:spPr>
          <a:xfrm>
            <a:off x="3982192" y="2601888"/>
            <a:ext cx="423138" cy="517184"/>
          </a:xfrm>
          <a:prstGeom prst="rect">
            <a:avLst/>
          </a:prstGeom>
          <a:noFill/>
        </p:spPr>
        <p:txBody>
          <a:bodyPr wrap="none" lIns="0" tIns="0" rIns="0" bIns="0" rtlCol="0">
            <a:spAutoFit/>
          </a:bodyPr>
          <a:lstStyle/>
          <a:p>
            <a:pPr>
              <a:lnSpc>
                <a:spcPct val="120000"/>
              </a:lnSpc>
            </a:pPr>
            <a:r>
              <a:rPr lang="en-US" sz="28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01</a:t>
            </a:r>
          </a:p>
        </p:txBody>
      </p:sp>
      <p:sp>
        <p:nvSpPr>
          <p:cNvPr id="64" name="Rectangle 54"/>
          <p:cNvSpPr/>
          <p:nvPr/>
        </p:nvSpPr>
        <p:spPr>
          <a:xfrm>
            <a:off x="1932077" y="2778054"/>
            <a:ext cx="1979158" cy="609398"/>
          </a:xfrm>
          <a:prstGeom prst="rect">
            <a:avLst/>
          </a:prstGeom>
        </p:spPr>
        <p:txBody>
          <a:bodyPr wrap="square" lIns="0" tIns="0" rIns="0" bIns="0">
            <a:spAutoFit/>
          </a:bodyPr>
          <a:lstStyle/>
          <a:p>
            <a:pPr algn="r">
              <a:lnSpc>
                <a:spcPct val="120000"/>
              </a:lnSpc>
            </a:pPr>
            <a:r>
              <a:rPr lang="zh-CN" altLang="en-US" sz="11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请替换文字内容，点击添加相关标题文字，修改文字内容，也可以直接复制你的内容到此。</a:t>
            </a:r>
            <a:endParaRPr lang="en-US" sz="11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5" name="TextBox 55"/>
          <p:cNvSpPr txBox="1"/>
          <p:nvPr/>
        </p:nvSpPr>
        <p:spPr>
          <a:xfrm>
            <a:off x="2649933" y="2531531"/>
            <a:ext cx="1256592" cy="258592"/>
          </a:xfrm>
          <a:prstGeom prst="rect">
            <a:avLst/>
          </a:prstGeom>
          <a:noFill/>
        </p:spPr>
        <p:txBody>
          <a:bodyPr wrap="none" lIns="0" tIns="0" rIns="0" bIns="0" rtlCol="0">
            <a:spAutoFit/>
          </a:bodyPr>
          <a:lstStyle/>
          <a:p>
            <a:pPr algn="r">
              <a:lnSpc>
                <a:spcPct val="120000"/>
              </a:lnSpc>
            </a:pPr>
            <a:r>
              <a:rPr lang="zh-CN" altLang="en-US" sz="1400">
                <a:solidFill>
                  <a:schemeClr val="tx2"/>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n-US" sz="14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6" name="TextBox 56"/>
          <p:cNvSpPr txBox="1"/>
          <p:nvPr/>
        </p:nvSpPr>
        <p:spPr>
          <a:xfrm>
            <a:off x="3982192" y="4669917"/>
            <a:ext cx="423138" cy="517184"/>
          </a:xfrm>
          <a:prstGeom prst="rect">
            <a:avLst/>
          </a:prstGeom>
          <a:noFill/>
        </p:spPr>
        <p:txBody>
          <a:bodyPr wrap="none" lIns="0" tIns="0" rIns="0" bIns="0" rtlCol="0">
            <a:spAutoFit/>
          </a:bodyPr>
          <a:lstStyle/>
          <a:p>
            <a:pPr>
              <a:lnSpc>
                <a:spcPct val="120000"/>
              </a:lnSpc>
            </a:pPr>
            <a:r>
              <a:rPr lang="en-US" sz="28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03</a:t>
            </a:r>
          </a:p>
        </p:txBody>
      </p:sp>
      <p:sp>
        <p:nvSpPr>
          <p:cNvPr id="67" name="Rectangle 57"/>
          <p:cNvSpPr/>
          <p:nvPr/>
        </p:nvSpPr>
        <p:spPr>
          <a:xfrm>
            <a:off x="1932077" y="4846085"/>
            <a:ext cx="1979158" cy="609398"/>
          </a:xfrm>
          <a:prstGeom prst="rect">
            <a:avLst/>
          </a:prstGeom>
        </p:spPr>
        <p:txBody>
          <a:bodyPr wrap="square" lIns="0" tIns="0" rIns="0" bIns="0">
            <a:spAutoFit/>
          </a:bodyPr>
          <a:lstStyle/>
          <a:p>
            <a:pPr algn="r">
              <a:lnSpc>
                <a:spcPct val="120000"/>
              </a:lnSpc>
            </a:pPr>
            <a:r>
              <a:rPr lang="zh-CN" altLang="en-US" sz="11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请替换文字内容，点击添加相关标题文字，修改文字内容，也可以直接复制你的内容到此。</a:t>
            </a:r>
            <a:endParaRPr lang="en-US" sz="11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8" name="TextBox 58"/>
          <p:cNvSpPr txBox="1"/>
          <p:nvPr/>
        </p:nvSpPr>
        <p:spPr>
          <a:xfrm>
            <a:off x="2649933" y="4599561"/>
            <a:ext cx="1256592" cy="258592"/>
          </a:xfrm>
          <a:prstGeom prst="rect">
            <a:avLst/>
          </a:prstGeom>
          <a:noFill/>
        </p:spPr>
        <p:txBody>
          <a:bodyPr wrap="none" lIns="0" tIns="0" rIns="0" bIns="0" rtlCol="0">
            <a:spAutoFit/>
          </a:bodyPr>
          <a:lstStyle/>
          <a:p>
            <a:pPr algn="r">
              <a:lnSpc>
                <a:spcPct val="120000"/>
              </a:lnSpc>
            </a:pPr>
            <a:r>
              <a:rPr lang="zh-CN" altLang="en-US" sz="14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n-US" sz="14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9" name="TextBox 59"/>
          <p:cNvSpPr txBox="1"/>
          <p:nvPr/>
        </p:nvSpPr>
        <p:spPr>
          <a:xfrm>
            <a:off x="7834080" y="2601888"/>
            <a:ext cx="423138" cy="517184"/>
          </a:xfrm>
          <a:prstGeom prst="rect">
            <a:avLst/>
          </a:prstGeom>
          <a:noFill/>
        </p:spPr>
        <p:txBody>
          <a:bodyPr wrap="none" lIns="0" tIns="0" rIns="0" bIns="0" rtlCol="0">
            <a:spAutoFit/>
          </a:bodyPr>
          <a:lstStyle/>
          <a:p>
            <a:pPr>
              <a:lnSpc>
                <a:spcPct val="120000"/>
              </a:lnSpc>
            </a:pPr>
            <a:r>
              <a:rPr lang="en-US" sz="28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02</a:t>
            </a:r>
          </a:p>
        </p:txBody>
      </p:sp>
      <p:sp>
        <p:nvSpPr>
          <p:cNvPr id="70" name="Rectangle 60"/>
          <p:cNvSpPr/>
          <p:nvPr/>
        </p:nvSpPr>
        <p:spPr>
          <a:xfrm>
            <a:off x="8314282" y="2778054"/>
            <a:ext cx="1930758" cy="609398"/>
          </a:xfrm>
          <a:prstGeom prst="rect">
            <a:avLst/>
          </a:prstGeom>
        </p:spPr>
        <p:txBody>
          <a:bodyPr wrap="square" lIns="0" tIns="0" rIns="0" bIns="0">
            <a:spAutoFit/>
          </a:bodyPr>
          <a:lstStyle/>
          <a:p>
            <a:pPr>
              <a:lnSpc>
                <a:spcPct val="120000"/>
              </a:lnSpc>
            </a:pPr>
            <a:r>
              <a:rPr lang="zh-CN" altLang="en-US" sz="11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请替换文字内容，点击添加相关标题文字，修改文字内容，也可以直接复制你的内容到此。</a:t>
            </a:r>
            <a:endParaRPr lang="en-US" sz="11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1" name="TextBox 61"/>
          <p:cNvSpPr txBox="1"/>
          <p:nvPr/>
        </p:nvSpPr>
        <p:spPr>
          <a:xfrm>
            <a:off x="8310202" y="2531531"/>
            <a:ext cx="1256591" cy="258592"/>
          </a:xfrm>
          <a:prstGeom prst="rect">
            <a:avLst/>
          </a:prstGeom>
          <a:noFill/>
        </p:spPr>
        <p:txBody>
          <a:bodyPr wrap="none" lIns="0" tIns="0" rIns="0" bIns="0" rtlCol="0">
            <a:spAutoFit/>
          </a:bodyPr>
          <a:lstStyle/>
          <a:p>
            <a:pPr>
              <a:lnSpc>
                <a:spcPct val="120000"/>
              </a:lnSpc>
            </a:pPr>
            <a:r>
              <a:rPr lang="zh-CN" altLang="en-US" sz="1400">
                <a:solidFill>
                  <a:schemeClr val="tx2"/>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n-US" sz="14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2" name="TextBox 62"/>
          <p:cNvSpPr txBox="1"/>
          <p:nvPr/>
        </p:nvSpPr>
        <p:spPr>
          <a:xfrm>
            <a:off x="7834081" y="4669917"/>
            <a:ext cx="423138" cy="517184"/>
          </a:xfrm>
          <a:prstGeom prst="rect">
            <a:avLst/>
          </a:prstGeom>
          <a:noFill/>
        </p:spPr>
        <p:txBody>
          <a:bodyPr wrap="none" lIns="0" tIns="0" rIns="0" bIns="0" rtlCol="0">
            <a:spAutoFit/>
          </a:bodyPr>
          <a:lstStyle/>
          <a:p>
            <a:pPr>
              <a:lnSpc>
                <a:spcPct val="120000"/>
              </a:lnSpc>
            </a:pPr>
            <a:r>
              <a:rPr lang="en-US" sz="28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04</a:t>
            </a:r>
          </a:p>
        </p:txBody>
      </p:sp>
      <p:sp>
        <p:nvSpPr>
          <p:cNvPr id="73" name="Rectangle 63"/>
          <p:cNvSpPr/>
          <p:nvPr/>
        </p:nvSpPr>
        <p:spPr>
          <a:xfrm>
            <a:off x="8314282" y="4846085"/>
            <a:ext cx="1930758" cy="609398"/>
          </a:xfrm>
          <a:prstGeom prst="rect">
            <a:avLst/>
          </a:prstGeom>
        </p:spPr>
        <p:txBody>
          <a:bodyPr wrap="square" lIns="0" tIns="0" rIns="0" bIns="0">
            <a:spAutoFit/>
          </a:bodyPr>
          <a:lstStyle/>
          <a:p>
            <a:pPr>
              <a:lnSpc>
                <a:spcPct val="120000"/>
              </a:lnSpc>
            </a:pPr>
            <a:r>
              <a:rPr lang="zh-CN" altLang="en-US" sz="1100">
                <a:solidFill>
                  <a:schemeClr val="tx2"/>
                </a:solidFill>
                <a:latin typeface="微软雅黑" panose="020B0503020204020204" pitchFamily="34" charset="-122"/>
                <a:ea typeface="微软雅黑" panose="020B0503020204020204" pitchFamily="34" charset="-122"/>
                <a:sym typeface="Arial" panose="020B0604020202020204" pitchFamily="34" charset="0"/>
              </a:rPr>
              <a:t>请替换文字内容</a:t>
            </a:r>
            <a:r>
              <a:rPr lang="zh-CN" altLang="en-US" sz="11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，点击添加相关标题文字，修改文字内容，也可以直接复制你的内容到此。</a:t>
            </a:r>
            <a:endParaRPr lang="en-US" sz="11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4" name="TextBox 64"/>
          <p:cNvSpPr txBox="1"/>
          <p:nvPr/>
        </p:nvSpPr>
        <p:spPr>
          <a:xfrm>
            <a:off x="8310202" y="4599561"/>
            <a:ext cx="1256591" cy="258592"/>
          </a:xfrm>
          <a:prstGeom prst="rect">
            <a:avLst/>
          </a:prstGeom>
          <a:noFill/>
        </p:spPr>
        <p:txBody>
          <a:bodyPr wrap="none" lIns="0" tIns="0" rIns="0" bIns="0" rtlCol="0">
            <a:spAutoFit/>
          </a:bodyPr>
          <a:lstStyle/>
          <a:p>
            <a:pPr>
              <a:lnSpc>
                <a:spcPct val="120000"/>
              </a:lnSpc>
            </a:pPr>
            <a:r>
              <a:rPr lang="zh-CN" altLang="en-US" sz="1400">
                <a:solidFill>
                  <a:schemeClr val="tx2"/>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n-US" sz="14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89012068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fade">
                                      <p:cBhvr>
                                        <p:cTn id="11" dur="500"/>
                                        <p:tgtEl>
                                          <p:spTgt spid="6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fade">
                                      <p:cBhvr>
                                        <p:cTn id="15" dur="500"/>
                                        <p:tgtEl>
                                          <p:spTgt spid="6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fade">
                                      <p:cBhvr>
                                        <p:cTn id="19" dur="500"/>
                                        <p:tgtEl>
                                          <p:spTgt spid="6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500"/>
                                        <p:tgtEl>
                                          <p:spTgt spid="7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fade">
                                      <p:cBhvr>
                                        <p:cTn id="31" dur="500"/>
                                        <p:tgtEl>
                                          <p:spTgt spid="7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fade">
                                      <p:cBhvr>
                                        <p:cTn id="35" dur="500"/>
                                        <p:tgtEl>
                                          <p:spTgt spid="66"/>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fade">
                                      <p:cBhvr>
                                        <p:cTn id="39" dur="500"/>
                                        <p:tgtEl>
                                          <p:spTgt spid="68"/>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fade">
                                      <p:cBhvr>
                                        <p:cTn id="43" dur="500"/>
                                        <p:tgtEl>
                                          <p:spTgt spid="67"/>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fade">
                                      <p:cBhvr>
                                        <p:cTn id="47" dur="500"/>
                                        <p:tgtEl>
                                          <p:spTgt spid="72"/>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74"/>
                                        </p:tgtEl>
                                        <p:attrNameLst>
                                          <p:attrName>style.visibility</p:attrName>
                                        </p:attrNameLst>
                                      </p:cBhvr>
                                      <p:to>
                                        <p:strVal val="visible"/>
                                      </p:to>
                                    </p:set>
                                    <p:animEffect transition="in" filter="fade">
                                      <p:cBhvr>
                                        <p:cTn id="51" dur="500"/>
                                        <p:tgtEl>
                                          <p:spTgt spid="74"/>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73"/>
                                        </p:tgtEl>
                                        <p:attrNameLst>
                                          <p:attrName>style.visibility</p:attrName>
                                        </p:attrNameLst>
                                      </p:cBhvr>
                                      <p:to>
                                        <p:strVal val="visible"/>
                                      </p:to>
                                    </p:set>
                                    <p:animEffect transition="in" filter="fade">
                                      <p:cBhvr>
                                        <p:cTn id="55"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6" grpId="0"/>
      <p:bldP spid="67" grpId="0"/>
      <p:bldP spid="68" grpId="0"/>
      <p:bldP spid="69" grpId="0"/>
      <p:bldP spid="70" grpId="0"/>
      <p:bldP spid="71" grpId="0"/>
      <p:bldP spid="72" grpId="0"/>
      <p:bldP spid="73" grpId="0"/>
      <p:bldP spid="7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237502" y="1831961"/>
            <a:ext cx="9025256" cy="2604379"/>
            <a:chOff x="880622" y="1345323"/>
            <a:chExt cx="6769823" cy="1952832"/>
          </a:xfrm>
        </p:grpSpPr>
        <p:sp>
          <p:nvSpPr>
            <p:cNvPr id="40" name="任意多边形 39"/>
            <p:cNvSpPr/>
            <p:nvPr/>
          </p:nvSpPr>
          <p:spPr>
            <a:xfrm rot="2700000">
              <a:off x="5697613" y="1345323"/>
              <a:ext cx="1952832" cy="1952832"/>
            </a:xfrm>
            <a:custGeom>
              <a:avLst/>
              <a:gdLst>
                <a:gd name="connsiteX0" fmla="*/ 0 w 2342199"/>
                <a:gd name="connsiteY0" fmla="*/ 0 h 2342199"/>
                <a:gd name="connsiteX1" fmla="*/ 2342199 w 2342199"/>
                <a:gd name="connsiteY1" fmla="*/ 0 h 2342199"/>
                <a:gd name="connsiteX2" fmla="*/ 2135300 w 2342199"/>
                <a:gd name="connsiteY2" fmla="*/ 206898 h 2342199"/>
                <a:gd name="connsiteX3" fmla="*/ 2020356 w 2342199"/>
                <a:gd name="connsiteY3" fmla="*/ 321842 h 2342199"/>
                <a:gd name="connsiteX4" fmla="*/ 320319 w 2342199"/>
                <a:gd name="connsiteY4" fmla="*/ 321842 h 2342199"/>
                <a:gd name="connsiteX5" fmla="*/ 320319 w 2342199"/>
                <a:gd name="connsiteY5" fmla="*/ 2021879 h 2342199"/>
                <a:gd name="connsiteX6" fmla="*/ 205919 w 2342199"/>
                <a:gd name="connsiteY6" fmla="*/ 2136279 h 2342199"/>
                <a:gd name="connsiteX7" fmla="*/ 0 w 2342199"/>
                <a:gd name="connsiteY7" fmla="*/ 2342199 h 2342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42199" h="2342199">
                  <a:moveTo>
                    <a:pt x="0" y="0"/>
                  </a:moveTo>
                  <a:lnTo>
                    <a:pt x="2342199" y="0"/>
                  </a:lnTo>
                  <a:lnTo>
                    <a:pt x="2135300" y="206898"/>
                  </a:lnTo>
                  <a:lnTo>
                    <a:pt x="2020356" y="321842"/>
                  </a:lnTo>
                  <a:lnTo>
                    <a:pt x="320319" y="321842"/>
                  </a:lnTo>
                  <a:lnTo>
                    <a:pt x="320319" y="2021879"/>
                  </a:lnTo>
                  <a:lnTo>
                    <a:pt x="205919" y="2136279"/>
                  </a:lnTo>
                  <a:lnTo>
                    <a:pt x="0" y="234219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a typeface="微软雅黑" pitchFamily="34" charset="-122"/>
              </a:endParaRPr>
            </a:p>
          </p:txBody>
        </p:sp>
        <p:cxnSp>
          <p:nvCxnSpPr>
            <p:cNvPr id="41" name="直接连接符 40"/>
            <p:cNvCxnSpPr/>
            <p:nvPr/>
          </p:nvCxnSpPr>
          <p:spPr>
            <a:xfrm flipH="1">
              <a:off x="880622" y="2302689"/>
              <a:ext cx="47520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42" name="说明文字"/>
          <p:cNvGrpSpPr/>
          <p:nvPr/>
        </p:nvGrpSpPr>
        <p:grpSpPr>
          <a:xfrm>
            <a:off x="1128462" y="2297115"/>
            <a:ext cx="5638705" cy="839696"/>
            <a:chOff x="905241" y="1616005"/>
            <a:chExt cx="4384010" cy="652613"/>
          </a:xfrm>
        </p:grpSpPr>
        <p:sp>
          <p:nvSpPr>
            <p:cNvPr id="43" name="TextBox 35"/>
            <p:cNvSpPr txBox="1"/>
            <p:nvPr/>
          </p:nvSpPr>
          <p:spPr>
            <a:xfrm>
              <a:off x="909042" y="1616005"/>
              <a:ext cx="2552505" cy="322926"/>
            </a:xfrm>
            <a:prstGeom prst="rect">
              <a:avLst/>
            </a:prstGeom>
            <a:noFill/>
          </p:spPr>
          <p:txBody>
            <a:bodyPr wrap="square" rtlCol="0">
              <a:spAutoFit/>
            </a:bodyPr>
            <a:lstStyle/>
            <a:p>
              <a:r>
                <a:rPr lang="zh-CN" altLang="en-US" sz="2100" b="1" dirty="0">
                  <a:solidFill>
                    <a:schemeClr val="tx1">
                      <a:lumMod val="85000"/>
                      <a:lumOff val="15000"/>
                    </a:schemeClr>
                  </a:solidFill>
                  <a:latin typeface="微软雅黑" pitchFamily="34" charset="-122"/>
                  <a:ea typeface="微软雅黑" pitchFamily="34" charset="-122"/>
                </a:rPr>
                <a:t>请在此处添加小标题</a:t>
              </a:r>
            </a:p>
          </p:txBody>
        </p:sp>
        <p:sp>
          <p:nvSpPr>
            <p:cNvPr id="44" name="TextBox 36"/>
            <p:cNvSpPr txBox="1"/>
            <p:nvPr/>
          </p:nvSpPr>
          <p:spPr>
            <a:xfrm>
              <a:off x="905241" y="1855990"/>
              <a:ext cx="4384010" cy="412628"/>
            </a:xfrm>
            <a:prstGeom prst="rect">
              <a:avLst/>
            </a:prstGeom>
            <a:noFill/>
          </p:spPr>
          <p:txBody>
            <a:bodyPr wrap="square" rtlCol="0">
              <a:spAutoFit/>
            </a:bodyPr>
            <a:lstStyle/>
            <a:p>
              <a:pPr algn="just">
                <a:lnSpc>
                  <a:spcPct val="150000"/>
                </a:lnSpc>
              </a:pPr>
              <a:r>
                <a:rPr lang="zh-CN" altLang="en-US" sz="1900" dirty="0">
                  <a:solidFill>
                    <a:schemeClr val="tx1">
                      <a:lumMod val="65000"/>
                      <a:lumOff val="35000"/>
                    </a:schemeClr>
                  </a:solidFill>
                  <a:latin typeface="微软雅黑" pitchFamily="34" charset="-122"/>
                  <a:ea typeface="微软雅黑" pitchFamily="34" charset="-122"/>
                </a:rPr>
                <a:t>请在此处添加正文内容，根据需要调整字体与字号。</a:t>
              </a:r>
            </a:p>
          </p:txBody>
        </p:sp>
      </p:grpSp>
      <p:grpSp>
        <p:nvGrpSpPr>
          <p:cNvPr id="45" name="组合 44"/>
          <p:cNvGrpSpPr/>
          <p:nvPr/>
        </p:nvGrpSpPr>
        <p:grpSpPr>
          <a:xfrm>
            <a:off x="1237502" y="2975307"/>
            <a:ext cx="9025256" cy="2604379"/>
            <a:chOff x="880622" y="1345323"/>
            <a:chExt cx="6769823" cy="1952832"/>
          </a:xfrm>
        </p:grpSpPr>
        <p:sp>
          <p:nvSpPr>
            <p:cNvPr id="46" name="任意多边形 45"/>
            <p:cNvSpPr/>
            <p:nvPr/>
          </p:nvSpPr>
          <p:spPr>
            <a:xfrm rot="2700000">
              <a:off x="5697613" y="1345323"/>
              <a:ext cx="1952832" cy="1952832"/>
            </a:xfrm>
            <a:custGeom>
              <a:avLst/>
              <a:gdLst>
                <a:gd name="connsiteX0" fmla="*/ 0 w 2342199"/>
                <a:gd name="connsiteY0" fmla="*/ 0 h 2342199"/>
                <a:gd name="connsiteX1" fmla="*/ 2342199 w 2342199"/>
                <a:gd name="connsiteY1" fmla="*/ 0 h 2342199"/>
                <a:gd name="connsiteX2" fmla="*/ 2135300 w 2342199"/>
                <a:gd name="connsiteY2" fmla="*/ 206898 h 2342199"/>
                <a:gd name="connsiteX3" fmla="*/ 2020356 w 2342199"/>
                <a:gd name="connsiteY3" fmla="*/ 321842 h 2342199"/>
                <a:gd name="connsiteX4" fmla="*/ 320319 w 2342199"/>
                <a:gd name="connsiteY4" fmla="*/ 321842 h 2342199"/>
                <a:gd name="connsiteX5" fmla="*/ 320319 w 2342199"/>
                <a:gd name="connsiteY5" fmla="*/ 2021879 h 2342199"/>
                <a:gd name="connsiteX6" fmla="*/ 205919 w 2342199"/>
                <a:gd name="connsiteY6" fmla="*/ 2136279 h 2342199"/>
                <a:gd name="connsiteX7" fmla="*/ 0 w 2342199"/>
                <a:gd name="connsiteY7" fmla="*/ 2342199 h 2342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42199" h="2342199">
                  <a:moveTo>
                    <a:pt x="0" y="0"/>
                  </a:moveTo>
                  <a:lnTo>
                    <a:pt x="2342199" y="0"/>
                  </a:lnTo>
                  <a:lnTo>
                    <a:pt x="2135300" y="206898"/>
                  </a:lnTo>
                  <a:lnTo>
                    <a:pt x="2020356" y="321842"/>
                  </a:lnTo>
                  <a:lnTo>
                    <a:pt x="320319" y="321842"/>
                  </a:lnTo>
                  <a:lnTo>
                    <a:pt x="320319" y="2021879"/>
                  </a:lnTo>
                  <a:lnTo>
                    <a:pt x="205919" y="2136279"/>
                  </a:lnTo>
                  <a:lnTo>
                    <a:pt x="0" y="2342199"/>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a typeface="微软雅黑" pitchFamily="34" charset="-122"/>
              </a:endParaRPr>
            </a:p>
          </p:txBody>
        </p:sp>
        <p:cxnSp>
          <p:nvCxnSpPr>
            <p:cNvPr id="47" name="直接连接符 46"/>
            <p:cNvCxnSpPr/>
            <p:nvPr/>
          </p:nvCxnSpPr>
          <p:spPr>
            <a:xfrm flipH="1">
              <a:off x="880622" y="2302689"/>
              <a:ext cx="4752000"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48" name="说明文字"/>
          <p:cNvGrpSpPr/>
          <p:nvPr/>
        </p:nvGrpSpPr>
        <p:grpSpPr>
          <a:xfrm>
            <a:off x="1128462" y="3440461"/>
            <a:ext cx="5991669" cy="839696"/>
            <a:chOff x="905241" y="1616005"/>
            <a:chExt cx="4658435" cy="652613"/>
          </a:xfrm>
        </p:grpSpPr>
        <p:sp>
          <p:nvSpPr>
            <p:cNvPr id="49" name="TextBox 35"/>
            <p:cNvSpPr txBox="1"/>
            <p:nvPr/>
          </p:nvSpPr>
          <p:spPr>
            <a:xfrm>
              <a:off x="909042" y="1616005"/>
              <a:ext cx="2663626" cy="322926"/>
            </a:xfrm>
            <a:prstGeom prst="rect">
              <a:avLst/>
            </a:prstGeom>
            <a:noFill/>
          </p:spPr>
          <p:txBody>
            <a:bodyPr wrap="square" rtlCol="0">
              <a:spAutoFit/>
            </a:bodyPr>
            <a:lstStyle/>
            <a:p>
              <a:r>
                <a:rPr lang="zh-CN" altLang="en-US" sz="2100" b="1" dirty="0">
                  <a:solidFill>
                    <a:schemeClr val="tx1">
                      <a:lumMod val="85000"/>
                      <a:lumOff val="15000"/>
                    </a:schemeClr>
                  </a:solidFill>
                  <a:latin typeface="微软雅黑" pitchFamily="34" charset="-122"/>
                  <a:ea typeface="微软雅黑" pitchFamily="34" charset="-122"/>
                </a:rPr>
                <a:t>请在此处添加小标题</a:t>
              </a:r>
            </a:p>
          </p:txBody>
        </p:sp>
        <p:sp>
          <p:nvSpPr>
            <p:cNvPr id="50" name="TextBox 36"/>
            <p:cNvSpPr txBox="1"/>
            <p:nvPr/>
          </p:nvSpPr>
          <p:spPr>
            <a:xfrm>
              <a:off x="905241" y="1855990"/>
              <a:ext cx="4658435" cy="412628"/>
            </a:xfrm>
            <a:prstGeom prst="rect">
              <a:avLst/>
            </a:prstGeom>
            <a:noFill/>
          </p:spPr>
          <p:txBody>
            <a:bodyPr wrap="square" rtlCol="0">
              <a:spAutoFit/>
            </a:bodyPr>
            <a:lstStyle/>
            <a:p>
              <a:pPr algn="just">
                <a:lnSpc>
                  <a:spcPct val="150000"/>
                </a:lnSpc>
              </a:pPr>
              <a:r>
                <a:rPr lang="zh-CN" altLang="en-US" sz="1900" dirty="0">
                  <a:solidFill>
                    <a:schemeClr val="tx1">
                      <a:lumMod val="65000"/>
                      <a:lumOff val="35000"/>
                    </a:schemeClr>
                  </a:solidFill>
                  <a:latin typeface="微软雅黑" pitchFamily="34" charset="-122"/>
                  <a:ea typeface="微软雅黑" pitchFamily="34" charset="-122"/>
                </a:rPr>
                <a:t>请在此处添加正文内容，根据需要调整字体与字号。</a:t>
              </a:r>
            </a:p>
          </p:txBody>
        </p:sp>
      </p:grpSp>
      <p:grpSp>
        <p:nvGrpSpPr>
          <p:cNvPr id="51" name="组合 50"/>
          <p:cNvGrpSpPr/>
          <p:nvPr/>
        </p:nvGrpSpPr>
        <p:grpSpPr>
          <a:xfrm>
            <a:off x="1237502" y="4118653"/>
            <a:ext cx="9025256" cy="2604379"/>
            <a:chOff x="880622" y="1345323"/>
            <a:chExt cx="6769823" cy="1952832"/>
          </a:xfrm>
        </p:grpSpPr>
        <p:sp>
          <p:nvSpPr>
            <p:cNvPr id="52" name="任意多边形 51"/>
            <p:cNvSpPr/>
            <p:nvPr/>
          </p:nvSpPr>
          <p:spPr>
            <a:xfrm rot="2700000">
              <a:off x="5697613" y="1345323"/>
              <a:ext cx="1952832" cy="1952832"/>
            </a:xfrm>
            <a:custGeom>
              <a:avLst/>
              <a:gdLst>
                <a:gd name="connsiteX0" fmla="*/ 0 w 2342199"/>
                <a:gd name="connsiteY0" fmla="*/ 0 h 2342199"/>
                <a:gd name="connsiteX1" fmla="*/ 2342199 w 2342199"/>
                <a:gd name="connsiteY1" fmla="*/ 0 h 2342199"/>
                <a:gd name="connsiteX2" fmla="*/ 2135300 w 2342199"/>
                <a:gd name="connsiteY2" fmla="*/ 206898 h 2342199"/>
                <a:gd name="connsiteX3" fmla="*/ 2020356 w 2342199"/>
                <a:gd name="connsiteY3" fmla="*/ 321842 h 2342199"/>
                <a:gd name="connsiteX4" fmla="*/ 320319 w 2342199"/>
                <a:gd name="connsiteY4" fmla="*/ 321842 h 2342199"/>
                <a:gd name="connsiteX5" fmla="*/ 320319 w 2342199"/>
                <a:gd name="connsiteY5" fmla="*/ 2021879 h 2342199"/>
                <a:gd name="connsiteX6" fmla="*/ 205919 w 2342199"/>
                <a:gd name="connsiteY6" fmla="*/ 2136279 h 2342199"/>
                <a:gd name="connsiteX7" fmla="*/ 0 w 2342199"/>
                <a:gd name="connsiteY7" fmla="*/ 2342199 h 2342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42199" h="2342199">
                  <a:moveTo>
                    <a:pt x="0" y="0"/>
                  </a:moveTo>
                  <a:lnTo>
                    <a:pt x="2342199" y="0"/>
                  </a:lnTo>
                  <a:lnTo>
                    <a:pt x="2135300" y="206898"/>
                  </a:lnTo>
                  <a:lnTo>
                    <a:pt x="2020356" y="321842"/>
                  </a:lnTo>
                  <a:lnTo>
                    <a:pt x="320319" y="321842"/>
                  </a:lnTo>
                  <a:lnTo>
                    <a:pt x="320319" y="2021879"/>
                  </a:lnTo>
                  <a:lnTo>
                    <a:pt x="205919" y="2136279"/>
                  </a:lnTo>
                  <a:lnTo>
                    <a:pt x="0" y="234219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a typeface="微软雅黑" pitchFamily="34" charset="-122"/>
              </a:endParaRPr>
            </a:p>
          </p:txBody>
        </p:sp>
        <p:cxnSp>
          <p:nvCxnSpPr>
            <p:cNvPr id="53" name="直接连接符 52"/>
            <p:cNvCxnSpPr/>
            <p:nvPr/>
          </p:nvCxnSpPr>
          <p:spPr>
            <a:xfrm flipH="1">
              <a:off x="880622" y="2302689"/>
              <a:ext cx="475200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54" name="说明文字"/>
          <p:cNvGrpSpPr/>
          <p:nvPr/>
        </p:nvGrpSpPr>
        <p:grpSpPr>
          <a:xfrm>
            <a:off x="1128462" y="4583807"/>
            <a:ext cx="5638705" cy="839696"/>
            <a:chOff x="905241" y="1616005"/>
            <a:chExt cx="4384010" cy="652613"/>
          </a:xfrm>
        </p:grpSpPr>
        <p:sp>
          <p:nvSpPr>
            <p:cNvPr id="55" name="TextBox 35"/>
            <p:cNvSpPr txBox="1"/>
            <p:nvPr/>
          </p:nvSpPr>
          <p:spPr>
            <a:xfrm>
              <a:off x="909042" y="1616005"/>
              <a:ext cx="2552505" cy="322926"/>
            </a:xfrm>
            <a:prstGeom prst="rect">
              <a:avLst/>
            </a:prstGeom>
            <a:noFill/>
          </p:spPr>
          <p:txBody>
            <a:bodyPr wrap="square" rtlCol="0">
              <a:spAutoFit/>
            </a:bodyPr>
            <a:lstStyle/>
            <a:p>
              <a:r>
                <a:rPr lang="zh-CN" altLang="en-US" sz="2100" b="1" dirty="0">
                  <a:solidFill>
                    <a:schemeClr val="tx1">
                      <a:lumMod val="85000"/>
                      <a:lumOff val="15000"/>
                    </a:schemeClr>
                  </a:solidFill>
                  <a:latin typeface="微软雅黑" pitchFamily="34" charset="-122"/>
                  <a:ea typeface="微软雅黑" pitchFamily="34" charset="-122"/>
                </a:rPr>
                <a:t>请在此处添加小标题</a:t>
              </a:r>
            </a:p>
          </p:txBody>
        </p:sp>
        <p:sp>
          <p:nvSpPr>
            <p:cNvPr id="56" name="TextBox 36"/>
            <p:cNvSpPr txBox="1"/>
            <p:nvPr/>
          </p:nvSpPr>
          <p:spPr>
            <a:xfrm>
              <a:off x="905241" y="1855990"/>
              <a:ext cx="4384010" cy="412628"/>
            </a:xfrm>
            <a:prstGeom prst="rect">
              <a:avLst/>
            </a:prstGeom>
            <a:noFill/>
          </p:spPr>
          <p:txBody>
            <a:bodyPr wrap="square" rtlCol="0">
              <a:spAutoFit/>
            </a:bodyPr>
            <a:lstStyle/>
            <a:p>
              <a:pPr algn="just">
                <a:lnSpc>
                  <a:spcPct val="150000"/>
                </a:lnSpc>
              </a:pPr>
              <a:r>
                <a:rPr lang="zh-CN" altLang="en-US" sz="1900" dirty="0">
                  <a:solidFill>
                    <a:schemeClr val="tx1">
                      <a:lumMod val="65000"/>
                      <a:lumOff val="35000"/>
                    </a:schemeClr>
                  </a:solidFill>
                  <a:latin typeface="微软雅黑" pitchFamily="34" charset="-122"/>
                  <a:ea typeface="微软雅黑" pitchFamily="34" charset="-122"/>
                </a:rPr>
                <a:t>请在此处添加正文内容，根据需要调整字体与字号。</a:t>
              </a:r>
            </a:p>
          </p:txBody>
        </p:sp>
      </p:grpSp>
      <p:sp>
        <p:nvSpPr>
          <p:cNvPr id="57" name="直角三角形 56"/>
          <p:cNvSpPr/>
          <p:nvPr/>
        </p:nvSpPr>
        <p:spPr>
          <a:xfrm rot="8100000">
            <a:off x="8431456" y="4865664"/>
            <a:ext cx="1059163" cy="1059547"/>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ea typeface="微软雅黑" pitchFamily="34" charset="-122"/>
            </a:endParaRPr>
          </a:p>
        </p:txBody>
      </p:sp>
    </p:spTree>
    <p:extLst>
      <p:ext uri="{BB962C8B-B14F-4D97-AF65-F5344CB8AC3E}">
        <p14:creationId xmlns:p14="http://schemas.microsoft.com/office/powerpoint/2010/main" val="61021831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left)">
                                      <p:cBhvr>
                                        <p:cTn id="15" dur="500"/>
                                        <p:tgtEl>
                                          <p:spTgt spid="4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wipe(left)">
                                      <p:cBhvr>
                                        <p:cTn id="23" dur="500"/>
                                        <p:tgtEl>
                                          <p:spTgt spid="5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83"/>
          <p:cNvGrpSpPr/>
          <p:nvPr/>
        </p:nvGrpSpPr>
        <p:grpSpPr>
          <a:xfrm>
            <a:off x="3055156" y="1596728"/>
            <a:ext cx="8415724" cy="584776"/>
            <a:chOff x="2500298" y="1357304"/>
            <a:chExt cx="5643602" cy="438480"/>
          </a:xfrm>
        </p:grpSpPr>
        <p:sp>
          <p:nvSpPr>
            <p:cNvPr id="43" name="Rectangle 66"/>
            <p:cNvSpPr/>
            <p:nvPr/>
          </p:nvSpPr>
          <p:spPr>
            <a:xfrm>
              <a:off x="4000496" y="1428742"/>
              <a:ext cx="1071570" cy="28575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itchFamily="34" charset="-122"/>
                <a:ea typeface="微软雅黑" pitchFamily="34" charset="-122"/>
              </a:endParaRPr>
            </a:p>
          </p:txBody>
        </p:sp>
        <p:sp>
          <p:nvSpPr>
            <p:cNvPr id="44" name="Rectangle 45"/>
            <p:cNvSpPr/>
            <p:nvPr/>
          </p:nvSpPr>
          <p:spPr>
            <a:xfrm>
              <a:off x="5357818" y="1357304"/>
              <a:ext cx="2786082" cy="438480"/>
            </a:xfrm>
            <a:prstGeom prst="rect">
              <a:avLst/>
            </a:prstGeom>
          </p:spPr>
          <p:txBody>
            <a:bodyPr wrap="square">
              <a:spAutoFit/>
            </a:bodyPr>
            <a:lstStyle/>
            <a:p>
              <a:r>
                <a:rPr lang="zh-CN" altLang="en-US" sz="1600" dirty="0">
                  <a:solidFill>
                    <a:schemeClr val="accent1"/>
                  </a:solidFill>
                  <a:latin typeface="微软雅黑" pitchFamily="34" charset="-122"/>
                  <a:ea typeface="微软雅黑" pitchFamily="34" charset="-122"/>
                  <a:cs typeface="Open Sans Light" pitchFamily="34" charset="0"/>
                </a:rPr>
                <a:t>此处添加详细文本描述，建议与标题相关并符合整体语言风格，语言描述尽量简洁生动。</a:t>
              </a:r>
              <a:endParaRPr lang="en-US" sz="1600" dirty="0">
                <a:solidFill>
                  <a:schemeClr val="accent1"/>
                </a:solidFill>
                <a:latin typeface="微软雅黑" pitchFamily="34" charset="-122"/>
                <a:ea typeface="微软雅黑" pitchFamily="34" charset="-122"/>
                <a:cs typeface="Open Sans Light" pitchFamily="34" charset="0"/>
              </a:endParaRPr>
            </a:p>
          </p:txBody>
        </p:sp>
        <p:sp>
          <p:nvSpPr>
            <p:cNvPr id="45" name="Rectangle 46"/>
            <p:cNvSpPr/>
            <p:nvPr/>
          </p:nvSpPr>
          <p:spPr>
            <a:xfrm>
              <a:off x="4071934" y="1428742"/>
              <a:ext cx="777424" cy="288474"/>
            </a:xfrm>
            <a:prstGeom prst="rect">
              <a:avLst/>
            </a:prstGeom>
          </p:spPr>
          <p:txBody>
            <a:bodyPr wrap="none">
              <a:spAutoFit/>
            </a:bodyPr>
            <a:lstStyle/>
            <a:p>
              <a:r>
                <a:rPr lang="zh-CN" altLang="en-US" sz="1900" dirty="0">
                  <a:solidFill>
                    <a:schemeClr val="bg1"/>
                  </a:solidFill>
                  <a:latin typeface="微软雅黑" pitchFamily="34" charset="-122"/>
                  <a:ea typeface="微软雅黑" pitchFamily="34" charset="-122"/>
                  <a:cs typeface="Open Sans" pitchFamily="34" charset="0"/>
                </a:rPr>
                <a:t>添加标题</a:t>
              </a:r>
              <a:endParaRPr lang="en-US" sz="1900" dirty="0">
                <a:solidFill>
                  <a:schemeClr val="bg1"/>
                </a:solidFill>
                <a:latin typeface="微软雅黑" pitchFamily="34" charset="-122"/>
                <a:ea typeface="微软雅黑" pitchFamily="34" charset="-122"/>
                <a:cs typeface="Open Sans" pitchFamily="34" charset="0"/>
              </a:endParaRPr>
            </a:p>
          </p:txBody>
        </p:sp>
        <p:cxnSp>
          <p:nvCxnSpPr>
            <p:cNvPr id="46" name="Straight Connector 21"/>
            <p:cNvCxnSpPr/>
            <p:nvPr/>
          </p:nvCxnSpPr>
          <p:spPr>
            <a:xfrm>
              <a:off x="2500298" y="1571618"/>
              <a:ext cx="1357322" cy="1588"/>
            </a:xfrm>
            <a:prstGeom prst="line">
              <a:avLst/>
            </a:prstGeom>
            <a:ln w="12700">
              <a:solidFill>
                <a:schemeClr val="accent6"/>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47" name="Group 84"/>
          <p:cNvGrpSpPr/>
          <p:nvPr/>
        </p:nvGrpSpPr>
        <p:grpSpPr>
          <a:xfrm>
            <a:off x="3055156" y="2835275"/>
            <a:ext cx="8415724" cy="584776"/>
            <a:chOff x="2500298" y="2285998"/>
            <a:chExt cx="5643602" cy="438480"/>
          </a:xfrm>
        </p:grpSpPr>
        <p:sp>
          <p:nvSpPr>
            <p:cNvPr id="48" name="Rectangle 67"/>
            <p:cNvSpPr/>
            <p:nvPr/>
          </p:nvSpPr>
          <p:spPr>
            <a:xfrm>
              <a:off x="4000496" y="2285998"/>
              <a:ext cx="1071570" cy="2857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itchFamily="34" charset="-122"/>
                <a:ea typeface="微软雅黑" pitchFamily="34" charset="-122"/>
              </a:endParaRPr>
            </a:p>
          </p:txBody>
        </p:sp>
        <p:cxnSp>
          <p:nvCxnSpPr>
            <p:cNvPr id="49" name="Straight Connector 24"/>
            <p:cNvCxnSpPr/>
            <p:nvPr/>
          </p:nvCxnSpPr>
          <p:spPr>
            <a:xfrm>
              <a:off x="2500298" y="2428874"/>
              <a:ext cx="1357322" cy="2011"/>
            </a:xfrm>
            <a:prstGeom prst="line">
              <a:avLst/>
            </a:prstGeom>
            <a:ln w="12700">
              <a:solidFill>
                <a:schemeClr val="accent3"/>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Rectangle 51"/>
            <p:cNvSpPr/>
            <p:nvPr/>
          </p:nvSpPr>
          <p:spPr>
            <a:xfrm>
              <a:off x="5357818" y="2285998"/>
              <a:ext cx="2786082" cy="438480"/>
            </a:xfrm>
            <a:prstGeom prst="rect">
              <a:avLst/>
            </a:prstGeom>
          </p:spPr>
          <p:txBody>
            <a:bodyPr wrap="square">
              <a:spAutoFit/>
            </a:bodyPr>
            <a:lstStyle/>
            <a:p>
              <a:r>
                <a:rPr lang="zh-CN" altLang="en-US" sz="1600" dirty="0">
                  <a:solidFill>
                    <a:schemeClr val="accent1"/>
                  </a:solidFill>
                  <a:latin typeface="微软雅黑" pitchFamily="34" charset="-122"/>
                  <a:ea typeface="微软雅黑" pitchFamily="34" charset="-122"/>
                  <a:cs typeface="Open Sans Light" pitchFamily="34" charset="0"/>
                </a:rPr>
                <a:t>此处添加详细文本描述，建议与标题相关并符合整体语言风格，语言描述尽量简洁生动。</a:t>
              </a:r>
              <a:endParaRPr lang="en-US" altLang="zh-CN" sz="1600" dirty="0">
                <a:solidFill>
                  <a:schemeClr val="accent1"/>
                </a:solidFill>
                <a:latin typeface="微软雅黑" pitchFamily="34" charset="-122"/>
                <a:ea typeface="微软雅黑" pitchFamily="34" charset="-122"/>
                <a:cs typeface="Open Sans Light" pitchFamily="34" charset="0"/>
              </a:endParaRPr>
            </a:p>
          </p:txBody>
        </p:sp>
        <p:sp>
          <p:nvSpPr>
            <p:cNvPr id="51" name="Rectangle 54"/>
            <p:cNvSpPr/>
            <p:nvPr/>
          </p:nvSpPr>
          <p:spPr>
            <a:xfrm>
              <a:off x="4071934" y="2285998"/>
              <a:ext cx="777424" cy="288474"/>
            </a:xfrm>
            <a:prstGeom prst="rect">
              <a:avLst/>
            </a:prstGeom>
          </p:spPr>
          <p:txBody>
            <a:bodyPr wrap="none">
              <a:spAutoFit/>
            </a:bodyPr>
            <a:lstStyle/>
            <a:p>
              <a:r>
                <a:rPr lang="zh-CN" altLang="en-US" sz="1900" dirty="0">
                  <a:solidFill>
                    <a:schemeClr val="bg1"/>
                  </a:solidFill>
                  <a:latin typeface="微软雅黑" pitchFamily="34" charset="-122"/>
                  <a:ea typeface="微软雅黑" pitchFamily="34" charset="-122"/>
                  <a:cs typeface="Open Sans" pitchFamily="34" charset="0"/>
                </a:rPr>
                <a:t>添加标题</a:t>
              </a:r>
              <a:endParaRPr lang="en-US" sz="1900" dirty="0">
                <a:solidFill>
                  <a:schemeClr val="bg1"/>
                </a:solidFill>
                <a:latin typeface="微软雅黑" pitchFamily="34" charset="-122"/>
                <a:ea typeface="微软雅黑" pitchFamily="34" charset="-122"/>
                <a:cs typeface="Open Sans" pitchFamily="34" charset="0"/>
              </a:endParaRPr>
            </a:p>
          </p:txBody>
        </p:sp>
      </p:grpSp>
      <p:grpSp>
        <p:nvGrpSpPr>
          <p:cNvPr id="52" name="Group 59"/>
          <p:cNvGrpSpPr/>
          <p:nvPr/>
        </p:nvGrpSpPr>
        <p:grpSpPr>
          <a:xfrm>
            <a:off x="1583480" y="1389652"/>
            <a:ext cx="2186769" cy="4689155"/>
            <a:chOff x="3753851" y="1202035"/>
            <a:chExt cx="1640290" cy="3516052"/>
          </a:xfrm>
        </p:grpSpPr>
        <p:sp>
          <p:nvSpPr>
            <p:cNvPr id="53" name="Freeform 21"/>
            <p:cNvSpPr>
              <a:spLocks/>
            </p:cNvSpPr>
            <p:nvPr/>
          </p:nvSpPr>
          <p:spPr bwMode="auto">
            <a:xfrm>
              <a:off x="4300613" y="3341199"/>
              <a:ext cx="271386" cy="83812"/>
            </a:xfrm>
            <a:custGeom>
              <a:avLst/>
              <a:gdLst/>
              <a:ahLst/>
              <a:cxnLst>
                <a:cxn ang="0">
                  <a:pos x="68" y="0"/>
                </a:cxn>
                <a:cxn ang="0">
                  <a:pos x="14" y="0"/>
                </a:cxn>
                <a:cxn ang="0">
                  <a:pos x="14" y="0"/>
                </a:cxn>
                <a:cxn ang="0">
                  <a:pos x="13" y="2"/>
                </a:cxn>
                <a:cxn ang="0">
                  <a:pos x="7" y="2"/>
                </a:cxn>
                <a:cxn ang="0">
                  <a:pos x="7" y="2"/>
                </a:cxn>
                <a:cxn ang="0">
                  <a:pos x="4" y="3"/>
                </a:cxn>
                <a:cxn ang="0">
                  <a:pos x="2" y="4"/>
                </a:cxn>
                <a:cxn ang="0">
                  <a:pos x="0" y="6"/>
                </a:cxn>
                <a:cxn ang="0">
                  <a:pos x="0" y="8"/>
                </a:cxn>
                <a:cxn ang="0">
                  <a:pos x="0" y="8"/>
                </a:cxn>
                <a:cxn ang="0">
                  <a:pos x="1" y="14"/>
                </a:cxn>
                <a:cxn ang="0">
                  <a:pos x="3" y="18"/>
                </a:cxn>
                <a:cxn ang="0">
                  <a:pos x="5" y="21"/>
                </a:cxn>
                <a:cxn ang="0">
                  <a:pos x="68" y="21"/>
                </a:cxn>
                <a:cxn ang="0">
                  <a:pos x="68" y="0"/>
                </a:cxn>
              </a:cxnLst>
              <a:rect l="0" t="0" r="r" b="b"/>
              <a:pathLst>
                <a:path w="68" h="21">
                  <a:moveTo>
                    <a:pt x="68" y="0"/>
                  </a:moveTo>
                  <a:lnTo>
                    <a:pt x="14" y="0"/>
                  </a:lnTo>
                  <a:lnTo>
                    <a:pt x="14" y="0"/>
                  </a:lnTo>
                  <a:lnTo>
                    <a:pt x="13" y="2"/>
                  </a:lnTo>
                  <a:lnTo>
                    <a:pt x="7" y="2"/>
                  </a:lnTo>
                  <a:lnTo>
                    <a:pt x="7" y="2"/>
                  </a:lnTo>
                  <a:lnTo>
                    <a:pt x="4" y="3"/>
                  </a:lnTo>
                  <a:lnTo>
                    <a:pt x="2" y="4"/>
                  </a:lnTo>
                  <a:lnTo>
                    <a:pt x="0" y="6"/>
                  </a:lnTo>
                  <a:lnTo>
                    <a:pt x="0" y="8"/>
                  </a:lnTo>
                  <a:lnTo>
                    <a:pt x="0" y="8"/>
                  </a:lnTo>
                  <a:lnTo>
                    <a:pt x="1" y="14"/>
                  </a:lnTo>
                  <a:lnTo>
                    <a:pt x="3" y="18"/>
                  </a:lnTo>
                  <a:lnTo>
                    <a:pt x="5" y="21"/>
                  </a:lnTo>
                  <a:lnTo>
                    <a:pt x="68" y="21"/>
                  </a:lnTo>
                  <a:lnTo>
                    <a:pt x="68" y="0"/>
                  </a:lnTo>
                  <a:close/>
                </a:path>
              </a:pathLst>
            </a:custGeom>
            <a:solidFill>
              <a:schemeClr val="tx1">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微软雅黑" pitchFamily="34" charset="-122"/>
                <a:ea typeface="微软雅黑" pitchFamily="34" charset="-122"/>
              </a:endParaRPr>
            </a:p>
          </p:txBody>
        </p:sp>
        <p:sp>
          <p:nvSpPr>
            <p:cNvPr id="54" name="Freeform 22"/>
            <p:cNvSpPr>
              <a:spLocks/>
            </p:cNvSpPr>
            <p:nvPr/>
          </p:nvSpPr>
          <p:spPr bwMode="auto">
            <a:xfrm>
              <a:off x="4152949" y="3425010"/>
              <a:ext cx="419054" cy="550755"/>
            </a:xfrm>
            <a:custGeom>
              <a:avLst/>
              <a:gdLst/>
              <a:ahLst/>
              <a:cxnLst>
                <a:cxn ang="0">
                  <a:pos x="42" y="0"/>
                </a:cxn>
                <a:cxn ang="0">
                  <a:pos x="42" y="0"/>
                </a:cxn>
                <a:cxn ang="0">
                  <a:pos x="44" y="1"/>
                </a:cxn>
                <a:cxn ang="0">
                  <a:pos x="47" y="1"/>
                </a:cxn>
                <a:cxn ang="0">
                  <a:pos x="47" y="1"/>
                </a:cxn>
                <a:cxn ang="0">
                  <a:pos x="43" y="18"/>
                </a:cxn>
                <a:cxn ang="0">
                  <a:pos x="39" y="34"/>
                </a:cxn>
                <a:cxn ang="0">
                  <a:pos x="28" y="68"/>
                </a:cxn>
                <a:cxn ang="0">
                  <a:pos x="15" y="103"/>
                </a:cxn>
                <a:cxn ang="0">
                  <a:pos x="0" y="138"/>
                </a:cxn>
                <a:cxn ang="0">
                  <a:pos x="60" y="138"/>
                </a:cxn>
                <a:cxn ang="0">
                  <a:pos x="60" y="138"/>
                </a:cxn>
                <a:cxn ang="0">
                  <a:pos x="71" y="94"/>
                </a:cxn>
                <a:cxn ang="0">
                  <a:pos x="77" y="65"/>
                </a:cxn>
                <a:cxn ang="0">
                  <a:pos x="80" y="53"/>
                </a:cxn>
                <a:cxn ang="0">
                  <a:pos x="81" y="44"/>
                </a:cxn>
                <a:cxn ang="0">
                  <a:pos x="105" y="44"/>
                </a:cxn>
                <a:cxn ang="0">
                  <a:pos x="105" y="44"/>
                </a:cxn>
                <a:cxn ang="0">
                  <a:pos x="105" y="0"/>
                </a:cxn>
                <a:cxn ang="0">
                  <a:pos x="42" y="0"/>
                </a:cxn>
              </a:cxnLst>
              <a:rect l="0" t="0" r="r" b="b"/>
              <a:pathLst>
                <a:path w="105" h="138">
                  <a:moveTo>
                    <a:pt x="42" y="0"/>
                  </a:moveTo>
                  <a:lnTo>
                    <a:pt x="42" y="0"/>
                  </a:lnTo>
                  <a:lnTo>
                    <a:pt x="44" y="1"/>
                  </a:lnTo>
                  <a:lnTo>
                    <a:pt x="47" y="1"/>
                  </a:lnTo>
                  <a:lnTo>
                    <a:pt x="47" y="1"/>
                  </a:lnTo>
                  <a:lnTo>
                    <a:pt x="43" y="18"/>
                  </a:lnTo>
                  <a:lnTo>
                    <a:pt x="39" y="34"/>
                  </a:lnTo>
                  <a:lnTo>
                    <a:pt x="28" y="68"/>
                  </a:lnTo>
                  <a:lnTo>
                    <a:pt x="15" y="103"/>
                  </a:lnTo>
                  <a:lnTo>
                    <a:pt x="0" y="138"/>
                  </a:lnTo>
                  <a:lnTo>
                    <a:pt x="60" y="138"/>
                  </a:lnTo>
                  <a:lnTo>
                    <a:pt x="60" y="138"/>
                  </a:lnTo>
                  <a:lnTo>
                    <a:pt x="71" y="94"/>
                  </a:lnTo>
                  <a:lnTo>
                    <a:pt x="77" y="65"/>
                  </a:lnTo>
                  <a:lnTo>
                    <a:pt x="80" y="53"/>
                  </a:lnTo>
                  <a:lnTo>
                    <a:pt x="81" y="44"/>
                  </a:lnTo>
                  <a:lnTo>
                    <a:pt x="105" y="44"/>
                  </a:lnTo>
                  <a:lnTo>
                    <a:pt x="105" y="44"/>
                  </a:lnTo>
                  <a:lnTo>
                    <a:pt x="105" y="0"/>
                  </a:lnTo>
                  <a:lnTo>
                    <a:pt x="42" y="0"/>
                  </a:lnTo>
                  <a:close/>
                </a:path>
              </a:pathLst>
            </a:custGeom>
            <a:solidFill>
              <a:schemeClr val="accent4">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微软雅黑" pitchFamily="34" charset="-122"/>
                <a:ea typeface="微软雅黑" pitchFamily="34" charset="-122"/>
              </a:endParaRPr>
            </a:p>
          </p:txBody>
        </p:sp>
        <p:sp>
          <p:nvSpPr>
            <p:cNvPr id="55" name="Freeform 23"/>
            <p:cNvSpPr>
              <a:spLocks/>
            </p:cNvSpPr>
            <p:nvPr/>
          </p:nvSpPr>
          <p:spPr bwMode="auto">
            <a:xfrm>
              <a:off x="4472227" y="1202035"/>
              <a:ext cx="99776" cy="502863"/>
            </a:xfrm>
            <a:custGeom>
              <a:avLst/>
              <a:gdLst/>
              <a:ahLst/>
              <a:cxnLst>
                <a:cxn ang="0">
                  <a:pos x="25" y="0"/>
                </a:cxn>
                <a:cxn ang="0">
                  <a:pos x="25" y="0"/>
                </a:cxn>
                <a:cxn ang="0">
                  <a:pos x="24" y="0"/>
                </a:cxn>
                <a:cxn ang="0">
                  <a:pos x="24" y="34"/>
                </a:cxn>
                <a:cxn ang="0">
                  <a:pos x="24" y="34"/>
                </a:cxn>
                <a:cxn ang="0">
                  <a:pos x="23" y="35"/>
                </a:cxn>
                <a:cxn ang="0">
                  <a:pos x="21" y="37"/>
                </a:cxn>
                <a:cxn ang="0">
                  <a:pos x="21" y="69"/>
                </a:cxn>
                <a:cxn ang="0">
                  <a:pos x="19" y="69"/>
                </a:cxn>
                <a:cxn ang="0">
                  <a:pos x="19" y="69"/>
                </a:cxn>
                <a:cxn ang="0">
                  <a:pos x="17" y="69"/>
                </a:cxn>
                <a:cxn ang="0">
                  <a:pos x="16" y="70"/>
                </a:cxn>
                <a:cxn ang="0">
                  <a:pos x="14" y="72"/>
                </a:cxn>
                <a:cxn ang="0">
                  <a:pos x="14" y="73"/>
                </a:cxn>
                <a:cxn ang="0">
                  <a:pos x="14" y="73"/>
                </a:cxn>
                <a:cxn ang="0">
                  <a:pos x="15" y="76"/>
                </a:cxn>
                <a:cxn ang="0">
                  <a:pos x="12" y="76"/>
                </a:cxn>
                <a:cxn ang="0">
                  <a:pos x="12" y="76"/>
                </a:cxn>
                <a:cxn ang="0">
                  <a:pos x="8" y="77"/>
                </a:cxn>
                <a:cxn ang="0">
                  <a:pos x="6" y="78"/>
                </a:cxn>
                <a:cxn ang="0">
                  <a:pos x="5" y="80"/>
                </a:cxn>
                <a:cxn ang="0">
                  <a:pos x="4" y="83"/>
                </a:cxn>
                <a:cxn ang="0">
                  <a:pos x="4" y="88"/>
                </a:cxn>
                <a:cxn ang="0">
                  <a:pos x="4" y="88"/>
                </a:cxn>
                <a:cxn ang="0">
                  <a:pos x="5" y="91"/>
                </a:cxn>
                <a:cxn ang="0">
                  <a:pos x="5" y="91"/>
                </a:cxn>
                <a:cxn ang="0">
                  <a:pos x="3" y="92"/>
                </a:cxn>
                <a:cxn ang="0">
                  <a:pos x="1" y="93"/>
                </a:cxn>
                <a:cxn ang="0">
                  <a:pos x="0" y="95"/>
                </a:cxn>
                <a:cxn ang="0">
                  <a:pos x="0" y="98"/>
                </a:cxn>
                <a:cxn ang="0">
                  <a:pos x="0" y="98"/>
                </a:cxn>
                <a:cxn ang="0">
                  <a:pos x="2" y="111"/>
                </a:cxn>
                <a:cxn ang="0">
                  <a:pos x="4" y="120"/>
                </a:cxn>
                <a:cxn ang="0">
                  <a:pos x="5" y="124"/>
                </a:cxn>
                <a:cxn ang="0">
                  <a:pos x="7" y="126"/>
                </a:cxn>
                <a:cxn ang="0">
                  <a:pos x="25" y="126"/>
                </a:cxn>
                <a:cxn ang="0">
                  <a:pos x="25" y="0"/>
                </a:cxn>
              </a:cxnLst>
              <a:rect l="0" t="0" r="r" b="b"/>
              <a:pathLst>
                <a:path w="25" h="126">
                  <a:moveTo>
                    <a:pt x="25" y="0"/>
                  </a:moveTo>
                  <a:lnTo>
                    <a:pt x="25" y="0"/>
                  </a:lnTo>
                  <a:lnTo>
                    <a:pt x="24" y="0"/>
                  </a:lnTo>
                  <a:lnTo>
                    <a:pt x="24" y="34"/>
                  </a:lnTo>
                  <a:lnTo>
                    <a:pt x="24" y="34"/>
                  </a:lnTo>
                  <a:lnTo>
                    <a:pt x="23" y="35"/>
                  </a:lnTo>
                  <a:lnTo>
                    <a:pt x="21" y="37"/>
                  </a:lnTo>
                  <a:lnTo>
                    <a:pt x="21" y="69"/>
                  </a:lnTo>
                  <a:lnTo>
                    <a:pt x="19" y="69"/>
                  </a:lnTo>
                  <a:lnTo>
                    <a:pt x="19" y="69"/>
                  </a:lnTo>
                  <a:lnTo>
                    <a:pt x="17" y="69"/>
                  </a:lnTo>
                  <a:lnTo>
                    <a:pt x="16" y="70"/>
                  </a:lnTo>
                  <a:lnTo>
                    <a:pt x="14" y="72"/>
                  </a:lnTo>
                  <a:lnTo>
                    <a:pt x="14" y="73"/>
                  </a:lnTo>
                  <a:lnTo>
                    <a:pt x="14" y="73"/>
                  </a:lnTo>
                  <a:lnTo>
                    <a:pt x="15" y="76"/>
                  </a:lnTo>
                  <a:lnTo>
                    <a:pt x="12" y="76"/>
                  </a:lnTo>
                  <a:lnTo>
                    <a:pt x="12" y="76"/>
                  </a:lnTo>
                  <a:lnTo>
                    <a:pt x="8" y="77"/>
                  </a:lnTo>
                  <a:lnTo>
                    <a:pt x="6" y="78"/>
                  </a:lnTo>
                  <a:lnTo>
                    <a:pt x="5" y="80"/>
                  </a:lnTo>
                  <a:lnTo>
                    <a:pt x="4" y="83"/>
                  </a:lnTo>
                  <a:lnTo>
                    <a:pt x="4" y="88"/>
                  </a:lnTo>
                  <a:lnTo>
                    <a:pt x="4" y="88"/>
                  </a:lnTo>
                  <a:lnTo>
                    <a:pt x="5" y="91"/>
                  </a:lnTo>
                  <a:lnTo>
                    <a:pt x="5" y="91"/>
                  </a:lnTo>
                  <a:lnTo>
                    <a:pt x="3" y="92"/>
                  </a:lnTo>
                  <a:lnTo>
                    <a:pt x="1" y="93"/>
                  </a:lnTo>
                  <a:lnTo>
                    <a:pt x="0" y="95"/>
                  </a:lnTo>
                  <a:lnTo>
                    <a:pt x="0" y="98"/>
                  </a:lnTo>
                  <a:lnTo>
                    <a:pt x="0" y="98"/>
                  </a:lnTo>
                  <a:lnTo>
                    <a:pt x="2" y="111"/>
                  </a:lnTo>
                  <a:lnTo>
                    <a:pt x="4" y="120"/>
                  </a:lnTo>
                  <a:lnTo>
                    <a:pt x="5" y="124"/>
                  </a:lnTo>
                  <a:lnTo>
                    <a:pt x="7" y="126"/>
                  </a:lnTo>
                  <a:lnTo>
                    <a:pt x="25" y="126"/>
                  </a:lnTo>
                  <a:lnTo>
                    <a:pt x="25" y="0"/>
                  </a:lnTo>
                  <a:close/>
                </a:path>
              </a:pathLst>
            </a:custGeom>
            <a:solidFill>
              <a:schemeClr val="accent6">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微软雅黑" pitchFamily="34" charset="-122"/>
                <a:ea typeface="微软雅黑" pitchFamily="34" charset="-122"/>
              </a:endParaRPr>
            </a:p>
          </p:txBody>
        </p:sp>
        <p:sp>
          <p:nvSpPr>
            <p:cNvPr id="56" name="Freeform 24"/>
            <p:cNvSpPr>
              <a:spLocks/>
            </p:cNvSpPr>
            <p:nvPr/>
          </p:nvSpPr>
          <p:spPr bwMode="auto">
            <a:xfrm>
              <a:off x="4356487" y="1704898"/>
              <a:ext cx="215513" cy="1636301"/>
            </a:xfrm>
            <a:custGeom>
              <a:avLst/>
              <a:gdLst/>
              <a:ahLst/>
              <a:cxnLst>
                <a:cxn ang="0">
                  <a:pos x="36" y="0"/>
                </a:cxn>
                <a:cxn ang="0">
                  <a:pos x="36" y="0"/>
                </a:cxn>
                <a:cxn ang="0">
                  <a:pos x="36" y="0"/>
                </a:cxn>
                <a:cxn ang="0">
                  <a:pos x="37" y="0"/>
                </a:cxn>
                <a:cxn ang="0">
                  <a:pos x="37" y="0"/>
                </a:cxn>
                <a:cxn ang="0">
                  <a:pos x="37" y="30"/>
                </a:cxn>
                <a:cxn ang="0">
                  <a:pos x="36" y="59"/>
                </a:cxn>
                <a:cxn ang="0">
                  <a:pos x="33" y="122"/>
                </a:cxn>
                <a:cxn ang="0">
                  <a:pos x="29" y="183"/>
                </a:cxn>
                <a:cxn ang="0">
                  <a:pos x="22" y="243"/>
                </a:cxn>
                <a:cxn ang="0">
                  <a:pos x="15" y="297"/>
                </a:cxn>
                <a:cxn ang="0">
                  <a:pos x="9" y="346"/>
                </a:cxn>
                <a:cxn ang="0">
                  <a:pos x="0" y="410"/>
                </a:cxn>
                <a:cxn ang="0">
                  <a:pos x="54" y="410"/>
                </a:cxn>
                <a:cxn ang="0">
                  <a:pos x="54" y="0"/>
                </a:cxn>
                <a:cxn ang="0">
                  <a:pos x="36" y="0"/>
                </a:cxn>
              </a:cxnLst>
              <a:rect l="0" t="0" r="r" b="b"/>
              <a:pathLst>
                <a:path w="54" h="410">
                  <a:moveTo>
                    <a:pt x="36" y="0"/>
                  </a:moveTo>
                  <a:lnTo>
                    <a:pt x="36" y="0"/>
                  </a:lnTo>
                  <a:lnTo>
                    <a:pt x="36" y="0"/>
                  </a:lnTo>
                  <a:lnTo>
                    <a:pt x="37" y="0"/>
                  </a:lnTo>
                  <a:lnTo>
                    <a:pt x="37" y="0"/>
                  </a:lnTo>
                  <a:lnTo>
                    <a:pt x="37" y="30"/>
                  </a:lnTo>
                  <a:lnTo>
                    <a:pt x="36" y="59"/>
                  </a:lnTo>
                  <a:lnTo>
                    <a:pt x="33" y="122"/>
                  </a:lnTo>
                  <a:lnTo>
                    <a:pt x="29" y="183"/>
                  </a:lnTo>
                  <a:lnTo>
                    <a:pt x="22" y="243"/>
                  </a:lnTo>
                  <a:lnTo>
                    <a:pt x="15" y="297"/>
                  </a:lnTo>
                  <a:lnTo>
                    <a:pt x="9" y="346"/>
                  </a:lnTo>
                  <a:lnTo>
                    <a:pt x="0" y="410"/>
                  </a:lnTo>
                  <a:lnTo>
                    <a:pt x="54" y="410"/>
                  </a:lnTo>
                  <a:lnTo>
                    <a:pt x="54" y="0"/>
                  </a:lnTo>
                  <a:lnTo>
                    <a:pt x="36" y="0"/>
                  </a:lnTo>
                  <a:close/>
                </a:path>
              </a:pathLst>
            </a:custGeom>
            <a:solidFill>
              <a:schemeClr val="accent3">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微软雅黑" pitchFamily="34" charset="-122"/>
                <a:ea typeface="微软雅黑" pitchFamily="34" charset="-122"/>
              </a:endParaRPr>
            </a:p>
          </p:txBody>
        </p:sp>
        <p:sp>
          <p:nvSpPr>
            <p:cNvPr id="57" name="Freeform 25"/>
            <p:cNvSpPr>
              <a:spLocks/>
            </p:cNvSpPr>
            <p:nvPr/>
          </p:nvSpPr>
          <p:spPr bwMode="auto">
            <a:xfrm>
              <a:off x="3753851" y="4143386"/>
              <a:ext cx="818151" cy="574701"/>
            </a:xfrm>
            <a:custGeom>
              <a:avLst/>
              <a:gdLst/>
              <a:ahLst/>
              <a:cxnLst>
                <a:cxn ang="0">
                  <a:pos x="81" y="0"/>
                </a:cxn>
                <a:cxn ang="0">
                  <a:pos x="81" y="0"/>
                </a:cxn>
                <a:cxn ang="0">
                  <a:pos x="65" y="29"/>
                </a:cxn>
                <a:cxn ang="0">
                  <a:pos x="51" y="56"/>
                </a:cxn>
                <a:cxn ang="0">
                  <a:pos x="25" y="102"/>
                </a:cxn>
                <a:cxn ang="0">
                  <a:pos x="6" y="133"/>
                </a:cxn>
                <a:cxn ang="0">
                  <a:pos x="0" y="144"/>
                </a:cxn>
                <a:cxn ang="0">
                  <a:pos x="82" y="144"/>
                </a:cxn>
                <a:cxn ang="0">
                  <a:pos x="86" y="144"/>
                </a:cxn>
                <a:cxn ang="0">
                  <a:pos x="86" y="144"/>
                </a:cxn>
                <a:cxn ang="0">
                  <a:pos x="86" y="133"/>
                </a:cxn>
                <a:cxn ang="0">
                  <a:pos x="88" y="122"/>
                </a:cxn>
                <a:cxn ang="0">
                  <a:pos x="92" y="111"/>
                </a:cxn>
                <a:cxn ang="0">
                  <a:pos x="96" y="101"/>
                </a:cxn>
                <a:cxn ang="0">
                  <a:pos x="100" y="92"/>
                </a:cxn>
                <a:cxn ang="0">
                  <a:pos x="107" y="82"/>
                </a:cxn>
                <a:cxn ang="0">
                  <a:pos x="114" y="75"/>
                </a:cxn>
                <a:cxn ang="0">
                  <a:pos x="121" y="67"/>
                </a:cxn>
                <a:cxn ang="0">
                  <a:pos x="130" y="59"/>
                </a:cxn>
                <a:cxn ang="0">
                  <a:pos x="139" y="54"/>
                </a:cxn>
                <a:cxn ang="0">
                  <a:pos x="149" y="48"/>
                </a:cxn>
                <a:cxn ang="0">
                  <a:pos x="159" y="44"/>
                </a:cxn>
                <a:cxn ang="0">
                  <a:pos x="170" y="40"/>
                </a:cxn>
                <a:cxn ang="0">
                  <a:pos x="181" y="37"/>
                </a:cxn>
                <a:cxn ang="0">
                  <a:pos x="193" y="35"/>
                </a:cxn>
                <a:cxn ang="0">
                  <a:pos x="205" y="35"/>
                </a:cxn>
                <a:cxn ang="0">
                  <a:pos x="205" y="35"/>
                </a:cxn>
                <a:cxn ang="0">
                  <a:pos x="205" y="35"/>
                </a:cxn>
                <a:cxn ang="0">
                  <a:pos x="205" y="0"/>
                </a:cxn>
                <a:cxn ang="0">
                  <a:pos x="81" y="0"/>
                </a:cxn>
              </a:cxnLst>
              <a:rect l="0" t="0" r="r" b="b"/>
              <a:pathLst>
                <a:path w="205" h="144">
                  <a:moveTo>
                    <a:pt x="81" y="0"/>
                  </a:moveTo>
                  <a:lnTo>
                    <a:pt x="81" y="0"/>
                  </a:lnTo>
                  <a:lnTo>
                    <a:pt x="65" y="29"/>
                  </a:lnTo>
                  <a:lnTo>
                    <a:pt x="51" y="56"/>
                  </a:lnTo>
                  <a:lnTo>
                    <a:pt x="25" y="102"/>
                  </a:lnTo>
                  <a:lnTo>
                    <a:pt x="6" y="133"/>
                  </a:lnTo>
                  <a:lnTo>
                    <a:pt x="0" y="144"/>
                  </a:lnTo>
                  <a:lnTo>
                    <a:pt x="82" y="144"/>
                  </a:lnTo>
                  <a:lnTo>
                    <a:pt x="86" y="144"/>
                  </a:lnTo>
                  <a:lnTo>
                    <a:pt x="86" y="144"/>
                  </a:lnTo>
                  <a:lnTo>
                    <a:pt x="86" y="133"/>
                  </a:lnTo>
                  <a:lnTo>
                    <a:pt x="88" y="122"/>
                  </a:lnTo>
                  <a:lnTo>
                    <a:pt x="92" y="111"/>
                  </a:lnTo>
                  <a:lnTo>
                    <a:pt x="96" y="101"/>
                  </a:lnTo>
                  <a:lnTo>
                    <a:pt x="100" y="92"/>
                  </a:lnTo>
                  <a:lnTo>
                    <a:pt x="107" y="82"/>
                  </a:lnTo>
                  <a:lnTo>
                    <a:pt x="114" y="75"/>
                  </a:lnTo>
                  <a:lnTo>
                    <a:pt x="121" y="67"/>
                  </a:lnTo>
                  <a:lnTo>
                    <a:pt x="130" y="59"/>
                  </a:lnTo>
                  <a:lnTo>
                    <a:pt x="139" y="54"/>
                  </a:lnTo>
                  <a:lnTo>
                    <a:pt x="149" y="48"/>
                  </a:lnTo>
                  <a:lnTo>
                    <a:pt x="159" y="44"/>
                  </a:lnTo>
                  <a:lnTo>
                    <a:pt x="170" y="40"/>
                  </a:lnTo>
                  <a:lnTo>
                    <a:pt x="181" y="37"/>
                  </a:lnTo>
                  <a:lnTo>
                    <a:pt x="193" y="35"/>
                  </a:lnTo>
                  <a:lnTo>
                    <a:pt x="205" y="35"/>
                  </a:lnTo>
                  <a:lnTo>
                    <a:pt x="205" y="35"/>
                  </a:lnTo>
                  <a:lnTo>
                    <a:pt x="205" y="35"/>
                  </a:lnTo>
                  <a:lnTo>
                    <a:pt x="205" y="0"/>
                  </a:lnTo>
                  <a:lnTo>
                    <a:pt x="81" y="0"/>
                  </a:lnTo>
                  <a:close/>
                </a:path>
              </a:pathLst>
            </a:custGeom>
            <a:solidFill>
              <a:schemeClr val="accent1">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微软雅黑" pitchFamily="34" charset="-122"/>
                <a:ea typeface="微软雅黑" pitchFamily="34" charset="-122"/>
              </a:endParaRPr>
            </a:p>
          </p:txBody>
        </p:sp>
        <p:sp>
          <p:nvSpPr>
            <p:cNvPr id="58" name="Freeform 26"/>
            <p:cNvSpPr>
              <a:spLocks/>
            </p:cNvSpPr>
            <p:nvPr/>
          </p:nvSpPr>
          <p:spPr bwMode="auto">
            <a:xfrm>
              <a:off x="4077119" y="3975765"/>
              <a:ext cx="494881" cy="167621"/>
            </a:xfrm>
            <a:custGeom>
              <a:avLst/>
              <a:gdLst/>
              <a:ahLst/>
              <a:cxnLst>
                <a:cxn ang="0">
                  <a:pos x="124" y="3"/>
                </a:cxn>
                <a:cxn ang="0">
                  <a:pos x="124" y="3"/>
                </a:cxn>
                <a:cxn ang="0">
                  <a:pos x="79" y="3"/>
                </a:cxn>
                <a:cxn ang="0">
                  <a:pos x="79" y="3"/>
                </a:cxn>
                <a:cxn ang="0">
                  <a:pos x="79" y="0"/>
                </a:cxn>
                <a:cxn ang="0">
                  <a:pos x="19" y="0"/>
                </a:cxn>
                <a:cxn ang="0">
                  <a:pos x="19" y="0"/>
                </a:cxn>
                <a:cxn ang="0">
                  <a:pos x="18" y="2"/>
                </a:cxn>
                <a:cxn ang="0">
                  <a:pos x="0" y="2"/>
                </a:cxn>
                <a:cxn ang="0">
                  <a:pos x="0" y="41"/>
                </a:cxn>
                <a:cxn ang="0">
                  <a:pos x="0" y="41"/>
                </a:cxn>
                <a:cxn ang="0">
                  <a:pos x="0" y="42"/>
                </a:cxn>
                <a:cxn ang="0">
                  <a:pos x="124" y="42"/>
                </a:cxn>
                <a:cxn ang="0">
                  <a:pos x="124" y="3"/>
                </a:cxn>
              </a:cxnLst>
              <a:rect l="0" t="0" r="r" b="b"/>
              <a:pathLst>
                <a:path w="124" h="42">
                  <a:moveTo>
                    <a:pt x="124" y="3"/>
                  </a:moveTo>
                  <a:lnTo>
                    <a:pt x="124" y="3"/>
                  </a:lnTo>
                  <a:lnTo>
                    <a:pt x="79" y="3"/>
                  </a:lnTo>
                  <a:lnTo>
                    <a:pt x="79" y="3"/>
                  </a:lnTo>
                  <a:lnTo>
                    <a:pt x="79" y="0"/>
                  </a:lnTo>
                  <a:lnTo>
                    <a:pt x="19" y="0"/>
                  </a:lnTo>
                  <a:lnTo>
                    <a:pt x="19" y="0"/>
                  </a:lnTo>
                  <a:lnTo>
                    <a:pt x="18" y="2"/>
                  </a:lnTo>
                  <a:lnTo>
                    <a:pt x="0" y="2"/>
                  </a:lnTo>
                  <a:lnTo>
                    <a:pt x="0" y="41"/>
                  </a:lnTo>
                  <a:lnTo>
                    <a:pt x="0" y="41"/>
                  </a:lnTo>
                  <a:lnTo>
                    <a:pt x="0" y="42"/>
                  </a:lnTo>
                  <a:lnTo>
                    <a:pt x="124" y="42"/>
                  </a:lnTo>
                  <a:lnTo>
                    <a:pt x="124" y="3"/>
                  </a:lnTo>
                  <a:close/>
                </a:path>
              </a:pathLst>
            </a:custGeom>
            <a:solidFill>
              <a:schemeClr val="tx1">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微软雅黑" pitchFamily="34" charset="-122"/>
                <a:ea typeface="微软雅黑" pitchFamily="34" charset="-122"/>
              </a:endParaRPr>
            </a:p>
          </p:txBody>
        </p:sp>
        <p:sp>
          <p:nvSpPr>
            <p:cNvPr id="59" name="Freeform 27"/>
            <p:cNvSpPr>
              <a:spLocks/>
            </p:cNvSpPr>
            <p:nvPr/>
          </p:nvSpPr>
          <p:spPr bwMode="auto">
            <a:xfrm>
              <a:off x="4572000" y="3975765"/>
              <a:ext cx="498873" cy="167621"/>
            </a:xfrm>
            <a:custGeom>
              <a:avLst/>
              <a:gdLst/>
              <a:ahLst/>
              <a:cxnLst>
                <a:cxn ang="0">
                  <a:pos x="125" y="40"/>
                </a:cxn>
                <a:cxn ang="0">
                  <a:pos x="125" y="2"/>
                </a:cxn>
                <a:cxn ang="0">
                  <a:pos x="106" y="2"/>
                </a:cxn>
                <a:cxn ang="0">
                  <a:pos x="106" y="2"/>
                </a:cxn>
                <a:cxn ang="0">
                  <a:pos x="106" y="0"/>
                </a:cxn>
                <a:cxn ang="0">
                  <a:pos x="46" y="0"/>
                </a:cxn>
                <a:cxn ang="0">
                  <a:pos x="46" y="0"/>
                </a:cxn>
                <a:cxn ang="0">
                  <a:pos x="47" y="3"/>
                </a:cxn>
                <a:cxn ang="0">
                  <a:pos x="1" y="3"/>
                </a:cxn>
                <a:cxn ang="0">
                  <a:pos x="0" y="3"/>
                </a:cxn>
                <a:cxn ang="0">
                  <a:pos x="0" y="42"/>
                </a:cxn>
                <a:cxn ang="0">
                  <a:pos x="125" y="42"/>
                </a:cxn>
                <a:cxn ang="0">
                  <a:pos x="125" y="42"/>
                </a:cxn>
                <a:cxn ang="0">
                  <a:pos x="125" y="40"/>
                </a:cxn>
                <a:cxn ang="0">
                  <a:pos x="125" y="40"/>
                </a:cxn>
              </a:cxnLst>
              <a:rect l="0" t="0" r="r" b="b"/>
              <a:pathLst>
                <a:path w="125" h="42">
                  <a:moveTo>
                    <a:pt x="125" y="40"/>
                  </a:moveTo>
                  <a:lnTo>
                    <a:pt x="125" y="2"/>
                  </a:lnTo>
                  <a:lnTo>
                    <a:pt x="106" y="2"/>
                  </a:lnTo>
                  <a:lnTo>
                    <a:pt x="106" y="2"/>
                  </a:lnTo>
                  <a:lnTo>
                    <a:pt x="106" y="0"/>
                  </a:lnTo>
                  <a:lnTo>
                    <a:pt x="46" y="0"/>
                  </a:lnTo>
                  <a:lnTo>
                    <a:pt x="46" y="0"/>
                  </a:lnTo>
                  <a:lnTo>
                    <a:pt x="47" y="3"/>
                  </a:lnTo>
                  <a:lnTo>
                    <a:pt x="1" y="3"/>
                  </a:lnTo>
                  <a:lnTo>
                    <a:pt x="0" y="3"/>
                  </a:lnTo>
                  <a:lnTo>
                    <a:pt x="0" y="42"/>
                  </a:lnTo>
                  <a:lnTo>
                    <a:pt x="125" y="42"/>
                  </a:lnTo>
                  <a:lnTo>
                    <a:pt x="125" y="42"/>
                  </a:lnTo>
                  <a:lnTo>
                    <a:pt x="125" y="40"/>
                  </a:lnTo>
                  <a:lnTo>
                    <a:pt x="125" y="40"/>
                  </a:lnTo>
                  <a:close/>
                </a:path>
              </a:pathLst>
            </a:custGeom>
            <a:solidFill>
              <a:schemeClr val="tx1">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微软雅黑" pitchFamily="34" charset="-122"/>
                <a:ea typeface="微软雅黑" pitchFamily="34" charset="-122"/>
              </a:endParaRPr>
            </a:p>
          </p:txBody>
        </p:sp>
        <p:sp>
          <p:nvSpPr>
            <p:cNvPr id="60" name="Freeform 28"/>
            <p:cNvSpPr>
              <a:spLocks/>
            </p:cNvSpPr>
            <p:nvPr/>
          </p:nvSpPr>
          <p:spPr bwMode="auto">
            <a:xfrm>
              <a:off x="4572000" y="4143386"/>
              <a:ext cx="822141" cy="574701"/>
            </a:xfrm>
            <a:custGeom>
              <a:avLst/>
              <a:gdLst/>
              <a:ahLst/>
              <a:cxnLst>
                <a:cxn ang="0">
                  <a:pos x="125" y="0"/>
                </a:cxn>
                <a:cxn ang="0">
                  <a:pos x="0" y="0"/>
                </a:cxn>
                <a:cxn ang="0">
                  <a:pos x="0" y="35"/>
                </a:cxn>
                <a:cxn ang="0">
                  <a:pos x="0" y="35"/>
                </a:cxn>
                <a:cxn ang="0">
                  <a:pos x="1" y="35"/>
                </a:cxn>
                <a:cxn ang="0">
                  <a:pos x="1" y="35"/>
                </a:cxn>
                <a:cxn ang="0">
                  <a:pos x="1" y="35"/>
                </a:cxn>
                <a:cxn ang="0">
                  <a:pos x="1" y="35"/>
                </a:cxn>
                <a:cxn ang="0">
                  <a:pos x="13" y="35"/>
                </a:cxn>
                <a:cxn ang="0">
                  <a:pos x="24" y="37"/>
                </a:cxn>
                <a:cxn ang="0">
                  <a:pos x="36" y="40"/>
                </a:cxn>
                <a:cxn ang="0">
                  <a:pos x="46" y="43"/>
                </a:cxn>
                <a:cxn ang="0">
                  <a:pos x="57" y="48"/>
                </a:cxn>
                <a:cxn ang="0">
                  <a:pos x="67" y="54"/>
                </a:cxn>
                <a:cxn ang="0">
                  <a:pos x="75" y="59"/>
                </a:cxn>
                <a:cxn ang="0">
                  <a:pos x="84" y="67"/>
                </a:cxn>
                <a:cxn ang="0">
                  <a:pos x="92" y="75"/>
                </a:cxn>
                <a:cxn ang="0">
                  <a:pos x="99" y="82"/>
                </a:cxn>
                <a:cxn ang="0">
                  <a:pos x="105" y="92"/>
                </a:cxn>
                <a:cxn ang="0">
                  <a:pos x="109" y="101"/>
                </a:cxn>
                <a:cxn ang="0">
                  <a:pos x="114" y="111"/>
                </a:cxn>
                <a:cxn ang="0">
                  <a:pos x="117" y="122"/>
                </a:cxn>
                <a:cxn ang="0">
                  <a:pos x="119" y="133"/>
                </a:cxn>
                <a:cxn ang="0">
                  <a:pos x="120" y="144"/>
                </a:cxn>
                <a:cxn ang="0">
                  <a:pos x="126" y="144"/>
                </a:cxn>
                <a:cxn ang="0">
                  <a:pos x="206" y="144"/>
                </a:cxn>
                <a:cxn ang="0">
                  <a:pos x="206" y="144"/>
                </a:cxn>
                <a:cxn ang="0">
                  <a:pos x="199" y="133"/>
                </a:cxn>
                <a:cxn ang="0">
                  <a:pos x="181" y="102"/>
                </a:cxn>
                <a:cxn ang="0">
                  <a:pos x="154" y="56"/>
                </a:cxn>
                <a:cxn ang="0">
                  <a:pos x="140" y="29"/>
                </a:cxn>
                <a:cxn ang="0">
                  <a:pos x="125" y="0"/>
                </a:cxn>
                <a:cxn ang="0">
                  <a:pos x="125" y="0"/>
                </a:cxn>
              </a:cxnLst>
              <a:rect l="0" t="0" r="r" b="b"/>
              <a:pathLst>
                <a:path w="206" h="144">
                  <a:moveTo>
                    <a:pt x="125" y="0"/>
                  </a:moveTo>
                  <a:lnTo>
                    <a:pt x="0" y="0"/>
                  </a:lnTo>
                  <a:lnTo>
                    <a:pt x="0" y="35"/>
                  </a:lnTo>
                  <a:lnTo>
                    <a:pt x="0" y="35"/>
                  </a:lnTo>
                  <a:lnTo>
                    <a:pt x="1" y="35"/>
                  </a:lnTo>
                  <a:lnTo>
                    <a:pt x="1" y="35"/>
                  </a:lnTo>
                  <a:lnTo>
                    <a:pt x="1" y="35"/>
                  </a:lnTo>
                  <a:lnTo>
                    <a:pt x="1" y="35"/>
                  </a:lnTo>
                  <a:lnTo>
                    <a:pt x="13" y="35"/>
                  </a:lnTo>
                  <a:lnTo>
                    <a:pt x="24" y="37"/>
                  </a:lnTo>
                  <a:lnTo>
                    <a:pt x="36" y="40"/>
                  </a:lnTo>
                  <a:lnTo>
                    <a:pt x="46" y="43"/>
                  </a:lnTo>
                  <a:lnTo>
                    <a:pt x="57" y="48"/>
                  </a:lnTo>
                  <a:lnTo>
                    <a:pt x="67" y="54"/>
                  </a:lnTo>
                  <a:lnTo>
                    <a:pt x="75" y="59"/>
                  </a:lnTo>
                  <a:lnTo>
                    <a:pt x="84" y="67"/>
                  </a:lnTo>
                  <a:lnTo>
                    <a:pt x="92" y="75"/>
                  </a:lnTo>
                  <a:lnTo>
                    <a:pt x="99" y="82"/>
                  </a:lnTo>
                  <a:lnTo>
                    <a:pt x="105" y="92"/>
                  </a:lnTo>
                  <a:lnTo>
                    <a:pt x="109" y="101"/>
                  </a:lnTo>
                  <a:lnTo>
                    <a:pt x="114" y="111"/>
                  </a:lnTo>
                  <a:lnTo>
                    <a:pt x="117" y="122"/>
                  </a:lnTo>
                  <a:lnTo>
                    <a:pt x="119" y="133"/>
                  </a:lnTo>
                  <a:lnTo>
                    <a:pt x="120" y="144"/>
                  </a:lnTo>
                  <a:lnTo>
                    <a:pt x="126" y="144"/>
                  </a:lnTo>
                  <a:lnTo>
                    <a:pt x="206" y="144"/>
                  </a:lnTo>
                  <a:lnTo>
                    <a:pt x="206" y="144"/>
                  </a:lnTo>
                  <a:lnTo>
                    <a:pt x="199" y="133"/>
                  </a:lnTo>
                  <a:lnTo>
                    <a:pt x="181" y="102"/>
                  </a:lnTo>
                  <a:lnTo>
                    <a:pt x="154" y="56"/>
                  </a:lnTo>
                  <a:lnTo>
                    <a:pt x="140" y="29"/>
                  </a:lnTo>
                  <a:lnTo>
                    <a:pt x="125" y="0"/>
                  </a:lnTo>
                  <a:lnTo>
                    <a:pt x="125" y="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微软雅黑" pitchFamily="34" charset="-122"/>
                <a:ea typeface="微软雅黑" pitchFamily="34" charset="-122"/>
              </a:endParaRPr>
            </a:p>
          </p:txBody>
        </p:sp>
        <p:sp>
          <p:nvSpPr>
            <p:cNvPr id="61" name="Freeform 29"/>
            <p:cNvSpPr>
              <a:spLocks/>
            </p:cNvSpPr>
            <p:nvPr/>
          </p:nvSpPr>
          <p:spPr bwMode="auto">
            <a:xfrm>
              <a:off x="4572000" y="1202035"/>
              <a:ext cx="103765" cy="502863"/>
            </a:xfrm>
            <a:custGeom>
              <a:avLst/>
              <a:gdLst/>
              <a:ahLst/>
              <a:cxnLst>
                <a:cxn ang="0">
                  <a:pos x="26" y="98"/>
                </a:cxn>
                <a:cxn ang="0">
                  <a:pos x="26" y="98"/>
                </a:cxn>
                <a:cxn ang="0">
                  <a:pos x="26" y="95"/>
                </a:cxn>
                <a:cxn ang="0">
                  <a:pos x="25" y="93"/>
                </a:cxn>
                <a:cxn ang="0">
                  <a:pos x="23" y="92"/>
                </a:cxn>
                <a:cxn ang="0">
                  <a:pos x="21" y="91"/>
                </a:cxn>
                <a:cxn ang="0">
                  <a:pos x="21" y="91"/>
                </a:cxn>
                <a:cxn ang="0">
                  <a:pos x="22" y="88"/>
                </a:cxn>
                <a:cxn ang="0">
                  <a:pos x="22" y="83"/>
                </a:cxn>
                <a:cxn ang="0">
                  <a:pos x="22" y="83"/>
                </a:cxn>
                <a:cxn ang="0">
                  <a:pos x="22" y="80"/>
                </a:cxn>
                <a:cxn ang="0">
                  <a:pos x="19" y="78"/>
                </a:cxn>
                <a:cxn ang="0">
                  <a:pos x="17" y="77"/>
                </a:cxn>
                <a:cxn ang="0">
                  <a:pos x="14" y="76"/>
                </a:cxn>
                <a:cxn ang="0">
                  <a:pos x="12" y="76"/>
                </a:cxn>
                <a:cxn ang="0">
                  <a:pos x="12" y="76"/>
                </a:cxn>
                <a:cxn ang="0">
                  <a:pos x="12" y="73"/>
                </a:cxn>
                <a:cxn ang="0">
                  <a:pos x="12" y="73"/>
                </a:cxn>
                <a:cxn ang="0">
                  <a:pos x="12" y="72"/>
                </a:cxn>
                <a:cxn ang="0">
                  <a:pos x="11" y="70"/>
                </a:cxn>
                <a:cxn ang="0">
                  <a:pos x="9" y="69"/>
                </a:cxn>
                <a:cxn ang="0">
                  <a:pos x="6" y="69"/>
                </a:cxn>
                <a:cxn ang="0">
                  <a:pos x="4" y="69"/>
                </a:cxn>
                <a:cxn ang="0">
                  <a:pos x="4" y="37"/>
                </a:cxn>
                <a:cxn ang="0">
                  <a:pos x="4" y="37"/>
                </a:cxn>
                <a:cxn ang="0">
                  <a:pos x="3" y="35"/>
                </a:cxn>
                <a:cxn ang="0">
                  <a:pos x="2" y="34"/>
                </a:cxn>
                <a:cxn ang="0">
                  <a:pos x="2" y="0"/>
                </a:cxn>
                <a:cxn ang="0">
                  <a:pos x="1" y="0"/>
                </a:cxn>
                <a:cxn ang="0">
                  <a:pos x="0" y="0"/>
                </a:cxn>
                <a:cxn ang="0">
                  <a:pos x="0" y="126"/>
                </a:cxn>
                <a:cxn ang="0">
                  <a:pos x="19" y="126"/>
                </a:cxn>
                <a:cxn ang="0">
                  <a:pos x="19" y="126"/>
                </a:cxn>
                <a:cxn ang="0">
                  <a:pos x="21" y="124"/>
                </a:cxn>
                <a:cxn ang="0">
                  <a:pos x="22" y="120"/>
                </a:cxn>
                <a:cxn ang="0">
                  <a:pos x="24" y="111"/>
                </a:cxn>
                <a:cxn ang="0">
                  <a:pos x="26" y="98"/>
                </a:cxn>
                <a:cxn ang="0">
                  <a:pos x="26" y="98"/>
                </a:cxn>
              </a:cxnLst>
              <a:rect l="0" t="0" r="r" b="b"/>
              <a:pathLst>
                <a:path w="26" h="126">
                  <a:moveTo>
                    <a:pt x="26" y="98"/>
                  </a:moveTo>
                  <a:lnTo>
                    <a:pt x="26" y="98"/>
                  </a:lnTo>
                  <a:lnTo>
                    <a:pt x="26" y="95"/>
                  </a:lnTo>
                  <a:lnTo>
                    <a:pt x="25" y="93"/>
                  </a:lnTo>
                  <a:lnTo>
                    <a:pt x="23" y="92"/>
                  </a:lnTo>
                  <a:lnTo>
                    <a:pt x="21" y="91"/>
                  </a:lnTo>
                  <a:lnTo>
                    <a:pt x="21" y="91"/>
                  </a:lnTo>
                  <a:lnTo>
                    <a:pt x="22" y="88"/>
                  </a:lnTo>
                  <a:lnTo>
                    <a:pt x="22" y="83"/>
                  </a:lnTo>
                  <a:lnTo>
                    <a:pt x="22" y="83"/>
                  </a:lnTo>
                  <a:lnTo>
                    <a:pt x="22" y="80"/>
                  </a:lnTo>
                  <a:lnTo>
                    <a:pt x="19" y="78"/>
                  </a:lnTo>
                  <a:lnTo>
                    <a:pt x="17" y="77"/>
                  </a:lnTo>
                  <a:lnTo>
                    <a:pt x="14" y="76"/>
                  </a:lnTo>
                  <a:lnTo>
                    <a:pt x="12" y="76"/>
                  </a:lnTo>
                  <a:lnTo>
                    <a:pt x="12" y="76"/>
                  </a:lnTo>
                  <a:lnTo>
                    <a:pt x="12" y="73"/>
                  </a:lnTo>
                  <a:lnTo>
                    <a:pt x="12" y="73"/>
                  </a:lnTo>
                  <a:lnTo>
                    <a:pt x="12" y="72"/>
                  </a:lnTo>
                  <a:lnTo>
                    <a:pt x="11" y="70"/>
                  </a:lnTo>
                  <a:lnTo>
                    <a:pt x="9" y="69"/>
                  </a:lnTo>
                  <a:lnTo>
                    <a:pt x="6" y="69"/>
                  </a:lnTo>
                  <a:lnTo>
                    <a:pt x="4" y="69"/>
                  </a:lnTo>
                  <a:lnTo>
                    <a:pt x="4" y="37"/>
                  </a:lnTo>
                  <a:lnTo>
                    <a:pt x="4" y="37"/>
                  </a:lnTo>
                  <a:lnTo>
                    <a:pt x="3" y="35"/>
                  </a:lnTo>
                  <a:lnTo>
                    <a:pt x="2" y="34"/>
                  </a:lnTo>
                  <a:lnTo>
                    <a:pt x="2" y="0"/>
                  </a:lnTo>
                  <a:lnTo>
                    <a:pt x="1" y="0"/>
                  </a:lnTo>
                  <a:lnTo>
                    <a:pt x="0" y="0"/>
                  </a:lnTo>
                  <a:lnTo>
                    <a:pt x="0" y="126"/>
                  </a:lnTo>
                  <a:lnTo>
                    <a:pt x="19" y="126"/>
                  </a:lnTo>
                  <a:lnTo>
                    <a:pt x="19" y="126"/>
                  </a:lnTo>
                  <a:lnTo>
                    <a:pt x="21" y="124"/>
                  </a:lnTo>
                  <a:lnTo>
                    <a:pt x="22" y="120"/>
                  </a:lnTo>
                  <a:lnTo>
                    <a:pt x="24" y="111"/>
                  </a:lnTo>
                  <a:lnTo>
                    <a:pt x="26" y="98"/>
                  </a:lnTo>
                  <a:lnTo>
                    <a:pt x="26" y="98"/>
                  </a:lnTo>
                  <a:close/>
                </a:path>
              </a:pathLst>
            </a:custGeom>
            <a:solidFill>
              <a:schemeClr val="accent6"/>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微软雅黑" pitchFamily="34" charset="-122"/>
                <a:ea typeface="微软雅黑" pitchFamily="34" charset="-122"/>
              </a:endParaRPr>
            </a:p>
          </p:txBody>
        </p:sp>
        <p:sp>
          <p:nvSpPr>
            <p:cNvPr id="62" name="Freeform 30"/>
            <p:cNvSpPr>
              <a:spLocks/>
            </p:cNvSpPr>
            <p:nvPr/>
          </p:nvSpPr>
          <p:spPr bwMode="auto">
            <a:xfrm>
              <a:off x="4572000" y="1704898"/>
              <a:ext cx="223495" cy="1636301"/>
            </a:xfrm>
            <a:custGeom>
              <a:avLst/>
              <a:gdLst/>
              <a:ahLst/>
              <a:cxnLst>
                <a:cxn ang="0">
                  <a:pos x="56" y="410"/>
                </a:cxn>
                <a:cxn ang="0">
                  <a:pos x="56" y="410"/>
                </a:cxn>
                <a:cxn ang="0">
                  <a:pos x="46" y="346"/>
                </a:cxn>
                <a:cxn ang="0">
                  <a:pos x="39" y="297"/>
                </a:cxn>
                <a:cxn ang="0">
                  <a:pos x="33" y="243"/>
                </a:cxn>
                <a:cxn ang="0">
                  <a:pos x="26" y="183"/>
                </a:cxn>
                <a:cxn ang="0">
                  <a:pos x="22" y="122"/>
                </a:cxn>
                <a:cxn ang="0">
                  <a:pos x="18" y="59"/>
                </a:cxn>
                <a:cxn ang="0">
                  <a:pos x="17" y="30"/>
                </a:cxn>
                <a:cxn ang="0">
                  <a:pos x="17" y="0"/>
                </a:cxn>
                <a:cxn ang="0">
                  <a:pos x="18" y="0"/>
                </a:cxn>
                <a:cxn ang="0">
                  <a:pos x="18" y="0"/>
                </a:cxn>
                <a:cxn ang="0">
                  <a:pos x="19" y="0"/>
                </a:cxn>
                <a:cxn ang="0">
                  <a:pos x="0" y="0"/>
                </a:cxn>
                <a:cxn ang="0">
                  <a:pos x="0" y="410"/>
                </a:cxn>
                <a:cxn ang="0">
                  <a:pos x="56" y="410"/>
                </a:cxn>
              </a:cxnLst>
              <a:rect l="0" t="0" r="r" b="b"/>
              <a:pathLst>
                <a:path w="56" h="410">
                  <a:moveTo>
                    <a:pt x="56" y="410"/>
                  </a:moveTo>
                  <a:lnTo>
                    <a:pt x="56" y="410"/>
                  </a:lnTo>
                  <a:lnTo>
                    <a:pt x="46" y="346"/>
                  </a:lnTo>
                  <a:lnTo>
                    <a:pt x="39" y="297"/>
                  </a:lnTo>
                  <a:lnTo>
                    <a:pt x="33" y="243"/>
                  </a:lnTo>
                  <a:lnTo>
                    <a:pt x="26" y="183"/>
                  </a:lnTo>
                  <a:lnTo>
                    <a:pt x="22" y="122"/>
                  </a:lnTo>
                  <a:lnTo>
                    <a:pt x="18" y="59"/>
                  </a:lnTo>
                  <a:lnTo>
                    <a:pt x="17" y="30"/>
                  </a:lnTo>
                  <a:lnTo>
                    <a:pt x="17" y="0"/>
                  </a:lnTo>
                  <a:lnTo>
                    <a:pt x="18" y="0"/>
                  </a:lnTo>
                  <a:lnTo>
                    <a:pt x="18" y="0"/>
                  </a:lnTo>
                  <a:lnTo>
                    <a:pt x="19" y="0"/>
                  </a:lnTo>
                  <a:lnTo>
                    <a:pt x="0" y="0"/>
                  </a:lnTo>
                  <a:lnTo>
                    <a:pt x="0" y="410"/>
                  </a:lnTo>
                  <a:lnTo>
                    <a:pt x="56" y="410"/>
                  </a:ln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微软雅黑" pitchFamily="34" charset="-122"/>
                <a:ea typeface="微软雅黑" pitchFamily="34" charset="-122"/>
              </a:endParaRPr>
            </a:p>
          </p:txBody>
        </p:sp>
        <p:sp>
          <p:nvSpPr>
            <p:cNvPr id="63" name="Freeform 31"/>
            <p:cNvSpPr>
              <a:spLocks/>
            </p:cNvSpPr>
            <p:nvPr/>
          </p:nvSpPr>
          <p:spPr bwMode="auto">
            <a:xfrm>
              <a:off x="4572000" y="3341199"/>
              <a:ext cx="279368" cy="83812"/>
            </a:xfrm>
            <a:custGeom>
              <a:avLst/>
              <a:gdLst/>
              <a:ahLst/>
              <a:cxnLst>
                <a:cxn ang="0">
                  <a:pos x="70" y="8"/>
                </a:cxn>
                <a:cxn ang="0">
                  <a:pos x="70" y="8"/>
                </a:cxn>
                <a:cxn ang="0">
                  <a:pos x="69" y="6"/>
                </a:cxn>
                <a:cxn ang="0">
                  <a:pos x="68" y="4"/>
                </a:cxn>
                <a:cxn ang="0">
                  <a:pos x="66" y="3"/>
                </a:cxn>
                <a:cxn ang="0">
                  <a:pos x="62" y="2"/>
                </a:cxn>
                <a:cxn ang="0">
                  <a:pos x="56" y="2"/>
                </a:cxn>
                <a:cxn ang="0">
                  <a:pos x="56" y="2"/>
                </a:cxn>
                <a:cxn ang="0">
                  <a:pos x="56" y="0"/>
                </a:cxn>
                <a:cxn ang="0">
                  <a:pos x="0" y="0"/>
                </a:cxn>
                <a:cxn ang="0">
                  <a:pos x="0" y="21"/>
                </a:cxn>
                <a:cxn ang="0">
                  <a:pos x="63" y="21"/>
                </a:cxn>
                <a:cxn ang="0">
                  <a:pos x="63" y="21"/>
                </a:cxn>
                <a:cxn ang="0">
                  <a:pos x="67" y="18"/>
                </a:cxn>
                <a:cxn ang="0">
                  <a:pos x="68" y="14"/>
                </a:cxn>
                <a:cxn ang="0">
                  <a:pos x="70" y="8"/>
                </a:cxn>
                <a:cxn ang="0">
                  <a:pos x="70" y="8"/>
                </a:cxn>
              </a:cxnLst>
              <a:rect l="0" t="0" r="r" b="b"/>
              <a:pathLst>
                <a:path w="70" h="21">
                  <a:moveTo>
                    <a:pt x="70" y="8"/>
                  </a:moveTo>
                  <a:lnTo>
                    <a:pt x="70" y="8"/>
                  </a:lnTo>
                  <a:lnTo>
                    <a:pt x="69" y="6"/>
                  </a:lnTo>
                  <a:lnTo>
                    <a:pt x="68" y="4"/>
                  </a:lnTo>
                  <a:lnTo>
                    <a:pt x="66" y="3"/>
                  </a:lnTo>
                  <a:lnTo>
                    <a:pt x="62" y="2"/>
                  </a:lnTo>
                  <a:lnTo>
                    <a:pt x="56" y="2"/>
                  </a:lnTo>
                  <a:lnTo>
                    <a:pt x="56" y="2"/>
                  </a:lnTo>
                  <a:lnTo>
                    <a:pt x="56" y="0"/>
                  </a:lnTo>
                  <a:lnTo>
                    <a:pt x="0" y="0"/>
                  </a:lnTo>
                  <a:lnTo>
                    <a:pt x="0" y="21"/>
                  </a:lnTo>
                  <a:lnTo>
                    <a:pt x="63" y="21"/>
                  </a:lnTo>
                  <a:lnTo>
                    <a:pt x="63" y="21"/>
                  </a:lnTo>
                  <a:lnTo>
                    <a:pt x="67" y="18"/>
                  </a:lnTo>
                  <a:lnTo>
                    <a:pt x="68" y="14"/>
                  </a:lnTo>
                  <a:lnTo>
                    <a:pt x="70" y="8"/>
                  </a:lnTo>
                  <a:lnTo>
                    <a:pt x="70" y="8"/>
                  </a:lnTo>
                  <a:close/>
                </a:path>
              </a:pathLst>
            </a:custGeom>
            <a:solidFill>
              <a:schemeClr val="tx1">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微软雅黑" pitchFamily="34" charset="-122"/>
                <a:ea typeface="微软雅黑" pitchFamily="34" charset="-122"/>
              </a:endParaRPr>
            </a:p>
          </p:txBody>
        </p:sp>
        <p:sp>
          <p:nvSpPr>
            <p:cNvPr id="64" name="Freeform 32"/>
            <p:cNvSpPr>
              <a:spLocks/>
            </p:cNvSpPr>
            <p:nvPr/>
          </p:nvSpPr>
          <p:spPr bwMode="auto">
            <a:xfrm>
              <a:off x="4572000" y="3425010"/>
              <a:ext cx="423043" cy="550755"/>
            </a:xfrm>
            <a:custGeom>
              <a:avLst/>
              <a:gdLst/>
              <a:ahLst/>
              <a:cxnLst>
                <a:cxn ang="0">
                  <a:pos x="59" y="1"/>
                </a:cxn>
                <a:cxn ang="0">
                  <a:pos x="62" y="1"/>
                </a:cxn>
                <a:cxn ang="0">
                  <a:pos x="62" y="1"/>
                </a:cxn>
                <a:cxn ang="0">
                  <a:pos x="63" y="0"/>
                </a:cxn>
                <a:cxn ang="0">
                  <a:pos x="0" y="0"/>
                </a:cxn>
                <a:cxn ang="0">
                  <a:pos x="0" y="44"/>
                </a:cxn>
                <a:cxn ang="0">
                  <a:pos x="1" y="44"/>
                </a:cxn>
                <a:cxn ang="0">
                  <a:pos x="25" y="44"/>
                </a:cxn>
                <a:cxn ang="0">
                  <a:pos x="25" y="44"/>
                </a:cxn>
                <a:cxn ang="0">
                  <a:pos x="33" y="84"/>
                </a:cxn>
                <a:cxn ang="0">
                  <a:pos x="39" y="114"/>
                </a:cxn>
                <a:cxn ang="0">
                  <a:pos x="46" y="138"/>
                </a:cxn>
                <a:cxn ang="0">
                  <a:pos x="106" y="138"/>
                </a:cxn>
                <a:cxn ang="0">
                  <a:pos x="106" y="138"/>
                </a:cxn>
                <a:cxn ang="0">
                  <a:pos x="91" y="103"/>
                </a:cxn>
                <a:cxn ang="0">
                  <a:pos x="78" y="68"/>
                </a:cxn>
                <a:cxn ang="0">
                  <a:pos x="67" y="34"/>
                </a:cxn>
                <a:cxn ang="0">
                  <a:pos x="62" y="18"/>
                </a:cxn>
                <a:cxn ang="0">
                  <a:pos x="59" y="1"/>
                </a:cxn>
                <a:cxn ang="0">
                  <a:pos x="59" y="1"/>
                </a:cxn>
              </a:cxnLst>
              <a:rect l="0" t="0" r="r" b="b"/>
              <a:pathLst>
                <a:path w="106" h="138">
                  <a:moveTo>
                    <a:pt x="59" y="1"/>
                  </a:moveTo>
                  <a:lnTo>
                    <a:pt x="62" y="1"/>
                  </a:lnTo>
                  <a:lnTo>
                    <a:pt x="62" y="1"/>
                  </a:lnTo>
                  <a:lnTo>
                    <a:pt x="63" y="0"/>
                  </a:lnTo>
                  <a:lnTo>
                    <a:pt x="0" y="0"/>
                  </a:lnTo>
                  <a:lnTo>
                    <a:pt x="0" y="44"/>
                  </a:lnTo>
                  <a:lnTo>
                    <a:pt x="1" y="44"/>
                  </a:lnTo>
                  <a:lnTo>
                    <a:pt x="25" y="44"/>
                  </a:lnTo>
                  <a:lnTo>
                    <a:pt x="25" y="44"/>
                  </a:lnTo>
                  <a:lnTo>
                    <a:pt x="33" y="84"/>
                  </a:lnTo>
                  <a:lnTo>
                    <a:pt x="39" y="114"/>
                  </a:lnTo>
                  <a:lnTo>
                    <a:pt x="46" y="138"/>
                  </a:lnTo>
                  <a:lnTo>
                    <a:pt x="106" y="138"/>
                  </a:lnTo>
                  <a:lnTo>
                    <a:pt x="106" y="138"/>
                  </a:lnTo>
                  <a:lnTo>
                    <a:pt x="91" y="103"/>
                  </a:lnTo>
                  <a:lnTo>
                    <a:pt x="78" y="68"/>
                  </a:lnTo>
                  <a:lnTo>
                    <a:pt x="67" y="34"/>
                  </a:lnTo>
                  <a:lnTo>
                    <a:pt x="62" y="18"/>
                  </a:lnTo>
                  <a:lnTo>
                    <a:pt x="59" y="1"/>
                  </a:lnTo>
                  <a:lnTo>
                    <a:pt x="59" y="1"/>
                  </a:lnTo>
                  <a:close/>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微软雅黑" pitchFamily="34" charset="-122"/>
                <a:ea typeface="微软雅黑" pitchFamily="34" charset="-122"/>
              </a:endParaRPr>
            </a:p>
          </p:txBody>
        </p:sp>
      </p:grpSp>
      <p:grpSp>
        <p:nvGrpSpPr>
          <p:cNvPr id="65" name="Group 86"/>
          <p:cNvGrpSpPr/>
          <p:nvPr/>
        </p:nvGrpSpPr>
        <p:grpSpPr>
          <a:xfrm>
            <a:off x="3817063" y="5502913"/>
            <a:ext cx="7563499" cy="584776"/>
            <a:chOff x="3071802" y="4286262"/>
            <a:chExt cx="5072098" cy="438480"/>
          </a:xfrm>
        </p:grpSpPr>
        <p:sp>
          <p:nvSpPr>
            <p:cNvPr id="66" name="Rectangle 69"/>
            <p:cNvSpPr/>
            <p:nvPr/>
          </p:nvSpPr>
          <p:spPr>
            <a:xfrm>
              <a:off x="4000496" y="4334307"/>
              <a:ext cx="1071570" cy="2857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itchFamily="34" charset="-122"/>
                <a:ea typeface="微软雅黑" pitchFamily="34" charset="-122"/>
              </a:endParaRPr>
            </a:p>
          </p:txBody>
        </p:sp>
        <p:cxnSp>
          <p:nvCxnSpPr>
            <p:cNvPr id="67" name="Straight Connector 28"/>
            <p:cNvCxnSpPr/>
            <p:nvPr/>
          </p:nvCxnSpPr>
          <p:spPr>
            <a:xfrm>
              <a:off x="3071802" y="4500576"/>
              <a:ext cx="785818" cy="1588"/>
            </a:xfrm>
            <a:prstGeom prst="line">
              <a:avLst/>
            </a:prstGeom>
            <a:ln w="1270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8" name="Rectangle 53"/>
            <p:cNvSpPr/>
            <p:nvPr/>
          </p:nvSpPr>
          <p:spPr>
            <a:xfrm>
              <a:off x="5357818" y="4286262"/>
              <a:ext cx="2786082" cy="438480"/>
            </a:xfrm>
            <a:prstGeom prst="rect">
              <a:avLst/>
            </a:prstGeom>
          </p:spPr>
          <p:txBody>
            <a:bodyPr wrap="square">
              <a:spAutoFit/>
            </a:bodyPr>
            <a:lstStyle/>
            <a:p>
              <a:r>
                <a:rPr lang="zh-CN" altLang="en-US" sz="1600" dirty="0">
                  <a:solidFill>
                    <a:schemeClr val="accent1"/>
                  </a:solidFill>
                  <a:latin typeface="微软雅黑" pitchFamily="34" charset="-122"/>
                  <a:ea typeface="微软雅黑" pitchFamily="34" charset="-122"/>
                  <a:cs typeface="Open Sans Light" pitchFamily="34" charset="0"/>
                </a:rPr>
                <a:t>此处添加详细文本描述，建议与标题相关并符合整体语言风格，语言描述尽量简洁生动。</a:t>
              </a:r>
              <a:endParaRPr lang="en-US" altLang="zh-CN" sz="1600" dirty="0">
                <a:solidFill>
                  <a:schemeClr val="accent1"/>
                </a:solidFill>
                <a:latin typeface="微软雅黑" pitchFamily="34" charset="-122"/>
                <a:ea typeface="微软雅黑" pitchFamily="34" charset="-122"/>
                <a:cs typeface="Open Sans Light" pitchFamily="34" charset="0"/>
              </a:endParaRPr>
            </a:p>
          </p:txBody>
        </p:sp>
        <p:sp>
          <p:nvSpPr>
            <p:cNvPr id="69" name="Rectangle 65"/>
            <p:cNvSpPr/>
            <p:nvPr/>
          </p:nvSpPr>
          <p:spPr>
            <a:xfrm>
              <a:off x="4071934" y="4325223"/>
              <a:ext cx="777424" cy="288474"/>
            </a:xfrm>
            <a:prstGeom prst="rect">
              <a:avLst/>
            </a:prstGeom>
          </p:spPr>
          <p:txBody>
            <a:bodyPr wrap="none">
              <a:spAutoFit/>
            </a:bodyPr>
            <a:lstStyle/>
            <a:p>
              <a:r>
                <a:rPr lang="zh-CN" altLang="en-US" sz="1900" dirty="0">
                  <a:solidFill>
                    <a:schemeClr val="bg1"/>
                  </a:solidFill>
                  <a:latin typeface="微软雅黑" pitchFamily="34" charset="-122"/>
                  <a:ea typeface="微软雅黑" pitchFamily="34" charset="-122"/>
                  <a:cs typeface="Open Sans" pitchFamily="34" charset="0"/>
                </a:rPr>
                <a:t>添加标题</a:t>
              </a:r>
              <a:endParaRPr lang="en-US" sz="1900" dirty="0">
                <a:solidFill>
                  <a:schemeClr val="bg1"/>
                </a:solidFill>
                <a:latin typeface="微软雅黑" pitchFamily="34" charset="-122"/>
                <a:ea typeface="微软雅黑" pitchFamily="34" charset="-122"/>
                <a:cs typeface="Open Sans" pitchFamily="34" charset="0"/>
              </a:endParaRPr>
            </a:p>
          </p:txBody>
        </p:sp>
      </p:grpSp>
      <p:grpSp>
        <p:nvGrpSpPr>
          <p:cNvPr id="70" name="Group 85"/>
          <p:cNvGrpSpPr/>
          <p:nvPr/>
        </p:nvGrpSpPr>
        <p:grpSpPr>
          <a:xfrm>
            <a:off x="3340871" y="4169088"/>
            <a:ext cx="8096139" cy="584775"/>
            <a:chOff x="2714612" y="3286130"/>
            <a:chExt cx="5429288" cy="438480"/>
          </a:xfrm>
        </p:grpSpPr>
        <p:sp>
          <p:nvSpPr>
            <p:cNvPr id="71" name="Rectangle 68"/>
            <p:cNvSpPr/>
            <p:nvPr/>
          </p:nvSpPr>
          <p:spPr>
            <a:xfrm>
              <a:off x="4000496" y="3328986"/>
              <a:ext cx="1071570" cy="2857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itchFamily="34" charset="-122"/>
                <a:ea typeface="微软雅黑" pitchFamily="34" charset="-122"/>
              </a:endParaRPr>
            </a:p>
          </p:txBody>
        </p:sp>
        <p:sp>
          <p:nvSpPr>
            <p:cNvPr id="72" name="Rectangle 52"/>
            <p:cNvSpPr/>
            <p:nvPr/>
          </p:nvSpPr>
          <p:spPr>
            <a:xfrm>
              <a:off x="5357818" y="3286130"/>
              <a:ext cx="2786082" cy="438480"/>
            </a:xfrm>
            <a:prstGeom prst="rect">
              <a:avLst/>
            </a:prstGeom>
          </p:spPr>
          <p:txBody>
            <a:bodyPr wrap="square">
              <a:spAutoFit/>
            </a:bodyPr>
            <a:lstStyle/>
            <a:p>
              <a:r>
                <a:rPr lang="zh-CN" altLang="en-US" sz="1600" dirty="0">
                  <a:solidFill>
                    <a:schemeClr val="accent1"/>
                  </a:solidFill>
                  <a:latin typeface="微软雅黑" pitchFamily="34" charset="-122"/>
                  <a:ea typeface="微软雅黑" pitchFamily="34" charset="-122"/>
                  <a:cs typeface="Open Sans Light" pitchFamily="34" charset="0"/>
                </a:rPr>
                <a:t>此处添加详细文本描述，建议与标题相关并符合整体语言风格，语言描述尽量简洁生动。</a:t>
              </a:r>
              <a:endParaRPr lang="en-US" altLang="zh-CN" sz="1600" dirty="0">
                <a:solidFill>
                  <a:schemeClr val="accent1"/>
                </a:solidFill>
                <a:latin typeface="微软雅黑" pitchFamily="34" charset="-122"/>
                <a:ea typeface="微软雅黑" pitchFamily="34" charset="-122"/>
                <a:cs typeface="Open Sans Light" pitchFamily="34" charset="0"/>
              </a:endParaRPr>
            </a:p>
          </p:txBody>
        </p:sp>
        <p:sp>
          <p:nvSpPr>
            <p:cNvPr id="73" name="Rectangle 64"/>
            <p:cNvSpPr/>
            <p:nvPr/>
          </p:nvSpPr>
          <p:spPr>
            <a:xfrm>
              <a:off x="4071934" y="3325091"/>
              <a:ext cx="777424" cy="288474"/>
            </a:xfrm>
            <a:prstGeom prst="rect">
              <a:avLst/>
            </a:prstGeom>
          </p:spPr>
          <p:txBody>
            <a:bodyPr wrap="none">
              <a:spAutoFit/>
            </a:bodyPr>
            <a:lstStyle/>
            <a:p>
              <a:r>
                <a:rPr lang="zh-CN" altLang="en-US" sz="1900" dirty="0">
                  <a:solidFill>
                    <a:schemeClr val="bg1"/>
                  </a:solidFill>
                  <a:latin typeface="微软雅黑" pitchFamily="34" charset="-122"/>
                  <a:ea typeface="微软雅黑" pitchFamily="34" charset="-122"/>
                  <a:cs typeface="Open Sans" pitchFamily="34" charset="0"/>
                </a:rPr>
                <a:t>添加标题</a:t>
              </a:r>
              <a:endParaRPr lang="en-US" sz="1900" dirty="0">
                <a:solidFill>
                  <a:schemeClr val="bg1"/>
                </a:solidFill>
                <a:latin typeface="微软雅黑" pitchFamily="34" charset="-122"/>
                <a:ea typeface="微软雅黑" pitchFamily="34" charset="-122"/>
                <a:cs typeface="Open Sans" pitchFamily="34" charset="0"/>
              </a:endParaRPr>
            </a:p>
          </p:txBody>
        </p:sp>
        <p:cxnSp>
          <p:nvCxnSpPr>
            <p:cNvPr id="74" name="Straight Connector 79"/>
            <p:cNvCxnSpPr/>
            <p:nvPr/>
          </p:nvCxnSpPr>
          <p:spPr>
            <a:xfrm>
              <a:off x="2714612" y="3500444"/>
              <a:ext cx="1143008" cy="2011"/>
            </a:xfrm>
            <a:prstGeom prst="line">
              <a:avLst/>
            </a:prstGeom>
            <a:ln w="12700">
              <a:solidFill>
                <a:schemeClr val="accent3">
                  <a:lumMod val="40000"/>
                  <a:lumOff val="6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66960877"/>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slide(fromBottom)">
                                      <p:cBhvr>
                                        <p:cTn id="7" dur="500"/>
                                        <p:tgtEl>
                                          <p:spTgt spid="52"/>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slide(fromLeft)">
                                      <p:cBhvr>
                                        <p:cTn id="11" dur="500"/>
                                        <p:tgtEl>
                                          <p:spTgt spid="42"/>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slide(fromLeft)">
                                      <p:cBhvr>
                                        <p:cTn id="15" dur="500"/>
                                        <p:tgtEl>
                                          <p:spTgt spid="47"/>
                                        </p:tgtEl>
                                      </p:cBhvr>
                                    </p:animEffect>
                                  </p:childTnLst>
                                </p:cTn>
                              </p:par>
                            </p:childTnLst>
                          </p:cTn>
                        </p:par>
                        <p:par>
                          <p:cTn id="16" fill="hold">
                            <p:stCondLst>
                              <p:cond delay="1500"/>
                            </p:stCondLst>
                            <p:childTnLst>
                              <p:par>
                                <p:cTn id="17" presetID="12" presetClass="entr" presetSubtype="8" fill="hold" nodeType="afterEffect">
                                  <p:stCondLst>
                                    <p:cond delay="0"/>
                                  </p:stCondLst>
                                  <p:childTnLst>
                                    <p:set>
                                      <p:cBhvr>
                                        <p:cTn id="18" dur="1" fill="hold">
                                          <p:stCondLst>
                                            <p:cond delay="0"/>
                                          </p:stCondLst>
                                        </p:cTn>
                                        <p:tgtEl>
                                          <p:spTgt spid="70"/>
                                        </p:tgtEl>
                                        <p:attrNameLst>
                                          <p:attrName>style.visibility</p:attrName>
                                        </p:attrNameLst>
                                      </p:cBhvr>
                                      <p:to>
                                        <p:strVal val="visible"/>
                                      </p:to>
                                    </p:set>
                                    <p:animEffect transition="in" filter="slide(fromLeft)">
                                      <p:cBhvr>
                                        <p:cTn id="19" dur="500"/>
                                        <p:tgtEl>
                                          <p:spTgt spid="70"/>
                                        </p:tgtEl>
                                      </p:cBhvr>
                                    </p:animEffect>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slide(fromLeft)">
                                      <p:cBhvr>
                                        <p:cTn id="2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E9FD2775-7754-4701-99DB-64791898A5ED"/>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SCORM_ENDPOINT" val="&lt;endpoint&gt;&lt;enable&gt;0&lt;/enable&gt;&lt;lrs&gt;http://&lt;/lrs&gt;&lt;auth&gt;0&lt;/auth&gt;&lt;login&gt;&lt;/login&gt;&lt;password&gt;&lt;/password&gt;&lt;key&gt;&lt;/key&gt;&lt;name&gt;&lt;/name&gt;&lt;email&gt;&lt;/email&gt;&lt;/endpoint&gt;&#10;"/>
  <p:tag name="ISPRING_PRESENTATION_TITLE" val="卡通小清新儿童学生教师教学PPT模板"/>
</p:tagLst>
</file>

<file path=ppt/theme/theme1.xml><?xml version="1.0" encoding="utf-8"?>
<a:theme xmlns:a="http://schemas.openxmlformats.org/drawingml/2006/main" name="Office 主题">
  <a:themeElements>
    <a:clrScheme name="自定义 57">
      <a:dk1>
        <a:srgbClr val="000000"/>
      </a:dk1>
      <a:lt1>
        <a:srgbClr val="FFFFFF"/>
      </a:lt1>
      <a:dk2>
        <a:srgbClr val="000000"/>
      </a:dk2>
      <a:lt2>
        <a:srgbClr val="FFFFFF"/>
      </a:lt2>
      <a:accent1>
        <a:srgbClr val="3C5468"/>
      </a:accent1>
      <a:accent2>
        <a:srgbClr val="95C6CB"/>
      </a:accent2>
      <a:accent3>
        <a:srgbClr val="3C5468"/>
      </a:accent3>
      <a:accent4>
        <a:srgbClr val="95C6CB"/>
      </a:accent4>
      <a:accent5>
        <a:srgbClr val="3C5468"/>
      </a:accent5>
      <a:accent6>
        <a:srgbClr val="95C6CB"/>
      </a:accent6>
      <a:hlink>
        <a:srgbClr val="3C5468"/>
      </a:hlink>
      <a:folHlink>
        <a:srgbClr val="95C6CB"/>
      </a:folHlink>
    </a:clrScheme>
    <a:fontScheme name="自定义 1">
      <a:majorFont>
        <a:latin typeface="Franklin Gothic Medium"/>
        <a:ea typeface="微软雅黑"/>
        <a:cs typeface=""/>
      </a:majorFont>
      <a:minorFont>
        <a:latin typeface="Franklin Gothic Book"/>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1860</Words>
  <Application>Microsoft Office PowerPoint</Application>
  <PresentationFormat>自定义</PresentationFormat>
  <Paragraphs>257</Paragraphs>
  <Slides>25</Slides>
  <Notes>25</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25</vt:i4>
      </vt:variant>
    </vt:vector>
  </HeadingPairs>
  <TitlesOfParts>
    <vt:vector size="43" baseType="lpstr">
      <vt:lpstr>Arial Unicode MS</vt:lpstr>
      <vt:lpstr>굴림</vt:lpstr>
      <vt:lpstr>Hiragino Sans GB W3</vt:lpstr>
      <vt:lpstr>Malgun Gothic</vt:lpstr>
      <vt:lpstr>Open Sans</vt:lpstr>
      <vt:lpstr>Open Sans Light</vt:lpstr>
      <vt:lpstr>Roboto condensed</vt:lpstr>
      <vt:lpstr>华文黑体</vt:lpstr>
      <vt:lpstr>迷你简卡通</vt:lpstr>
      <vt:lpstr>宋体</vt:lpstr>
      <vt:lpstr>微软雅黑</vt:lpstr>
      <vt:lpstr>Arial</vt:lpstr>
      <vt:lpstr>Arial Black</vt:lpstr>
      <vt:lpstr>Calibri</vt:lpstr>
      <vt:lpstr>Franklin Gothic Book</vt:lpstr>
      <vt:lpstr>Franklin Gothic Medium</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卡通小清新儿童学生教师教学PPT模板</dc:title>
  <dc:creator/>
  <cp:lastModifiedBy/>
  <cp:revision>1</cp:revision>
  <dcterms:created xsi:type="dcterms:W3CDTF">2017-10-25T03:39:22Z</dcterms:created>
  <dcterms:modified xsi:type="dcterms:W3CDTF">2018-02-04T06:36:23Z</dcterms:modified>
</cp:coreProperties>
</file>