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2"/>
  </p:sldMasterIdLst>
  <p:notesMasterIdLst>
    <p:notesMasterId r:id="rId30"/>
  </p:notesMasterIdLst>
  <p:sldIdLst>
    <p:sldId id="541" r:id="rId3"/>
    <p:sldId id="473" r:id="rId4"/>
    <p:sldId id="451" r:id="rId5"/>
    <p:sldId id="407" r:id="rId6"/>
    <p:sldId id="518" r:id="rId7"/>
    <p:sldId id="514" r:id="rId8"/>
    <p:sldId id="406" r:id="rId9"/>
    <p:sldId id="452" r:id="rId10"/>
    <p:sldId id="542" r:id="rId11"/>
    <p:sldId id="411" r:id="rId12"/>
    <p:sldId id="456" r:id="rId13"/>
    <p:sldId id="517" r:id="rId14"/>
    <p:sldId id="414" r:id="rId15"/>
    <p:sldId id="453" r:id="rId16"/>
    <p:sldId id="543" r:id="rId17"/>
    <p:sldId id="463" r:id="rId18"/>
    <p:sldId id="465" r:id="rId19"/>
    <p:sldId id="515" r:id="rId20"/>
    <p:sldId id="421" r:id="rId21"/>
    <p:sldId id="424" r:id="rId22"/>
    <p:sldId id="544" r:id="rId23"/>
    <p:sldId id="423" r:id="rId24"/>
    <p:sldId id="422" r:id="rId25"/>
    <p:sldId id="516" r:id="rId26"/>
    <p:sldId id="426" r:id="rId27"/>
    <p:sldId id="432" r:id="rId28"/>
    <p:sldId id="545" r:id="rId29"/>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95AD"/>
    <a:srgbClr val="EFF1F4"/>
    <a:srgbClr val="1874BC"/>
    <a:srgbClr val="EDAD00"/>
    <a:srgbClr val="BC8B00"/>
    <a:srgbClr val="FCFCFA"/>
    <a:srgbClr val="FBFAF7"/>
    <a:srgbClr val="3C7B14"/>
    <a:srgbClr val="1D333E"/>
    <a:srgbClr val="3D39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5" d="100"/>
          <a:sy n="95" d="100"/>
        </p:scale>
        <p:origin x="846" y="90"/>
      </p:cViewPr>
      <p:guideLst>
        <p:guide orient="horz" pos="1620"/>
        <p:guide pos="2889"/>
      </p:guideLst>
    </p:cSldViewPr>
  </p:slideViewPr>
  <p:notesTextViewPr>
    <p:cViewPr>
      <p:scale>
        <a:sx n="1" d="1"/>
        <a:sy n="1" d="1"/>
      </p:scale>
      <p:origin x="0" y="0"/>
    </p:cViewPr>
  </p:notesTextViewPr>
  <p:sorterViewPr>
    <p:cViewPr>
      <p:scale>
        <a:sx n="200" d="100"/>
        <a:sy n="200" d="100"/>
      </p:scale>
      <p:origin x="0" y="0"/>
    </p:cViewPr>
  </p:sorterViewPr>
  <p:notesViewPr>
    <p:cSldViewPr>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extLst>
      <p:ext uri="{BB962C8B-B14F-4D97-AF65-F5344CB8AC3E}">
        <p14:creationId xmlns:p14="http://schemas.microsoft.com/office/powerpoint/2010/main" val="1840108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a:t>
            </a:fld>
            <a:endParaRPr lang="zh-CN" altLang="en-US"/>
          </a:p>
        </p:txBody>
      </p:sp>
    </p:spTree>
    <p:extLst>
      <p:ext uri="{BB962C8B-B14F-4D97-AF65-F5344CB8AC3E}">
        <p14:creationId xmlns:p14="http://schemas.microsoft.com/office/powerpoint/2010/main" val="23181038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4" name="灯片编号占位符 3"/>
          <p:cNvSpPr>
            <a:spLocks noGrp="1"/>
          </p:cNvSpPr>
          <p:nvPr>
            <p:ph type="sldNum" sz="quarter" idx="5"/>
          </p:nvPr>
        </p:nvSpPr>
        <p:spPr/>
        <p:txBody>
          <a:bodyPr/>
          <a:lstStyle/>
          <a:p>
            <a:pPr>
              <a:defRPr/>
            </a:pPr>
            <a:fld id="{E146956E-9E02-4534-9663-F9C25E0C5141}" type="slidenum">
              <a:rPr lang="zh-CN" altLang="en-US" smtClean="0"/>
              <a:t>10</a:t>
            </a:fld>
            <a:endParaRPr lang="zh-CN" altLang="en-US"/>
          </a:p>
        </p:txBody>
      </p:sp>
    </p:spTree>
    <p:extLst>
      <p:ext uri="{BB962C8B-B14F-4D97-AF65-F5344CB8AC3E}">
        <p14:creationId xmlns:p14="http://schemas.microsoft.com/office/powerpoint/2010/main" val="3204474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11</a:t>
            </a:fld>
            <a:endParaRPr lang="zh-CN" altLang="en-US"/>
          </a:p>
        </p:txBody>
      </p:sp>
    </p:spTree>
    <p:extLst>
      <p:ext uri="{BB962C8B-B14F-4D97-AF65-F5344CB8AC3E}">
        <p14:creationId xmlns:p14="http://schemas.microsoft.com/office/powerpoint/2010/main" val="2850196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12</a:t>
            </a:fld>
            <a:endParaRPr lang="zh-CN" altLang="en-US"/>
          </a:p>
        </p:txBody>
      </p:sp>
    </p:spTree>
    <p:extLst>
      <p:ext uri="{BB962C8B-B14F-4D97-AF65-F5344CB8AC3E}">
        <p14:creationId xmlns:p14="http://schemas.microsoft.com/office/powerpoint/2010/main" val="31783042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13</a:t>
            </a:fld>
            <a:endParaRPr lang="zh-CN" altLang="en-US"/>
          </a:p>
        </p:txBody>
      </p:sp>
    </p:spTree>
    <p:extLst>
      <p:ext uri="{BB962C8B-B14F-4D97-AF65-F5344CB8AC3E}">
        <p14:creationId xmlns:p14="http://schemas.microsoft.com/office/powerpoint/2010/main" val="3628520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14</a:t>
            </a:fld>
            <a:endParaRPr lang="zh-CN" altLang="en-US"/>
          </a:p>
        </p:txBody>
      </p:sp>
    </p:spTree>
    <p:extLst>
      <p:ext uri="{BB962C8B-B14F-4D97-AF65-F5344CB8AC3E}">
        <p14:creationId xmlns:p14="http://schemas.microsoft.com/office/powerpoint/2010/main" val="2238334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15</a:t>
            </a:fld>
            <a:endParaRPr lang="zh-CN" altLang="en-US"/>
          </a:p>
        </p:txBody>
      </p:sp>
    </p:spTree>
    <p:extLst>
      <p:ext uri="{BB962C8B-B14F-4D97-AF65-F5344CB8AC3E}">
        <p14:creationId xmlns:p14="http://schemas.microsoft.com/office/powerpoint/2010/main" val="967136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16</a:t>
            </a:fld>
            <a:endParaRPr lang="zh-CN" altLang="en-US"/>
          </a:p>
        </p:txBody>
      </p:sp>
    </p:spTree>
    <p:extLst>
      <p:ext uri="{BB962C8B-B14F-4D97-AF65-F5344CB8AC3E}">
        <p14:creationId xmlns:p14="http://schemas.microsoft.com/office/powerpoint/2010/main" val="2677357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17</a:t>
            </a:fld>
            <a:endParaRPr lang="zh-CN" altLang="en-US"/>
          </a:p>
        </p:txBody>
      </p:sp>
    </p:spTree>
    <p:extLst>
      <p:ext uri="{BB962C8B-B14F-4D97-AF65-F5344CB8AC3E}">
        <p14:creationId xmlns:p14="http://schemas.microsoft.com/office/powerpoint/2010/main" val="747387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18</a:t>
            </a:fld>
            <a:endParaRPr lang="zh-CN" altLang="en-US"/>
          </a:p>
        </p:txBody>
      </p:sp>
    </p:spTree>
    <p:extLst>
      <p:ext uri="{BB962C8B-B14F-4D97-AF65-F5344CB8AC3E}">
        <p14:creationId xmlns:p14="http://schemas.microsoft.com/office/powerpoint/2010/main" val="119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19</a:t>
            </a:fld>
            <a:endParaRPr lang="zh-CN" altLang="en-US"/>
          </a:p>
        </p:txBody>
      </p:sp>
    </p:spTree>
    <p:extLst>
      <p:ext uri="{BB962C8B-B14F-4D97-AF65-F5344CB8AC3E}">
        <p14:creationId xmlns:p14="http://schemas.microsoft.com/office/powerpoint/2010/main" val="1523135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a:t>
            </a:fld>
            <a:endParaRPr lang="zh-CN" altLang="en-US"/>
          </a:p>
        </p:txBody>
      </p:sp>
    </p:spTree>
    <p:extLst>
      <p:ext uri="{BB962C8B-B14F-4D97-AF65-F5344CB8AC3E}">
        <p14:creationId xmlns:p14="http://schemas.microsoft.com/office/powerpoint/2010/main" val="42781438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20</a:t>
            </a:fld>
            <a:endParaRPr lang="zh-CN" altLang="en-US"/>
          </a:p>
        </p:txBody>
      </p:sp>
    </p:spTree>
    <p:extLst>
      <p:ext uri="{BB962C8B-B14F-4D97-AF65-F5344CB8AC3E}">
        <p14:creationId xmlns:p14="http://schemas.microsoft.com/office/powerpoint/2010/main" val="2330073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21</a:t>
            </a:fld>
            <a:endParaRPr lang="zh-CN" altLang="en-US"/>
          </a:p>
        </p:txBody>
      </p:sp>
    </p:spTree>
    <p:extLst>
      <p:ext uri="{BB962C8B-B14F-4D97-AF65-F5344CB8AC3E}">
        <p14:creationId xmlns:p14="http://schemas.microsoft.com/office/powerpoint/2010/main" val="3805052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22</a:t>
            </a:fld>
            <a:endParaRPr lang="zh-CN" altLang="en-US"/>
          </a:p>
        </p:txBody>
      </p:sp>
    </p:spTree>
    <p:extLst>
      <p:ext uri="{BB962C8B-B14F-4D97-AF65-F5344CB8AC3E}">
        <p14:creationId xmlns:p14="http://schemas.microsoft.com/office/powerpoint/2010/main" val="17034235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23</a:t>
            </a:fld>
            <a:endParaRPr lang="zh-CN" altLang="en-US"/>
          </a:p>
        </p:txBody>
      </p:sp>
    </p:spTree>
    <p:extLst>
      <p:ext uri="{BB962C8B-B14F-4D97-AF65-F5344CB8AC3E}">
        <p14:creationId xmlns:p14="http://schemas.microsoft.com/office/powerpoint/2010/main" val="16164571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24</a:t>
            </a:fld>
            <a:endParaRPr lang="zh-CN" altLang="en-US"/>
          </a:p>
        </p:txBody>
      </p:sp>
    </p:spTree>
    <p:extLst>
      <p:ext uri="{BB962C8B-B14F-4D97-AF65-F5344CB8AC3E}">
        <p14:creationId xmlns:p14="http://schemas.microsoft.com/office/powerpoint/2010/main" val="4450907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25</a:t>
            </a:fld>
            <a:endParaRPr lang="zh-CN" altLang="en-US"/>
          </a:p>
        </p:txBody>
      </p:sp>
    </p:spTree>
    <p:extLst>
      <p:ext uri="{BB962C8B-B14F-4D97-AF65-F5344CB8AC3E}">
        <p14:creationId xmlns:p14="http://schemas.microsoft.com/office/powerpoint/2010/main" val="14936577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26</a:t>
            </a:fld>
            <a:endParaRPr lang="zh-CN" altLang="en-US"/>
          </a:p>
        </p:txBody>
      </p:sp>
    </p:spTree>
    <p:extLst>
      <p:ext uri="{BB962C8B-B14F-4D97-AF65-F5344CB8AC3E}">
        <p14:creationId xmlns:p14="http://schemas.microsoft.com/office/powerpoint/2010/main" val="9173811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27</a:t>
            </a:fld>
            <a:endParaRPr lang="zh-CN" altLang="en-US"/>
          </a:p>
        </p:txBody>
      </p:sp>
    </p:spTree>
    <p:extLst>
      <p:ext uri="{BB962C8B-B14F-4D97-AF65-F5344CB8AC3E}">
        <p14:creationId xmlns:p14="http://schemas.microsoft.com/office/powerpoint/2010/main" val="2340972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a:t>
            </a:fld>
            <a:endParaRPr lang="zh-CN" altLang="en-US"/>
          </a:p>
        </p:txBody>
      </p:sp>
    </p:spTree>
    <p:extLst>
      <p:ext uri="{BB962C8B-B14F-4D97-AF65-F5344CB8AC3E}">
        <p14:creationId xmlns:p14="http://schemas.microsoft.com/office/powerpoint/2010/main" val="1653479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96ACBE-8691-47F6-B376-4886E47E70E6}" type="slidenum">
              <a:rPr lang="zh-CN" altLang="en-US" smtClean="0"/>
              <a:t>4</a:t>
            </a:fld>
            <a:endParaRPr lang="zh-CN" altLang="en-US"/>
          </a:p>
        </p:txBody>
      </p:sp>
    </p:spTree>
    <p:extLst>
      <p:ext uri="{BB962C8B-B14F-4D97-AF65-F5344CB8AC3E}">
        <p14:creationId xmlns:p14="http://schemas.microsoft.com/office/powerpoint/2010/main" val="3291487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5</a:t>
            </a:fld>
            <a:endParaRPr lang="zh-CN" altLang="en-US"/>
          </a:p>
        </p:txBody>
      </p:sp>
    </p:spTree>
    <p:extLst>
      <p:ext uri="{BB962C8B-B14F-4D97-AF65-F5344CB8AC3E}">
        <p14:creationId xmlns:p14="http://schemas.microsoft.com/office/powerpoint/2010/main" val="1677723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6</a:t>
            </a:fld>
            <a:endParaRPr lang="zh-CN" altLang="en-US"/>
          </a:p>
        </p:txBody>
      </p:sp>
    </p:spTree>
    <p:extLst>
      <p:ext uri="{BB962C8B-B14F-4D97-AF65-F5344CB8AC3E}">
        <p14:creationId xmlns:p14="http://schemas.microsoft.com/office/powerpoint/2010/main" val="2372882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7</a:t>
            </a:fld>
            <a:endParaRPr lang="zh-CN" altLang="en-US"/>
          </a:p>
        </p:txBody>
      </p:sp>
    </p:spTree>
    <p:extLst>
      <p:ext uri="{BB962C8B-B14F-4D97-AF65-F5344CB8AC3E}">
        <p14:creationId xmlns:p14="http://schemas.microsoft.com/office/powerpoint/2010/main" val="3871766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8</a:t>
            </a:fld>
            <a:endParaRPr lang="zh-CN" altLang="en-US"/>
          </a:p>
        </p:txBody>
      </p:sp>
    </p:spTree>
    <p:extLst>
      <p:ext uri="{BB962C8B-B14F-4D97-AF65-F5344CB8AC3E}">
        <p14:creationId xmlns:p14="http://schemas.microsoft.com/office/powerpoint/2010/main" val="1736707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9</a:t>
            </a:fld>
            <a:endParaRPr lang="zh-CN" altLang="en-US"/>
          </a:p>
        </p:txBody>
      </p:sp>
    </p:spTree>
    <p:extLst>
      <p:ext uri="{BB962C8B-B14F-4D97-AF65-F5344CB8AC3E}">
        <p14:creationId xmlns:p14="http://schemas.microsoft.com/office/powerpoint/2010/main" val="3715092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B7579D1B-5EBE-4669-AD85-AA5023369638}"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A4C1E5-1F58-41A6-8FB2-98F84BEF99B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579D1B-5EBE-4669-AD85-AA5023369638}"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A4C1E5-1F58-41A6-8FB2-98F84BEF99B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7579D1B-5EBE-4669-AD85-AA5023369638}"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A4C1E5-1F58-41A6-8FB2-98F84BEF99B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7579D1B-5EBE-4669-AD85-AA5023369638}"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A4C1E5-1F58-41A6-8FB2-98F84BEF99B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1"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1"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7579D1B-5EBE-4669-AD85-AA5023369638}"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A4C1E5-1F58-41A6-8FB2-98F84BEF99B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7579D1B-5EBE-4669-AD85-AA5023369638}"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A4C1E5-1F58-41A6-8FB2-98F84BEF99B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579D1B-5EBE-4669-AD85-AA5023369638}"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A4C1E5-1F58-41A6-8FB2-98F84BEF99B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7579D1B-5EBE-4669-AD85-AA5023369638}"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A4C1E5-1F58-41A6-8FB2-98F84BEF99B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7579D1B-5EBE-4669-AD85-AA5023369638}"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A4C1E5-1F58-41A6-8FB2-98F84BEF99B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579D1B-5EBE-4669-AD85-AA5023369638}"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A4C1E5-1F58-41A6-8FB2-98F84BEF99B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579D1B-5EBE-4669-AD85-AA5023369638}"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A4C1E5-1F58-41A6-8FB2-98F84BEF99B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2274D81-BE9C-4C9D-8371-8BC208C7A872}"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6856" y="330944"/>
            <a:ext cx="8229600" cy="349548"/>
          </a:xfrm>
        </p:spPr>
        <p:txBody>
          <a:bodyPr>
            <a:noAutofit/>
          </a:bodyPr>
          <a:lstStyle>
            <a:lvl1pPr algn="ctr">
              <a:defRPr sz="1400" b="1" i="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第一部分  点击此处输入您的标题</a:t>
            </a:r>
          </a:p>
        </p:txBody>
      </p:sp>
      <p:sp>
        <p:nvSpPr>
          <p:cNvPr id="3" name="日期占位符 2"/>
          <p:cNvSpPr>
            <a:spLocks noGrp="1"/>
          </p:cNvSpPr>
          <p:nvPr>
            <p:ph type="dt" sz="half" idx="10"/>
          </p:nvPr>
        </p:nvSpPr>
        <p:spPr/>
        <p:txBody>
          <a:bodyPr/>
          <a:lstStyle/>
          <a:p>
            <a:fld id="{32274D81-BE9C-4C9D-8371-8BC208C7A872}"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cxnSp>
        <p:nvCxnSpPr>
          <p:cNvPr id="17" name="直接连接符 16"/>
          <p:cNvCxnSpPr/>
          <p:nvPr userDrawn="1"/>
        </p:nvCxnSpPr>
        <p:spPr>
          <a:xfrm>
            <a:off x="515257" y="502568"/>
            <a:ext cx="3192647" cy="5237"/>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5436096" y="507805"/>
            <a:ext cx="3264655"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274D81-BE9C-4C9D-8371-8BC208C7A872}"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2019/3/27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7579D1B-5EBE-4669-AD85-AA5023369638}" type="datetimeFigureOut">
              <a:rPr lang="zh-CN" altLang="en-US" smtClean="0"/>
              <a:t>2019/3/27</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5A4C1E5-1F58-41A6-8FB2-98F84BEF99B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7.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6.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20.jpe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蝴蝶树"/>
          <p:cNvPicPr>
            <a:picLocks noChangeAspect="1"/>
          </p:cNvPicPr>
          <p:nvPr/>
        </p:nvPicPr>
        <p:blipFill>
          <a:blip r:embed="rId3"/>
          <a:stretch>
            <a:fillRect/>
          </a:stretch>
        </p:blipFill>
        <p:spPr>
          <a:xfrm>
            <a:off x="5088255" y="1623695"/>
            <a:ext cx="4222750" cy="3503295"/>
          </a:xfrm>
          <a:prstGeom prst="rect">
            <a:avLst/>
          </a:prstGeom>
        </p:spPr>
      </p:pic>
      <p:pic>
        <p:nvPicPr>
          <p:cNvPr id="5" name="图片 4" descr="蝴蝶"/>
          <p:cNvPicPr>
            <a:picLocks noChangeAspect="1"/>
          </p:cNvPicPr>
          <p:nvPr/>
        </p:nvPicPr>
        <p:blipFill>
          <a:blip r:embed="rId4"/>
          <a:stretch>
            <a:fillRect/>
          </a:stretch>
        </p:blipFill>
        <p:spPr>
          <a:xfrm>
            <a:off x="27305" y="25400"/>
            <a:ext cx="2510790" cy="2264410"/>
          </a:xfrm>
          <a:prstGeom prst="rect">
            <a:avLst/>
          </a:prstGeom>
        </p:spPr>
      </p:pic>
      <p:pic>
        <p:nvPicPr>
          <p:cNvPr id="6" name="图片 5" descr="读书"/>
          <p:cNvPicPr>
            <a:picLocks noChangeAspect="1"/>
          </p:cNvPicPr>
          <p:nvPr/>
        </p:nvPicPr>
        <p:blipFill>
          <a:blip r:embed="rId5"/>
          <a:srcRect b="50593"/>
          <a:stretch>
            <a:fillRect/>
          </a:stretch>
        </p:blipFill>
        <p:spPr>
          <a:xfrm>
            <a:off x="1367790" y="106045"/>
            <a:ext cx="5307330" cy="3725545"/>
          </a:xfrm>
          <a:prstGeom prst="rect">
            <a:avLst/>
          </a:prstGeom>
        </p:spPr>
      </p:pic>
      <p:pic>
        <p:nvPicPr>
          <p:cNvPr id="7" name="图片 6" descr="字"/>
          <p:cNvPicPr>
            <a:picLocks noChangeAspect="1"/>
          </p:cNvPicPr>
          <p:nvPr/>
        </p:nvPicPr>
        <p:blipFill>
          <a:blip r:embed="rId6"/>
          <a:stretch>
            <a:fillRect/>
          </a:stretch>
        </p:blipFill>
        <p:spPr>
          <a:xfrm>
            <a:off x="4484370" y="2174240"/>
            <a:ext cx="1247775" cy="347980"/>
          </a:xfrm>
          <a:prstGeom prst="rect">
            <a:avLst/>
          </a:prstGeom>
        </p:spPr>
      </p:pic>
      <p:pic>
        <p:nvPicPr>
          <p:cNvPr id="8" name="图片 7" descr="小蝴蝶"/>
          <p:cNvPicPr>
            <a:picLocks noChangeAspect="1"/>
          </p:cNvPicPr>
          <p:nvPr/>
        </p:nvPicPr>
        <p:blipFill>
          <a:blip r:embed="rId7"/>
          <a:stretch>
            <a:fillRect/>
          </a:stretch>
        </p:blipFill>
        <p:spPr>
          <a:xfrm>
            <a:off x="7955915" y="106045"/>
            <a:ext cx="1165860" cy="1517650"/>
          </a:xfrm>
          <a:prstGeom prst="rect">
            <a:avLst/>
          </a:prstGeom>
        </p:spPr>
      </p:pic>
      <p:pic>
        <p:nvPicPr>
          <p:cNvPr id="9" name="图片 8" descr="转正"/>
          <p:cNvPicPr>
            <a:picLocks noChangeAspect="1"/>
          </p:cNvPicPr>
          <p:nvPr/>
        </p:nvPicPr>
        <p:blipFill>
          <a:blip r:embed="rId8"/>
          <a:stretch>
            <a:fillRect/>
          </a:stretch>
        </p:blipFill>
        <p:spPr>
          <a:xfrm>
            <a:off x="3806190" y="2630805"/>
            <a:ext cx="1530985" cy="263525"/>
          </a:xfrm>
          <a:prstGeom prst="rect">
            <a:avLst/>
          </a:prstGeom>
        </p:spPr>
      </p:pic>
      <p:sp>
        <p:nvSpPr>
          <p:cNvPr id="17" name="圆角矩形 16"/>
          <p:cNvSpPr/>
          <p:nvPr/>
        </p:nvSpPr>
        <p:spPr>
          <a:xfrm>
            <a:off x="2538095" y="3612593"/>
            <a:ext cx="759023" cy="219075"/>
          </a:xfrm>
          <a:prstGeom prst="roundRect">
            <a:avLst>
              <a:gd name="adj" fmla="val 36957"/>
            </a:avLst>
          </a:prstGeom>
          <a:solidFill>
            <a:srgbClr val="0E95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t>xxx</a:t>
            </a:r>
            <a:endParaRPr lang="zh-CN" altLang="en-US" sz="900" dirty="0"/>
          </a:p>
        </p:txBody>
      </p:sp>
      <p:sp>
        <p:nvSpPr>
          <p:cNvPr id="18" name="圆角矩形 17"/>
          <p:cNvSpPr/>
          <p:nvPr/>
        </p:nvSpPr>
        <p:spPr>
          <a:xfrm>
            <a:off x="3385185" y="3612515"/>
            <a:ext cx="830580" cy="219075"/>
          </a:xfrm>
          <a:prstGeom prst="roundRect">
            <a:avLst>
              <a:gd name="adj" fmla="val 36957"/>
            </a:avLst>
          </a:prstGeom>
          <a:solidFill>
            <a:srgbClr val="0E95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t>XX</a:t>
            </a:r>
            <a:r>
              <a:rPr lang="zh-CN" altLang="en-US" sz="900" dirty="0"/>
              <a:t>年</a:t>
            </a:r>
            <a:r>
              <a:rPr lang="en-US" altLang="zh-CN" sz="900" dirty="0"/>
              <a:t>XX</a:t>
            </a:r>
            <a:r>
              <a:rPr lang="zh-CN" altLang="en-US" sz="900" dirty="0"/>
              <a:t>月</a:t>
            </a:r>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42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915816" y="3673455"/>
            <a:ext cx="1415772" cy="338554"/>
          </a:xfrm>
          <a:prstGeom prst="rect">
            <a:avLst/>
          </a:prstGeom>
          <a:noFill/>
        </p:spPr>
        <p:txBody>
          <a:bodyPr wrap="none" rtlCol="0">
            <a:spAutoFit/>
          </a:bodyPr>
          <a:lstStyle/>
          <a:p>
            <a:r>
              <a:rPr lang="zh-CN" altLang="en-US" sz="1600" b="1" dirty="0">
                <a:solidFill>
                  <a:schemeClr val="tx1">
                    <a:lumMod val="65000"/>
                    <a:lumOff val="35000"/>
                  </a:schemeClr>
                </a:solidFill>
                <a:cs typeface="+mn-ea"/>
                <a:sym typeface="+mn-lt"/>
              </a:rPr>
              <a:t>添加文本内容</a:t>
            </a:r>
          </a:p>
        </p:txBody>
      </p:sp>
      <p:sp>
        <p:nvSpPr>
          <p:cNvPr id="12" name="文本框 11"/>
          <p:cNvSpPr txBox="1"/>
          <p:nvPr/>
        </p:nvSpPr>
        <p:spPr>
          <a:xfrm>
            <a:off x="711308" y="4011901"/>
            <a:ext cx="3698385" cy="338554"/>
          </a:xfrm>
          <a:prstGeom prst="rect">
            <a:avLst/>
          </a:prstGeom>
          <a:noFill/>
        </p:spPr>
        <p:txBody>
          <a:bodyPr wrap="none" rtlCol="0">
            <a:spAutoFit/>
          </a:bodyPr>
          <a:lstStyle/>
          <a:p>
            <a:r>
              <a:rPr lang="en-US" altLang="zh-CN" sz="1600" dirty="0">
                <a:solidFill>
                  <a:schemeClr val="tx1">
                    <a:lumMod val="65000"/>
                    <a:lumOff val="35000"/>
                  </a:schemeClr>
                </a:solidFill>
                <a:cs typeface="+mn-ea"/>
                <a:sym typeface="+mn-lt"/>
              </a:rPr>
              <a:t>PLEASE ADD CONTENT TEXT HERE</a:t>
            </a:r>
            <a:endParaRPr lang="zh-CN" altLang="en-US" sz="1600" dirty="0">
              <a:solidFill>
                <a:schemeClr val="tx1">
                  <a:lumMod val="65000"/>
                  <a:lumOff val="35000"/>
                </a:schemeClr>
              </a:solidFill>
              <a:cs typeface="+mn-ea"/>
              <a:sym typeface="+mn-lt"/>
            </a:endParaRPr>
          </a:p>
        </p:txBody>
      </p:sp>
      <p:sp>
        <p:nvSpPr>
          <p:cNvPr id="13" name="文本框 12"/>
          <p:cNvSpPr txBox="1"/>
          <p:nvPr/>
        </p:nvSpPr>
        <p:spPr>
          <a:xfrm>
            <a:off x="1337945" y="4421505"/>
            <a:ext cx="2994025" cy="229870"/>
          </a:xfrm>
          <a:prstGeom prst="rect">
            <a:avLst/>
          </a:prstGeom>
          <a:noFill/>
        </p:spPr>
        <p:txBody>
          <a:bodyPr wrap="square" rtlCol="0">
            <a:spAutoFit/>
          </a:bodyPr>
          <a:lstStyle/>
          <a:p>
            <a:pPr algn="r"/>
            <a:r>
              <a:rPr lang="zh-CN" altLang="en-US" sz="900" dirty="0">
                <a:solidFill>
                  <a:schemeClr val="bg1">
                    <a:lumMod val="65000"/>
                  </a:schemeClr>
                </a:solidFill>
                <a:cs typeface="+mn-ea"/>
                <a:sym typeface="+mn-lt"/>
              </a:rPr>
              <a:t>点击输入简要文本内容，文字内容需概况精炼的说明该</a:t>
            </a:r>
            <a:endParaRPr lang="en-US" altLang="zh-CN" sz="900" dirty="0">
              <a:solidFill>
                <a:schemeClr val="bg1">
                  <a:lumMod val="65000"/>
                </a:schemeClr>
              </a:solidFill>
              <a:cs typeface="+mn-ea"/>
              <a:sym typeface="+mn-lt"/>
            </a:endParaRPr>
          </a:p>
        </p:txBody>
      </p:sp>
      <p:sp>
        <p:nvSpPr>
          <p:cNvPr id="10" name="文本框 9"/>
          <p:cNvSpPr txBox="1"/>
          <p:nvPr/>
        </p:nvSpPr>
        <p:spPr>
          <a:xfrm>
            <a:off x="4634865" y="3673475"/>
            <a:ext cx="1416050" cy="337185"/>
          </a:xfrm>
          <a:prstGeom prst="rect">
            <a:avLst/>
          </a:prstGeom>
          <a:noFill/>
        </p:spPr>
        <p:txBody>
          <a:bodyPr wrap="square" rtlCol="0">
            <a:spAutoFit/>
          </a:bodyPr>
          <a:lstStyle/>
          <a:p>
            <a:r>
              <a:rPr lang="zh-CN" altLang="en-US" sz="1600" b="1" dirty="0">
                <a:solidFill>
                  <a:schemeClr val="tx1">
                    <a:lumMod val="65000"/>
                    <a:lumOff val="35000"/>
                  </a:schemeClr>
                </a:solidFill>
                <a:cs typeface="+mn-ea"/>
                <a:sym typeface="+mn-lt"/>
              </a:rPr>
              <a:t>添加文本内容</a:t>
            </a:r>
          </a:p>
        </p:txBody>
      </p:sp>
      <p:sp>
        <p:nvSpPr>
          <p:cNvPr id="14" name="文本框 13"/>
          <p:cNvSpPr txBox="1"/>
          <p:nvPr/>
        </p:nvSpPr>
        <p:spPr>
          <a:xfrm>
            <a:off x="4634483" y="4083021"/>
            <a:ext cx="3698385" cy="338554"/>
          </a:xfrm>
          <a:prstGeom prst="rect">
            <a:avLst/>
          </a:prstGeom>
          <a:noFill/>
        </p:spPr>
        <p:txBody>
          <a:bodyPr wrap="none" rtlCol="0">
            <a:spAutoFit/>
          </a:bodyPr>
          <a:lstStyle/>
          <a:p>
            <a:r>
              <a:rPr lang="en-US" altLang="zh-CN" sz="1600" dirty="0">
                <a:solidFill>
                  <a:schemeClr val="tx1">
                    <a:lumMod val="65000"/>
                    <a:lumOff val="35000"/>
                  </a:schemeClr>
                </a:solidFill>
                <a:cs typeface="+mn-ea"/>
                <a:sym typeface="+mn-lt"/>
              </a:rPr>
              <a:t>PLEASE ADD CONTENT TEXT HERE</a:t>
            </a:r>
            <a:endParaRPr lang="zh-CN" altLang="en-US" sz="1600" dirty="0">
              <a:solidFill>
                <a:schemeClr val="tx1">
                  <a:lumMod val="65000"/>
                  <a:lumOff val="35000"/>
                </a:schemeClr>
              </a:solidFill>
              <a:cs typeface="+mn-ea"/>
              <a:sym typeface="+mn-lt"/>
            </a:endParaRPr>
          </a:p>
        </p:txBody>
      </p:sp>
      <p:sp>
        <p:nvSpPr>
          <p:cNvPr id="15" name="文本框 14"/>
          <p:cNvSpPr txBox="1"/>
          <p:nvPr/>
        </p:nvSpPr>
        <p:spPr>
          <a:xfrm>
            <a:off x="4635118" y="4419968"/>
            <a:ext cx="3005182" cy="230832"/>
          </a:xfrm>
          <a:prstGeom prst="rect">
            <a:avLst/>
          </a:prstGeom>
          <a:noFill/>
        </p:spPr>
        <p:txBody>
          <a:bodyPr wrap="square" rtlCol="0">
            <a:spAutoFit/>
          </a:bodyPr>
          <a:lstStyle/>
          <a:p>
            <a:r>
              <a:rPr lang="zh-CN" altLang="en-US" sz="900" dirty="0">
                <a:solidFill>
                  <a:schemeClr val="bg1">
                    <a:lumMod val="65000"/>
                  </a:schemeClr>
                </a:solidFill>
                <a:cs typeface="+mn-ea"/>
                <a:sym typeface="+mn-lt"/>
              </a:rPr>
              <a:t>点击输入简要文本内容，文字内容需概况精炼的说明该</a:t>
            </a:r>
            <a:endParaRPr lang="en-US" altLang="zh-CN" sz="900" dirty="0">
              <a:solidFill>
                <a:schemeClr val="bg1">
                  <a:lumMod val="65000"/>
                </a:schemeClr>
              </a:solidFill>
              <a:cs typeface="+mn-ea"/>
              <a:sym typeface="+mn-lt"/>
            </a:endParaRPr>
          </a:p>
        </p:txBody>
      </p:sp>
      <p:sp>
        <p:nvSpPr>
          <p:cNvPr id="2" name="矩形 1"/>
          <p:cNvSpPr/>
          <p:nvPr/>
        </p:nvSpPr>
        <p:spPr>
          <a:xfrm>
            <a:off x="467360" y="449580"/>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174" t="11350" r="2180" b="4682"/>
          <a:stretch>
            <a:fillRect/>
          </a:stretch>
        </p:blipFill>
        <p:spPr>
          <a:xfrm>
            <a:off x="485775" y="1544955"/>
            <a:ext cx="4149090" cy="2053590"/>
          </a:xfrm>
          <a:custGeom>
            <a:avLst/>
            <a:gdLst>
              <a:gd name="connsiteX0" fmla="*/ 0 w 6643466"/>
              <a:gd name="connsiteY0" fmla="*/ 0 h 3416301"/>
              <a:gd name="connsiteX1" fmla="*/ 6643466 w 6643466"/>
              <a:gd name="connsiteY1" fmla="*/ 0 h 3416301"/>
              <a:gd name="connsiteX2" fmla="*/ 6643466 w 6643466"/>
              <a:gd name="connsiteY2" fmla="*/ 3416301 h 3416301"/>
              <a:gd name="connsiteX3" fmla="*/ 0 w 6643466"/>
              <a:gd name="connsiteY3" fmla="*/ 3416301 h 3416301"/>
            </a:gdLst>
            <a:ahLst/>
            <a:cxnLst>
              <a:cxn ang="0">
                <a:pos x="connsiteX0" y="connsiteY0"/>
              </a:cxn>
              <a:cxn ang="0">
                <a:pos x="connsiteX1" y="connsiteY1"/>
              </a:cxn>
              <a:cxn ang="0">
                <a:pos x="connsiteX2" y="connsiteY2"/>
              </a:cxn>
              <a:cxn ang="0">
                <a:pos x="connsiteX3" y="connsiteY3"/>
              </a:cxn>
            </a:cxnLst>
            <a:rect l="l" t="t" r="r" b="b"/>
            <a:pathLst>
              <a:path w="6643466" h="3416301">
                <a:moveTo>
                  <a:pt x="0" y="0"/>
                </a:moveTo>
                <a:lnTo>
                  <a:pt x="6643466" y="0"/>
                </a:lnTo>
                <a:lnTo>
                  <a:pt x="6643466" y="3416301"/>
                </a:lnTo>
                <a:lnTo>
                  <a:pt x="0" y="3416301"/>
                </a:lnTo>
                <a:close/>
              </a:path>
            </a:pathLst>
          </a:custGeom>
        </p:spPr>
      </p:pic>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174" t="11350" r="2180" b="4682"/>
          <a:stretch>
            <a:fillRect/>
          </a:stretch>
        </p:blipFill>
        <p:spPr>
          <a:xfrm>
            <a:off x="4634230" y="1544955"/>
            <a:ext cx="4032250" cy="2053590"/>
          </a:xfrm>
          <a:custGeom>
            <a:avLst/>
            <a:gdLst>
              <a:gd name="connsiteX0" fmla="*/ 0 w 6643466"/>
              <a:gd name="connsiteY0" fmla="*/ 0 h 3416301"/>
              <a:gd name="connsiteX1" fmla="*/ 6643466 w 6643466"/>
              <a:gd name="connsiteY1" fmla="*/ 0 h 3416301"/>
              <a:gd name="connsiteX2" fmla="*/ 6643466 w 6643466"/>
              <a:gd name="connsiteY2" fmla="*/ 3416301 h 3416301"/>
              <a:gd name="connsiteX3" fmla="*/ 0 w 6643466"/>
              <a:gd name="connsiteY3" fmla="*/ 3416301 h 3416301"/>
            </a:gdLst>
            <a:ahLst/>
            <a:cxnLst>
              <a:cxn ang="0">
                <a:pos x="connsiteX0" y="connsiteY0"/>
              </a:cxn>
              <a:cxn ang="0">
                <a:pos x="connsiteX1" y="connsiteY1"/>
              </a:cxn>
              <a:cxn ang="0">
                <a:pos x="connsiteX2" y="connsiteY2"/>
              </a:cxn>
              <a:cxn ang="0">
                <a:pos x="connsiteX3" y="connsiteY3"/>
              </a:cxn>
            </a:cxnLst>
            <a:rect l="l" t="t" r="r" b="b"/>
            <a:pathLst>
              <a:path w="6643466" h="3416301">
                <a:moveTo>
                  <a:pt x="0" y="0"/>
                </a:moveTo>
                <a:lnTo>
                  <a:pt x="6643466" y="0"/>
                </a:lnTo>
                <a:lnTo>
                  <a:pt x="6643466" y="3416301"/>
                </a:lnTo>
                <a:lnTo>
                  <a:pt x="0" y="3416301"/>
                </a:ln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3" presetClass="path" presetSubtype="0" accel="50000" decel="50000" fill="hold" grpId="1" nodeType="withEffect">
                                  <p:stCondLst>
                                    <p:cond delay="0"/>
                                  </p:stCondLst>
                                  <p:iterate type="lt">
                                    <p:tmPct val="0"/>
                                  </p:iterate>
                                  <p:childTnLst>
                                    <p:animMotion origin="layout" path="M -4.16667E-6 -4.32099E-6 L -0.01302 -4.32099E-6 " pathEditMode="relative" rAng="0" ptsTypes="AA">
                                      <p:cBhvr>
                                        <p:cTn id="9" dur="2000" spd="-100000" fill="hold"/>
                                        <p:tgtEl>
                                          <p:spTgt spid="11"/>
                                        </p:tgtEl>
                                        <p:attrNameLst>
                                          <p:attrName>ppt_x</p:attrName>
                                          <p:attrName>ppt_y</p:attrName>
                                        </p:attrNameLst>
                                      </p:cBhvr>
                                      <p:rCtr x="-660" y="0"/>
                                    </p:animMotion>
                                  </p:childTnLst>
                                </p:cTn>
                              </p:par>
                            </p:childTnLst>
                          </p:cTn>
                        </p:par>
                        <p:par>
                          <p:cTn id="10" fill="hold">
                            <p:stCondLst>
                              <p:cond delay="2000"/>
                            </p:stCondLst>
                            <p:childTnLst>
                              <p:par>
                                <p:cTn id="11" presetID="2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2500"/>
                            </p:stCondLst>
                            <p:childTnLst>
                              <p:par>
                                <p:cTn id="18" presetID="26" presetClass="emph" presetSubtype="0" fill="hold" grpId="2" nodeType="afterEffect">
                                  <p:stCondLst>
                                    <p:cond delay="0"/>
                                  </p:stCondLst>
                                  <p:iterate type="lt">
                                    <p:tmPct val="10000"/>
                                  </p:iterate>
                                  <p:childTnLst>
                                    <p:animEffect transition="out" filter="fade">
                                      <p:cBhvr>
                                        <p:cTn id="19" dur="500" tmFilter="0, 0; .2, .5; .8, .5; 1, 0"/>
                                        <p:tgtEl>
                                          <p:spTgt spid="11"/>
                                        </p:tgtEl>
                                      </p:cBhvr>
                                    </p:animEffect>
                                    <p:animScale>
                                      <p:cBhvr>
                                        <p:cTn id="20" dur="250" autoRev="1" fill="hold"/>
                                        <p:tgtEl>
                                          <p:spTgt spid="11"/>
                                        </p:tgtEl>
                                      </p:cBhvr>
                                      <p:by x="105000" y="105000"/>
                                    </p:animScale>
                                  </p:childTnLst>
                                </p:cTn>
                              </p:par>
                            </p:childTnLst>
                          </p:cTn>
                        </p:par>
                        <p:par>
                          <p:cTn id="21" fill="hold">
                            <p:stCondLst>
                              <p:cond delay="3250"/>
                            </p:stCondLst>
                            <p:childTnLst>
                              <p:par>
                                <p:cTn id="22" presetID="10" presetClass="entr" presetSubtype="0" fill="hold" grpId="0" nodeType="afterEffect">
                                  <p:stCondLst>
                                    <p:cond delay="0"/>
                                  </p:stCondLst>
                                  <p:iterate type="lt">
                                    <p:tmPct val="0"/>
                                  </p:iterate>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63" presetClass="path" presetSubtype="0" accel="50000" decel="50000" fill="hold" grpId="1" nodeType="withEffect">
                                  <p:stCondLst>
                                    <p:cond delay="0"/>
                                  </p:stCondLst>
                                  <p:iterate type="lt">
                                    <p:tmPct val="0"/>
                                  </p:iterate>
                                  <p:childTnLst>
                                    <p:animMotion origin="layout" path="M -3.05556E-6 -4.32099E-6 L -0.01302 -4.32099E-6 " pathEditMode="relative" rAng="0" ptsTypes="AA">
                                      <p:cBhvr>
                                        <p:cTn id="26" dur="2000" spd="-100000" fill="hold"/>
                                        <p:tgtEl>
                                          <p:spTgt spid="10"/>
                                        </p:tgtEl>
                                        <p:attrNameLst>
                                          <p:attrName>ppt_x</p:attrName>
                                          <p:attrName>ppt_y</p:attrName>
                                        </p:attrNameLst>
                                      </p:cBhvr>
                                      <p:rCtr x="-660" y="0"/>
                                    </p:animMotion>
                                  </p:childTnLst>
                                </p:cTn>
                              </p:par>
                            </p:childTnLst>
                          </p:cTn>
                        </p:par>
                        <p:par>
                          <p:cTn id="27" fill="hold">
                            <p:stCondLst>
                              <p:cond delay="525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par>
                          <p:cTn id="34" fill="hold">
                            <p:stCondLst>
                              <p:cond delay="5750"/>
                            </p:stCondLst>
                            <p:childTnLst>
                              <p:par>
                                <p:cTn id="35" presetID="26" presetClass="emph" presetSubtype="0" fill="hold" grpId="2" nodeType="afterEffect">
                                  <p:stCondLst>
                                    <p:cond delay="0"/>
                                  </p:stCondLst>
                                  <p:iterate type="lt">
                                    <p:tmPct val="10000"/>
                                  </p:iterate>
                                  <p:childTnLst>
                                    <p:animEffect transition="out" filter="fade">
                                      <p:cBhvr>
                                        <p:cTn id="36" dur="500" tmFilter="0, 0; .2, .5; .8, .5; 1, 0"/>
                                        <p:tgtEl>
                                          <p:spTgt spid="10"/>
                                        </p:tgtEl>
                                      </p:cBhvr>
                                    </p:animEffect>
                                    <p:animScale>
                                      <p:cBhvr>
                                        <p:cTn id="37" dur="250" autoRev="1" fill="hold"/>
                                        <p:tgtEl>
                                          <p:spTgt spid="10"/>
                                        </p:tgtEl>
                                      </p:cBhvr>
                                      <p:by x="105000" y="105000"/>
                                    </p:animScale>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childTnLst>
                          </p:cTn>
                        </p:par>
                        <p:par>
                          <p:cTn id="44" fill="hold">
                            <p:stCondLst>
                              <p:cond delay="7500"/>
                            </p:stCondLst>
                            <p:childTnLst>
                              <p:par>
                                <p:cTn id="45" presetID="42" presetClass="entr" presetSubtype="0"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1" grpId="2"/>
      <p:bldP spid="12" grpId="0"/>
      <p:bldP spid="13" grpId="0"/>
      <p:bldP spid="10" grpId="0"/>
      <p:bldP spid="10" grpId="1"/>
      <p:bldP spid="10" grpId="2"/>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椭圆 46"/>
          <p:cNvSpPr/>
          <p:nvPr/>
        </p:nvSpPr>
        <p:spPr>
          <a:xfrm>
            <a:off x="816289" y="1879052"/>
            <a:ext cx="2603186" cy="1103795"/>
          </a:xfrm>
          <a:prstGeom prst="ellipse">
            <a:avLst/>
          </a:prstGeom>
          <a:solidFill>
            <a:srgbClr val="EDAD00">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任意多边形 4"/>
          <p:cNvSpPr/>
          <p:nvPr/>
        </p:nvSpPr>
        <p:spPr>
          <a:xfrm>
            <a:off x="285750" y="1714500"/>
            <a:ext cx="8134350" cy="3514725"/>
          </a:xfrm>
          <a:custGeom>
            <a:avLst/>
            <a:gdLst>
              <a:gd name="connsiteX0" fmla="*/ 0 w 10845800"/>
              <a:gd name="connsiteY0" fmla="*/ 736600 h 4584700"/>
              <a:gd name="connsiteX1" fmla="*/ 3848100 w 10845800"/>
              <a:gd name="connsiteY1" fmla="*/ 0 h 4584700"/>
              <a:gd name="connsiteX2" fmla="*/ 5295900 w 10845800"/>
              <a:gd name="connsiteY2" fmla="*/ 1371600 h 4584700"/>
              <a:gd name="connsiteX3" fmla="*/ 9398000 w 10845800"/>
              <a:gd name="connsiteY3" fmla="*/ 431800 h 4584700"/>
              <a:gd name="connsiteX4" fmla="*/ 10845800 w 10845800"/>
              <a:gd name="connsiteY4" fmla="*/ 1651000 h 4584700"/>
              <a:gd name="connsiteX5" fmla="*/ 8864600 w 10845800"/>
              <a:gd name="connsiteY5" fmla="*/ 2209800 h 4584700"/>
              <a:gd name="connsiteX6" fmla="*/ 10744200 w 10845800"/>
              <a:gd name="connsiteY6" fmla="*/ 4165600 h 4584700"/>
              <a:gd name="connsiteX7" fmla="*/ 9474200 w 10845800"/>
              <a:gd name="connsiteY7" fmla="*/ 4584700 h 4584700"/>
              <a:gd name="connsiteX8" fmla="*/ 9601200 w 10845800"/>
              <a:gd name="connsiteY8" fmla="*/ 4495800 h 4584700"/>
              <a:gd name="connsiteX0-1" fmla="*/ 0 w 10845800"/>
              <a:gd name="connsiteY0-2" fmla="*/ 736600 h 4584700"/>
              <a:gd name="connsiteX1-3" fmla="*/ 3848100 w 10845800"/>
              <a:gd name="connsiteY1-4" fmla="*/ 0 h 4584700"/>
              <a:gd name="connsiteX2-5" fmla="*/ 5295900 w 10845800"/>
              <a:gd name="connsiteY2-6" fmla="*/ 1371600 h 4584700"/>
              <a:gd name="connsiteX3-7" fmla="*/ 9398000 w 10845800"/>
              <a:gd name="connsiteY3-8" fmla="*/ 431800 h 4584700"/>
              <a:gd name="connsiteX4-9" fmla="*/ 10845800 w 10845800"/>
              <a:gd name="connsiteY4-10" fmla="*/ 1651000 h 4584700"/>
              <a:gd name="connsiteX5-11" fmla="*/ 8864600 w 10845800"/>
              <a:gd name="connsiteY5-12" fmla="*/ 2209800 h 4584700"/>
              <a:gd name="connsiteX6-13" fmla="*/ 10744200 w 10845800"/>
              <a:gd name="connsiteY6-14" fmla="*/ 4165600 h 4584700"/>
              <a:gd name="connsiteX7-15" fmla="*/ 9474200 w 10845800"/>
              <a:gd name="connsiteY7-16" fmla="*/ 4584700 h 4584700"/>
              <a:gd name="connsiteX8-17" fmla="*/ 9601200 w 10845800"/>
              <a:gd name="connsiteY8-18" fmla="*/ 4495800 h 4584700"/>
              <a:gd name="connsiteX0-19" fmla="*/ 0 w 10845800"/>
              <a:gd name="connsiteY0-20" fmla="*/ 736600 h 4495800"/>
              <a:gd name="connsiteX1-21" fmla="*/ 3848100 w 10845800"/>
              <a:gd name="connsiteY1-22" fmla="*/ 0 h 4495800"/>
              <a:gd name="connsiteX2-23" fmla="*/ 5295900 w 10845800"/>
              <a:gd name="connsiteY2-24" fmla="*/ 1371600 h 4495800"/>
              <a:gd name="connsiteX3-25" fmla="*/ 9398000 w 10845800"/>
              <a:gd name="connsiteY3-26" fmla="*/ 431800 h 4495800"/>
              <a:gd name="connsiteX4-27" fmla="*/ 10845800 w 10845800"/>
              <a:gd name="connsiteY4-28" fmla="*/ 1651000 h 4495800"/>
              <a:gd name="connsiteX5-29" fmla="*/ 8864600 w 10845800"/>
              <a:gd name="connsiteY5-30" fmla="*/ 2209800 h 4495800"/>
              <a:gd name="connsiteX6-31" fmla="*/ 10744200 w 10845800"/>
              <a:gd name="connsiteY6-32" fmla="*/ 4165600 h 4495800"/>
              <a:gd name="connsiteX7-33" fmla="*/ 9601200 w 10845800"/>
              <a:gd name="connsiteY7-34" fmla="*/ 4495800 h 4495800"/>
              <a:gd name="connsiteX0-35" fmla="*/ 0 w 10845800"/>
              <a:gd name="connsiteY0-36" fmla="*/ 736600 h 4686300"/>
              <a:gd name="connsiteX1-37" fmla="*/ 3848100 w 10845800"/>
              <a:gd name="connsiteY1-38" fmla="*/ 0 h 4686300"/>
              <a:gd name="connsiteX2-39" fmla="*/ 5295900 w 10845800"/>
              <a:gd name="connsiteY2-40" fmla="*/ 1371600 h 4686300"/>
              <a:gd name="connsiteX3-41" fmla="*/ 9398000 w 10845800"/>
              <a:gd name="connsiteY3-42" fmla="*/ 431800 h 4686300"/>
              <a:gd name="connsiteX4-43" fmla="*/ 10845800 w 10845800"/>
              <a:gd name="connsiteY4-44" fmla="*/ 1651000 h 4686300"/>
              <a:gd name="connsiteX5-45" fmla="*/ 8864600 w 10845800"/>
              <a:gd name="connsiteY5-46" fmla="*/ 2209800 h 4686300"/>
              <a:gd name="connsiteX6-47" fmla="*/ 10744200 w 10845800"/>
              <a:gd name="connsiteY6-48" fmla="*/ 4165600 h 4686300"/>
              <a:gd name="connsiteX7-49" fmla="*/ 8915400 w 10845800"/>
              <a:gd name="connsiteY7-50" fmla="*/ 4686300 h 4686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845800" h="4686300">
                <a:moveTo>
                  <a:pt x="0" y="736600"/>
                </a:moveTo>
                <a:lnTo>
                  <a:pt x="3848100" y="0"/>
                </a:lnTo>
                <a:lnTo>
                  <a:pt x="5295900" y="1371600"/>
                </a:lnTo>
                <a:lnTo>
                  <a:pt x="9398000" y="431800"/>
                </a:lnTo>
                <a:lnTo>
                  <a:pt x="10845800" y="1651000"/>
                </a:lnTo>
                <a:lnTo>
                  <a:pt x="8864600" y="2209800"/>
                </a:lnTo>
                <a:lnTo>
                  <a:pt x="10744200" y="4165600"/>
                </a:lnTo>
                <a:lnTo>
                  <a:pt x="8915400" y="4686300"/>
                </a:lnTo>
              </a:path>
            </a:pathLst>
          </a:cu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9" name="椭圆 48"/>
          <p:cNvSpPr/>
          <p:nvPr/>
        </p:nvSpPr>
        <p:spPr>
          <a:xfrm flipV="1">
            <a:off x="1112856" y="2021109"/>
            <a:ext cx="1449370" cy="62416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椭圆 49"/>
          <p:cNvSpPr/>
          <p:nvPr/>
        </p:nvSpPr>
        <p:spPr>
          <a:xfrm>
            <a:off x="1320095" y="2130004"/>
            <a:ext cx="604950" cy="268550"/>
          </a:xfrm>
          <a:prstGeom prst="ellips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文本框 50"/>
          <p:cNvSpPr txBox="1"/>
          <p:nvPr/>
        </p:nvSpPr>
        <p:spPr>
          <a:xfrm>
            <a:off x="2339752" y="3703581"/>
            <a:ext cx="2207507" cy="843501"/>
          </a:xfrm>
          <a:prstGeom prst="rect">
            <a:avLst/>
          </a:prstGeom>
          <a:noFill/>
        </p:spPr>
        <p:txBody>
          <a:bodyPr wrap="square" rtlCol="0">
            <a:spAutoFit/>
          </a:bodyPr>
          <a:lstStyle/>
          <a:p>
            <a:pPr>
              <a:lnSpc>
                <a:spcPts val="1500"/>
              </a:lnSpc>
              <a:spcBef>
                <a:spcPts val="900"/>
              </a:spcBef>
            </a:pPr>
            <a:r>
              <a:rPr lang="zh-CN" altLang="en-US" sz="90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altLang="zh-CN" sz="100" dirty="0">
              <a:solidFill>
                <a:schemeClr val="bg1">
                  <a:lumMod val="65000"/>
                </a:schemeClr>
              </a:solidFill>
              <a:latin typeface="Poppins" panose="02000000000000000000" pitchFamily="2" charset="0"/>
              <a:cs typeface="Poppins" panose="02000000000000000000" pitchFamily="2" charset="0"/>
            </a:endParaRPr>
          </a:p>
        </p:txBody>
      </p:sp>
      <p:sp>
        <p:nvSpPr>
          <p:cNvPr id="52" name="文本框 51"/>
          <p:cNvSpPr txBox="1"/>
          <p:nvPr/>
        </p:nvSpPr>
        <p:spPr>
          <a:xfrm>
            <a:off x="2339752" y="3288654"/>
            <a:ext cx="954107" cy="323165"/>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zh-CN" altLang="en-US" sz="1500" b="1" dirty="0"/>
              <a:t>添加文本</a:t>
            </a:r>
          </a:p>
        </p:txBody>
      </p:sp>
      <p:sp>
        <p:nvSpPr>
          <p:cNvPr id="53" name="泪滴形 52"/>
          <p:cNvSpPr/>
          <p:nvPr/>
        </p:nvSpPr>
        <p:spPr>
          <a:xfrm rot="8100000">
            <a:off x="1173736" y="1125345"/>
            <a:ext cx="919173" cy="919175"/>
          </a:xfrm>
          <a:prstGeom prst="teardrop">
            <a:avLst/>
          </a:prstGeom>
          <a:solidFill>
            <a:srgbClr val="0E95A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文本框 53"/>
          <p:cNvSpPr txBox="1"/>
          <p:nvPr/>
        </p:nvSpPr>
        <p:spPr>
          <a:xfrm>
            <a:off x="1248114" y="1230947"/>
            <a:ext cx="748911" cy="707886"/>
          </a:xfrm>
          <a:prstGeom prst="rect">
            <a:avLst/>
          </a:prstGeom>
          <a:noFill/>
        </p:spPr>
        <p:txBody>
          <a:bodyPr wrap="square" rtlCol="0">
            <a:spAutoFit/>
          </a:bodyPr>
          <a:lstStyle>
            <a:defPPr>
              <a:defRPr lang="zh-CN"/>
            </a:defPPr>
            <a:lvl1pPr algn="ctr">
              <a:defRPr sz="3200">
                <a:solidFill>
                  <a:schemeClr val="tx1">
                    <a:lumMod val="65000"/>
                    <a:lumOff val="35000"/>
                  </a:schemeClr>
                </a:solidFill>
              </a:defRPr>
            </a:lvl1pPr>
          </a:lstStyle>
          <a:p>
            <a:r>
              <a:rPr lang="zh-CN" altLang="en-US" sz="2000" b="1" dirty="0">
                <a:solidFill>
                  <a:schemeClr val="bg1"/>
                </a:solidFill>
                <a:effectLst>
                  <a:outerShdw blurRad="38100" dist="38100" dir="2700000" algn="tl">
                    <a:srgbClr val="000000">
                      <a:alpha val="43137"/>
                    </a:srgbClr>
                  </a:outerShdw>
                </a:effectLst>
              </a:rPr>
              <a:t>添加文本</a:t>
            </a:r>
          </a:p>
        </p:txBody>
      </p:sp>
      <p:sp>
        <p:nvSpPr>
          <p:cNvPr id="55" name="泪滴形 54"/>
          <p:cNvSpPr/>
          <p:nvPr/>
        </p:nvSpPr>
        <p:spPr>
          <a:xfrm rot="8100000">
            <a:off x="7231310" y="3441323"/>
            <a:ext cx="881727" cy="881729"/>
          </a:xfrm>
          <a:prstGeom prst="teardrop">
            <a:avLst/>
          </a:prstGeom>
          <a:solidFill>
            <a:srgbClr val="0E95A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6" name="文本框 55"/>
          <p:cNvSpPr txBox="1"/>
          <p:nvPr/>
        </p:nvSpPr>
        <p:spPr>
          <a:xfrm>
            <a:off x="7152846" y="3531372"/>
            <a:ext cx="1038654" cy="584775"/>
          </a:xfrm>
          <a:prstGeom prst="rect">
            <a:avLst/>
          </a:prstGeom>
          <a:noFill/>
        </p:spPr>
        <p:txBody>
          <a:bodyPr wrap="square" rtlCol="0">
            <a:spAutoFit/>
          </a:bodyPr>
          <a:lstStyle>
            <a:defPPr>
              <a:defRPr lang="zh-CN"/>
            </a:defPPr>
            <a:lvl1pPr algn="ctr">
              <a:defRPr sz="3200">
                <a:solidFill>
                  <a:schemeClr val="tx1">
                    <a:lumMod val="65000"/>
                    <a:lumOff val="35000"/>
                  </a:schemeClr>
                </a:solidFill>
              </a:defRPr>
            </a:lvl1pPr>
          </a:lstStyle>
          <a:p>
            <a:r>
              <a:rPr lang="zh-CN" altLang="en-US" sz="1600" b="1" dirty="0">
                <a:solidFill>
                  <a:schemeClr val="bg1"/>
                </a:solidFill>
                <a:effectLst>
                  <a:outerShdw blurRad="38100" dist="38100" dir="2700000" algn="tl">
                    <a:srgbClr val="000000">
                      <a:alpha val="43137"/>
                    </a:srgbClr>
                  </a:outerShdw>
                </a:effectLst>
              </a:rPr>
              <a:t>添加</a:t>
            </a:r>
            <a:endParaRPr lang="en-US" altLang="zh-CN" sz="1600" b="1" dirty="0">
              <a:solidFill>
                <a:schemeClr val="bg1"/>
              </a:solidFill>
              <a:effectLst>
                <a:outerShdw blurRad="38100" dist="38100" dir="2700000" algn="tl">
                  <a:srgbClr val="000000">
                    <a:alpha val="43137"/>
                  </a:srgbClr>
                </a:outerShdw>
              </a:effectLst>
            </a:endParaRPr>
          </a:p>
          <a:p>
            <a:r>
              <a:rPr lang="zh-CN" altLang="en-US" sz="1600" b="1" dirty="0">
                <a:solidFill>
                  <a:schemeClr val="bg1"/>
                </a:solidFill>
                <a:effectLst>
                  <a:outerShdw blurRad="38100" dist="38100" dir="2700000" algn="tl">
                    <a:srgbClr val="000000">
                      <a:alpha val="43137"/>
                    </a:srgbClr>
                  </a:outerShdw>
                </a:effectLst>
              </a:rPr>
              <a:t>文本</a:t>
            </a:r>
          </a:p>
        </p:txBody>
      </p:sp>
      <p:sp>
        <p:nvSpPr>
          <p:cNvPr id="57" name="椭圆 56"/>
          <p:cNvSpPr/>
          <p:nvPr/>
        </p:nvSpPr>
        <p:spPr>
          <a:xfrm>
            <a:off x="7048183" y="1959849"/>
            <a:ext cx="748261" cy="748261"/>
          </a:xfrm>
          <a:prstGeom prst="ellips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8" name="椭圆 57"/>
          <p:cNvSpPr/>
          <p:nvPr/>
        </p:nvSpPr>
        <p:spPr>
          <a:xfrm>
            <a:off x="3890962" y="2243962"/>
            <a:ext cx="748262" cy="748260"/>
          </a:xfrm>
          <a:prstGeom prst="ellips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aphicFrame>
        <p:nvGraphicFramePr>
          <p:cNvPr id="59" name="对象 58"/>
          <p:cNvGraphicFramePr>
            <a:graphicFrameLocks noChangeAspect="1"/>
          </p:cNvGraphicFramePr>
          <p:nvPr/>
        </p:nvGraphicFramePr>
        <p:xfrm>
          <a:off x="4020450" y="2422631"/>
          <a:ext cx="463154" cy="445293"/>
        </p:xfrm>
        <a:graphic>
          <a:graphicData uri="http://schemas.openxmlformats.org/presentationml/2006/ole">
            <mc:AlternateContent xmlns:mc="http://schemas.openxmlformats.org/markup-compatibility/2006">
              <mc:Choice xmlns:v="urn:schemas-microsoft-com:vml" Requires="v">
                <p:oleObj spid="_x0000_s4124" name="CorelDRAW" r:id="rId4" imgW="9525" imgH="9525" progId="CorelDraw.Graphic.15">
                  <p:embed/>
                </p:oleObj>
              </mc:Choice>
              <mc:Fallback>
                <p:oleObj name="CorelDRAW" r:id="rId4" imgW="9525" imgH="9525" progId="CorelDraw.Graphic.15">
                  <p:embed/>
                  <p:pic>
                    <p:nvPicPr>
                      <p:cNvPr id="0" name="对象 50"/>
                      <p:cNvPicPr/>
                      <p:nvPr/>
                    </p:nvPicPr>
                    <p:blipFill>
                      <a:blip r:embed="rId5"/>
                      <a:stretch>
                        <a:fillRect/>
                      </a:stretch>
                    </p:blipFill>
                    <p:spPr>
                      <a:xfrm>
                        <a:off x="4020450" y="2422631"/>
                        <a:ext cx="463154" cy="445293"/>
                      </a:xfrm>
                      <a:prstGeom prst="rect">
                        <a:avLst/>
                      </a:prstGeom>
                    </p:spPr>
                  </p:pic>
                </p:oleObj>
              </mc:Fallback>
            </mc:AlternateContent>
          </a:graphicData>
        </a:graphic>
      </p:graphicFrame>
      <p:graphicFrame>
        <p:nvGraphicFramePr>
          <p:cNvPr id="60" name="对象 59"/>
          <p:cNvGraphicFramePr>
            <a:graphicFrameLocks noChangeAspect="1"/>
          </p:cNvGraphicFramePr>
          <p:nvPr/>
        </p:nvGraphicFramePr>
        <p:xfrm>
          <a:off x="7181529" y="2156867"/>
          <a:ext cx="434578" cy="379810"/>
        </p:xfrm>
        <a:graphic>
          <a:graphicData uri="http://schemas.openxmlformats.org/presentationml/2006/ole">
            <mc:AlternateContent xmlns:mc="http://schemas.openxmlformats.org/markup-compatibility/2006">
              <mc:Choice xmlns:v="urn:schemas-microsoft-com:vml" Requires="v">
                <p:oleObj spid="_x0000_s4125" name="CorelDRAW" r:id="rId6" imgW="9525" imgH="9525" progId="CorelDraw.Graphic.15">
                  <p:embed/>
                </p:oleObj>
              </mc:Choice>
              <mc:Fallback>
                <p:oleObj name="CorelDRAW" r:id="rId6" imgW="9525" imgH="9525" progId="CorelDraw.Graphic.15">
                  <p:embed/>
                  <p:pic>
                    <p:nvPicPr>
                      <p:cNvPr id="0" name="对象 51"/>
                      <p:cNvPicPr/>
                      <p:nvPr/>
                    </p:nvPicPr>
                    <p:blipFill>
                      <a:blip r:embed="rId7"/>
                      <a:stretch>
                        <a:fillRect/>
                      </a:stretch>
                    </p:blipFill>
                    <p:spPr>
                      <a:xfrm>
                        <a:off x="7181529" y="2156867"/>
                        <a:ext cx="434578" cy="379810"/>
                      </a:xfrm>
                      <a:prstGeom prst="rect">
                        <a:avLst/>
                      </a:prstGeom>
                    </p:spPr>
                  </p:pic>
                </p:oleObj>
              </mc:Fallback>
            </mc:AlternateContent>
          </a:graphicData>
        </a:graphic>
      </p:graphicFrame>
      <p:sp>
        <p:nvSpPr>
          <p:cNvPr id="61" name="文本框 60"/>
          <p:cNvSpPr txBox="1"/>
          <p:nvPr/>
        </p:nvSpPr>
        <p:spPr>
          <a:xfrm>
            <a:off x="6669195" y="1085528"/>
            <a:ext cx="2207507" cy="843501"/>
          </a:xfrm>
          <a:prstGeom prst="rect">
            <a:avLst/>
          </a:prstGeom>
          <a:noFill/>
        </p:spPr>
        <p:txBody>
          <a:bodyPr wrap="square" rtlCol="0">
            <a:spAutoFit/>
          </a:bodyPr>
          <a:lstStyle/>
          <a:p>
            <a:pPr>
              <a:lnSpc>
                <a:spcPts val="1500"/>
              </a:lnSpc>
              <a:spcBef>
                <a:spcPts val="900"/>
              </a:spcBef>
            </a:pPr>
            <a:r>
              <a:rPr lang="zh-CN" altLang="en-US" sz="90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altLang="zh-CN" sz="100" dirty="0">
              <a:solidFill>
                <a:schemeClr val="bg1">
                  <a:lumMod val="65000"/>
                </a:schemeClr>
              </a:solidFill>
              <a:latin typeface="Poppins" panose="02000000000000000000" pitchFamily="2" charset="0"/>
              <a:cs typeface="Poppins" panose="02000000000000000000" pitchFamily="2" charset="0"/>
            </a:endParaRPr>
          </a:p>
        </p:txBody>
      </p:sp>
      <p:sp>
        <p:nvSpPr>
          <p:cNvPr id="62" name="文本框 61"/>
          <p:cNvSpPr txBox="1"/>
          <p:nvPr/>
        </p:nvSpPr>
        <p:spPr>
          <a:xfrm>
            <a:off x="6669195" y="670601"/>
            <a:ext cx="954107" cy="323165"/>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zh-CN" altLang="en-US" sz="1500" b="1" dirty="0"/>
              <a:t>添加文本</a:t>
            </a:r>
          </a:p>
        </p:txBody>
      </p:sp>
      <p:sp>
        <p:nvSpPr>
          <p:cNvPr id="17" name="矩形 16"/>
          <p:cNvSpPr/>
          <p:nvPr/>
        </p:nvSpPr>
        <p:spPr>
          <a:xfrm>
            <a:off x="467360" y="483235"/>
            <a:ext cx="8209280" cy="4244340"/>
          </a:xfrm>
          <a:prstGeom prst="rect">
            <a:avLst/>
          </a:prstGeom>
          <a:noFill/>
          <a:ln>
            <a:solidFill>
              <a:srgbClr val="0E95AD"/>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Scale>
                                          <p:cBhvr>
                                            <p:cTn id="7"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8"/>
                                            </p:tgtEl>
                                            <p:attrNameLst>
                                              <p:attrName>ppt_x</p:attrName>
                                              <p:attrName>ppt_y</p:attrName>
                                            </p:attrNameLst>
                                          </p:cBhvr>
                                        </p:animMotion>
                                        <p:animEffect transition="in" filter="fade">
                                          <p:cBhvr>
                                            <p:cTn id="9" dur="1000"/>
                                            <p:tgtEl>
                                              <p:spTgt spid="4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p:cTn id="13" dur="500" fill="hold"/>
                                            <p:tgtEl>
                                              <p:spTgt spid="58"/>
                                            </p:tgtEl>
                                            <p:attrNameLst>
                                              <p:attrName>ppt_w</p:attrName>
                                            </p:attrNameLst>
                                          </p:cBhvr>
                                          <p:tavLst>
                                            <p:tav tm="0">
                                              <p:val>
                                                <p:fltVal val="0"/>
                                              </p:val>
                                            </p:tav>
                                            <p:tav tm="100000">
                                              <p:val>
                                                <p:strVal val="#ppt_w"/>
                                              </p:val>
                                            </p:tav>
                                          </p:tavLst>
                                        </p:anim>
                                        <p:anim calcmode="lin" valueType="num">
                                          <p:cBhvr>
                                            <p:cTn id="14" dur="500" fill="hold"/>
                                            <p:tgtEl>
                                              <p:spTgt spid="58"/>
                                            </p:tgtEl>
                                            <p:attrNameLst>
                                              <p:attrName>ppt_h</p:attrName>
                                            </p:attrNameLst>
                                          </p:cBhvr>
                                          <p:tavLst>
                                            <p:tav tm="0">
                                              <p:val>
                                                <p:fltVal val="0"/>
                                              </p:val>
                                            </p:tav>
                                            <p:tav tm="100000">
                                              <p:val>
                                                <p:strVal val="#ppt_h"/>
                                              </p:val>
                                            </p:tav>
                                          </p:tavLst>
                                        </p:anim>
                                        <p:animEffect transition="in" filter="fade">
                                          <p:cBhvr>
                                            <p:cTn id="15" dur="500"/>
                                            <p:tgtEl>
                                              <p:spTgt spid="5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ppt_w</p:attrName>
                                            </p:attrNameLst>
                                          </p:cBhvr>
                                          <p:tavLst>
                                            <p:tav tm="0">
                                              <p:val>
                                                <p:fltVal val="0"/>
                                              </p:val>
                                            </p:tav>
                                            <p:tav tm="100000">
                                              <p:val>
                                                <p:strVal val="#ppt_w"/>
                                              </p:val>
                                            </p:tav>
                                          </p:tavLst>
                                        </p:anim>
                                        <p:anim calcmode="lin" valueType="num">
                                          <p:cBhvr>
                                            <p:cTn id="20" dur="500" fill="hold"/>
                                            <p:tgtEl>
                                              <p:spTgt spid="59"/>
                                            </p:tgtEl>
                                            <p:attrNameLst>
                                              <p:attrName>ppt_h</p:attrName>
                                            </p:attrNameLst>
                                          </p:cBhvr>
                                          <p:tavLst>
                                            <p:tav tm="0">
                                              <p:val>
                                                <p:fltVal val="0"/>
                                              </p:val>
                                            </p:tav>
                                            <p:tav tm="100000">
                                              <p:val>
                                                <p:strVal val="#ppt_h"/>
                                              </p:val>
                                            </p:tav>
                                          </p:tavLst>
                                        </p:anim>
                                        <p:animEffect transition="in" filter="fade">
                                          <p:cBhvr>
                                            <p:cTn id="21" dur="500"/>
                                            <p:tgtEl>
                                              <p:spTgt spid="59"/>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p:cTn id="31" dur="500" fill="hold"/>
                                            <p:tgtEl>
                                              <p:spTgt spid="60"/>
                                            </p:tgtEl>
                                            <p:attrNameLst>
                                              <p:attrName>ppt_w</p:attrName>
                                            </p:attrNameLst>
                                          </p:cBhvr>
                                          <p:tavLst>
                                            <p:tav tm="0">
                                              <p:val>
                                                <p:fltVal val="0"/>
                                              </p:val>
                                            </p:tav>
                                            <p:tav tm="100000">
                                              <p:val>
                                                <p:strVal val="#ppt_w"/>
                                              </p:val>
                                            </p:tav>
                                          </p:tavLst>
                                        </p:anim>
                                        <p:anim calcmode="lin" valueType="num">
                                          <p:cBhvr>
                                            <p:cTn id="32" dur="500" fill="hold"/>
                                            <p:tgtEl>
                                              <p:spTgt spid="60"/>
                                            </p:tgtEl>
                                            <p:attrNameLst>
                                              <p:attrName>ppt_h</p:attrName>
                                            </p:attrNameLst>
                                          </p:cBhvr>
                                          <p:tavLst>
                                            <p:tav tm="0">
                                              <p:val>
                                                <p:fltVal val="0"/>
                                              </p:val>
                                            </p:tav>
                                            <p:tav tm="100000">
                                              <p:val>
                                                <p:strVal val="#ppt_h"/>
                                              </p:val>
                                            </p:tav>
                                          </p:tavLst>
                                        </p:anim>
                                        <p:animEffect transition="in" filter="fade">
                                          <p:cBhvr>
                                            <p:cTn id="33" dur="500"/>
                                            <p:tgtEl>
                                              <p:spTgt spid="60"/>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p:cTn id="43" dur="500" fill="hold"/>
                                            <p:tgtEl>
                                              <p:spTgt spid="56"/>
                                            </p:tgtEl>
                                            <p:attrNameLst>
                                              <p:attrName>ppt_w</p:attrName>
                                            </p:attrNameLst>
                                          </p:cBhvr>
                                          <p:tavLst>
                                            <p:tav tm="0">
                                              <p:val>
                                                <p:fltVal val="0"/>
                                              </p:val>
                                            </p:tav>
                                            <p:tav tm="100000">
                                              <p:val>
                                                <p:strVal val="#ppt_w"/>
                                              </p:val>
                                            </p:tav>
                                          </p:tavLst>
                                        </p:anim>
                                        <p:anim calcmode="lin" valueType="num">
                                          <p:cBhvr>
                                            <p:cTn id="44" dur="500" fill="hold"/>
                                            <p:tgtEl>
                                              <p:spTgt spid="56"/>
                                            </p:tgtEl>
                                            <p:attrNameLst>
                                              <p:attrName>ppt_h</p:attrName>
                                            </p:attrNameLst>
                                          </p:cBhvr>
                                          <p:tavLst>
                                            <p:tav tm="0">
                                              <p:val>
                                                <p:fltVal val="0"/>
                                              </p:val>
                                            </p:tav>
                                            <p:tav tm="100000">
                                              <p:val>
                                                <p:strVal val="#ppt_h"/>
                                              </p:val>
                                            </p:tav>
                                          </p:tavLst>
                                        </p:anim>
                                        <p:animEffect transition="in" filter="fade">
                                          <p:cBhvr>
                                            <p:cTn id="45" dur="500"/>
                                            <p:tgtEl>
                                              <p:spTgt spid="56"/>
                                            </p:tgtEl>
                                          </p:cBhvr>
                                        </p:animEffect>
                                      </p:childTnLst>
                                    </p:cTn>
                                  </p:par>
                                </p:childTnLst>
                              </p:cTn>
                            </p:par>
                            <p:par>
                              <p:cTn id="46" fill="hold">
                                <p:stCondLst>
                                  <p:cond delay="4500"/>
                                </p:stCondLst>
                                <p:childTnLst>
                                  <p:par>
                                    <p:cTn id="47" presetID="2" presetClass="entr" presetSubtype="1" fill="hold" grpId="0" nodeType="afterEffect" p14:presetBounceEnd="80000">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14:bounceEnd="80000">
                                          <p:cBhvr additive="base">
                                            <p:cTn id="49" dur="750" fill="hold"/>
                                            <p:tgtEl>
                                              <p:spTgt spid="53"/>
                                            </p:tgtEl>
                                            <p:attrNameLst>
                                              <p:attrName>ppt_x</p:attrName>
                                            </p:attrNameLst>
                                          </p:cBhvr>
                                          <p:tavLst>
                                            <p:tav tm="0">
                                              <p:val>
                                                <p:strVal val="#ppt_x"/>
                                              </p:val>
                                            </p:tav>
                                            <p:tav tm="100000">
                                              <p:val>
                                                <p:strVal val="#ppt_x"/>
                                              </p:val>
                                            </p:tav>
                                          </p:tavLst>
                                        </p:anim>
                                        <p:anim calcmode="lin" valueType="num" p14:bounceEnd="80000">
                                          <p:cBhvr additive="base">
                                            <p:cTn id="50" dur="750" fill="hold"/>
                                            <p:tgtEl>
                                              <p:spTgt spid="53"/>
                                            </p:tgtEl>
                                            <p:attrNameLst>
                                              <p:attrName>ppt_y</p:attrName>
                                            </p:attrNameLst>
                                          </p:cBhvr>
                                          <p:tavLst>
                                            <p:tav tm="0">
                                              <p:val>
                                                <p:strVal val="0-#ppt_h/2"/>
                                              </p:val>
                                            </p:tav>
                                            <p:tav tm="100000">
                                              <p:val>
                                                <p:strVal val="#ppt_y"/>
                                              </p:val>
                                            </p:tav>
                                          </p:tavLst>
                                        </p:anim>
                                      </p:childTnLst>
                                    </p:cTn>
                                  </p:par>
                                </p:childTnLst>
                              </p:cTn>
                            </p:par>
                            <p:par>
                              <p:cTn id="51" fill="hold">
                                <p:stCondLst>
                                  <p:cond delay="5500"/>
                                </p:stCondLst>
                                <p:childTnLst>
                                  <p:par>
                                    <p:cTn id="52" presetID="53" presetClass="entr" presetSubtype="16"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p:cTn id="54" dur="500" fill="hold"/>
                                            <p:tgtEl>
                                              <p:spTgt spid="54"/>
                                            </p:tgtEl>
                                            <p:attrNameLst>
                                              <p:attrName>ppt_w</p:attrName>
                                            </p:attrNameLst>
                                          </p:cBhvr>
                                          <p:tavLst>
                                            <p:tav tm="0">
                                              <p:val>
                                                <p:fltVal val="0"/>
                                              </p:val>
                                            </p:tav>
                                            <p:tav tm="100000">
                                              <p:val>
                                                <p:strVal val="#ppt_w"/>
                                              </p:val>
                                            </p:tav>
                                          </p:tavLst>
                                        </p:anim>
                                        <p:anim calcmode="lin" valueType="num">
                                          <p:cBhvr>
                                            <p:cTn id="55" dur="500" fill="hold"/>
                                            <p:tgtEl>
                                              <p:spTgt spid="54"/>
                                            </p:tgtEl>
                                            <p:attrNameLst>
                                              <p:attrName>ppt_h</p:attrName>
                                            </p:attrNameLst>
                                          </p:cBhvr>
                                          <p:tavLst>
                                            <p:tav tm="0">
                                              <p:val>
                                                <p:fltVal val="0"/>
                                              </p:val>
                                            </p:tav>
                                            <p:tav tm="100000">
                                              <p:val>
                                                <p:strVal val="#ppt_h"/>
                                              </p:val>
                                            </p:tav>
                                          </p:tavLst>
                                        </p:anim>
                                        <p:animEffect transition="in" filter="fade">
                                          <p:cBhvr>
                                            <p:cTn id="56" dur="500"/>
                                            <p:tgtEl>
                                              <p:spTgt spid="54"/>
                                            </p:tgtEl>
                                          </p:cBhvr>
                                        </p:animEffect>
                                      </p:childTnLst>
                                    </p:cTn>
                                  </p:par>
                                </p:childTnLst>
                              </p:cTn>
                            </p:par>
                            <p:par>
                              <p:cTn id="57" fill="hold">
                                <p:stCondLst>
                                  <p:cond delay="6000"/>
                                </p:stCondLst>
                                <p:childTnLst>
                                  <p:par>
                                    <p:cTn id="58" presetID="53" presetClass="entr" presetSubtype="16"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p:cTn id="60" dur="500" fill="hold"/>
                                            <p:tgtEl>
                                              <p:spTgt spid="50"/>
                                            </p:tgtEl>
                                            <p:attrNameLst>
                                              <p:attrName>ppt_w</p:attrName>
                                            </p:attrNameLst>
                                          </p:cBhvr>
                                          <p:tavLst>
                                            <p:tav tm="0">
                                              <p:val>
                                                <p:fltVal val="0"/>
                                              </p:val>
                                            </p:tav>
                                            <p:tav tm="100000">
                                              <p:val>
                                                <p:strVal val="#ppt_w"/>
                                              </p:val>
                                            </p:tav>
                                          </p:tavLst>
                                        </p:anim>
                                        <p:anim calcmode="lin" valueType="num">
                                          <p:cBhvr>
                                            <p:cTn id="61" dur="500" fill="hold"/>
                                            <p:tgtEl>
                                              <p:spTgt spid="50"/>
                                            </p:tgtEl>
                                            <p:attrNameLst>
                                              <p:attrName>ppt_h</p:attrName>
                                            </p:attrNameLst>
                                          </p:cBhvr>
                                          <p:tavLst>
                                            <p:tav tm="0">
                                              <p:val>
                                                <p:fltVal val="0"/>
                                              </p:val>
                                            </p:tav>
                                            <p:tav tm="100000">
                                              <p:val>
                                                <p:strVal val="#ppt_h"/>
                                              </p:val>
                                            </p:tav>
                                          </p:tavLst>
                                        </p:anim>
                                        <p:animEffect transition="in" filter="fade">
                                          <p:cBhvr>
                                            <p:cTn id="62" dur="500"/>
                                            <p:tgtEl>
                                              <p:spTgt spid="5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9"/>
                                            </p:tgtEl>
                                            <p:attrNameLst>
                                              <p:attrName>style.visibility</p:attrName>
                                            </p:attrNameLst>
                                          </p:cBhvr>
                                          <p:to>
                                            <p:strVal val="visible"/>
                                          </p:to>
                                        </p:set>
                                        <p:anim calcmode="lin" valueType="num">
                                          <p:cBhvr>
                                            <p:cTn id="65" dur="500" fill="hold"/>
                                            <p:tgtEl>
                                              <p:spTgt spid="49"/>
                                            </p:tgtEl>
                                            <p:attrNameLst>
                                              <p:attrName>ppt_w</p:attrName>
                                            </p:attrNameLst>
                                          </p:cBhvr>
                                          <p:tavLst>
                                            <p:tav tm="0">
                                              <p:val>
                                                <p:fltVal val="0"/>
                                              </p:val>
                                            </p:tav>
                                            <p:tav tm="100000">
                                              <p:val>
                                                <p:strVal val="#ppt_w"/>
                                              </p:val>
                                            </p:tav>
                                          </p:tavLst>
                                        </p:anim>
                                        <p:anim calcmode="lin" valueType="num">
                                          <p:cBhvr>
                                            <p:cTn id="66" dur="500" fill="hold"/>
                                            <p:tgtEl>
                                              <p:spTgt spid="49"/>
                                            </p:tgtEl>
                                            <p:attrNameLst>
                                              <p:attrName>ppt_h</p:attrName>
                                            </p:attrNameLst>
                                          </p:cBhvr>
                                          <p:tavLst>
                                            <p:tav tm="0">
                                              <p:val>
                                                <p:fltVal val="0"/>
                                              </p:val>
                                            </p:tav>
                                            <p:tav tm="100000">
                                              <p:val>
                                                <p:strVal val="#ppt_h"/>
                                              </p:val>
                                            </p:tav>
                                          </p:tavLst>
                                        </p:anim>
                                        <p:animEffect transition="in" filter="fade">
                                          <p:cBhvr>
                                            <p:cTn id="67" dur="500"/>
                                            <p:tgtEl>
                                              <p:spTgt spid="49"/>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p:cTn id="70" dur="500" fill="hold"/>
                                            <p:tgtEl>
                                              <p:spTgt spid="47"/>
                                            </p:tgtEl>
                                            <p:attrNameLst>
                                              <p:attrName>ppt_w</p:attrName>
                                            </p:attrNameLst>
                                          </p:cBhvr>
                                          <p:tavLst>
                                            <p:tav tm="0">
                                              <p:val>
                                                <p:fltVal val="0"/>
                                              </p:val>
                                            </p:tav>
                                            <p:tav tm="100000">
                                              <p:val>
                                                <p:strVal val="#ppt_w"/>
                                              </p:val>
                                            </p:tav>
                                          </p:tavLst>
                                        </p:anim>
                                        <p:anim calcmode="lin" valueType="num">
                                          <p:cBhvr>
                                            <p:cTn id="71" dur="500" fill="hold"/>
                                            <p:tgtEl>
                                              <p:spTgt spid="47"/>
                                            </p:tgtEl>
                                            <p:attrNameLst>
                                              <p:attrName>ppt_h</p:attrName>
                                            </p:attrNameLst>
                                          </p:cBhvr>
                                          <p:tavLst>
                                            <p:tav tm="0">
                                              <p:val>
                                                <p:fltVal val="0"/>
                                              </p:val>
                                            </p:tav>
                                            <p:tav tm="100000">
                                              <p:val>
                                                <p:strVal val="#ppt_h"/>
                                              </p:val>
                                            </p:tav>
                                          </p:tavLst>
                                        </p:anim>
                                        <p:animEffect transition="in" filter="fade">
                                          <p:cBhvr>
                                            <p:cTn id="72" dur="500"/>
                                            <p:tgtEl>
                                              <p:spTgt spid="47"/>
                                            </p:tgtEl>
                                          </p:cBhvr>
                                        </p:animEffect>
                                      </p:childTnLst>
                                    </p:cTn>
                                  </p:par>
                                </p:childTnLst>
                              </p:cTn>
                            </p:par>
                            <p:par>
                              <p:cTn id="73" fill="hold">
                                <p:stCondLst>
                                  <p:cond delay="6500"/>
                                </p:stCondLst>
                                <p:childTnLst>
                                  <p:par>
                                    <p:cTn id="74" presetID="2" presetClass="entr" presetSubtype="4" fill="hold" grpId="0" nodeType="afterEffect" p14:presetBounceEnd="70000">
                                      <p:stCondLst>
                                        <p:cond delay="0"/>
                                      </p:stCondLst>
                                      <p:childTnLst>
                                        <p:set>
                                          <p:cBhvr>
                                            <p:cTn id="75" dur="1" fill="hold">
                                              <p:stCondLst>
                                                <p:cond delay="0"/>
                                              </p:stCondLst>
                                            </p:cTn>
                                            <p:tgtEl>
                                              <p:spTgt spid="51"/>
                                            </p:tgtEl>
                                            <p:attrNameLst>
                                              <p:attrName>style.visibility</p:attrName>
                                            </p:attrNameLst>
                                          </p:cBhvr>
                                          <p:to>
                                            <p:strVal val="visible"/>
                                          </p:to>
                                        </p:set>
                                        <p:anim calcmode="lin" valueType="num" p14:bounceEnd="70000">
                                          <p:cBhvr additive="base">
                                            <p:cTn id="76" dur="750" fill="hold"/>
                                            <p:tgtEl>
                                              <p:spTgt spid="51"/>
                                            </p:tgtEl>
                                            <p:attrNameLst>
                                              <p:attrName>ppt_x</p:attrName>
                                            </p:attrNameLst>
                                          </p:cBhvr>
                                          <p:tavLst>
                                            <p:tav tm="0">
                                              <p:val>
                                                <p:strVal val="#ppt_x"/>
                                              </p:val>
                                            </p:tav>
                                            <p:tav tm="100000">
                                              <p:val>
                                                <p:strVal val="#ppt_x"/>
                                              </p:val>
                                            </p:tav>
                                          </p:tavLst>
                                        </p:anim>
                                        <p:anim calcmode="lin" valueType="num" p14:bounceEnd="70000">
                                          <p:cBhvr additive="base">
                                            <p:cTn id="77" dur="750" fill="hold"/>
                                            <p:tgtEl>
                                              <p:spTgt spid="51"/>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14:presetBounceEnd="70000">
                                      <p:stCondLst>
                                        <p:cond delay="0"/>
                                      </p:stCondLst>
                                      <p:childTnLst>
                                        <p:set>
                                          <p:cBhvr>
                                            <p:cTn id="79" dur="1" fill="hold">
                                              <p:stCondLst>
                                                <p:cond delay="0"/>
                                              </p:stCondLst>
                                            </p:cTn>
                                            <p:tgtEl>
                                              <p:spTgt spid="52"/>
                                            </p:tgtEl>
                                            <p:attrNameLst>
                                              <p:attrName>style.visibility</p:attrName>
                                            </p:attrNameLst>
                                          </p:cBhvr>
                                          <p:to>
                                            <p:strVal val="visible"/>
                                          </p:to>
                                        </p:set>
                                        <p:anim calcmode="lin" valueType="num" p14:bounceEnd="70000">
                                          <p:cBhvr additive="base">
                                            <p:cTn id="80" dur="750" fill="hold"/>
                                            <p:tgtEl>
                                              <p:spTgt spid="52"/>
                                            </p:tgtEl>
                                            <p:attrNameLst>
                                              <p:attrName>ppt_x</p:attrName>
                                            </p:attrNameLst>
                                          </p:cBhvr>
                                          <p:tavLst>
                                            <p:tav tm="0">
                                              <p:val>
                                                <p:strVal val="#ppt_x"/>
                                              </p:val>
                                            </p:tav>
                                            <p:tav tm="100000">
                                              <p:val>
                                                <p:strVal val="#ppt_x"/>
                                              </p:val>
                                            </p:tav>
                                          </p:tavLst>
                                        </p:anim>
                                        <p:anim calcmode="lin" valueType="num" p14:bounceEnd="70000">
                                          <p:cBhvr additive="base">
                                            <p:cTn id="81" dur="750" fill="hold"/>
                                            <p:tgtEl>
                                              <p:spTgt spid="52"/>
                                            </p:tgtEl>
                                            <p:attrNameLst>
                                              <p:attrName>ppt_y</p:attrName>
                                            </p:attrNameLst>
                                          </p:cBhvr>
                                          <p:tavLst>
                                            <p:tav tm="0">
                                              <p:val>
                                                <p:strVal val="1+#ppt_h/2"/>
                                              </p:val>
                                            </p:tav>
                                            <p:tav tm="100000">
                                              <p:val>
                                                <p:strVal val="#ppt_y"/>
                                              </p:val>
                                            </p:tav>
                                          </p:tavLst>
                                        </p:anim>
                                      </p:childTnLst>
                                    </p:cTn>
                                  </p:par>
                                </p:childTnLst>
                              </p:cTn>
                            </p:par>
                            <p:par>
                              <p:cTn id="82" fill="hold">
                                <p:stCondLst>
                                  <p:cond delay="7500"/>
                                </p:stCondLst>
                                <p:childTnLst>
                                  <p:par>
                                    <p:cTn id="83" presetID="2" presetClass="entr" presetSubtype="4" fill="hold" grpId="0" nodeType="afterEffect" p14:presetBounceEnd="70000">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14:bounceEnd="70000">
                                          <p:cBhvr additive="base">
                                            <p:cTn id="85" dur="750" fill="hold"/>
                                            <p:tgtEl>
                                              <p:spTgt spid="61"/>
                                            </p:tgtEl>
                                            <p:attrNameLst>
                                              <p:attrName>ppt_x</p:attrName>
                                            </p:attrNameLst>
                                          </p:cBhvr>
                                          <p:tavLst>
                                            <p:tav tm="0">
                                              <p:val>
                                                <p:strVal val="#ppt_x"/>
                                              </p:val>
                                            </p:tav>
                                            <p:tav tm="100000">
                                              <p:val>
                                                <p:strVal val="#ppt_x"/>
                                              </p:val>
                                            </p:tav>
                                          </p:tavLst>
                                        </p:anim>
                                        <p:anim calcmode="lin" valueType="num" p14:bounceEnd="70000">
                                          <p:cBhvr additive="base">
                                            <p:cTn id="86" dur="750" fill="hold"/>
                                            <p:tgtEl>
                                              <p:spTgt spid="61"/>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14:presetBounceEnd="70000">
                                      <p:stCondLst>
                                        <p:cond delay="0"/>
                                      </p:stCondLst>
                                      <p:childTnLst>
                                        <p:set>
                                          <p:cBhvr>
                                            <p:cTn id="88" dur="1" fill="hold">
                                              <p:stCondLst>
                                                <p:cond delay="0"/>
                                              </p:stCondLst>
                                            </p:cTn>
                                            <p:tgtEl>
                                              <p:spTgt spid="62"/>
                                            </p:tgtEl>
                                            <p:attrNameLst>
                                              <p:attrName>style.visibility</p:attrName>
                                            </p:attrNameLst>
                                          </p:cBhvr>
                                          <p:to>
                                            <p:strVal val="visible"/>
                                          </p:to>
                                        </p:set>
                                        <p:anim calcmode="lin" valueType="num" p14:bounceEnd="70000">
                                          <p:cBhvr additive="base">
                                            <p:cTn id="89" dur="750" fill="hold"/>
                                            <p:tgtEl>
                                              <p:spTgt spid="62"/>
                                            </p:tgtEl>
                                            <p:attrNameLst>
                                              <p:attrName>ppt_x</p:attrName>
                                            </p:attrNameLst>
                                          </p:cBhvr>
                                          <p:tavLst>
                                            <p:tav tm="0">
                                              <p:val>
                                                <p:strVal val="#ppt_x"/>
                                              </p:val>
                                            </p:tav>
                                            <p:tav tm="100000">
                                              <p:val>
                                                <p:strVal val="#ppt_x"/>
                                              </p:val>
                                            </p:tav>
                                          </p:tavLst>
                                        </p:anim>
                                        <p:anim calcmode="lin" valueType="num" p14:bounceEnd="70000">
                                          <p:cBhvr additive="base">
                                            <p:cTn id="90" dur="75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bldLvl="0" animBg="1"/>
          <p:bldP spid="50" grpId="0" bldLvl="0" animBg="1"/>
          <p:bldP spid="51" grpId="0"/>
          <p:bldP spid="52" grpId="0"/>
          <p:bldP spid="53" grpId="0" bldLvl="0" animBg="1"/>
          <p:bldP spid="54" grpId="0"/>
          <p:bldP spid="55" grpId="0" bldLvl="0" animBg="1"/>
          <p:bldP spid="56" grpId="0"/>
          <p:bldP spid="57" grpId="0" bldLvl="0" animBg="1"/>
          <p:bldP spid="58" grpId="0" bldLvl="0" animBg="1"/>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Scale>
                                          <p:cBhvr>
                                            <p:cTn id="7"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8"/>
                                            </p:tgtEl>
                                            <p:attrNameLst>
                                              <p:attrName>ppt_x</p:attrName>
                                              <p:attrName>ppt_y</p:attrName>
                                            </p:attrNameLst>
                                          </p:cBhvr>
                                        </p:animMotion>
                                        <p:animEffect transition="in" filter="fade">
                                          <p:cBhvr>
                                            <p:cTn id="9" dur="1000"/>
                                            <p:tgtEl>
                                              <p:spTgt spid="4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p:cTn id="13" dur="500" fill="hold"/>
                                            <p:tgtEl>
                                              <p:spTgt spid="58"/>
                                            </p:tgtEl>
                                            <p:attrNameLst>
                                              <p:attrName>ppt_w</p:attrName>
                                            </p:attrNameLst>
                                          </p:cBhvr>
                                          <p:tavLst>
                                            <p:tav tm="0">
                                              <p:val>
                                                <p:fltVal val="0"/>
                                              </p:val>
                                            </p:tav>
                                            <p:tav tm="100000">
                                              <p:val>
                                                <p:strVal val="#ppt_w"/>
                                              </p:val>
                                            </p:tav>
                                          </p:tavLst>
                                        </p:anim>
                                        <p:anim calcmode="lin" valueType="num">
                                          <p:cBhvr>
                                            <p:cTn id="14" dur="500" fill="hold"/>
                                            <p:tgtEl>
                                              <p:spTgt spid="58"/>
                                            </p:tgtEl>
                                            <p:attrNameLst>
                                              <p:attrName>ppt_h</p:attrName>
                                            </p:attrNameLst>
                                          </p:cBhvr>
                                          <p:tavLst>
                                            <p:tav tm="0">
                                              <p:val>
                                                <p:fltVal val="0"/>
                                              </p:val>
                                            </p:tav>
                                            <p:tav tm="100000">
                                              <p:val>
                                                <p:strVal val="#ppt_h"/>
                                              </p:val>
                                            </p:tav>
                                          </p:tavLst>
                                        </p:anim>
                                        <p:animEffect transition="in" filter="fade">
                                          <p:cBhvr>
                                            <p:cTn id="15" dur="500"/>
                                            <p:tgtEl>
                                              <p:spTgt spid="5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ppt_w</p:attrName>
                                            </p:attrNameLst>
                                          </p:cBhvr>
                                          <p:tavLst>
                                            <p:tav tm="0">
                                              <p:val>
                                                <p:fltVal val="0"/>
                                              </p:val>
                                            </p:tav>
                                            <p:tav tm="100000">
                                              <p:val>
                                                <p:strVal val="#ppt_w"/>
                                              </p:val>
                                            </p:tav>
                                          </p:tavLst>
                                        </p:anim>
                                        <p:anim calcmode="lin" valueType="num">
                                          <p:cBhvr>
                                            <p:cTn id="20" dur="500" fill="hold"/>
                                            <p:tgtEl>
                                              <p:spTgt spid="59"/>
                                            </p:tgtEl>
                                            <p:attrNameLst>
                                              <p:attrName>ppt_h</p:attrName>
                                            </p:attrNameLst>
                                          </p:cBhvr>
                                          <p:tavLst>
                                            <p:tav tm="0">
                                              <p:val>
                                                <p:fltVal val="0"/>
                                              </p:val>
                                            </p:tav>
                                            <p:tav tm="100000">
                                              <p:val>
                                                <p:strVal val="#ppt_h"/>
                                              </p:val>
                                            </p:tav>
                                          </p:tavLst>
                                        </p:anim>
                                        <p:animEffect transition="in" filter="fade">
                                          <p:cBhvr>
                                            <p:cTn id="21" dur="500"/>
                                            <p:tgtEl>
                                              <p:spTgt spid="59"/>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p:cTn id="31" dur="500" fill="hold"/>
                                            <p:tgtEl>
                                              <p:spTgt spid="60"/>
                                            </p:tgtEl>
                                            <p:attrNameLst>
                                              <p:attrName>ppt_w</p:attrName>
                                            </p:attrNameLst>
                                          </p:cBhvr>
                                          <p:tavLst>
                                            <p:tav tm="0">
                                              <p:val>
                                                <p:fltVal val="0"/>
                                              </p:val>
                                            </p:tav>
                                            <p:tav tm="100000">
                                              <p:val>
                                                <p:strVal val="#ppt_w"/>
                                              </p:val>
                                            </p:tav>
                                          </p:tavLst>
                                        </p:anim>
                                        <p:anim calcmode="lin" valueType="num">
                                          <p:cBhvr>
                                            <p:cTn id="32" dur="500" fill="hold"/>
                                            <p:tgtEl>
                                              <p:spTgt spid="60"/>
                                            </p:tgtEl>
                                            <p:attrNameLst>
                                              <p:attrName>ppt_h</p:attrName>
                                            </p:attrNameLst>
                                          </p:cBhvr>
                                          <p:tavLst>
                                            <p:tav tm="0">
                                              <p:val>
                                                <p:fltVal val="0"/>
                                              </p:val>
                                            </p:tav>
                                            <p:tav tm="100000">
                                              <p:val>
                                                <p:strVal val="#ppt_h"/>
                                              </p:val>
                                            </p:tav>
                                          </p:tavLst>
                                        </p:anim>
                                        <p:animEffect transition="in" filter="fade">
                                          <p:cBhvr>
                                            <p:cTn id="33" dur="500"/>
                                            <p:tgtEl>
                                              <p:spTgt spid="60"/>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p:cTn id="43" dur="500" fill="hold"/>
                                            <p:tgtEl>
                                              <p:spTgt spid="56"/>
                                            </p:tgtEl>
                                            <p:attrNameLst>
                                              <p:attrName>ppt_w</p:attrName>
                                            </p:attrNameLst>
                                          </p:cBhvr>
                                          <p:tavLst>
                                            <p:tav tm="0">
                                              <p:val>
                                                <p:fltVal val="0"/>
                                              </p:val>
                                            </p:tav>
                                            <p:tav tm="100000">
                                              <p:val>
                                                <p:strVal val="#ppt_w"/>
                                              </p:val>
                                            </p:tav>
                                          </p:tavLst>
                                        </p:anim>
                                        <p:anim calcmode="lin" valueType="num">
                                          <p:cBhvr>
                                            <p:cTn id="44" dur="500" fill="hold"/>
                                            <p:tgtEl>
                                              <p:spTgt spid="56"/>
                                            </p:tgtEl>
                                            <p:attrNameLst>
                                              <p:attrName>ppt_h</p:attrName>
                                            </p:attrNameLst>
                                          </p:cBhvr>
                                          <p:tavLst>
                                            <p:tav tm="0">
                                              <p:val>
                                                <p:fltVal val="0"/>
                                              </p:val>
                                            </p:tav>
                                            <p:tav tm="100000">
                                              <p:val>
                                                <p:strVal val="#ppt_h"/>
                                              </p:val>
                                            </p:tav>
                                          </p:tavLst>
                                        </p:anim>
                                        <p:animEffect transition="in" filter="fade">
                                          <p:cBhvr>
                                            <p:cTn id="45" dur="500"/>
                                            <p:tgtEl>
                                              <p:spTgt spid="56"/>
                                            </p:tgtEl>
                                          </p:cBhvr>
                                        </p:animEffect>
                                      </p:childTnLst>
                                    </p:cTn>
                                  </p:par>
                                </p:childTnLst>
                              </p:cTn>
                            </p:par>
                            <p:par>
                              <p:cTn id="46" fill="hold">
                                <p:stCondLst>
                                  <p:cond delay="4500"/>
                                </p:stCondLst>
                                <p:childTnLst>
                                  <p:par>
                                    <p:cTn id="47" presetID="2" presetClass="entr" presetSubtype="1"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750" fill="hold"/>
                                            <p:tgtEl>
                                              <p:spTgt spid="53"/>
                                            </p:tgtEl>
                                            <p:attrNameLst>
                                              <p:attrName>ppt_x</p:attrName>
                                            </p:attrNameLst>
                                          </p:cBhvr>
                                          <p:tavLst>
                                            <p:tav tm="0">
                                              <p:val>
                                                <p:strVal val="#ppt_x"/>
                                              </p:val>
                                            </p:tav>
                                            <p:tav tm="100000">
                                              <p:val>
                                                <p:strVal val="#ppt_x"/>
                                              </p:val>
                                            </p:tav>
                                          </p:tavLst>
                                        </p:anim>
                                        <p:anim calcmode="lin" valueType="num">
                                          <p:cBhvr additive="base">
                                            <p:cTn id="50" dur="750" fill="hold"/>
                                            <p:tgtEl>
                                              <p:spTgt spid="53"/>
                                            </p:tgtEl>
                                            <p:attrNameLst>
                                              <p:attrName>ppt_y</p:attrName>
                                            </p:attrNameLst>
                                          </p:cBhvr>
                                          <p:tavLst>
                                            <p:tav tm="0">
                                              <p:val>
                                                <p:strVal val="0-#ppt_h/2"/>
                                              </p:val>
                                            </p:tav>
                                            <p:tav tm="100000">
                                              <p:val>
                                                <p:strVal val="#ppt_y"/>
                                              </p:val>
                                            </p:tav>
                                          </p:tavLst>
                                        </p:anim>
                                      </p:childTnLst>
                                    </p:cTn>
                                  </p:par>
                                </p:childTnLst>
                              </p:cTn>
                            </p:par>
                            <p:par>
                              <p:cTn id="51" fill="hold">
                                <p:stCondLst>
                                  <p:cond delay="5500"/>
                                </p:stCondLst>
                                <p:childTnLst>
                                  <p:par>
                                    <p:cTn id="52" presetID="53" presetClass="entr" presetSubtype="16"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p:cTn id="54" dur="500" fill="hold"/>
                                            <p:tgtEl>
                                              <p:spTgt spid="54"/>
                                            </p:tgtEl>
                                            <p:attrNameLst>
                                              <p:attrName>ppt_w</p:attrName>
                                            </p:attrNameLst>
                                          </p:cBhvr>
                                          <p:tavLst>
                                            <p:tav tm="0">
                                              <p:val>
                                                <p:fltVal val="0"/>
                                              </p:val>
                                            </p:tav>
                                            <p:tav tm="100000">
                                              <p:val>
                                                <p:strVal val="#ppt_w"/>
                                              </p:val>
                                            </p:tav>
                                          </p:tavLst>
                                        </p:anim>
                                        <p:anim calcmode="lin" valueType="num">
                                          <p:cBhvr>
                                            <p:cTn id="55" dur="500" fill="hold"/>
                                            <p:tgtEl>
                                              <p:spTgt spid="54"/>
                                            </p:tgtEl>
                                            <p:attrNameLst>
                                              <p:attrName>ppt_h</p:attrName>
                                            </p:attrNameLst>
                                          </p:cBhvr>
                                          <p:tavLst>
                                            <p:tav tm="0">
                                              <p:val>
                                                <p:fltVal val="0"/>
                                              </p:val>
                                            </p:tav>
                                            <p:tav tm="100000">
                                              <p:val>
                                                <p:strVal val="#ppt_h"/>
                                              </p:val>
                                            </p:tav>
                                          </p:tavLst>
                                        </p:anim>
                                        <p:animEffect transition="in" filter="fade">
                                          <p:cBhvr>
                                            <p:cTn id="56" dur="500"/>
                                            <p:tgtEl>
                                              <p:spTgt spid="54"/>
                                            </p:tgtEl>
                                          </p:cBhvr>
                                        </p:animEffect>
                                      </p:childTnLst>
                                    </p:cTn>
                                  </p:par>
                                </p:childTnLst>
                              </p:cTn>
                            </p:par>
                            <p:par>
                              <p:cTn id="57" fill="hold">
                                <p:stCondLst>
                                  <p:cond delay="6000"/>
                                </p:stCondLst>
                                <p:childTnLst>
                                  <p:par>
                                    <p:cTn id="58" presetID="53" presetClass="entr" presetSubtype="16"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p:cTn id="60" dur="500" fill="hold"/>
                                            <p:tgtEl>
                                              <p:spTgt spid="50"/>
                                            </p:tgtEl>
                                            <p:attrNameLst>
                                              <p:attrName>ppt_w</p:attrName>
                                            </p:attrNameLst>
                                          </p:cBhvr>
                                          <p:tavLst>
                                            <p:tav tm="0">
                                              <p:val>
                                                <p:fltVal val="0"/>
                                              </p:val>
                                            </p:tav>
                                            <p:tav tm="100000">
                                              <p:val>
                                                <p:strVal val="#ppt_w"/>
                                              </p:val>
                                            </p:tav>
                                          </p:tavLst>
                                        </p:anim>
                                        <p:anim calcmode="lin" valueType="num">
                                          <p:cBhvr>
                                            <p:cTn id="61" dur="500" fill="hold"/>
                                            <p:tgtEl>
                                              <p:spTgt spid="50"/>
                                            </p:tgtEl>
                                            <p:attrNameLst>
                                              <p:attrName>ppt_h</p:attrName>
                                            </p:attrNameLst>
                                          </p:cBhvr>
                                          <p:tavLst>
                                            <p:tav tm="0">
                                              <p:val>
                                                <p:fltVal val="0"/>
                                              </p:val>
                                            </p:tav>
                                            <p:tav tm="100000">
                                              <p:val>
                                                <p:strVal val="#ppt_h"/>
                                              </p:val>
                                            </p:tav>
                                          </p:tavLst>
                                        </p:anim>
                                        <p:animEffect transition="in" filter="fade">
                                          <p:cBhvr>
                                            <p:cTn id="62" dur="500"/>
                                            <p:tgtEl>
                                              <p:spTgt spid="5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9"/>
                                            </p:tgtEl>
                                            <p:attrNameLst>
                                              <p:attrName>style.visibility</p:attrName>
                                            </p:attrNameLst>
                                          </p:cBhvr>
                                          <p:to>
                                            <p:strVal val="visible"/>
                                          </p:to>
                                        </p:set>
                                        <p:anim calcmode="lin" valueType="num">
                                          <p:cBhvr>
                                            <p:cTn id="65" dur="500" fill="hold"/>
                                            <p:tgtEl>
                                              <p:spTgt spid="49"/>
                                            </p:tgtEl>
                                            <p:attrNameLst>
                                              <p:attrName>ppt_w</p:attrName>
                                            </p:attrNameLst>
                                          </p:cBhvr>
                                          <p:tavLst>
                                            <p:tav tm="0">
                                              <p:val>
                                                <p:fltVal val="0"/>
                                              </p:val>
                                            </p:tav>
                                            <p:tav tm="100000">
                                              <p:val>
                                                <p:strVal val="#ppt_w"/>
                                              </p:val>
                                            </p:tav>
                                          </p:tavLst>
                                        </p:anim>
                                        <p:anim calcmode="lin" valueType="num">
                                          <p:cBhvr>
                                            <p:cTn id="66" dur="500" fill="hold"/>
                                            <p:tgtEl>
                                              <p:spTgt spid="49"/>
                                            </p:tgtEl>
                                            <p:attrNameLst>
                                              <p:attrName>ppt_h</p:attrName>
                                            </p:attrNameLst>
                                          </p:cBhvr>
                                          <p:tavLst>
                                            <p:tav tm="0">
                                              <p:val>
                                                <p:fltVal val="0"/>
                                              </p:val>
                                            </p:tav>
                                            <p:tav tm="100000">
                                              <p:val>
                                                <p:strVal val="#ppt_h"/>
                                              </p:val>
                                            </p:tav>
                                          </p:tavLst>
                                        </p:anim>
                                        <p:animEffect transition="in" filter="fade">
                                          <p:cBhvr>
                                            <p:cTn id="67" dur="500"/>
                                            <p:tgtEl>
                                              <p:spTgt spid="49"/>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p:cTn id="70" dur="500" fill="hold"/>
                                            <p:tgtEl>
                                              <p:spTgt spid="47"/>
                                            </p:tgtEl>
                                            <p:attrNameLst>
                                              <p:attrName>ppt_w</p:attrName>
                                            </p:attrNameLst>
                                          </p:cBhvr>
                                          <p:tavLst>
                                            <p:tav tm="0">
                                              <p:val>
                                                <p:fltVal val="0"/>
                                              </p:val>
                                            </p:tav>
                                            <p:tav tm="100000">
                                              <p:val>
                                                <p:strVal val="#ppt_w"/>
                                              </p:val>
                                            </p:tav>
                                          </p:tavLst>
                                        </p:anim>
                                        <p:anim calcmode="lin" valueType="num">
                                          <p:cBhvr>
                                            <p:cTn id="71" dur="500" fill="hold"/>
                                            <p:tgtEl>
                                              <p:spTgt spid="47"/>
                                            </p:tgtEl>
                                            <p:attrNameLst>
                                              <p:attrName>ppt_h</p:attrName>
                                            </p:attrNameLst>
                                          </p:cBhvr>
                                          <p:tavLst>
                                            <p:tav tm="0">
                                              <p:val>
                                                <p:fltVal val="0"/>
                                              </p:val>
                                            </p:tav>
                                            <p:tav tm="100000">
                                              <p:val>
                                                <p:strVal val="#ppt_h"/>
                                              </p:val>
                                            </p:tav>
                                          </p:tavLst>
                                        </p:anim>
                                        <p:animEffect transition="in" filter="fade">
                                          <p:cBhvr>
                                            <p:cTn id="72" dur="500"/>
                                            <p:tgtEl>
                                              <p:spTgt spid="47"/>
                                            </p:tgtEl>
                                          </p:cBhvr>
                                        </p:animEffect>
                                      </p:childTnLst>
                                    </p:cTn>
                                  </p:par>
                                </p:childTnLst>
                              </p:cTn>
                            </p:par>
                            <p:par>
                              <p:cTn id="73" fill="hold">
                                <p:stCondLst>
                                  <p:cond delay="6500"/>
                                </p:stCondLst>
                                <p:childTnLst>
                                  <p:par>
                                    <p:cTn id="74" presetID="2" presetClass="entr" presetSubtype="4" fill="hold" grpId="0" nodeType="afterEffect">
                                      <p:stCondLst>
                                        <p:cond delay="0"/>
                                      </p:stCondLst>
                                      <p:childTnLst>
                                        <p:set>
                                          <p:cBhvr>
                                            <p:cTn id="75" dur="1" fill="hold">
                                              <p:stCondLst>
                                                <p:cond delay="0"/>
                                              </p:stCondLst>
                                            </p:cTn>
                                            <p:tgtEl>
                                              <p:spTgt spid="51"/>
                                            </p:tgtEl>
                                            <p:attrNameLst>
                                              <p:attrName>style.visibility</p:attrName>
                                            </p:attrNameLst>
                                          </p:cBhvr>
                                          <p:to>
                                            <p:strVal val="visible"/>
                                          </p:to>
                                        </p:set>
                                        <p:anim calcmode="lin" valueType="num">
                                          <p:cBhvr additive="base">
                                            <p:cTn id="76" dur="750" fill="hold"/>
                                            <p:tgtEl>
                                              <p:spTgt spid="51"/>
                                            </p:tgtEl>
                                            <p:attrNameLst>
                                              <p:attrName>ppt_x</p:attrName>
                                            </p:attrNameLst>
                                          </p:cBhvr>
                                          <p:tavLst>
                                            <p:tav tm="0">
                                              <p:val>
                                                <p:strVal val="#ppt_x"/>
                                              </p:val>
                                            </p:tav>
                                            <p:tav tm="100000">
                                              <p:val>
                                                <p:strVal val="#ppt_x"/>
                                              </p:val>
                                            </p:tav>
                                          </p:tavLst>
                                        </p:anim>
                                        <p:anim calcmode="lin" valueType="num">
                                          <p:cBhvr additive="base">
                                            <p:cTn id="77" dur="750" fill="hold"/>
                                            <p:tgtEl>
                                              <p:spTgt spid="51"/>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52"/>
                                            </p:tgtEl>
                                            <p:attrNameLst>
                                              <p:attrName>style.visibility</p:attrName>
                                            </p:attrNameLst>
                                          </p:cBhvr>
                                          <p:to>
                                            <p:strVal val="visible"/>
                                          </p:to>
                                        </p:set>
                                        <p:anim calcmode="lin" valueType="num">
                                          <p:cBhvr additive="base">
                                            <p:cTn id="80" dur="750" fill="hold"/>
                                            <p:tgtEl>
                                              <p:spTgt spid="52"/>
                                            </p:tgtEl>
                                            <p:attrNameLst>
                                              <p:attrName>ppt_x</p:attrName>
                                            </p:attrNameLst>
                                          </p:cBhvr>
                                          <p:tavLst>
                                            <p:tav tm="0">
                                              <p:val>
                                                <p:strVal val="#ppt_x"/>
                                              </p:val>
                                            </p:tav>
                                            <p:tav tm="100000">
                                              <p:val>
                                                <p:strVal val="#ppt_x"/>
                                              </p:val>
                                            </p:tav>
                                          </p:tavLst>
                                        </p:anim>
                                        <p:anim calcmode="lin" valueType="num">
                                          <p:cBhvr additive="base">
                                            <p:cTn id="81" dur="750" fill="hold"/>
                                            <p:tgtEl>
                                              <p:spTgt spid="52"/>
                                            </p:tgtEl>
                                            <p:attrNameLst>
                                              <p:attrName>ppt_y</p:attrName>
                                            </p:attrNameLst>
                                          </p:cBhvr>
                                          <p:tavLst>
                                            <p:tav tm="0">
                                              <p:val>
                                                <p:strVal val="1+#ppt_h/2"/>
                                              </p:val>
                                            </p:tav>
                                            <p:tav tm="100000">
                                              <p:val>
                                                <p:strVal val="#ppt_y"/>
                                              </p:val>
                                            </p:tav>
                                          </p:tavLst>
                                        </p:anim>
                                      </p:childTnLst>
                                    </p:cTn>
                                  </p:par>
                                </p:childTnLst>
                              </p:cTn>
                            </p:par>
                            <p:par>
                              <p:cTn id="82" fill="hold">
                                <p:stCondLst>
                                  <p:cond delay="7500"/>
                                </p:stCondLst>
                                <p:childTnLst>
                                  <p:par>
                                    <p:cTn id="83" presetID="2" presetClass="entr" presetSubtype="4"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cBhvr additive="base">
                                            <p:cTn id="85" dur="750" fill="hold"/>
                                            <p:tgtEl>
                                              <p:spTgt spid="61"/>
                                            </p:tgtEl>
                                            <p:attrNameLst>
                                              <p:attrName>ppt_x</p:attrName>
                                            </p:attrNameLst>
                                          </p:cBhvr>
                                          <p:tavLst>
                                            <p:tav tm="0">
                                              <p:val>
                                                <p:strVal val="#ppt_x"/>
                                              </p:val>
                                            </p:tav>
                                            <p:tav tm="100000">
                                              <p:val>
                                                <p:strVal val="#ppt_x"/>
                                              </p:val>
                                            </p:tav>
                                          </p:tavLst>
                                        </p:anim>
                                        <p:anim calcmode="lin" valueType="num">
                                          <p:cBhvr additive="base">
                                            <p:cTn id="86" dur="750" fill="hold"/>
                                            <p:tgtEl>
                                              <p:spTgt spid="61"/>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62"/>
                                            </p:tgtEl>
                                            <p:attrNameLst>
                                              <p:attrName>style.visibility</p:attrName>
                                            </p:attrNameLst>
                                          </p:cBhvr>
                                          <p:to>
                                            <p:strVal val="visible"/>
                                          </p:to>
                                        </p:set>
                                        <p:anim calcmode="lin" valueType="num">
                                          <p:cBhvr additive="base">
                                            <p:cTn id="89" dur="750" fill="hold"/>
                                            <p:tgtEl>
                                              <p:spTgt spid="62"/>
                                            </p:tgtEl>
                                            <p:attrNameLst>
                                              <p:attrName>ppt_x</p:attrName>
                                            </p:attrNameLst>
                                          </p:cBhvr>
                                          <p:tavLst>
                                            <p:tav tm="0">
                                              <p:val>
                                                <p:strVal val="#ppt_x"/>
                                              </p:val>
                                            </p:tav>
                                            <p:tav tm="100000">
                                              <p:val>
                                                <p:strVal val="#ppt_x"/>
                                              </p:val>
                                            </p:tav>
                                          </p:tavLst>
                                        </p:anim>
                                        <p:anim calcmode="lin" valueType="num">
                                          <p:cBhvr additive="base">
                                            <p:cTn id="90" dur="75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bldLvl="0" animBg="1"/>
          <p:bldP spid="50" grpId="0" bldLvl="0" animBg="1"/>
          <p:bldP spid="51" grpId="0"/>
          <p:bldP spid="52" grpId="0"/>
          <p:bldP spid="53" grpId="0" bldLvl="0" animBg="1"/>
          <p:bldP spid="54" grpId="0"/>
          <p:bldP spid="55" grpId="0" bldLvl="0" animBg="1"/>
          <p:bldP spid="56" grpId="0"/>
          <p:bldP spid="57" grpId="0" bldLvl="0" animBg="1"/>
          <p:bldP spid="58" grpId="0" bldLvl="0" animBg="1"/>
          <p:bldP spid="61" grpId="0"/>
          <p:bldP spid="6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1"/>
          <p:cNvSpPr/>
          <p:nvPr/>
        </p:nvSpPr>
        <p:spPr bwMode="auto">
          <a:xfrm>
            <a:off x="3163133" y="1884624"/>
            <a:ext cx="2766237" cy="1383746"/>
          </a:xfrm>
          <a:custGeom>
            <a:avLst/>
            <a:gdLst>
              <a:gd name="T0" fmla="*/ 1633211 w 3744416"/>
              <a:gd name="T1" fmla="*/ 0 h 1872208"/>
              <a:gd name="T2" fmla="*/ 3266422 w 3744416"/>
              <a:gd name="T3" fmla="*/ 1634694 h 1872208"/>
              <a:gd name="T4" fmla="*/ 0 w 3744416"/>
              <a:gd name="T5" fmla="*/ 1634694 h 1872208"/>
              <a:gd name="T6" fmla="*/ 1633211 w 3744416"/>
              <a:gd name="T7" fmla="*/ 0 h 18722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9525" cap="flat" cmpd="sng">
            <a:solidFill>
              <a:srgbClr val="404040"/>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p>
        </p:txBody>
      </p:sp>
      <p:sp>
        <p:nvSpPr>
          <p:cNvPr id="9" name="MH_Other_2"/>
          <p:cNvSpPr>
            <a:spLocks noChangeArrowheads="1"/>
          </p:cNvSpPr>
          <p:nvPr/>
        </p:nvSpPr>
        <p:spPr bwMode="auto">
          <a:xfrm>
            <a:off x="3352739" y="2118178"/>
            <a:ext cx="2340566" cy="2340566"/>
          </a:xfrm>
          <a:prstGeom prst="ellipse">
            <a:avLst/>
          </a:prstGeom>
          <a:solidFill>
            <a:schemeClr val="bg1">
              <a:lumMod val="95000"/>
            </a:schemeClr>
          </a:solidFill>
          <a:ln>
            <a:noFill/>
          </a:ln>
        </p:spPr>
        <p:txBody>
          <a:bodyPr lIns="71322" tIns="37167" rIns="71322" bIns="37167"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030">
              <a:solidFill>
                <a:srgbClr val="FFFFFF"/>
              </a:solidFill>
              <a:latin typeface="微软雅黑 Light" panose="02010600030101010101" charset="-122"/>
              <a:ea typeface="微软雅黑 Light" panose="02010600030101010101" charset="-122"/>
            </a:endParaRPr>
          </a:p>
        </p:txBody>
      </p:sp>
      <p:sp>
        <p:nvSpPr>
          <p:cNvPr id="10" name="MH_SubTitle_1"/>
          <p:cNvSpPr>
            <a:spLocks noChangeArrowheads="1"/>
          </p:cNvSpPr>
          <p:nvPr/>
        </p:nvSpPr>
        <p:spPr bwMode="auto">
          <a:xfrm>
            <a:off x="2896932" y="2842700"/>
            <a:ext cx="851343" cy="851343"/>
          </a:xfrm>
          <a:prstGeom prst="ellipse">
            <a:avLst/>
          </a:prstGeom>
          <a:solidFill>
            <a:srgbClr val="0E95AD"/>
          </a:solidFill>
          <a:ln>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050" dirty="0">
                <a:solidFill>
                  <a:schemeClr val="bg1"/>
                </a:solidFill>
                <a:ea typeface="微软雅黑" panose="020B0503020204020204" pitchFamily="34" charset="-122"/>
                <a:cs typeface="+mn-ea"/>
                <a:sym typeface="+mn-lt"/>
              </a:rPr>
              <a:t>标题文字</a:t>
            </a:r>
            <a:endParaRPr lang="en-US" altLang="zh-CN" sz="1200" dirty="0">
              <a:solidFill>
                <a:schemeClr val="bg1"/>
              </a:solidFill>
              <a:latin typeface="微软雅黑 Light" panose="02010600030101010101" charset="-122"/>
              <a:ea typeface="微软雅黑 Light" panose="02010600030101010101" charset="-122"/>
            </a:endParaRPr>
          </a:p>
        </p:txBody>
      </p:sp>
      <p:sp>
        <p:nvSpPr>
          <p:cNvPr id="11" name="MH_SubTitle_3"/>
          <p:cNvSpPr>
            <a:spLocks noChangeArrowheads="1"/>
          </p:cNvSpPr>
          <p:nvPr/>
        </p:nvSpPr>
        <p:spPr bwMode="auto">
          <a:xfrm>
            <a:off x="5355024" y="2852860"/>
            <a:ext cx="851343" cy="851343"/>
          </a:xfrm>
          <a:prstGeom prst="ellipse">
            <a:avLst/>
          </a:prstGeom>
          <a:solidFill>
            <a:srgbClr val="0E95AD"/>
          </a:solidFill>
          <a:ln>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050" dirty="0">
                <a:solidFill>
                  <a:schemeClr val="bg1"/>
                </a:solidFill>
                <a:ea typeface="微软雅黑" panose="020B0503020204020204" pitchFamily="34" charset="-122"/>
                <a:cs typeface="+mn-ea"/>
                <a:sym typeface="+mn-lt"/>
              </a:rPr>
              <a:t>标题文字</a:t>
            </a:r>
            <a:endParaRPr lang="en-US" altLang="zh-CN" sz="1200" dirty="0">
              <a:solidFill>
                <a:schemeClr val="bg1"/>
              </a:solidFill>
              <a:latin typeface="微软雅黑 Light" panose="02010600030101010101" charset="-122"/>
              <a:ea typeface="微软雅黑 Light" panose="02010600030101010101" charset="-122"/>
            </a:endParaRPr>
          </a:p>
        </p:txBody>
      </p:sp>
      <p:sp>
        <p:nvSpPr>
          <p:cNvPr id="12" name="MH_SubTitle_2"/>
          <p:cNvSpPr>
            <a:spLocks noChangeArrowheads="1"/>
          </p:cNvSpPr>
          <p:nvPr/>
        </p:nvSpPr>
        <p:spPr bwMode="auto">
          <a:xfrm>
            <a:off x="4119953" y="1619679"/>
            <a:ext cx="851343" cy="850087"/>
          </a:xfrm>
          <a:prstGeom prst="ellipse">
            <a:avLst/>
          </a:prstGeom>
          <a:solidFill>
            <a:srgbClr val="0E95AD"/>
          </a:solidFill>
          <a:ln>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050" dirty="0">
                <a:solidFill>
                  <a:schemeClr val="bg1"/>
                </a:solidFill>
                <a:ea typeface="微软雅黑" panose="020B0503020204020204" pitchFamily="34" charset="-122"/>
                <a:cs typeface="+mn-ea"/>
                <a:sym typeface="+mn-lt"/>
              </a:rPr>
              <a:t>标题文字</a:t>
            </a:r>
            <a:endParaRPr lang="en-US" altLang="zh-CN" sz="1200" dirty="0">
              <a:solidFill>
                <a:schemeClr val="bg1"/>
              </a:solidFill>
              <a:latin typeface="微软雅黑 Light" panose="02010600030101010101" charset="-122"/>
              <a:ea typeface="微软雅黑 Light" panose="02010600030101010101" charset="-122"/>
            </a:endParaRPr>
          </a:p>
        </p:txBody>
      </p:sp>
      <p:sp>
        <p:nvSpPr>
          <p:cNvPr id="13" name="TextBox 23"/>
          <p:cNvSpPr txBox="1"/>
          <p:nvPr/>
        </p:nvSpPr>
        <p:spPr>
          <a:xfrm>
            <a:off x="6571017" y="3283915"/>
            <a:ext cx="1770224" cy="560705"/>
          </a:xfrm>
          <a:prstGeom prst="rect">
            <a:avLst/>
          </a:prstGeom>
          <a:noFill/>
        </p:spPr>
        <p:txBody>
          <a:bodyPr wrap="square" rtlCol="0">
            <a:spAutoFit/>
          </a:bodyPr>
          <a:lstStyle/>
          <a:p>
            <a:pPr>
              <a:lnSpc>
                <a:spcPct val="150000"/>
              </a:lnSpc>
            </a:pPr>
            <a:r>
              <a:rPr lang="zh-CN" alt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75"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14" name="TextBox 24"/>
          <p:cNvSpPr txBox="1"/>
          <p:nvPr/>
        </p:nvSpPr>
        <p:spPr>
          <a:xfrm>
            <a:off x="6571016" y="2981007"/>
            <a:ext cx="1249680" cy="275590"/>
          </a:xfrm>
          <a:prstGeom prst="rect">
            <a:avLst/>
          </a:prstGeom>
          <a:noFill/>
        </p:spPr>
        <p:txBody>
          <a:bodyPr wrap="none" rtlCol="0">
            <a:spAutoFit/>
          </a:bodyPr>
          <a:lstStyle/>
          <a:p>
            <a:r>
              <a:rPr lang="zh-CN" altLang="en-US" sz="1200" dirty="0">
                <a:solidFill>
                  <a:schemeClr val="tx1">
                    <a:lumMod val="65000"/>
                    <a:lumOff val="35000"/>
                  </a:schemeClr>
                </a:solidFill>
                <a:ea typeface="微软雅黑" panose="020B0503020204020204" pitchFamily="34" charset="-122"/>
              </a:rPr>
              <a:t>请替换文字内容</a:t>
            </a:r>
          </a:p>
        </p:txBody>
      </p:sp>
      <p:sp>
        <p:nvSpPr>
          <p:cNvPr id="15" name="TextBox 23"/>
          <p:cNvSpPr txBox="1"/>
          <p:nvPr/>
        </p:nvSpPr>
        <p:spPr>
          <a:xfrm>
            <a:off x="1755095" y="1733939"/>
            <a:ext cx="1770224" cy="560705"/>
          </a:xfrm>
          <a:prstGeom prst="rect">
            <a:avLst/>
          </a:prstGeom>
          <a:noFill/>
        </p:spPr>
        <p:txBody>
          <a:bodyPr wrap="square" rtlCol="0">
            <a:spAutoFit/>
          </a:bodyPr>
          <a:lstStyle/>
          <a:p>
            <a:pPr algn="r">
              <a:lnSpc>
                <a:spcPct val="150000"/>
              </a:lnSpc>
            </a:pPr>
            <a:r>
              <a:rPr lang="zh-CN" alt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75"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16" name="TextBox 24"/>
          <p:cNvSpPr txBox="1"/>
          <p:nvPr/>
        </p:nvSpPr>
        <p:spPr>
          <a:xfrm>
            <a:off x="2275639" y="1431032"/>
            <a:ext cx="1249680" cy="275590"/>
          </a:xfrm>
          <a:prstGeom prst="rect">
            <a:avLst/>
          </a:prstGeom>
          <a:noFill/>
        </p:spPr>
        <p:txBody>
          <a:bodyPr wrap="none" rtlCol="0">
            <a:spAutoFit/>
          </a:bodyPr>
          <a:lstStyle/>
          <a:p>
            <a:pPr algn="r"/>
            <a:r>
              <a:rPr lang="zh-CN" altLang="en-US" sz="1200" dirty="0">
                <a:solidFill>
                  <a:schemeClr val="tx1">
                    <a:lumMod val="65000"/>
                    <a:lumOff val="35000"/>
                  </a:schemeClr>
                </a:solidFill>
                <a:ea typeface="微软雅黑" panose="020B0503020204020204" pitchFamily="34" charset="-122"/>
              </a:rPr>
              <a:t>请替换文字内容</a:t>
            </a:r>
          </a:p>
        </p:txBody>
      </p:sp>
      <p:sp>
        <p:nvSpPr>
          <p:cNvPr id="17" name="TextBox 23"/>
          <p:cNvSpPr txBox="1"/>
          <p:nvPr/>
        </p:nvSpPr>
        <p:spPr>
          <a:xfrm>
            <a:off x="905984" y="3278572"/>
            <a:ext cx="1770224" cy="560705"/>
          </a:xfrm>
          <a:prstGeom prst="rect">
            <a:avLst/>
          </a:prstGeom>
          <a:noFill/>
        </p:spPr>
        <p:txBody>
          <a:bodyPr wrap="square" rtlCol="0">
            <a:spAutoFit/>
          </a:bodyPr>
          <a:lstStyle/>
          <a:p>
            <a:pPr algn="r">
              <a:lnSpc>
                <a:spcPct val="150000"/>
              </a:lnSpc>
            </a:pPr>
            <a:r>
              <a:rPr lang="zh-CN" altLang="en-US" sz="675"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75"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18" name="TextBox 24"/>
          <p:cNvSpPr txBox="1"/>
          <p:nvPr/>
        </p:nvSpPr>
        <p:spPr>
          <a:xfrm>
            <a:off x="1426527" y="2975664"/>
            <a:ext cx="1249680" cy="275590"/>
          </a:xfrm>
          <a:prstGeom prst="rect">
            <a:avLst/>
          </a:prstGeom>
          <a:noFill/>
        </p:spPr>
        <p:txBody>
          <a:bodyPr wrap="none" rtlCol="0">
            <a:spAutoFit/>
          </a:bodyPr>
          <a:lstStyle/>
          <a:p>
            <a:pPr algn="r"/>
            <a:r>
              <a:rPr lang="zh-CN" altLang="en-US" sz="1200" dirty="0">
                <a:solidFill>
                  <a:schemeClr val="tx1">
                    <a:lumMod val="65000"/>
                    <a:lumOff val="35000"/>
                  </a:schemeClr>
                </a:solidFill>
                <a:ea typeface="微软雅黑" panose="020B0503020204020204" pitchFamily="34" charset="-122"/>
              </a:rPr>
              <a:t>请替换文字内容</a:t>
            </a:r>
          </a:p>
        </p:txBody>
      </p:sp>
      <p:sp>
        <p:nvSpPr>
          <p:cNvPr id="19" name="library-books_18476"/>
          <p:cNvSpPr>
            <a:spLocks noChangeAspect="1"/>
          </p:cNvSpPr>
          <p:nvPr/>
        </p:nvSpPr>
        <p:spPr bwMode="auto">
          <a:xfrm>
            <a:off x="4025921" y="2870676"/>
            <a:ext cx="965135" cy="815791"/>
          </a:xfrm>
          <a:custGeom>
            <a:avLst/>
            <a:gdLst>
              <a:gd name="connsiteX0" fmla="*/ 217420 w 608094"/>
              <a:gd name="connsiteY0" fmla="*/ 438401 h 513999"/>
              <a:gd name="connsiteX1" fmla="*/ 205206 w 608094"/>
              <a:gd name="connsiteY1" fmla="*/ 450598 h 513999"/>
              <a:gd name="connsiteX2" fmla="*/ 217420 w 608094"/>
              <a:gd name="connsiteY2" fmla="*/ 462795 h 513999"/>
              <a:gd name="connsiteX3" fmla="*/ 276185 w 608094"/>
              <a:gd name="connsiteY3" fmla="*/ 462680 h 513999"/>
              <a:gd name="connsiteX4" fmla="*/ 288399 w 608094"/>
              <a:gd name="connsiteY4" fmla="*/ 450598 h 513999"/>
              <a:gd name="connsiteX5" fmla="*/ 276185 w 608094"/>
              <a:gd name="connsiteY5" fmla="*/ 438516 h 513999"/>
              <a:gd name="connsiteX6" fmla="*/ 41718 w 608094"/>
              <a:gd name="connsiteY6" fmla="*/ 438401 h 513999"/>
              <a:gd name="connsiteX7" fmla="*/ 29502 w 608094"/>
              <a:gd name="connsiteY7" fmla="*/ 450598 h 513999"/>
              <a:gd name="connsiteX8" fmla="*/ 41718 w 608094"/>
              <a:gd name="connsiteY8" fmla="*/ 462795 h 513999"/>
              <a:gd name="connsiteX9" fmla="*/ 100491 w 608094"/>
              <a:gd name="connsiteY9" fmla="*/ 462680 h 513999"/>
              <a:gd name="connsiteX10" fmla="*/ 112591 w 608094"/>
              <a:gd name="connsiteY10" fmla="*/ 450598 h 513999"/>
              <a:gd name="connsiteX11" fmla="*/ 100491 w 608094"/>
              <a:gd name="connsiteY11" fmla="*/ 438516 h 513999"/>
              <a:gd name="connsiteX12" fmla="*/ 217535 w 608094"/>
              <a:gd name="connsiteY12" fmla="*/ 90327 h 513999"/>
              <a:gd name="connsiteX13" fmla="*/ 205321 w 608094"/>
              <a:gd name="connsiteY13" fmla="*/ 102524 h 513999"/>
              <a:gd name="connsiteX14" fmla="*/ 217535 w 608094"/>
              <a:gd name="connsiteY14" fmla="*/ 114721 h 513999"/>
              <a:gd name="connsiteX15" fmla="*/ 276300 w 608094"/>
              <a:gd name="connsiteY15" fmla="*/ 114721 h 513999"/>
              <a:gd name="connsiteX16" fmla="*/ 288399 w 608094"/>
              <a:gd name="connsiteY16" fmla="*/ 102524 h 513999"/>
              <a:gd name="connsiteX17" fmla="*/ 276300 w 608094"/>
              <a:gd name="connsiteY17" fmla="*/ 90327 h 513999"/>
              <a:gd name="connsiteX18" fmla="*/ 41718 w 608094"/>
              <a:gd name="connsiteY18" fmla="*/ 90327 h 513999"/>
              <a:gd name="connsiteX19" fmla="*/ 29617 w 608094"/>
              <a:gd name="connsiteY19" fmla="*/ 102524 h 513999"/>
              <a:gd name="connsiteX20" fmla="*/ 41718 w 608094"/>
              <a:gd name="connsiteY20" fmla="*/ 114721 h 513999"/>
              <a:gd name="connsiteX21" fmla="*/ 100491 w 608094"/>
              <a:gd name="connsiteY21" fmla="*/ 114721 h 513999"/>
              <a:gd name="connsiteX22" fmla="*/ 112591 w 608094"/>
              <a:gd name="connsiteY22" fmla="*/ 102524 h 513999"/>
              <a:gd name="connsiteX23" fmla="*/ 100491 w 608094"/>
              <a:gd name="connsiteY23" fmla="*/ 90327 h 513999"/>
              <a:gd name="connsiteX24" fmla="*/ 357302 w 608094"/>
              <a:gd name="connsiteY24" fmla="*/ 33254 h 513999"/>
              <a:gd name="connsiteX25" fmla="*/ 381620 w 608094"/>
              <a:gd name="connsiteY25" fmla="*/ 48903 h 513999"/>
              <a:gd name="connsiteX26" fmla="*/ 476931 w 608094"/>
              <a:gd name="connsiteY26" fmla="*/ 484904 h 513999"/>
              <a:gd name="connsiteX27" fmla="*/ 461257 w 608094"/>
              <a:gd name="connsiteY27" fmla="*/ 509299 h 513999"/>
              <a:gd name="connsiteX28" fmla="*/ 436939 w 608094"/>
              <a:gd name="connsiteY28" fmla="*/ 493649 h 513999"/>
              <a:gd name="connsiteX29" fmla="*/ 341628 w 608094"/>
              <a:gd name="connsiteY29" fmla="*/ 57534 h 513999"/>
              <a:gd name="connsiteX30" fmla="*/ 357302 w 608094"/>
              <a:gd name="connsiteY30" fmla="*/ 33254 h 513999"/>
              <a:gd name="connsiteX31" fmla="*/ 405056 w 608094"/>
              <a:gd name="connsiteY31" fmla="*/ 22956 h 513999"/>
              <a:gd name="connsiteX32" fmla="*/ 416229 w 608094"/>
              <a:gd name="connsiteY32" fmla="*/ 30089 h 513999"/>
              <a:gd name="connsiteX33" fmla="*/ 516092 w 608094"/>
              <a:gd name="connsiteY33" fmla="*/ 487647 h 513999"/>
              <a:gd name="connsiteX34" fmla="*/ 508951 w 608094"/>
              <a:gd name="connsiteY34" fmla="*/ 498807 h 513999"/>
              <a:gd name="connsiteX35" fmla="*/ 497663 w 608094"/>
              <a:gd name="connsiteY35" fmla="*/ 491674 h 513999"/>
              <a:gd name="connsiteX36" fmla="*/ 397800 w 608094"/>
              <a:gd name="connsiteY36" fmla="*/ 34116 h 513999"/>
              <a:gd name="connsiteX37" fmla="*/ 405056 w 608094"/>
              <a:gd name="connsiteY37" fmla="*/ 22956 h 513999"/>
              <a:gd name="connsiteX38" fmla="*/ 437759 w 608094"/>
              <a:gd name="connsiteY38" fmla="*/ 15758 h 513999"/>
              <a:gd name="connsiteX39" fmla="*/ 449054 w 608094"/>
              <a:gd name="connsiteY39" fmla="*/ 22892 h 513999"/>
              <a:gd name="connsiteX40" fmla="*/ 548976 w 608094"/>
              <a:gd name="connsiteY40" fmla="*/ 480517 h 513999"/>
              <a:gd name="connsiteX41" fmla="*/ 541715 w 608094"/>
              <a:gd name="connsiteY41" fmla="*/ 491679 h 513999"/>
              <a:gd name="connsiteX42" fmla="*/ 530535 w 608094"/>
              <a:gd name="connsiteY42" fmla="*/ 484544 h 513999"/>
              <a:gd name="connsiteX43" fmla="*/ 430614 w 608094"/>
              <a:gd name="connsiteY43" fmla="*/ 26920 h 513999"/>
              <a:gd name="connsiteX44" fmla="*/ 437759 w 608094"/>
              <a:gd name="connsiteY44" fmla="*/ 15758 h 513999"/>
              <a:gd name="connsiteX45" fmla="*/ 488012 w 608094"/>
              <a:gd name="connsiteY45" fmla="*/ 4886 h 513999"/>
              <a:gd name="connsiteX46" fmla="*/ 512325 w 608094"/>
              <a:gd name="connsiteY46" fmla="*/ 20419 h 513999"/>
              <a:gd name="connsiteX47" fmla="*/ 607618 w 608094"/>
              <a:gd name="connsiteY47" fmla="*/ 456470 h 513999"/>
              <a:gd name="connsiteX48" fmla="*/ 591947 w 608094"/>
              <a:gd name="connsiteY48" fmla="*/ 480746 h 513999"/>
              <a:gd name="connsiteX49" fmla="*/ 567634 w 608094"/>
              <a:gd name="connsiteY49" fmla="*/ 465099 h 513999"/>
              <a:gd name="connsiteX50" fmla="*/ 472456 w 608094"/>
              <a:gd name="connsiteY50" fmla="*/ 29163 h 513999"/>
              <a:gd name="connsiteX51" fmla="*/ 488012 w 608094"/>
              <a:gd name="connsiteY51" fmla="*/ 4886 h 513999"/>
              <a:gd name="connsiteX52" fmla="*/ 210622 w 608094"/>
              <a:gd name="connsiteY52" fmla="*/ 0 h 513999"/>
              <a:gd name="connsiteX53" fmla="*/ 283099 w 608094"/>
              <a:gd name="connsiteY53" fmla="*/ 115 h 513999"/>
              <a:gd name="connsiteX54" fmla="*/ 317782 w 608094"/>
              <a:gd name="connsiteY54" fmla="*/ 34750 h 513999"/>
              <a:gd name="connsiteX55" fmla="*/ 317551 w 608094"/>
              <a:gd name="connsiteY55" fmla="*/ 479364 h 513999"/>
              <a:gd name="connsiteX56" fmla="*/ 282868 w 608094"/>
              <a:gd name="connsiteY56" fmla="*/ 513999 h 513999"/>
              <a:gd name="connsiteX57" fmla="*/ 210391 w 608094"/>
              <a:gd name="connsiteY57" fmla="*/ 513999 h 513999"/>
              <a:gd name="connsiteX58" fmla="*/ 175708 w 608094"/>
              <a:gd name="connsiteY58" fmla="*/ 479249 h 513999"/>
              <a:gd name="connsiteX59" fmla="*/ 176054 w 608094"/>
              <a:gd name="connsiteY59" fmla="*/ 34635 h 513999"/>
              <a:gd name="connsiteX60" fmla="*/ 210622 w 608094"/>
              <a:gd name="connsiteY60" fmla="*/ 0 h 513999"/>
              <a:gd name="connsiteX61" fmla="*/ 34918 w 608094"/>
              <a:gd name="connsiteY61" fmla="*/ 0 h 513999"/>
              <a:gd name="connsiteX62" fmla="*/ 107290 w 608094"/>
              <a:gd name="connsiteY62" fmla="*/ 115 h 513999"/>
              <a:gd name="connsiteX63" fmla="*/ 141978 w 608094"/>
              <a:gd name="connsiteY63" fmla="*/ 34750 h 513999"/>
              <a:gd name="connsiteX64" fmla="*/ 141748 w 608094"/>
              <a:gd name="connsiteY64" fmla="*/ 479364 h 513999"/>
              <a:gd name="connsiteX65" fmla="*/ 106944 w 608094"/>
              <a:gd name="connsiteY65" fmla="*/ 513999 h 513999"/>
              <a:gd name="connsiteX66" fmla="*/ 34573 w 608094"/>
              <a:gd name="connsiteY66" fmla="*/ 513999 h 513999"/>
              <a:gd name="connsiteX67" fmla="*/ 0 w 608094"/>
              <a:gd name="connsiteY67" fmla="*/ 479249 h 513999"/>
              <a:gd name="connsiteX68" fmla="*/ 230 w 608094"/>
              <a:gd name="connsiteY68" fmla="*/ 34635 h 513999"/>
              <a:gd name="connsiteX69" fmla="*/ 34918 w 608094"/>
              <a:gd name="connsiteY69" fmla="*/ 0 h 51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8094" h="513999">
                <a:moveTo>
                  <a:pt x="217420" y="438401"/>
                </a:moveTo>
                <a:cubicBezTo>
                  <a:pt x="210737" y="438401"/>
                  <a:pt x="205206" y="443924"/>
                  <a:pt x="205206" y="450598"/>
                </a:cubicBezTo>
                <a:cubicBezTo>
                  <a:pt x="205206" y="457272"/>
                  <a:pt x="210737" y="462795"/>
                  <a:pt x="217420" y="462795"/>
                </a:cubicBezTo>
                <a:lnTo>
                  <a:pt x="276185" y="462680"/>
                </a:lnTo>
                <a:cubicBezTo>
                  <a:pt x="282983" y="462680"/>
                  <a:pt x="288399" y="457387"/>
                  <a:pt x="288399" y="450598"/>
                </a:cubicBezTo>
                <a:cubicBezTo>
                  <a:pt x="288399" y="443924"/>
                  <a:pt x="282868" y="438516"/>
                  <a:pt x="276185" y="438516"/>
                </a:cubicBezTo>
                <a:close/>
                <a:moveTo>
                  <a:pt x="41718" y="438401"/>
                </a:moveTo>
                <a:cubicBezTo>
                  <a:pt x="34918" y="438401"/>
                  <a:pt x="29502" y="443924"/>
                  <a:pt x="29502" y="450598"/>
                </a:cubicBezTo>
                <a:cubicBezTo>
                  <a:pt x="29502" y="457272"/>
                  <a:pt x="35034" y="462795"/>
                  <a:pt x="41718" y="462795"/>
                </a:cubicBezTo>
                <a:lnTo>
                  <a:pt x="100491" y="462680"/>
                </a:lnTo>
                <a:cubicBezTo>
                  <a:pt x="107175" y="462680"/>
                  <a:pt x="112591" y="457387"/>
                  <a:pt x="112591" y="450598"/>
                </a:cubicBezTo>
                <a:cubicBezTo>
                  <a:pt x="112591" y="443924"/>
                  <a:pt x="107175" y="438516"/>
                  <a:pt x="100491" y="438516"/>
                </a:cubicBezTo>
                <a:close/>
                <a:moveTo>
                  <a:pt x="217535" y="90327"/>
                </a:moveTo>
                <a:cubicBezTo>
                  <a:pt x="210737" y="90327"/>
                  <a:pt x="205321" y="95850"/>
                  <a:pt x="205321" y="102524"/>
                </a:cubicBezTo>
                <a:cubicBezTo>
                  <a:pt x="205321" y="109198"/>
                  <a:pt x="210737" y="114721"/>
                  <a:pt x="217535" y="114721"/>
                </a:cubicBezTo>
                <a:lnTo>
                  <a:pt x="276300" y="114721"/>
                </a:lnTo>
                <a:cubicBezTo>
                  <a:pt x="282983" y="114721"/>
                  <a:pt x="288399" y="109198"/>
                  <a:pt x="288399" y="102524"/>
                </a:cubicBezTo>
                <a:cubicBezTo>
                  <a:pt x="288399" y="95850"/>
                  <a:pt x="282983" y="90327"/>
                  <a:pt x="276300" y="90327"/>
                </a:cubicBezTo>
                <a:close/>
                <a:moveTo>
                  <a:pt x="41718" y="90327"/>
                </a:moveTo>
                <a:cubicBezTo>
                  <a:pt x="35034" y="90327"/>
                  <a:pt x="29617" y="95850"/>
                  <a:pt x="29617" y="102524"/>
                </a:cubicBezTo>
                <a:cubicBezTo>
                  <a:pt x="29617" y="109198"/>
                  <a:pt x="35034" y="114721"/>
                  <a:pt x="41718" y="114721"/>
                </a:cubicBezTo>
                <a:lnTo>
                  <a:pt x="100491" y="114721"/>
                </a:lnTo>
                <a:cubicBezTo>
                  <a:pt x="107175" y="114721"/>
                  <a:pt x="112591" y="109198"/>
                  <a:pt x="112591" y="102524"/>
                </a:cubicBezTo>
                <a:cubicBezTo>
                  <a:pt x="112591" y="95850"/>
                  <a:pt x="107175" y="90327"/>
                  <a:pt x="100491" y="90327"/>
                </a:cubicBezTo>
                <a:close/>
                <a:moveTo>
                  <a:pt x="357302" y="33254"/>
                </a:moveTo>
                <a:cubicBezTo>
                  <a:pt x="368366" y="30837"/>
                  <a:pt x="379199" y="37857"/>
                  <a:pt x="381620" y="48903"/>
                </a:cubicBezTo>
                <a:lnTo>
                  <a:pt x="476931" y="484904"/>
                </a:lnTo>
                <a:cubicBezTo>
                  <a:pt x="479351" y="495951"/>
                  <a:pt x="472321" y="506882"/>
                  <a:pt x="461257" y="509299"/>
                </a:cubicBezTo>
                <a:cubicBezTo>
                  <a:pt x="450193" y="511600"/>
                  <a:pt x="439360" y="504696"/>
                  <a:pt x="436939" y="493649"/>
                </a:cubicBezTo>
                <a:lnTo>
                  <a:pt x="341628" y="57534"/>
                </a:lnTo>
                <a:cubicBezTo>
                  <a:pt x="339208" y="46602"/>
                  <a:pt x="346238" y="35670"/>
                  <a:pt x="357302" y="33254"/>
                </a:cubicBezTo>
                <a:close/>
                <a:moveTo>
                  <a:pt x="405056" y="22956"/>
                </a:moveTo>
                <a:cubicBezTo>
                  <a:pt x="410124" y="21805"/>
                  <a:pt x="415077" y="25027"/>
                  <a:pt x="416229" y="30089"/>
                </a:cubicBezTo>
                <a:lnTo>
                  <a:pt x="516092" y="487647"/>
                </a:lnTo>
                <a:cubicBezTo>
                  <a:pt x="517244" y="492709"/>
                  <a:pt x="514019" y="497771"/>
                  <a:pt x="508951" y="498807"/>
                </a:cubicBezTo>
                <a:cubicBezTo>
                  <a:pt x="503883" y="499957"/>
                  <a:pt x="498815" y="496736"/>
                  <a:pt x="497663" y="491674"/>
                </a:cubicBezTo>
                <a:lnTo>
                  <a:pt x="397800" y="34116"/>
                </a:lnTo>
                <a:cubicBezTo>
                  <a:pt x="396648" y="29053"/>
                  <a:pt x="399873" y="24106"/>
                  <a:pt x="405056" y="22956"/>
                </a:cubicBezTo>
                <a:close/>
                <a:moveTo>
                  <a:pt x="437759" y="15758"/>
                </a:moveTo>
                <a:cubicBezTo>
                  <a:pt x="442830" y="14607"/>
                  <a:pt x="447901" y="17829"/>
                  <a:pt x="449054" y="22892"/>
                </a:cubicBezTo>
                <a:lnTo>
                  <a:pt x="548976" y="480517"/>
                </a:lnTo>
                <a:cubicBezTo>
                  <a:pt x="550128" y="485580"/>
                  <a:pt x="546786" y="490528"/>
                  <a:pt x="541715" y="491679"/>
                </a:cubicBezTo>
                <a:cubicBezTo>
                  <a:pt x="536644" y="492829"/>
                  <a:pt x="531573" y="489607"/>
                  <a:pt x="530535" y="484544"/>
                </a:cubicBezTo>
                <a:lnTo>
                  <a:pt x="430614" y="26920"/>
                </a:lnTo>
                <a:cubicBezTo>
                  <a:pt x="429461" y="21857"/>
                  <a:pt x="432688" y="16794"/>
                  <a:pt x="437759" y="15758"/>
                </a:cubicBezTo>
                <a:close/>
                <a:moveTo>
                  <a:pt x="488012" y="4886"/>
                </a:moveTo>
                <a:cubicBezTo>
                  <a:pt x="499073" y="2470"/>
                  <a:pt x="510020" y="9373"/>
                  <a:pt x="512325" y="20419"/>
                </a:cubicBezTo>
                <a:lnTo>
                  <a:pt x="607618" y="456470"/>
                </a:lnTo>
                <a:cubicBezTo>
                  <a:pt x="610038" y="467515"/>
                  <a:pt x="603009" y="478330"/>
                  <a:pt x="591947" y="480746"/>
                </a:cubicBezTo>
                <a:cubicBezTo>
                  <a:pt x="580885" y="483162"/>
                  <a:pt x="570054" y="476144"/>
                  <a:pt x="567634" y="465099"/>
                </a:cubicBezTo>
                <a:lnTo>
                  <a:pt x="472456" y="29163"/>
                </a:lnTo>
                <a:cubicBezTo>
                  <a:pt x="470036" y="18117"/>
                  <a:pt x="476950" y="7302"/>
                  <a:pt x="488012" y="4886"/>
                </a:cubicBezTo>
                <a:close/>
                <a:moveTo>
                  <a:pt x="210622" y="0"/>
                </a:moveTo>
                <a:lnTo>
                  <a:pt x="283099" y="115"/>
                </a:lnTo>
                <a:cubicBezTo>
                  <a:pt x="302341" y="115"/>
                  <a:pt x="317897" y="15649"/>
                  <a:pt x="317782" y="34750"/>
                </a:cubicBezTo>
                <a:lnTo>
                  <a:pt x="317551" y="479364"/>
                </a:lnTo>
                <a:cubicBezTo>
                  <a:pt x="317551" y="498465"/>
                  <a:pt x="301996" y="513999"/>
                  <a:pt x="282868" y="513999"/>
                </a:cubicBezTo>
                <a:lnTo>
                  <a:pt x="210391" y="513999"/>
                </a:lnTo>
                <a:cubicBezTo>
                  <a:pt x="191264" y="513999"/>
                  <a:pt x="175708" y="498350"/>
                  <a:pt x="175708" y="479249"/>
                </a:cubicBezTo>
                <a:lnTo>
                  <a:pt x="176054" y="34635"/>
                </a:lnTo>
                <a:cubicBezTo>
                  <a:pt x="176054" y="15419"/>
                  <a:pt x="191494" y="0"/>
                  <a:pt x="210622" y="0"/>
                </a:cubicBezTo>
                <a:close/>
                <a:moveTo>
                  <a:pt x="34918" y="0"/>
                </a:moveTo>
                <a:lnTo>
                  <a:pt x="107290" y="115"/>
                </a:lnTo>
                <a:cubicBezTo>
                  <a:pt x="126536" y="115"/>
                  <a:pt x="141978" y="15649"/>
                  <a:pt x="141978" y="34750"/>
                </a:cubicBezTo>
                <a:lnTo>
                  <a:pt x="141748" y="479364"/>
                </a:lnTo>
                <a:cubicBezTo>
                  <a:pt x="141748" y="498465"/>
                  <a:pt x="126190" y="513999"/>
                  <a:pt x="106944" y="513999"/>
                </a:cubicBezTo>
                <a:lnTo>
                  <a:pt x="34573" y="513999"/>
                </a:lnTo>
                <a:cubicBezTo>
                  <a:pt x="15442" y="513999"/>
                  <a:pt x="0" y="498350"/>
                  <a:pt x="0" y="479249"/>
                </a:cubicBezTo>
                <a:lnTo>
                  <a:pt x="230" y="34635"/>
                </a:lnTo>
                <a:cubicBezTo>
                  <a:pt x="230" y="15419"/>
                  <a:pt x="15788" y="0"/>
                  <a:pt x="34918" y="0"/>
                </a:cubicBezTo>
                <a:close/>
              </a:path>
            </a:pathLst>
          </a:custGeom>
          <a:solidFill>
            <a:srgbClr val="0E95AD"/>
          </a:solidFill>
          <a:ln>
            <a:noFill/>
          </a:ln>
        </p:spPr>
      </p:sp>
      <p:sp>
        <p:nvSpPr>
          <p:cNvPr id="2" name="矩形 1"/>
          <p:cNvSpPr/>
          <p:nvPr/>
        </p:nvSpPr>
        <p:spPr>
          <a:xfrm>
            <a:off x="467360" y="483235"/>
            <a:ext cx="8209280" cy="4244340"/>
          </a:xfrm>
          <a:prstGeom prst="rect">
            <a:avLst/>
          </a:prstGeom>
          <a:noFill/>
          <a:ln w="25400" cap="flat" cmpd="sng" algn="ctr">
            <a:solidFill>
              <a:srgbClr val="1874BC"/>
            </a:solidFill>
            <a:prstDash val="solid"/>
          </a:ln>
          <a:effectLst/>
          <a:extLst>
            <a:ext uri="{909E8E84-426E-40DD-AFC4-6F175D3DCCD1}">
              <a14:hiddenFill xmlns:a14="http://schemas.microsoft.com/office/drawing/2010/main">
                <a:solidFill>
                  <a:sysClr val="window" lastClr="FFFFFF"/>
                </a:solidFill>
              </a14:hiddenFill>
            </a:ext>
          </a:extLst>
        </p:spPr>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ppt_y</p:attrName>
                                        </p:attrNameLst>
                                      </p:cBhvr>
                                      <p:tavLst>
                                        <p:tav tm="0">
                                          <p:val>
                                            <p:strVal val="#ppt_y+#ppt_h*1.125000"/>
                                          </p:val>
                                        </p:tav>
                                        <p:tav tm="100000">
                                          <p:val>
                                            <p:strVal val="#ppt_y"/>
                                          </p:val>
                                        </p:tav>
                                      </p:tavLst>
                                    </p:anim>
                                    <p:animEffect transition="in" filter="wipe(up)">
                                      <p:cBhvr>
                                        <p:cTn id="36" dur="500"/>
                                        <p:tgtEl>
                                          <p:spTgt spid="13"/>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p:tgtEl>
                                          <p:spTgt spid="14"/>
                                        </p:tgtEl>
                                        <p:attrNameLst>
                                          <p:attrName>ppt_y</p:attrName>
                                        </p:attrNameLst>
                                      </p:cBhvr>
                                      <p:tavLst>
                                        <p:tav tm="0">
                                          <p:val>
                                            <p:strVal val="#ppt_y-#ppt_h*1.125000"/>
                                          </p:val>
                                        </p:tav>
                                        <p:tav tm="100000">
                                          <p:val>
                                            <p:strVal val="#ppt_y"/>
                                          </p:val>
                                        </p:tav>
                                      </p:tavLst>
                                    </p:anim>
                                    <p:animEffect transition="in" filter="wipe(down)">
                                      <p:cBhvr>
                                        <p:cTn id="40" dur="500"/>
                                        <p:tgtEl>
                                          <p:spTgt spid="14"/>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ppt_y</p:attrName>
                                        </p:attrNameLst>
                                      </p:cBhvr>
                                      <p:tavLst>
                                        <p:tav tm="0">
                                          <p:val>
                                            <p:strVal val="#ppt_y+#ppt_h*1.125000"/>
                                          </p:val>
                                        </p:tav>
                                        <p:tav tm="100000">
                                          <p:val>
                                            <p:strVal val="#ppt_y"/>
                                          </p:val>
                                        </p:tav>
                                      </p:tavLst>
                                    </p:anim>
                                    <p:animEffect transition="in" filter="wipe(up)">
                                      <p:cBhvr>
                                        <p:cTn id="45" dur="500"/>
                                        <p:tgtEl>
                                          <p:spTgt spid="15"/>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p:tgtEl>
                                          <p:spTgt spid="16"/>
                                        </p:tgtEl>
                                        <p:attrNameLst>
                                          <p:attrName>ppt_y</p:attrName>
                                        </p:attrNameLst>
                                      </p:cBhvr>
                                      <p:tavLst>
                                        <p:tav tm="0">
                                          <p:val>
                                            <p:strVal val="#ppt_y-#ppt_h*1.125000"/>
                                          </p:val>
                                        </p:tav>
                                        <p:tav tm="100000">
                                          <p:val>
                                            <p:strVal val="#ppt_y"/>
                                          </p:val>
                                        </p:tav>
                                      </p:tavLst>
                                    </p:anim>
                                    <p:animEffect transition="in" filter="wipe(down)">
                                      <p:cBhvr>
                                        <p:cTn id="49" dur="500"/>
                                        <p:tgtEl>
                                          <p:spTgt spid="16"/>
                                        </p:tgtEl>
                                      </p:cBhvr>
                                    </p:animEffect>
                                  </p:childTnLst>
                                </p:cTn>
                              </p:par>
                            </p:childTnLst>
                          </p:cTn>
                        </p:par>
                        <p:par>
                          <p:cTn id="50" fill="hold">
                            <p:stCondLst>
                              <p:cond delay="4000"/>
                            </p:stCondLst>
                            <p:childTnLst>
                              <p:par>
                                <p:cTn id="51" presetID="1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up)">
                                      <p:cBhvr>
                                        <p:cTn id="54" dur="500"/>
                                        <p:tgtEl>
                                          <p:spTgt spid="17"/>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down)">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p:bldP spid="14"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187736" y="950333"/>
            <a:ext cx="2054848" cy="3394971"/>
          </a:xfrm>
          <a:prstGeom prst="rect">
            <a:avLst/>
          </a:prstGeom>
          <a:solidFill>
            <a:srgbClr val="F2F2F2"/>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cs typeface="+mn-ea"/>
              <a:sym typeface="+mn-lt"/>
            </a:endParaRPr>
          </a:p>
        </p:txBody>
      </p:sp>
      <p:sp>
        <p:nvSpPr>
          <p:cNvPr id="28" name="矩形 27"/>
          <p:cNvSpPr/>
          <p:nvPr/>
        </p:nvSpPr>
        <p:spPr>
          <a:xfrm>
            <a:off x="1187734" y="4297928"/>
            <a:ext cx="2057399" cy="47376"/>
          </a:xfrm>
          <a:prstGeom prst="rect">
            <a:avLst/>
          </a:prstGeom>
          <a:solidFill>
            <a:srgbClr val="0E95A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cs typeface="+mn-ea"/>
              <a:sym typeface="+mn-lt"/>
            </a:endParaRPr>
          </a:p>
        </p:txBody>
      </p:sp>
      <p:sp>
        <p:nvSpPr>
          <p:cNvPr id="29" name="矩形 28"/>
          <p:cNvSpPr/>
          <p:nvPr/>
        </p:nvSpPr>
        <p:spPr>
          <a:xfrm>
            <a:off x="1187736" y="3455223"/>
            <a:ext cx="2054848" cy="323165"/>
          </a:xfrm>
          <a:prstGeom prst="rect">
            <a:avLst/>
          </a:prstGeom>
        </p:spPr>
        <p:txBody>
          <a:bodyPr wrap="square">
            <a:spAutoFit/>
          </a:bodyPr>
          <a:lstStyle/>
          <a:p>
            <a:pPr algn="ctr"/>
            <a:r>
              <a:rPr lang="zh-CN" altLang="en-US" sz="1500" b="1" dirty="0">
                <a:solidFill>
                  <a:srgbClr val="0E95AD"/>
                </a:solidFill>
                <a:cs typeface="+mn-ea"/>
                <a:sym typeface="+mn-lt"/>
              </a:rPr>
              <a:t>在此添加标题</a:t>
            </a:r>
          </a:p>
        </p:txBody>
      </p:sp>
      <p:sp>
        <p:nvSpPr>
          <p:cNvPr id="30" name="矩形 29"/>
          <p:cNvSpPr/>
          <p:nvPr/>
        </p:nvSpPr>
        <p:spPr>
          <a:xfrm>
            <a:off x="1343026" y="3778772"/>
            <a:ext cx="1744268" cy="338554"/>
          </a:xfrm>
          <a:prstGeom prst="rect">
            <a:avLst/>
          </a:prstGeom>
        </p:spPr>
        <p:txBody>
          <a:bodyPr wrap="square">
            <a:spAutoFit/>
          </a:bodyPr>
          <a:lstStyle/>
          <a:p>
            <a:r>
              <a:rPr lang="zh-CN" altLang="en-US" sz="800" dirty="0">
                <a:solidFill>
                  <a:schemeClr val="tx1">
                    <a:lumMod val="50000"/>
                    <a:lumOff val="50000"/>
                  </a:schemeClr>
                </a:solidFill>
                <a:cs typeface="+mn-ea"/>
                <a:sym typeface="+mn-lt"/>
              </a:rPr>
              <a:t>点击输入简要文本内容，文字内容需概况精炼的说明该分项内容</a:t>
            </a:r>
            <a:endParaRPr lang="en-US" altLang="zh-CN" sz="800" dirty="0">
              <a:solidFill>
                <a:schemeClr val="tx1">
                  <a:lumMod val="50000"/>
                  <a:lumOff val="50000"/>
                </a:schemeClr>
              </a:solidFill>
              <a:cs typeface="+mn-ea"/>
              <a:sym typeface="+mn-lt"/>
            </a:endParaRPr>
          </a:p>
        </p:txBody>
      </p:sp>
      <p:sp>
        <p:nvSpPr>
          <p:cNvPr id="32" name="矩形 31"/>
          <p:cNvSpPr/>
          <p:nvPr/>
        </p:nvSpPr>
        <p:spPr>
          <a:xfrm>
            <a:off x="3559461" y="950333"/>
            <a:ext cx="2054848" cy="3394971"/>
          </a:xfrm>
          <a:prstGeom prst="rect">
            <a:avLst/>
          </a:prstGeom>
          <a:solidFill>
            <a:srgbClr val="F2F2F2"/>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cs typeface="+mn-ea"/>
              <a:sym typeface="+mn-lt"/>
            </a:endParaRPr>
          </a:p>
        </p:txBody>
      </p:sp>
      <p:sp>
        <p:nvSpPr>
          <p:cNvPr id="33" name="矩形 32"/>
          <p:cNvSpPr/>
          <p:nvPr/>
        </p:nvSpPr>
        <p:spPr>
          <a:xfrm>
            <a:off x="3559461" y="950333"/>
            <a:ext cx="2054848" cy="231953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cs typeface="+mn-ea"/>
              <a:sym typeface="+mn-lt"/>
            </a:endParaRPr>
          </a:p>
        </p:txBody>
      </p:sp>
      <p:sp>
        <p:nvSpPr>
          <p:cNvPr id="34" name="矩形 33"/>
          <p:cNvSpPr/>
          <p:nvPr/>
        </p:nvSpPr>
        <p:spPr>
          <a:xfrm>
            <a:off x="3559459" y="4297928"/>
            <a:ext cx="2057399" cy="47376"/>
          </a:xfrm>
          <a:prstGeom prst="rect">
            <a:avLst/>
          </a:prstGeom>
          <a:solidFill>
            <a:srgbClr val="0E95A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cs typeface="+mn-ea"/>
              <a:sym typeface="+mn-lt"/>
            </a:endParaRPr>
          </a:p>
        </p:txBody>
      </p:sp>
      <p:sp>
        <p:nvSpPr>
          <p:cNvPr id="35" name="矩形 34"/>
          <p:cNvSpPr/>
          <p:nvPr/>
        </p:nvSpPr>
        <p:spPr>
          <a:xfrm>
            <a:off x="3559461" y="3455223"/>
            <a:ext cx="2054848" cy="323165"/>
          </a:xfrm>
          <a:prstGeom prst="rect">
            <a:avLst/>
          </a:prstGeom>
        </p:spPr>
        <p:txBody>
          <a:bodyPr wrap="square">
            <a:spAutoFit/>
          </a:bodyPr>
          <a:lstStyle/>
          <a:p>
            <a:pPr algn="ctr"/>
            <a:r>
              <a:rPr lang="zh-CN" altLang="en-US" sz="1500" b="1" dirty="0">
                <a:solidFill>
                  <a:srgbClr val="0E95AD"/>
                </a:solidFill>
                <a:cs typeface="+mn-ea"/>
                <a:sym typeface="+mn-lt"/>
              </a:rPr>
              <a:t>在此添加标题</a:t>
            </a:r>
          </a:p>
        </p:txBody>
      </p:sp>
      <p:sp>
        <p:nvSpPr>
          <p:cNvPr id="36" name="矩形 35"/>
          <p:cNvSpPr/>
          <p:nvPr/>
        </p:nvSpPr>
        <p:spPr>
          <a:xfrm>
            <a:off x="3714751" y="3778772"/>
            <a:ext cx="1744268" cy="338554"/>
          </a:xfrm>
          <a:prstGeom prst="rect">
            <a:avLst/>
          </a:prstGeom>
        </p:spPr>
        <p:txBody>
          <a:bodyPr wrap="square">
            <a:spAutoFit/>
          </a:bodyPr>
          <a:lstStyle/>
          <a:p>
            <a:r>
              <a:rPr lang="zh-CN" altLang="en-US" sz="800" dirty="0">
                <a:solidFill>
                  <a:schemeClr val="tx1">
                    <a:lumMod val="50000"/>
                    <a:lumOff val="50000"/>
                  </a:schemeClr>
                </a:solidFill>
                <a:cs typeface="+mn-ea"/>
                <a:sym typeface="+mn-lt"/>
              </a:rPr>
              <a:t>点击输入简要文本内容，文字内容需概况精炼的说明该分项内容</a:t>
            </a:r>
            <a:endParaRPr lang="en-US" altLang="zh-CN" sz="800" dirty="0">
              <a:solidFill>
                <a:schemeClr val="tx1">
                  <a:lumMod val="50000"/>
                  <a:lumOff val="50000"/>
                </a:schemeClr>
              </a:solidFill>
              <a:cs typeface="+mn-ea"/>
              <a:sym typeface="+mn-lt"/>
            </a:endParaRPr>
          </a:p>
        </p:txBody>
      </p:sp>
      <p:sp>
        <p:nvSpPr>
          <p:cNvPr id="42" name="矩形 41"/>
          <p:cNvSpPr/>
          <p:nvPr/>
        </p:nvSpPr>
        <p:spPr>
          <a:xfrm>
            <a:off x="5854986" y="950333"/>
            <a:ext cx="2054848" cy="3394971"/>
          </a:xfrm>
          <a:prstGeom prst="rect">
            <a:avLst/>
          </a:prstGeom>
          <a:solidFill>
            <a:srgbClr val="F2F2F2"/>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cs typeface="+mn-ea"/>
              <a:sym typeface="+mn-lt"/>
            </a:endParaRPr>
          </a:p>
        </p:txBody>
      </p:sp>
      <p:sp>
        <p:nvSpPr>
          <p:cNvPr id="43" name="矩形 42"/>
          <p:cNvSpPr/>
          <p:nvPr/>
        </p:nvSpPr>
        <p:spPr>
          <a:xfrm>
            <a:off x="5854986" y="950333"/>
            <a:ext cx="2054848" cy="231953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cs typeface="+mn-ea"/>
              <a:sym typeface="+mn-lt"/>
            </a:endParaRPr>
          </a:p>
        </p:txBody>
      </p:sp>
      <p:sp>
        <p:nvSpPr>
          <p:cNvPr id="44" name="矩形 43"/>
          <p:cNvSpPr/>
          <p:nvPr/>
        </p:nvSpPr>
        <p:spPr>
          <a:xfrm>
            <a:off x="5854984" y="4297928"/>
            <a:ext cx="2057399" cy="47376"/>
          </a:xfrm>
          <a:prstGeom prst="rect">
            <a:avLst/>
          </a:prstGeom>
          <a:solidFill>
            <a:srgbClr val="0E95A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cs typeface="+mn-ea"/>
              <a:sym typeface="+mn-lt"/>
            </a:endParaRPr>
          </a:p>
        </p:txBody>
      </p:sp>
      <p:sp>
        <p:nvSpPr>
          <p:cNvPr id="45" name="矩形 44"/>
          <p:cNvSpPr/>
          <p:nvPr/>
        </p:nvSpPr>
        <p:spPr>
          <a:xfrm>
            <a:off x="5854986" y="3455223"/>
            <a:ext cx="2054848" cy="323165"/>
          </a:xfrm>
          <a:prstGeom prst="rect">
            <a:avLst/>
          </a:prstGeom>
        </p:spPr>
        <p:txBody>
          <a:bodyPr wrap="square">
            <a:spAutoFit/>
          </a:bodyPr>
          <a:lstStyle/>
          <a:p>
            <a:pPr algn="ctr"/>
            <a:r>
              <a:rPr lang="zh-CN" altLang="en-US" sz="1500" b="1" dirty="0">
                <a:solidFill>
                  <a:srgbClr val="0E95AD"/>
                </a:solidFill>
                <a:cs typeface="+mn-ea"/>
                <a:sym typeface="+mn-lt"/>
              </a:rPr>
              <a:t>在此添加标题</a:t>
            </a:r>
          </a:p>
        </p:txBody>
      </p:sp>
      <p:sp>
        <p:nvSpPr>
          <p:cNvPr id="46" name="矩形 45"/>
          <p:cNvSpPr/>
          <p:nvPr/>
        </p:nvSpPr>
        <p:spPr>
          <a:xfrm>
            <a:off x="6010276" y="3778772"/>
            <a:ext cx="1744268" cy="338554"/>
          </a:xfrm>
          <a:prstGeom prst="rect">
            <a:avLst/>
          </a:prstGeom>
        </p:spPr>
        <p:txBody>
          <a:bodyPr wrap="square">
            <a:spAutoFit/>
          </a:bodyPr>
          <a:lstStyle/>
          <a:p>
            <a:r>
              <a:rPr lang="zh-CN" altLang="en-US" sz="800" dirty="0">
                <a:solidFill>
                  <a:schemeClr val="tx1">
                    <a:lumMod val="50000"/>
                    <a:lumOff val="50000"/>
                  </a:schemeClr>
                </a:solidFill>
                <a:cs typeface="+mn-ea"/>
                <a:sym typeface="+mn-lt"/>
              </a:rPr>
              <a:t>点击输入简要文本内容，文字内容需概况精炼的说明该分项内容</a:t>
            </a:r>
            <a:endParaRPr lang="en-US" altLang="zh-CN" sz="800" dirty="0">
              <a:solidFill>
                <a:schemeClr val="tx1">
                  <a:lumMod val="50000"/>
                  <a:lumOff val="50000"/>
                </a:schemeClr>
              </a:solidFill>
              <a:cs typeface="+mn-ea"/>
              <a:sym typeface="+mn-lt"/>
            </a:endParaRPr>
          </a:p>
        </p:txBody>
      </p:sp>
      <p:sp>
        <p:nvSpPr>
          <p:cNvPr id="17" name="矩形 16"/>
          <p:cNvSpPr/>
          <p:nvPr/>
        </p:nvSpPr>
        <p:spPr>
          <a:xfrm>
            <a:off x="481965" y="449580"/>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rcRect r="37647"/>
          <a:stretch>
            <a:fillRect/>
          </a:stretch>
        </p:blipFill>
        <p:spPr>
          <a:xfrm>
            <a:off x="1264920" y="950595"/>
            <a:ext cx="1899920" cy="2345690"/>
          </a:xfrm>
          <a:custGeom>
            <a:avLst/>
            <a:gdLst>
              <a:gd name="connsiteX0" fmla="*/ 0 w 4024657"/>
              <a:gd name="connsiteY0" fmla="*/ 0 h 2863936"/>
              <a:gd name="connsiteX1" fmla="*/ 4024657 w 4024657"/>
              <a:gd name="connsiteY1" fmla="*/ 0 h 2863936"/>
              <a:gd name="connsiteX2" fmla="*/ 4024657 w 4024657"/>
              <a:gd name="connsiteY2" fmla="*/ 2863936 h 2863936"/>
              <a:gd name="connsiteX3" fmla="*/ 0 w 4024657"/>
              <a:gd name="connsiteY3" fmla="*/ 2863936 h 2863936"/>
            </a:gdLst>
            <a:ahLst/>
            <a:cxnLst>
              <a:cxn ang="0">
                <a:pos x="connsiteX0" y="connsiteY0"/>
              </a:cxn>
              <a:cxn ang="0">
                <a:pos x="connsiteX1" y="connsiteY1"/>
              </a:cxn>
              <a:cxn ang="0">
                <a:pos x="connsiteX2" y="connsiteY2"/>
              </a:cxn>
              <a:cxn ang="0">
                <a:pos x="connsiteX3" y="connsiteY3"/>
              </a:cxn>
            </a:cxnLst>
            <a:rect l="l" t="t" r="r" b="b"/>
            <a:pathLst>
              <a:path w="4024657" h="2863936">
                <a:moveTo>
                  <a:pt x="0" y="0"/>
                </a:moveTo>
                <a:lnTo>
                  <a:pt x="4024657" y="0"/>
                </a:lnTo>
                <a:lnTo>
                  <a:pt x="4024657" y="2863936"/>
                </a:lnTo>
                <a:lnTo>
                  <a:pt x="0" y="2863936"/>
                </a:ln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up)">
                                      <p:cBhvr>
                                        <p:cTn id="13" dur="500"/>
                                        <p:tgtEl>
                                          <p:spTgt spid="29"/>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up)">
                                      <p:cBhvr>
                                        <p:cTn id="16" dur="500"/>
                                        <p:tgtEl>
                                          <p:spTgt spid="30"/>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outVertical)">
                                      <p:cBhvr>
                                        <p:cTn id="19" dur="500"/>
                                        <p:tgtEl>
                                          <p:spTgt spid="28"/>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anim calcmode="lin" valueType="num">
                                      <p:cBhvr>
                                        <p:cTn id="24" dur="1000" fill="hold"/>
                                        <p:tgtEl>
                                          <p:spTgt spid="33"/>
                                        </p:tgtEl>
                                        <p:attrNameLst>
                                          <p:attrName>ppt_x</p:attrName>
                                        </p:attrNameLst>
                                      </p:cBhvr>
                                      <p:tavLst>
                                        <p:tav tm="0">
                                          <p:val>
                                            <p:strVal val="#ppt_x"/>
                                          </p:val>
                                        </p:tav>
                                        <p:tav tm="100000">
                                          <p:val>
                                            <p:strVal val="#ppt_x"/>
                                          </p:val>
                                        </p:tav>
                                      </p:tavLst>
                                    </p:anim>
                                    <p:anim calcmode="lin" valueType="num">
                                      <p:cBhvr>
                                        <p:cTn id="25" dur="1000" fill="hold"/>
                                        <p:tgtEl>
                                          <p:spTgt spid="3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up)">
                                      <p:cBhvr>
                                        <p:cTn id="37" dur="500"/>
                                        <p:tgtEl>
                                          <p:spTgt spid="3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barn(outVertical)">
                                      <p:cBhvr>
                                        <p:cTn id="40" dur="500"/>
                                        <p:tgtEl>
                                          <p:spTgt spid="34"/>
                                        </p:tgtEl>
                                      </p:cBhvr>
                                    </p:animEffect>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1000"/>
                                        <p:tgtEl>
                                          <p:spTgt spid="43"/>
                                        </p:tgtEl>
                                      </p:cBhvr>
                                    </p:animEffect>
                                    <p:anim calcmode="lin" valueType="num">
                                      <p:cBhvr>
                                        <p:cTn id="45" dur="1000" fill="hold"/>
                                        <p:tgtEl>
                                          <p:spTgt spid="43"/>
                                        </p:tgtEl>
                                        <p:attrNameLst>
                                          <p:attrName>ppt_x</p:attrName>
                                        </p:attrNameLst>
                                      </p:cBhvr>
                                      <p:tavLst>
                                        <p:tav tm="0">
                                          <p:val>
                                            <p:strVal val="#ppt_x"/>
                                          </p:val>
                                        </p:tav>
                                        <p:tav tm="100000">
                                          <p:val>
                                            <p:strVal val="#ppt_x"/>
                                          </p:val>
                                        </p:tav>
                                      </p:tavLst>
                                    </p:anim>
                                    <p:anim calcmode="lin" valueType="num">
                                      <p:cBhvr>
                                        <p:cTn id="46" dur="1000" fill="hold"/>
                                        <p:tgtEl>
                                          <p:spTgt spid="4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1000"/>
                                        <p:tgtEl>
                                          <p:spTgt spid="42"/>
                                        </p:tgtEl>
                                      </p:cBhvr>
                                    </p:animEffect>
                                    <p:anim calcmode="lin" valueType="num">
                                      <p:cBhvr>
                                        <p:cTn id="50" dur="1000" fill="hold"/>
                                        <p:tgtEl>
                                          <p:spTgt spid="42"/>
                                        </p:tgtEl>
                                        <p:attrNameLst>
                                          <p:attrName>ppt_x</p:attrName>
                                        </p:attrNameLst>
                                      </p:cBhvr>
                                      <p:tavLst>
                                        <p:tav tm="0">
                                          <p:val>
                                            <p:strVal val="#ppt_x"/>
                                          </p:val>
                                        </p:tav>
                                        <p:tav tm="100000">
                                          <p:val>
                                            <p:strVal val="#ppt_x"/>
                                          </p:val>
                                        </p:tav>
                                      </p:tavLst>
                                    </p:anim>
                                    <p:anim calcmode="lin" valueType="num">
                                      <p:cBhvr>
                                        <p:cTn id="51" dur="1000" fill="hold"/>
                                        <p:tgtEl>
                                          <p:spTgt spid="42"/>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up)">
                                      <p:cBhvr>
                                        <p:cTn id="55" dur="500"/>
                                        <p:tgtEl>
                                          <p:spTgt spid="45"/>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wipe(up)">
                                      <p:cBhvr>
                                        <p:cTn id="58" dur="500"/>
                                        <p:tgtEl>
                                          <p:spTgt spid="46"/>
                                        </p:tgtEl>
                                      </p:cBhvr>
                                    </p:animEffect>
                                  </p:childTnLst>
                                </p:cTn>
                              </p:par>
                              <p:par>
                                <p:cTn id="59" presetID="16" presetClass="entr" presetSubtype="37"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barn(outVertical)">
                                      <p:cBhvr>
                                        <p:cTn id="6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bldLvl="0" animBg="1"/>
      <p:bldP spid="29" grpId="0"/>
      <p:bldP spid="30" grpId="0"/>
      <p:bldP spid="32" grpId="0" animBg="1"/>
      <p:bldP spid="33" grpId="0" bldLvl="0" animBg="1"/>
      <p:bldP spid="34" grpId="0" bldLvl="0" animBg="1"/>
      <p:bldP spid="35" grpId="0"/>
      <p:bldP spid="36" grpId="0"/>
      <p:bldP spid="42" grpId="0" animBg="1"/>
      <p:bldP spid="43" grpId="0" bldLvl="0" animBg="1"/>
      <p:bldP spid="44" grpId="0" bldLvl="0" animBg="1"/>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741950" y="2483925"/>
            <a:ext cx="3806568" cy="2668231"/>
            <a:chOff x="3482895" y="3311899"/>
            <a:chExt cx="5075424" cy="3557641"/>
          </a:xfrm>
          <a:solidFill>
            <a:srgbClr val="0E95AD"/>
          </a:solidFill>
        </p:grpSpPr>
        <p:sp>
          <p:nvSpPr>
            <p:cNvPr id="30" name="Freeform 5"/>
            <p:cNvSpPr/>
            <p:nvPr/>
          </p:nvSpPr>
          <p:spPr bwMode="auto">
            <a:xfrm>
              <a:off x="3482895" y="3938384"/>
              <a:ext cx="2235959" cy="2931156"/>
            </a:xfrm>
            <a:custGeom>
              <a:avLst/>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fontAlgn="base">
                <a:spcBef>
                  <a:spcPct val="0"/>
                </a:spcBef>
                <a:spcAft>
                  <a:spcPct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lang="zh-CN" altLang="en-US" sz="2250">
                <a:solidFill>
                  <a:schemeClr val="lt1"/>
                </a:solidFill>
                <a:effectLst>
                  <a:outerShdw blurRad="38100" dist="12700" dir="5400000" rotWithShape="0">
                    <a:srgbClr val="000000">
                      <a:alpha val="50000"/>
                    </a:srgbClr>
                  </a:outerShdw>
                </a:effectLst>
                <a:latin typeface="Sinkin Sans 400 Regular"/>
                <a:ea typeface="Sinkin Sans 400 Regular"/>
                <a:cs typeface="Sinkin Sans 400 Regular"/>
                <a:sym typeface="Calibri" panose="020F0502020204030204" pitchFamily="34" charset="0"/>
              </a:endParaRPr>
            </a:p>
          </p:txBody>
        </p:sp>
        <p:sp>
          <p:nvSpPr>
            <p:cNvPr id="31" name="Freeform 6"/>
            <p:cNvSpPr/>
            <p:nvPr/>
          </p:nvSpPr>
          <p:spPr bwMode="auto">
            <a:xfrm>
              <a:off x="6346323" y="3847589"/>
              <a:ext cx="2211996" cy="3021951"/>
            </a:xfrm>
            <a:custGeom>
              <a:avLst/>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fontAlgn="base">
                <a:spcBef>
                  <a:spcPct val="0"/>
                </a:spcBef>
                <a:spcAft>
                  <a:spcPct val="0"/>
                </a:spcAft>
                <a:defRPr/>
              </a:pPr>
              <a:endParaRPr lang="zh-CN" altLang="en-US">
                <a:solidFill>
                  <a:schemeClr val="lt1"/>
                </a:solidFill>
              </a:endParaRPr>
            </a:p>
          </p:txBody>
        </p:sp>
        <p:sp>
          <p:nvSpPr>
            <p:cNvPr id="32" name="Freeform 7"/>
            <p:cNvSpPr/>
            <p:nvPr/>
          </p:nvSpPr>
          <p:spPr bwMode="auto">
            <a:xfrm>
              <a:off x="5282132" y="3311899"/>
              <a:ext cx="575928" cy="3557641"/>
            </a:xfrm>
            <a:custGeom>
              <a:avLst/>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grpFill/>
            <a:ln>
              <a:noFill/>
            </a:ln>
            <a:effectLst/>
          </p:spPr>
          <p:txBody>
            <a:bodyPr vert="horz" wrap="square" lIns="51442" tIns="25721" rIns="51442" bIns="25721"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fontAlgn="base">
                <a:spcBef>
                  <a:spcPct val="0"/>
                </a:spcBef>
                <a:spcAft>
                  <a:spcPct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lang="zh-CN" altLang="en-US" sz="2250">
                <a:solidFill>
                  <a:srgbClr val="FFFFFF"/>
                </a:solidFill>
                <a:effectLst>
                  <a:outerShdw blurRad="38100" dist="12700" dir="5400000" rotWithShape="0">
                    <a:srgbClr val="000000">
                      <a:alpha val="50000"/>
                    </a:srgbClr>
                  </a:outerShdw>
                </a:effectLst>
                <a:latin typeface="微软雅黑" panose="020B0503020204020204" pitchFamily="34" charset="-122"/>
                <a:ea typeface="Sinkin Sans 400 Regular"/>
                <a:cs typeface="Sinkin Sans 400 Regular"/>
                <a:sym typeface="Sinkin Sans 400 Regular"/>
              </a:endParaRPr>
            </a:p>
          </p:txBody>
        </p:sp>
        <p:sp>
          <p:nvSpPr>
            <p:cNvPr id="33" name="Freeform 8"/>
            <p:cNvSpPr/>
            <p:nvPr/>
          </p:nvSpPr>
          <p:spPr bwMode="auto">
            <a:xfrm>
              <a:off x="6189916" y="3311899"/>
              <a:ext cx="575928" cy="3557641"/>
            </a:xfrm>
            <a:custGeom>
              <a:avLst/>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grpFill/>
            <a:ln w="9525">
              <a:noFill/>
              <a:miter lim="800000"/>
            </a:ln>
          </p:spPr>
          <p:txBody>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fontAlgn="base">
                <a:spcBef>
                  <a:spcPct val="0"/>
                </a:spcBef>
                <a:spcAft>
                  <a:spcPct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lang="zh-CN" altLang="en-US" sz="225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endParaRPr>
            </a:p>
          </p:txBody>
        </p:sp>
      </p:grpSp>
      <p:grpSp>
        <p:nvGrpSpPr>
          <p:cNvPr id="34" name="组合 33"/>
          <p:cNvGrpSpPr/>
          <p:nvPr/>
        </p:nvGrpSpPr>
        <p:grpSpPr>
          <a:xfrm>
            <a:off x="6687297" y="2620116"/>
            <a:ext cx="544768" cy="544768"/>
            <a:chOff x="8496978" y="3655797"/>
            <a:chExt cx="691437" cy="691437"/>
          </a:xfrm>
        </p:grpSpPr>
        <p:sp>
          <p:nvSpPr>
            <p:cNvPr id="35" name="椭圆 34"/>
            <p:cNvSpPr/>
            <p:nvPr/>
          </p:nvSpPr>
          <p:spPr>
            <a:xfrm>
              <a:off x="8496978" y="3655797"/>
              <a:ext cx="691437" cy="691437"/>
            </a:xfrm>
            <a:prstGeom prst="ellips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fontAlgn="base">
                <a:spcBef>
                  <a:spcPct val="0"/>
                </a:spcBef>
                <a:spcAft>
                  <a:spcPct val="0"/>
                </a:spcAft>
                <a:defRPr/>
              </a:pPr>
              <a:endParaRPr lang="zh-CN" altLang="en-US" dirty="0"/>
            </a:p>
          </p:txBody>
        </p:sp>
        <p:sp>
          <p:nvSpPr>
            <p:cNvPr id="36" name="Freeform 17"/>
            <p:cNvSpPr>
              <a:spLocks noEditPoints="1"/>
            </p:cNvSpPr>
            <p:nvPr/>
          </p:nvSpPr>
          <p:spPr bwMode="auto">
            <a:xfrm>
              <a:off x="8679377" y="3842881"/>
              <a:ext cx="316909" cy="316909"/>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rgbClr val="FFFFFF"/>
            </a:solidFill>
            <a:ln>
              <a:noFill/>
            </a:ln>
          </p:spPr>
          <p:txBody>
            <a:bodyPr vert="horz" wrap="square" lIns="68580" tIns="34290" rIns="68580" bIns="3429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0" fontAlgn="base" hangingPunct="0">
                <a:spcBef>
                  <a:spcPct val="0"/>
                </a:spcBef>
                <a:spcAft>
                  <a:spcPct val="0"/>
                </a:spcAft>
              </a:pPr>
              <a:endParaRPr lang="zh-CN" altLang="en-US">
                <a:solidFill>
                  <a:schemeClr val="bg2">
                    <a:lumMod val="50000"/>
                  </a:schemeClr>
                </a:solidFill>
              </a:endParaRPr>
            </a:p>
          </p:txBody>
        </p:sp>
      </p:grpSp>
      <p:sp>
        <p:nvSpPr>
          <p:cNvPr id="37" name="椭圆 36"/>
          <p:cNvSpPr/>
          <p:nvPr/>
        </p:nvSpPr>
        <p:spPr>
          <a:xfrm>
            <a:off x="3572724" y="4017788"/>
            <a:ext cx="364313" cy="364313"/>
          </a:xfrm>
          <a:prstGeom prst="ellips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fontAlgn="base">
              <a:spcBef>
                <a:spcPct val="0"/>
              </a:spcBef>
              <a:spcAft>
                <a:spcPct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lang="zh-CN" altLang="en-US" sz="2250">
              <a:effectLst>
                <a:outerShdw blurRad="38100" dist="12700" dir="5400000" rotWithShape="0">
                  <a:srgbClr val="000000">
                    <a:alpha val="50000"/>
                  </a:srgbClr>
                </a:outerShdw>
              </a:effectLst>
              <a:latin typeface="Sinkin Sans 400 Regular"/>
              <a:ea typeface="Sinkin Sans 400 Regular"/>
              <a:cs typeface="Sinkin Sans 400 Regular"/>
              <a:sym typeface="Calibri" panose="020F0502020204030204" pitchFamily="34" charset="0"/>
            </a:endParaRPr>
          </a:p>
        </p:txBody>
      </p:sp>
      <p:sp>
        <p:nvSpPr>
          <p:cNvPr id="38" name="椭圆 37"/>
          <p:cNvSpPr/>
          <p:nvPr/>
        </p:nvSpPr>
        <p:spPr>
          <a:xfrm>
            <a:off x="5028277" y="3447484"/>
            <a:ext cx="160026" cy="160026"/>
          </a:xfrm>
          <a:prstGeom prst="ellipse">
            <a:avLst/>
          </a:prstGeom>
          <a:solidFill>
            <a:srgbClr val="0E95AD"/>
          </a:solidFill>
          <a:ln w="9525">
            <a:noFill/>
            <a:miter lim="800000"/>
          </a:ln>
        </p:spPr>
        <p:txBody>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fontAlgn="base">
              <a:spcBef>
                <a:spcPct val="0"/>
              </a:spcBef>
              <a:spcAft>
                <a:spcPct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lang="zh-CN" altLang="en-US" sz="225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endParaRPr>
          </a:p>
        </p:txBody>
      </p:sp>
      <p:sp>
        <p:nvSpPr>
          <p:cNvPr id="39" name="椭圆 38"/>
          <p:cNvSpPr/>
          <p:nvPr/>
        </p:nvSpPr>
        <p:spPr>
          <a:xfrm>
            <a:off x="4538721" y="3024718"/>
            <a:ext cx="226934" cy="226934"/>
          </a:xfrm>
          <a:prstGeom prst="ellipse">
            <a:avLst/>
          </a:prstGeom>
          <a:solidFill>
            <a:srgbClr val="0E95AD"/>
          </a:solidFill>
          <a:ln>
            <a:noFill/>
          </a:ln>
          <a:effectLst/>
        </p:spPr>
        <p:txBody>
          <a:bodyPr vert="horz" wrap="square" lIns="51442" tIns="25721" rIns="51442" bIns="25721" numCol="1" anchor="t" anchorCtr="0" compatLnSpc="1"/>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fontAlgn="base">
              <a:spcBef>
                <a:spcPct val="0"/>
              </a:spcBef>
              <a:spcAft>
                <a:spcPct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lang="zh-CN" altLang="en-US" sz="2250">
              <a:solidFill>
                <a:srgbClr val="FFFFFF"/>
              </a:solidFill>
              <a:effectLst>
                <a:outerShdw blurRad="38100" dist="12700" dir="5400000" rotWithShape="0">
                  <a:srgbClr val="000000">
                    <a:alpha val="50000"/>
                  </a:srgbClr>
                </a:outerShdw>
              </a:effectLst>
              <a:latin typeface="微软雅黑" panose="020B0503020204020204" pitchFamily="34" charset="-122"/>
              <a:ea typeface="Sinkin Sans 400 Regular"/>
              <a:cs typeface="Sinkin Sans 400 Regular"/>
              <a:sym typeface="Sinkin Sans 400 Regular"/>
            </a:endParaRPr>
          </a:p>
        </p:txBody>
      </p:sp>
      <p:sp>
        <p:nvSpPr>
          <p:cNvPr id="40" name="椭圆 39"/>
          <p:cNvSpPr/>
          <p:nvPr/>
        </p:nvSpPr>
        <p:spPr>
          <a:xfrm>
            <a:off x="5453556" y="4086701"/>
            <a:ext cx="262169" cy="262169"/>
          </a:xfrm>
          <a:prstGeom prst="ellips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eaLnBrk="0" fontAlgn="base" hangingPunct="0">
              <a:spcBef>
                <a:spcPct val="0"/>
              </a:spcBef>
              <a:spcAft>
                <a:spcPct val="0"/>
              </a:spcAft>
            </a:pPr>
            <a:endParaRPr lang="zh-CN" altLang="en-US">
              <a:solidFill>
                <a:schemeClr val="bg2">
                  <a:lumMod val="50000"/>
                </a:schemeClr>
              </a:solidFill>
            </a:endParaRPr>
          </a:p>
        </p:txBody>
      </p:sp>
      <p:sp>
        <p:nvSpPr>
          <p:cNvPr id="41" name="椭圆 40"/>
          <p:cNvSpPr/>
          <p:nvPr/>
        </p:nvSpPr>
        <p:spPr>
          <a:xfrm>
            <a:off x="5853941" y="2894204"/>
            <a:ext cx="160026" cy="160026"/>
          </a:xfrm>
          <a:prstGeom prst="ellipse">
            <a:avLst/>
          </a:prstGeom>
          <a:solidFill>
            <a:srgbClr val="187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fontAlgn="base">
              <a:spcBef>
                <a:spcPct val="0"/>
              </a:spcBef>
              <a:spcAft>
                <a:spcPct val="0"/>
              </a:spcAft>
              <a:defRPr/>
            </a:pPr>
            <a:endParaRPr lang="zh-CN" altLang="en-US"/>
          </a:p>
        </p:txBody>
      </p:sp>
      <p:grpSp>
        <p:nvGrpSpPr>
          <p:cNvPr id="42" name="组合 41"/>
          <p:cNvGrpSpPr/>
          <p:nvPr/>
        </p:nvGrpSpPr>
        <p:grpSpPr>
          <a:xfrm>
            <a:off x="1689286" y="1498887"/>
            <a:ext cx="2127710" cy="999249"/>
            <a:chOff x="2153344" y="2276872"/>
            <a:chExt cx="2700556" cy="1268279"/>
          </a:xfrm>
        </p:grpSpPr>
        <p:sp>
          <p:nvSpPr>
            <p:cNvPr id="43" name="文本框 80"/>
            <p:cNvSpPr txBox="1"/>
            <p:nvPr/>
          </p:nvSpPr>
          <p:spPr>
            <a:xfrm>
              <a:off x="2153344" y="2636913"/>
              <a:ext cx="2529289" cy="908238"/>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方正兰亭黑简体" pitchFamily="2" charset="-122"/>
                  <a:ea typeface="方正兰亭黑简体" pitchFamily="2" charset="-122"/>
                </a:rPr>
                <a:t>由在此输入详细介绍，以表达项目工作的详细资料和文字信息。在此输入详细介绍</a:t>
              </a:r>
            </a:p>
          </p:txBody>
        </p:sp>
        <p:sp>
          <p:nvSpPr>
            <p:cNvPr id="44" name="TextBox 65"/>
            <p:cNvSpPr txBox="1"/>
            <p:nvPr/>
          </p:nvSpPr>
          <p:spPr>
            <a:xfrm>
              <a:off x="3550154" y="2276872"/>
              <a:ext cx="1303746" cy="300298"/>
            </a:xfrm>
            <a:prstGeom prst="rect">
              <a:avLst/>
            </a:prstGeom>
            <a:noFill/>
          </p:spPr>
          <p:txBody>
            <a:bodyPr wrap="none" lIns="51430" tIns="25715" rIns="51430" bIns="25715" rtlCol="0">
              <a:spAutoFit/>
            </a:bodyPr>
            <a:lstStyle/>
            <a:p>
              <a:r>
                <a:rPr lang="zh-CN" altLang="en-US" sz="1200" b="1" dirty="0">
                  <a:solidFill>
                    <a:srgbClr val="0E95AD"/>
                  </a:solidFill>
                  <a:latin typeface="微软雅黑" panose="020B0503020204020204" pitchFamily="34" charset="-122"/>
                  <a:ea typeface="微软雅黑" panose="020B0503020204020204" pitchFamily="34" charset="-122"/>
                </a:rPr>
                <a:t>点击添加文本</a:t>
              </a:r>
            </a:p>
          </p:txBody>
        </p:sp>
        <p:sp>
          <p:nvSpPr>
            <p:cNvPr id="45" name="任意多边形 74"/>
            <p:cNvSpPr/>
            <p:nvPr/>
          </p:nvSpPr>
          <p:spPr>
            <a:xfrm>
              <a:off x="2296886" y="2645229"/>
              <a:ext cx="2253343" cy="0"/>
            </a:xfrm>
            <a:custGeom>
              <a:avLst/>
              <a:gdLst>
                <a:gd name="connsiteX0" fmla="*/ 0 w 2253343"/>
                <a:gd name="connsiteY0" fmla="*/ 0 h 0"/>
                <a:gd name="connsiteX1" fmla="*/ 2253343 w 2253343"/>
                <a:gd name="connsiteY1" fmla="*/ 0 h 0"/>
              </a:gdLst>
              <a:ahLst/>
              <a:cxnLst>
                <a:cxn ang="0">
                  <a:pos x="connsiteX0" y="connsiteY0"/>
                </a:cxn>
                <a:cxn ang="0">
                  <a:pos x="connsiteX1" y="connsiteY1"/>
                </a:cxn>
              </a:cxnLst>
              <a:rect l="l" t="t" r="r" b="b"/>
              <a:pathLst>
                <a:path w="2253343">
                  <a:moveTo>
                    <a:pt x="0" y="0"/>
                  </a:moveTo>
                  <a:lnTo>
                    <a:pt x="2253343" y="0"/>
                  </a:lnTo>
                </a:path>
              </a:pathLst>
            </a:cu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p>
          </p:txBody>
        </p:sp>
      </p:grpSp>
      <p:grpSp>
        <p:nvGrpSpPr>
          <p:cNvPr id="46" name="组合 45"/>
          <p:cNvGrpSpPr/>
          <p:nvPr/>
        </p:nvGrpSpPr>
        <p:grpSpPr>
          <a:xfrm>
            <a:off x="5616658" y="1498888"/>
            <a:ext cx="1925672" cy="1007522"/>
            <a:chOff x="7138088" y="2276872"/>
            <a:chExt cx="2444124" cy="1278779"/>
          </a:xfrm>
        </p:grpSpPr>
        <p:sp>
          <p:nvSpPr>
            <p:cNvPr id="47" name="文本框 80"/>
            <p:cNvSpPr txBox="1"/>
            <p:nvPr/>
          </p:nvSpPr>
          <p:spPr>
            <a:xfrm>
              <a:off x="7138088" y="2647412"/>
              <a:ext cx="2444124" cy="908239"/>
            </a:xfrm>
            <a:prstGeom prst="rect">
              <a:avLst/>
            </a:prstGeom>
            <a:noFill/>
          </p:spPr>
          <p:txBody>
            <a:bodyPr wrap="square" rtlCol="0">
              <a:spAutoFit/>
            </a:bodyPr>
            <a:lstStyle/>
            <a:p>
              <a:pPr>
                <a:lnSpc>
                  <a:spcPct val="150000"/>
                </a:lnSpc>
              </a:pPr>
              <a:r>
                <a:rPr lang="zh-CN" altLang="en-US" sz="900" dirty="0">
                  <a:solidFill>
                    <a:schemeClr val="tx1">
                      <a:lumMod val="65000"/>
                      <a:lumOff val="35000"/>
                    </a:schemeClr>
                  </a:solidFill>
                  <a:latin typeface="方正兰亭黑简体" pitchFamily="2" charset="-122"/>
                  <a:ea typeface="方正兰亭黑简体" pitchFamily="2" charset="-122"/>
                </a:rPr>
                <a:t>由在此输入详细介绍，以表达项目工作的详细资料和文字信息。在此输入详细介绍</a:t>
              </a:r>
            </a:p>
          </p:txBody>
        </p:sp>
        <p:sp>
          <p:nvSpPr>
            <p:cNvPr id="48" name="TextBox 69"/>
            <p:cNvSpPr txBox="1"/>
            <p:nvPr/>
          </p:nvSpPr>
          <p:spPr>
            <a:xfrm>
              <a:off x="7138089" y="2276872"/>
              <a:ext cx="1303747" cy="300298"/>
            </a:xfrm>
            <a:prstGeom prst="rect">
              <a:avLst/>
            </a:prstGeom>
            <a:noFill/>
          </p:spPr>
          <p:txBody>
            <a:bodyPr wrap="none" lIns="51430" tIns="25715" rIns="51430" bIns="25715" rtlCol="0">
              <a:spAutoFit/>
            </a:bodyPr>
            <a:lstStyle/>
            <a:p>
              <a:r>
                <a:rPr lang="zh-CN" altLang="en-US" sz="1200" b="1" dirty="0">
                  <a:solidFill>
                    <a:srgbClr val="0E95AD"/>
                  </a:solidFill>
                  <a:latin typeface="微软雅黑" panose="020B0503020204020204" pitchFamily="34" charset="-122"/>
                  <a:ea typeface="微软雅黑" panose="020B0503020204020204" pitchFamily="34" charset="-122"/>
                </a:rPr>
                <a:t>点击添加文本</a:t>
              </a:r>
            </a:p>
          </p:txBody>
        </p:sp>
        <p:sp>
          <p:nvSpPr>
            <p:cNvPr id="49" name="任意多边形 75"/>
            <p:cNvSpPr/>
            <p:nvPr/>
          </p:nvSpPr>
          <p:spPr>
            <a:xfrm>
              <a:off x="7219106" y="2636912"/>
              <a:ext cx="2253343" cy="0"/>
            </a:xfrm>
            <a:custGeom>
              <a:avLst/>
              <a:gdLst>
                <a:gd name="connsiteX0" fmla="*/ 0 w 2253343"/>
                <a:gd name="connsiteY0" fmla="*/ 0 h 0"/>
                <a:gd name="connsiteX1" fmla="*/ 2253343 w 2253343"/>
                <a:gd name="connsiteY1" fmla="*/ 0 h 0"/>
              </a:gdLst>
              <a:ahLst/>
              <a:cxnLst>
                <a:cxn ang="0">
                  <a:pos x="connsiteX0" y="connsiteY0"/>
                </a:cxn>
                <a:cxn ang="0">
                  <a:pos x="connsiteX1" y="connsiteY1"/>
                </a:cxn>
              </a:cxnLst>
              <a:rect l="l" t="t" r="r" b="b"/>
              <a:pathLst>
                <a:path w="2253343">
                  <a:moveTo>
                    <a:pt x="0" y="0"/>
                  </a:moveTo>
                  <a:lnTo>
                    <a:pt x="2253343" y="0"/>
                  </a:lnTo>
                </a:path>
              </a:pathLst>
            </a:cu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p>
          </p:txBody>
        </p:sp>
      </p:grpSp>
      <p:grpSp>
        <p:nvGrpSpPr>
          <p:cNvPr id="50" name="组合 49"/>
          <p:cNvGrpSpPr/>
          <p:nvPr/>
        </p:nvGrpSpPr>
        <p:grpSpPr>
          <a:xfrm>
            <a:off x="737574" y="3319560"/>
            <a:ext cx="2121593" cy="972120"/>
            <a:chOff x="945401" y="4543554"/>
            <a:chExt cx="2692794" cy="1233845"/>
          </a:xfrm>
        </p:grpSpPr>
        <p:sp>
          <p:nvSpPr>
            <p:cNvPr id="51" name="文本框 80"/>
            <p:cNvSpPr txBox="1"/>
            <p:nvPr/>
          </p:nvSpPr>
          <p:spPr>
            <a:xfrm>
              <a:off x="945401" y="4869161"/>
              <a:ext cx="2529289" cy="908238"/>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方正兰亭黑简体" pitchFamily="2" charset="-122"/>
                  <a:ea typeface="方正兰亭黑简体" pitchFamily="2" charset="-122"/>
                </a:rPr>
                <a:t>由在此输入详细介绍，以表达项目工作的详细资料和文字信息。在此输入详细介绍</a:t>
              </a:r>
            </a:p>
          </p:txBody>
        </p:sp>
        <p:sp>
          <p:nvSpPr>
            <p:cNvPr id="52" name="TextBox 73"/>
            <p:cNvSpPr txBox="1"/>
            <p:nvPr/>
          </p:nvSpPr>
          <p:spPr>
            <a:xfrm>
              <a:off x="2334448" y="4543554"/>
              <a:ext cx="1303747" cy="300298"/>
            </a:xfrm>
            <a:prstGeom prst="rect">
              <a:avLst/>
            </a:prstGeom>
            <a:noFill/>
          </p:spPr>
          <p:txBody>
            <a:bodyPr wrap="none" lIns="51430" tIns="25715" rIns="51430" bIns="25715" rtlCol="0">
              <a:spAutoFit/>
            </a:bodyPr>
            <a:lstStyle/>
            <a:p>
              <a:r>
                <a:rPr lang="zh-CN" altLang="en-US" sz="1200" b="1" dirty="0">
                  <a:solidFill>
                    <a:srgbClr val="1874BC"/>
                  </a:solidFill>
                  <a:latin typeface="微软雅黑" panose="020B0503020204020204" pitchFamily="34" charset="-122"/>
                  <a:ea typeface="微软雅黑" panose="020B0503020204020204" pitchFamily="34" charset="-122"/>
                </a:rPr>
                <a:t>点击添加文本</a:t>
              </a:r>
            </a:p>
          </p:txBody>
        </p:sp>
        <p:sp>
          <p:nvSpPr>
            <p:cNvPr id="53" name="任意多边形 76"/>
            <p:cNvSpPr/>
            <p:nvPr/>
          </p:nvSpPr>
          <p:spPr>
            <a:xfrm>
              <a:off x="1098426" y="4869160"/>
              <a:ext cx="2253343" cy="0"/>
            </a:xfrm>
            <a:custGeom>
              <a:avLst/>
              <a:gdLst>
                <a:gd name="connsiteX0" fmla="*/ 0 w 2253343"/>
                <a:gd name="connsiteY0" fmla="*/ 0 h 0"/>
                <a:gd name="connsiteX1" fmla="*/ 2253343 w 2253343"/>
                <a:gd name="connsiteY1" fmla="*/ 0 h 0"/>
              </a:gdLst>
              <a:ahLst/>
              <a:cxnLst>
                <a:cxn ang="0">
                  <a:pos x="connsiteX0" y="connsiteY0"/>
                </a:cxn>
                <a:cxn ang="0">
                  <a:pos x="connsiteX1" y="connsiteY1"/>
                </a:cxn>
              </a:cxnLst>
              <a:rect l="l" t="t" r="r" b="b"/>
              <a:pathLst>
                <a:path w="2253343">
                  <a:moveTo>
                    <a:pt x="0" y="0"/>
                  </a:moveTo>
                  <a:lnTo>
                    <a:pt x="2253343" y="0"/>
                  </a:lnTo>
                </a:path>
              </a:pathLst>
            </a:cu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p>
          </p:txBody>
        </p:sp>
      </p:grpSp>
      <p:grpSp>
        <p:nvGrpSpPr>
          <p:cNvPr id="54" name="组合 53"/>
          <p:cNvGrpSpPr/>
          <p:nvPr/>
        </p:nvGrpSpPr>
        <p:grpSpPr>
          <a:xfrm>
            <a:off x="6467661" y="3235696"/>
            <a:ext cx="1992772" cy="999249"/>
            <a:chOff x="8218209" y="4437112"/>
            <a:chExt cx="2529289" cy="1268278"/>
          </a:xfrm>
        </p:grpSpPr>
        <p:sp>
          <p:nvSpPr>
            <p:cNvPr id="55" name="文本框 80"/>
            <p:cNvSpPr txBox="1"/>
            <p:nvPr/>
          </p:nvSpPr>
          <p:spPr>
            <a:xfrm>
              <a:off x="8218209" y="4797152"/>
              <a:ext cx="2529289" cy="908238"/>
            </a:xfrm>
            <a:prstGeom prst="rect">
              <a:avLst/>
            </a:prstGeom>
            <a:noFill/>
          </p:spPr>
          <p:txBody>
            <a:bodyPr wrap="square" rtlCol="0">
              <a:spAutoFit/>
            </a:bodyPr>
            <a:lstStyle/>
            <a:p>
              <a:pPr>
                <a:lnSpc>
                  <a:spcPct val="150000"/>
                </a:lnSpc>
              </a:pPr>
              <a:r>
                <a:rPr lang="zh-CN" altLang="en-US" sz="900" dirty="0">
                  <a:solidFill>
                    <a:schemeClr val="tx1">
                      <a:lumMod val="65000"/>
                      <a:lumOff val="35000"/>
                    </a:schemeClr>
                  </a:solidFill>
                  <a:latin typeface="方正兰亭黑简体" pitchFamily="2" charset="-122"/>
                  <a:ea typeface="方正兰亭黑简体" pitchFamily="2" charset="-122"/>
                </a:rPr>
                <a:t>由在此输入详细介绍，以表达项目工作的详细资料和文字信息。在此输入详细介绍</a:t>
              </a:r>
            </a:p>
          </p:txBody>
        </p:sp>
        <p:sp>
          <p:nvSpPr>
            <p:cNvPr id="56" name="TextBox 71"/>
            <p:cNvSpPr txBox="1"/>
            <p:nvPr/>
          </p:nvSpPr>
          <p:spPr>
            <a:xfrm>
              <a:off x="8227218" y="4437112"/>
              <a:ext cx="1303747" cy="300298"/>
            </a:xfrm>
            <a:prstGeom prst="rect">
              <a:avLst/>
            </a:prstGeom>
            <a:noFill/>
          </p:spPr>
          <p:txBody>
            <a:bodyPr wrap="none" lIns="51430" tIns="25715" rIns="51430" bIns="25715" rtlCol="0">
              <a:spAutoFit/>
            </a:bodyPr>
            <a:lstStyle/>
            <a:p>
              <a:r>
                <a:rPr lang="zh-CN" altLang="en-US" sz="1200" b="1" dirty="0">
                  <a:solidFill>
                    <a:srgbClr val="1874BC"/>
                  </a:solidFill>
                  <a:latin typeface="微软雅黑" panose="020B0503020204020204" pitchFamily="34" charset="-122"/>
                  <a:ea typeface="微软雅黑" panose="020B0503020204020204" pitchFamily="34" charset="-122"/>
                </a:rPr>
                <a:t>点击添加文本</a:t>
              </a:r>
            </a:p>
          </p:txBody>
        </p:sp>
        <p:sp>
          <p:nvSpPr>
            <p:cNvPr id="57" name="任意多边形 77"/>
            <p:cNvSpPr/>
            <p:nvPr/>
          </p:nvSpPr>
          <p:spPr>
            <a:xfrm>
              <a:off x="8299226" y="4797152"/>
              <a:ext cx="2253343" cy="0"/>
            </a:xfrm>
            <a:custGeom>
              <a:avLst/>
              <a:gdLst>
                <a:gd name="connsiteX0" fmla="*/ 0 w 2253343"/>
                <a:gd name="connsiteY0" fmla="*/ 0 h 0"/>
                <a:gd name="connsiteX1" fmla="*/ 2253343 w 2253343"/>
                <a:gd name="connsiteY1" fmla="*/ 0 h 0"/>
              </a:gdLst>
              <a:ahLst/>
              <a:cxnLst>
                <a:cxn ang="0">
                  <a:pos x="connsiteX0" y="connsiteY0"/>
                </a:cxn>
                <a:cxn ang="0">
                  <a:pos x="connsiteX1" y="connsiteY1"/>
                </a:cxn>
              </a:cxnLst>
              <a:rect l="l" t="t" r="r" b="b"/>
              <a:pathLst>
                <a:path w="2253343">
                  <a:moveTo>
                    <a:pt x="0" y="0"/>
                  </a:moveTo>
                  <a:lnTo>
                    <a:pt x="2253343" y="0"/>
                  </a:lnTo>
                </a:path>
              </a:pathLst>
            </a:cu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p>
          </p:txBody>
        </p:sp>
      </p:grpSp>
      <p:sp>
        <p:nvSpPr>
          <p:cNvPr id="58" name="椭圆 57"/>
          <p:cNvSpPr/>
          <p:nvPr/>
        </p:nvSpPr>
        <p:spPr>
          <a:xfrm>
            <a:off x="3865016" y="3405898"/>
            <a:ext cx="148703" cy="148703"/>
          </a:xfrm>
          <a:prstGeom prst="ellips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eaLnBrk="0" fontAlgn="base" hangingPunct="0">
              <a:spcBef>
                <a:spcPct val="0"/>
              </a:spcBef>
              <a:spcAft>
                <a:spcPct val="0"/>
              </a:spcAft>
            </a:pPr>
            <a:endParaRPr lang="zh-CN" altLang="en-US">
              <a:solidFill>
                <a:schemeClr val="bg2">
                  <a:lumMod val="50000"/>
                </a:schemeClr>
              </a:solidFill>
            </a:endParaRPr>
          </a:p>
        </p:txBody>
      </p:sp>
      <p:grpSp>
        <p:nvGrpSpPr>
          <p:cNvPr id="59" name="组合 58"/>
          <p:cNvGrpSpPr/>
          <p:nvPr/>
        </p:nvGrpSpPr>
        <p:grpSpPr>
          <a:xfrm>
            <a:off x="4948479" y="1837013"/>
            <a:ext cx="544768" cy="544768"/>
            <a:chOff x="6290016" y="2661857"/>
            <a:chExt cx="691437" cy="691437"/>
          </a:xfrm>
        </p:grpSpPr>
        <p:sp>
          <p:nvSpPr>
            <p:cNvPr id="60" name="椭圆 59"/>
            <p:cNvSpPr/>
            <p:nvPr/>
          </p:nvSpPr>
          <p:spPr>
            <a:xfrm>
              <a:off x="6290016" y="2661857"/>
              <a:ext cx="691437" cy="691437"/>
            </a:xfrm>
            <a:prstGeom prst="ellipse">
              <a:avLst/>
            </a:prstGeom>
            <a:solidFill>
              <a:srgbClr val="0E95AD"/>
            </a:solidFill>
            <a:ln w="9525">
              <a:noFill/>
              <a:miter lim="800000"/>
            </a:ln>
          </p:spPr>
          <p:txBody>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fontAlgn="base">
                <a:spcBef>
                  <a:spcPct val="0"/>
                </a:spcBef>
                <a:spcAft>
                  <a:spcPct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lang="zh-CN" altLang="en-US" sz="2250" dirty="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endParaRPr>
            </a:p>
          </p:txBody>
        </p:sp>
        <p:sp>
          <p:nvSpPr>
            <p:cNvPr id="61" name="Shape 4392"/>
            <p:cNvSpPr/>
            <p:nvPr/>
          </p:nvSpPr>
          <p:spPr>
            <a:xfrm>
              <a:off x="6499026" y="2881732"/>
              <a:ext cx="288032" cy="259236"/>
            </a:xfrm>
            <a:custGeom>
              <a:avLst/>
              <a:gdLst/>
              <a:ahLst/>
              <a:cxnLst>
                <a:cxn ang="0">
                  <a:pos x="wd2" y="hd2"/>
                </a:cxn>
                <a:cxn ang="5400000">
                  <a:pos x="wd2" y="hd2"/>
                </a:cxn>
                <a:cxn ang="10800000">
                  <a:pos x="wd2" y="hd2"/>
                </a:cxn>
                <a:cxn ang="16200000">
                  <a:pos x="wd2" y="hd2"/>
                </a:cxn>
              </a:cxnLst>
              <a:rect l="0" t="0" r="r" b="b"/>
              <a:pathLst>
                <a:path w="21600" h="21600" extrusionOk="0">
                  <a:moveTo>
                    <a:pt x="18360" y="9600"/>
                  </a:moveTo>
                  <a:lnTo>
                    <a:pt x="18360" y="6000"/>
                  </a:lnTo>
                  <a:lnTo>
                    <a:pt x="16200" y="6000"/>
                  </a:lnTo>
                  <a:lnTo>
                    <a:pt x="16200" y="9600"/>
                  </a:lnTo>
                  <a:lnTo>
                    <a:pt x="12961" y="9600"/>
                  </a:lnTo>
                  <a:lnTo>
                    <a:pt x="12961" y="12000"/>
                  </a:lnTo>
                  <a:lnTo>
                    <a:pt x="16200" y="12000"/>
                  </a:lnTo>
                  <a:lnTo>
                    <a:pt x="16200" y="15600"/>
                  </a:lnTo>
                  <a:lnTo>
                    <a:pt x="18360" y="15600"/>
                  </a:lnTo>
                  <a:lnTo>
                    <a:pt x="18360" y="12000"/>
                  </a:lnTo>
                  <a:lnTo>
                    <a:pt x="21600" y="12000"/>
                  </a:lnTo>
                  <a:lnTo>
                    <a:pt x="21600" y="9600"/>
                  </a:lnTo>
                  <a:cubicBezTo>
                    <a:pt x="21600" y="9600"/>
                    <a:pt x="18360" y="9600"/>
                    <a:pt x="18360" y="9600"/>
                  </a:cubicBezTo>
                  <a:close/>
                  <a:moveTo>
                    <a:pt x="13368" y="16137"/>
                  </a:moveTo>
                  <a:cubicBezTo>
                    <a:pt x="10677" y="15059"/>
                    <a:pt x="9817" y="14150"/>
                    <a:pt x="9817" y="12203"/>
                  </a:cubicBezTo>
                  <a:cubicBezTo>
                    <a:pt x="9817" y="11034"/>
                    <a:pt x="10638" y="11415"/>
                    <a:pt x="11000" y="9274"/>
                  </a:cubicBezTo>
                  <a:cubicBezTo>
                    <a:pt x="11149" y="8387"/>
                    <a:pt x="11875" y="9260"/>
                    <a:pt x="12013" y="7233"/>
                  </a:cubicBezTo>
                  <a:cubicBezTo>
                    <a:pt x="12013" y="6425"/>
                    <a:pt x="11617" y="6224"/>
                    <a:pt x="11617" y="6224"/>
                  </a:cubicBezTo>
                  <a:cubicBezTo>
                    <a:pt x="11617" y="6224"/>
                    <a:pt x="11819" y="5028"/>
                    <a:pt x="11897" y="4109"/>
                  </a:cubicBezTo>
                  <a:cubicBezTo>
                    <a:pt x="11995" y="2962"/>
                    <a:pt x="11295" y="0"/>
                    <a:pt x="7560" y="0"/>
                  </a:cubicBezTo>
                  <a:cubicBezTo>
                    <a:pt x="3826" y="0"/>
                    <a:pt x="3125" y="2962"/>
                    <a:pt x="3223" y="4109"/>
                  </a:cubicBezTo>
                  <a:cubicBezTo>
                    <a:pt x="3302" y="5028"/>
                    <a:pt x="3504" y="6224"/>
                    <a:pt x="3504" y="6224"/>
                  </a:cubicBezTo>
                  <a:cubicBezTo>
                    <a:pt x="3504" y="6224"/>
                    <a:pt x="3107" y="6425"/>
                    <a:pt x="3107" y="7233"/>
                  </a:cubicBezTo>
                  <a:cubicBezTo>
                    <a:pt x="3246" y="9260"/>
                    <a:pt x="3972" y="8387"/>
                    <a:pt x="4121" y="9274"/>
                  </a:cubicBezTo>
                  <a:cubicBezTo>
                    <a:pt x="4483" y="11415"/>
                    <a:pt x="5303" y="11034"/>
                    <a:pt x="5303" y="12203"/>
                  </a:cubicBezTo>
                  <a:cubicBezTo>
                    <a:pt x="5303" y="14150"/>
                    <a:pt x="4444" y="15059"/>
                    <a:pt x="1753" y="16137"/>
                  </a:cubicBezTo>
                  <a:cubicBezTo>
                    <a:pt x="1429" y="16267"/>
                    <a:pt x="657" y="16469"/>
                    <a:pt x="0" y="16784"/>
                  </a:cubicBezTo>
                  <a:lnTo>
                    <a:pt x="0" y="21600"/>
                  </a:lnTo>
                  <a:lnTo>
                    <a:pt x="17281" y="21600"/>
                  </a:lnTo>
                  <a:cubicBezTo>
                    <a:pt x="17281" y="21600"/>
                    <a:pt x="17281" y="19825"/>
                    <a:pt x="17281" y="19073"/>
                  </a:cubicBezTo>
                  <a:cubicBezTo>
                    <a:pt x="17281" y="18321"/>
                    <a:pt x="16066" y="17219"/>
                    <a:pt x="13368" y="16137"/>
                  </a:cubicBezTo>
                  <a:close/>
                </a:path>
              </a:pathLst>
            </a:custGeom>
            <a:solidFill>
              <a:schemeClr val="bg1"/>
            </a:solidFill>
            <a:ln w="12700">
              <a:miter lim="400000"/>
            </a:ln>
          </p:spPr>
          <p:txBody>
            <a:bodyPr lIns="21431" tIns="21431" rIns="21431" bIns="21431" anchor="ctr"/>
            <a:lstStyle/>
            <a:p>
              <a:pPr algn="ctr" defTabSz="257175">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1690"/>
            </a:p>
          </p:txBody>
        </p:sp>
      </p:grpSp>
      <p:grpSp>
        <p:nvGrpSpPr>
          <p:cNvPr id="62" name="组合 61"/>
          <p:cNvGrpSpPr/>
          <p:nvPr/>
        </p:nvGrpSpPr>
        <p:grpSpPr>
          <a:xfrm>
            <a:off x="3798705" y="1844583"/>
            <a:ext cx="544768" cy="544768"/>
            <a:chOff x="4830686" y="2671465"/>
            <a:chExt cx="691437" cy="691437"/>
          </a:xfrm>
        </p:grpSpPr>
        <p:sp>
          <p:nvSpPr>
            <p:cNvPr id="63" name="椭圆 62"/>
            <p:cNvSpPr/>
            <p:nvPr/>
          </p:nvSpPr>
          <p:spPr>
            <a:xfrm>
              <a:off x="4830686" y="2671465"/>
              <a:ext cx="691437" cy="691437"/>
            </a:xfrm>
            <a:prstGeom prst="ellipse">
              <a:avLst/>
            </a:prstGeom>
            <a:solidFill>
              <a:srgbClr val="0E95AD"/>
            </a:solidFill>
            <a:ln>
              <a:noFill/>
            </a:ln>
            <a:effectLst/>
          </p:spPr>
          <p:txBody>
            <a:bodyPr vert="horz" wrap="square" lIns="51442" tIns="25721" rIns="51442" bIns="25721" numCol="1" anchor="t" anchorCtr="0" compatLnSpc="1"/>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fontAlgn="base">
                <a:spcBef>
                  <a:spcPct val="0"/>
                </a:spcBef>
                <a:spcAft>
                  <a:spcPct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lang="zh-CN" altLang="en-US" sz="2250" dirty="0">
                <a:solidFill>
                  <a:srgbClr val="FFFFFF"/>
                </a:solidFill>
                <a:effectLst>
                  <a:outerShdw blurRad="38100" dist="12700" dir="5400000" rotWithShape="0">
                    <a:srgbClr val="000000">
                      <a:alpha val="50000"/>
                    </a:srgbClr>
                  </a:outerShdw>
                </a:effectLst>
                <a:latin typeface="微软雅黑" panose="020B0503020204020204" pitchFamily="34" charset="-122"/>
                <a:ea typeface="Sinkin Sans 400 Regular"/>
                <a:cs typeface="Sinkin Sans 400 Regular"/>
                <a:sym typeface="Sinkin Sans 400 Regular"/>
              </a:endParaRPr>
            </a:p>
          </p:txBody>
        </p:sp>
        <p:sp>
          <p:nvSpPr>
            <p:cNvPr id="64" name="Shape 4513"/>
            <p:cNvSpPr/>
            <p:nvPr/>
          </p:nvSpPr>
          <p:spPr>
            <a:xfrm>
              <a:off x="5049534" y="2888389"/>
              <a:ext cx="297364" cy="252579"/>
            </a:xfrm>
            <a:custGeom>
              <a:avLst/>
              <a:gdLst/>
              <a:ahLst/>
              <a:cxnLst>
                <a:cxn ang="0">
                  <a:pos x="wd2" y="hd2"/>
                </a:cxn>
                <a:cxn ang="5400000">
                  <a:pos x="wd2" y="hd2"/>
                </a:cxn>
                <a:cxn ang="10800000">
                  <a:pos x="wd2" y="hd2"/>
                </a:cxn>
                <a:cxn ang="16200000">
                  <a:pos x="wd2" y="hd2"/>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w="12700">
              <a:miter lim="400000"/>
            </a:ln>
          </p:spPr>
          <p:txBody>
            <a:bodyPr lIns="21431" tIns="21431" rIns="21431" bIns="21431" anchor="ctr"/>
            <a:lstStyle/>
            <a:p>
              <a:pPr algn="ctr" defTabSz="257175">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1690"/>
            </a:p>
          </p:txBody>
        </p:sp>
      </p:grpSp>
      <p:grpSp>
        <p:nvGrpSpPr>
          <p:cNvPr id="65" name="组合 64"/>
          <p:cNvGrpSpPr/>
          <p:nvPr/>
        </p:nvGrpSpPr>
        <p:grpSpPr>
          <a:xfrm>
            <a:off x="2051025" y="2701833"/>
            <a:ext cx="544768" cy="544768"/>
            <a:chOff x="2612475" y="3759513"/>
            <a:chExt cx="691437" cy="691437"/>
          </a:xfrm>
        </p:grpSpPr>
        <p:sp>
          <p:nvSpPr>
            <p:cNvPr id="66" name="椭圆 65"/>
            <p:cNvSpPr/>
            <p:nvPr/>
          </p:nvSpPr>
          <p:spPr>
            <a:xfrm>
              <a:off x="2612475" y="3759513"/>
              <a:ext cx="691437" cy="691437"/>
            </a:xfrm>
            <a:prstGeom prst="ellips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fontAlgn="base">
                <a:spcBef>
                  <a:spcPct val="0"/>
                </a:spcBef>
                <a:spcAft>
                  <a:spcPct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lang="zh-CN" altLang="en-US" sz="2250" dirty="0">
                <a:effectLst>
                  <a:outerShdw blurRad="38100" dist="12700" dir="5400000" rotWithShape="0">
                    <a:srgbClr val="000000">
                      <a:alpha val="50000"/>
                    </a:srgbClr>
                  </a:outerShdw>
                </a:effectLst>
                <a:latin typeface="Sinkin Sans 400 Regular"/>
                <a:ea typeface="Sinkin Sans 400 Regular"/>
                <a:cs typeface="Sinkin Sans 400 Regular"/>
                <a:sym typeface="Calibri" panose="020F0502020204030204" pitchFamily="34" charset="0"/>
              </a:endParaRPr>
            </a:p>
          </p:txBody>
        </p:sp>
        <p:sp>
          <p:nvSpPr>
            <p:cNvPr id="67" name="Shape 4391"/>
            <p:cNvSpPr/>
            <p:nvPr/>
          </p:nvSpPr>
          <p:spPr>
            <a:xfrm>
              <a:off x="2876563" y="4005063"/>
              <a:ext cx="238087" cy="185707"/>
            </a:xfrm>
            <a:custGeom>
              <a:avLst/>
              <a:gdLst/>
              <a:ahLst/>
              <a:cxnLst>
                <a:cxn ang="0">
                  <a:pos x="wd2" y="hd2"/>
                </a:cxn>
                <a:cxn ang="5400000">
                  <a:pos x="wd2" y="hd2"/>
                </a:cxn>
                <a:cxn ang="10800000">
                  <a:pos x="wd2" y="hd2"/>
                </a:cxn>
                <a:cxn ang="16200000">
                  <a:pos x="wd2" y="hd2"/>
                </a:cxn>
              </a:cxnLst>
              <a:rect l="0" t="0" r="r" b="b"/>
              <a:pathLst>
                <a:path w="21600" h="21600" extrusionOk="0">
                  <a:moveTo>
                    <a:pt x="14432" y="9208"/>
                  </a:moveTo>
                  <a:lnTo>
                    <a:pt x="14432" y="14123"/>
                  </a:lnTo>
                  <a:lnTo>
                    <a:pt x="21600" y="6923"/>
                  </a:lnTo>
                  <a:lnTo>
                    <a:pt x="14432" y="0"/>
                  </a:lnTo>
                  <a:lnTo>
                    <a:pt x="14432" y="4335"/>
                  </a:lnTo>
                  <a:cubicBezTo>
                    <a:pt x="5725" y="4335"/>
                    <a:pt x="5725" y="15369"/>
                    <a:pt x="5725" y="15369"/>
                  </a:cubicBezTo>
                  <a:cubicBezTo>
                    <a:pt x="8188" y="10180"/>
                    <a:pt x="9706" y="9208"/>
                    <a:pt x="14432" y="9208"/>
                  </a:cubicBezTo>
                  <a:close/>
                  <a:moveTo>
                    <a:pt x="16200" y="18831"/>
                  </a:moveTo>
                  <a:lnTo>
                    <a:pt x="2160" y="18831"/>
                  </a:lnTo>
                  <a:lnTo>
                    <a:pt x="2160" y="6369"/>
                  </a:lnTo>
                  <a:lnTo>
                    <a:pt x="4963" y="6369"/>
                  </a:lnTo>
                  <a:cubicBezTo>
                    <a:pt x="4963" y="6369"/>
                    <a:pt x="5708" y="5128"/>
                    <a:pt x="7306" y="3600"/>
                  </a:cubicBezTo>
                  <a:lnTo>
                    <a:pt x="1081" y="3600"/>
                  </a:lnTo>
                  <a:cubicBezTo>
                    <a:pt x="484" y="3600"/>
                    <a:pt x="0" y="4220"/>
                    <a:pt x="0" y="4984"/>
                  </a:cubicBezTo>
                  <a:lnTo>
                    <a:pt x="0" y="20216"/>
                  </a:lnTo>
                  <a:cubicBezTo>
                    <a:pt x="0" y="20981"/>
                    <a:pt x="484" y="21600"/>
                    <a:pt x="1081" y="21600"/>
                  </a:cubicBezTo>
                  <a:lnTo>
                    <a:pt x="17280" y="21600"/>
                  </a:lnTo>
                  <a:cubicBezTo>
                    <a:pt x="17877" y="21600"/>
                    <a:pt x="18360" y="20981"/>
                    <a:pt x="18360" y="20216"/>
                  </a:cubicBezTo>
                  <a:lnTo>
                    <a:pt x="18360" y="15028"/>
                  </a:lnTo>
                  <a:lnTo>
                    <a:pt x="16200" y="17306"/>
                  </a:lnTo>
                  <a:cubicBezTo>
                    <a:pt x="16200" y="17306"/>
                    <a:pt x="16200" y="18831"/>
                    <a:pt x="16200" y="18831"/>
                  </a:cubicBezTo>
                  <a:close/>
                </a:path>
              </a:pathLst>
            </a:custGeom>
            <a:solidFill>
              <a:schemeClr val="bg1"/>
            </a:solidFill>
            <a:ln w="12700">
              <a:miter lim="400000"/>
            </a:ln>
          </p:spPr>
          <p:txBody>
            <a:bodyPr lIns="21431" tIns="21431" rIns="21431" bIns="21431" anchor="ctr"/>
            <a:lstStyle/>
            <a:p>
              <a:pPr algn="ctr" defTabSz="257175">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1690"/>
            </a:p>
          </p:txBody>
        </p:sp>
      </p:grpSp>
      <p:sp>
        <p:nvSpPr>
          <p:cNvPr id="17" name="矩形 16"/>
          <p:cNvSpPr/>
          <p:nvPr/>
        </p:nvSpPr>
        <p:spPr>
          <a:xfrm>
            <a:off x="467360" y="483235"/>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500" fill="hold"/>
                                        <p:tgtEl>
                                          <p:spTgt spid="58"/>
                                        </p:tgtEl>
                                        <p:attrNameLst>
                                          <p:attrName>ppt_w</p:attrName>
                                        </p:attrNameLst>
                                      </p:cBhvr>
                                      <p:tavLst>
                                        <p:tav tm="0">
                                          <p:val>
                                            <p:fltVal val="0"/>
                                          </p:val>
                                        </p:tav>
                                        <p:tav tm="100000">
                                          <p:val>
                                            <p:strVal val="#ppt_w"/>
                                          </p:val>
                                        </p:tav>
                                      </p:tavLst>
                                    </p:anim>
                                    <p:anim calcmode="lin" valueType="num">
                                      <p:cBhvr>
                                        <p:cTn id="16" dur="500" fill="hold"/>
                                        <p:tgtEl>
                                          <p:spTgt spid="5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childTnLst>
                          </p:cTn>
                        </p:par>
                        <p:par>
                          <p:cTn id="33" fill="hold">
                            <p:stCondLst>
                              <p:cond delay="1000"/>
                            </p:stCondLst>
                            <p:childTnLst>
                              <p:par>
                                <p:cTn id="34" presetID="23" presetClass="entr" presetSubtype="16" fill="hold"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ppt_w</p:attrName>
                                        </p:attrNameLst>
                                      </p:cBhvr>
                                      <p:tavLst>
                                        <p:tav tm="0">
                                          <p:val>
                                            <p:fltVal val="0"/>
                                          </p:val>
                                        </p:tav>
                                        <p:tav tm="100000">
                                          <p:val>
                                            <p:strVal val="#ppt_w"/>
                                          </p:val>
                                        </p:tav>
                                      </p:tavLst>
                                    </p:anim>
                                    <p:anim calcmode="lin" valueType="num">
                                      <p:cBhvr>
                                        <p:cTn id="37" dur="500" fill="hold"/>
                                        <p:tgtEl>
                                          <p:spTgt spid="65"/>
                                        </p:tgtEl>
                                        <p:attrNameLst>
                                          <p:attrName>ppt_h</p:attrName>
                                        </p:attrNameLst>
                                      </p:cBhvr>
                                      <p:tavLst>
                                        <p:tav tm="0">
                                          <p:val>
                                            <p:fltVal val="0"/>
                                          </p:val>
                                        </p:tav>
                                        <p:tav tm="100000">
                                          <p:val>
                                            <p:strVal val="#ppt_h"/>
                                          </p:val>
                                        </p:tav>
                                      </p:tavLst>
                                    </p:anim>
                                  </p:childTnLst>
                                </p:cTn>
                              </p:par>
                            </p:childTnLst>
                          </p:cTn>
                        </p:par>
                        <p:par>
                          <p:cTn id="38" fill="hold">
                            <p:stCondLst>
                              <p:cond delay="1500"/>
                            </p:stCondLst>
                            <p:childTnLst>
                              <p:par>
                                <p:cTn id="39" presetID="12" presetClass="entr" presetSubtype="2"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slide(fromRight)">
                                      <p:cBhvr>
                                        <p:cTn id="41" dur="500"/>
                                        <p:tgtEl>
                                          <p:spTgt spid="50"/>
                                        </p:tgtEl>
                                      </p:cBhvr>
                                    </p:animEffect>
                                  </p:childTnLst>
                                </p:cTn>
                              </p:par>
                            </p:childTnLst>
                          </p:cTn>
                        </p:par>
                        <p:par>
                          <p:cTn id="42" fill="hold">
                            <p:stCondLst>
                              <p:cond delay="2000"/>
                            </p:stCondLst>
                            <p:childTnLst>
                              <p:par>
                                <p:cTn id="43" presetID="23" presetClass="entr" presetSubtype="16"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fltVal val="0"/>
                                          </p:val>
                                        </p:tav>
                                        <p:tav tm="100000">
                                          <p:val>
                                            <p:strVal val="#ppt_w"/>
                                          </p:val>
                                        </p:tav>
                                      </p:tavLst>
                                    </p:anim>
                                    <p:anim calcmode="lin" valueType="num">
                                      <p:cBhvr>
                                        <p:cTn id="46" dur="500" fill="hold"/>
                                        <p:tgtEl>
                                          <p:spTgt spid="62"/>
                                        </p:tgtEl>
                                        <p:attrNameLst>
                                          <p:attrName>ppt_h</p:attrName>
                                        </p:attrNameLst>
                                      </p:cBhvr>
                                      <p:tavLst>
                                        <p:tav tm="0">
                                          <p:val>
                                            <p:fltVal val="0"/>
                                          </p:val>
                                        </p:tav>
                                        <p:tav tm="100000">
                                          <p:val>
                                            <p:strVal val="#ppt_h"/>
                                          </p:val>
                                        </p:tav>
                                      </p:tavLst>
                                    </p:anim>
                                  </p:childTnLst>
                                </p:cTn>
                              </p:par>
                            </p:childTnLst>
                          </p:cTn>
                        </p:par>
                        <p:par>
                          <p:cTn id="47" fill="hold">
                            <p:stCondLst>
                              <p:cond delay="2500"/>
                            </p:stCondLst>
                            <p:childTnLst>
                              <p:par>
                                <p:cTn id="48" presetID="12" presetClass="entr" presetSubtype="2"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lide(fromRight)">
                                      <p:cBhvr>
                                        <p:cTn id="50" dur="500"/>
                                        <p:tgtEl>
                                          <p:spTgt spid="42"/>
                                        </p:tgtEl>
                                      </p:cBhvr>
                                    </p:animEffect>
                                  </p:childTnLst>
                                </p:cTn>
                              </p:par>
                            </p:childTnLst>
                          </p:cTn>
                        </p:par>
                        <p:par>
                          <p:cTn id="51" fill="hold">
                            <p:stCondLst>
                              <p:cond delay="3000"/>
                            </p:stCondLst>
                            <p:childTnLst>
                              <p:par>
                                <p:cTn id="52" presetID="23" presetClass="entr" presetSubtype="16" fill="hold" nodeType="after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p:cTn id="54" dur="500" fill="hold"/>
                                        <p:tgtEl>
                                          <p:spTgt spid="59"/>
                                        </p:tgtEl>
                                        <p:attrNameLst>
                                          <p:attrName>ppt_w</p:attrName>
                                        </p:attrNameLst>
                                      </p:cBhvr>
                                      <p:tavLst>
                                        <p:tav tm="0">
                                          <p:val>
                                            <p:fltVal val="0"/>
                                          </p:val>
                                        </p:tav>
                                        <p:tav tm="100000">
                                          <p:val>
                                            <p:strVal val="#ppt_w"/>
                                          </p:val>
                                        </p:tav>
                                      </p:tavLst>
                                    </p:anim>
                                    <p:anim calcmode="lin" valueType="num">
                                      <p:cBhvr>
                                        <p:cTn id="55" dur="500" fill="hold"/>
                                        <p:tgtEl>
                                          <p:spTgt spid="59"/>
                                        </p:tgtEl>
                                        <p:attrNameLst>
                                          <p:attrName>ppt_h</p:attrName>
                                        </p:attrNameLst>
                                      </p:cBhvr>
                                      <p:tavLst>
                                        <p:tav tm="0">
                                          <p:val>
                                            <p:fltVal val="0"/>
                                          </p:val>
                                        </p:tav>
                                        <p:tav tm="100000">
                                          <p:val>
                                            <p:strVal val="#ppt_h"/>
                                          </p:val>
                                        </p:tav>
                                      </p:tavLst>
                                    </p:anim>
                                  </p:childTnLst>
                                </p:cTn>
                              </p:par>
                            </p:childTnLst>
                          </p:cTn>
                        </p:par>
                        <p:par>
                          <p:cTn id="56" fill="hold">
                            <p:stCondLst>
                              <p:cond delay="3500"/>
                            </p:stCondLst>
                            <p:childTnLst>
                              <p:par>
                                <p:cTn id="57" presetID="12" presetClass="entr" presetSubtype="8"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slide(fromLeft)">
                                      <p:cBhvr>
                                        <p:cTn id="59" dur="500"/>
                                        <p:tgtEl>
                                          <p:spTgt spid="46"/>
                                        </p:tgtEl>
                                      </p:cBhvr>
                                    </p:animEffect>
                                  </p:childTnLst>
                                </p:cTn>
                              </p:par>
                            </p:childTnLst>
                          </p:cTn>
                        </p:par>
                        <p:par>
                          <p:cTn id="60" fill="hold">
                            <p:stCondLst>
                              <p:cond delay="4000"/>
                            </p:stCondLst>
                            <p:childTnLst>
                              <p:par>
                                <p:cTn id="61" presetID="23" presetClass="entr" presetSubtype="16"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p:cTn id="63" dur="500" fill="hold"/>
                                        <p:tgtEl>
                                          <p:spTgt spid="34"/>
                                        </p:tgtEl>
                                        <p:attrNameLst>
                                          <p:attrName>ppt_w</p:attrName>
                                        </p:attrNameLst>
                                      </p:cBhvr>
                                      <p:tavLst>
                                        <p:tav tm="0">
                                          <p:val>
                                            <p:fltVal val="0"/>
                                          </p:val>
                                        </p:tav>
                                        <p:tav tm="100000">
                                          <p:val>
                                            <p:strVal val="#ppt_w"/>
                                          </p:val>
                                        </p:tav>
                                      </p:tavLst>
                                    </p:anim>
                                    <p:anim calcmode="lin" valueType="num">
                                      <p:cBhvr>
                                        <p:cTn id="64" dur="500" fill="hold"/>
                                        <p:tgtEl>
                                          <p:spTgt spid="34"/>
                                        </p:tgtEl>
                                        <p:attrNameLst>
                                          <p:attrName>ppt_h</p:attrName>
                                        </p:attrNameLst>
                                      </p:cBhvr>
                                      <p:tavLst>
                                        <p:tav tm="0">
                                          <p:val>
                                            <p:fltVal val="0"/>
                                          </p:val>
                                        </p:tav>
                                        <p:tav tm="100000">
                                          <p:val>
                                            <p:strVal val="#ppt_h"/>
                                          </p:val>
                                        </p:tav>
                                      </p:tavLst>
                                    </p:anim>
                                  </p:childTnLst>
                                </p:cTn>
                              </p:par>
                            </p:childTnLst>
                          </p:cTn>
                        </p:par>
                        <p:par>
                          <p:cTn id="65" fill="hold">
                            <p:stCondLst>
                              <p:cond delay="4500"/>
                            </p:stCondLst>
                            <p:childTnLst>
                              <p:par>
                                <p:cTn id="66" presetID="1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slide(fromLeft)">
                                      <p:cBhvr>
                                        <p:cTn id="6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bldLvl="0" animBg="1"/>
      <p:bldP spid="39" grpId="0" bldLvl="0" animBg="1"/>
      <p:bldP spid="40" grpId="0" bldLvl="0" animBg="1"/>
      <p:bldP spid="41" grpId="0" bldLvl="0" animBg="1"/>
      <p:bldP spid="5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蝴蝶树"/>
          <p:cNvPicPr>
            <a:picLocks noChangeAspect="1"/>
          </p:cNvPicPr>
          <p:nvPr/>
        </p:nvPicPr>
        <p:blipFill>
          <a:blip r:embed="rId3"/>
          <a:stretch>
            <a:fillRect/>
          </a:stretch>
        </p:blipFill>
        <p:spPr>
          <a:xfrm>
            <a:off x="5087620" y="1623695"/>
            <a:ext cx="4222750" cy="3503295"/>
          </a:xfrm>
          <a:prstGeom prst="rect">
            <a:avLst/>
          </a:prstGeom>
        </p:spPr>
      </p:pic>
      <p:sp>
        <p:nvSpPr>
          <p:cNvPr id="20" name="椭圆 19"/>
          <p:cNvSpPr/>
          <p:nvPr/>
        </p:nvSpPr>
        <p:spPr>
          <a:xfrm>
            <a:off x="3897388" y="1347614"/>
            <a:ext cx="1190072" cy="1190072"/>
          </a:xfrm>
          <a:prstGeom prst="ellipse">
            <a:avLst/>
          </a:prstGeom>
          <a:noFill/>
          <a:ln w="76200">
            <a:solidFill>
              <a:srgbClr val="0E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0E95AD"/>
                </a:solidFill>
                <a:cs typeface="+mn-ea"/>
                <a:sym typeface="+mn-lt"/>
              </a:rPr>
              <a:t>03</a:t>
            </a:r>
          </a:p>
        </p:txBody>
      </p:sp>
      <p:sp>
        <p:nvSpPr>
          <p:cNvPr id="21" name="TextBox 5"/>
          <p:cNvSpPr txBox="1"/>
          <p:nvPr/>
        </p:nvSpPr>
        <p:spPr>
          <a:xfrm>
            <a:off x="3168985" y="3003797"/>
            <a:ext cx="2646878" cy="888705"/>
          </a:xfrm>
          <a:prstGeom prst="rect">
            <a:avLst/>
          </a:prstGeom>
          <a:noFill/>
        </p:spPr>
        <p:txBody>
          <a:bodyPr wrap="none" rtlCol="0">
            <a:spAutoFit/>
          </a:bodyPr>
          <a:lstStyle/>
          <a:p>
            <a:pPr algn="ctr">
              <a:lnSpc>
                <a:spcPct val="150000"/>
              </a:lnSpc>
            </a:pPr>
            <a:r>
              <a:rPr lang="zh-CN" altLang="en-US" sz="2400" b="1" dirty="0">
                <a:solidFill>
                  <a:srgbClr val="0E95AD"/>
                </a:solidFill>
                <a:cs typeface="+mn-ea"/>
                <a:sym typeface="+mn-lt"/>
              </a:rPr>
              <a:t>点击添加标题文本</a:t>
            </a:r>
          </a:p>
          <a:p>
            <a:pPr algn="ctr">
              <a:lnSpc>
                <a:spcPct val="150000"/>
              </a:lnSpc>
            </a:pPr>
            <a:r>
              <a:rPr lang="zh-CN" altLang="en-US" sz="1050" dirty="0">
                <a:solidFill>
                  <a:srgbClr val="0E95AD"/>
                </a:solidFill>
                <a:cs typeface="+mn-ea"/>
                <a:sym typeface="+mn-lt"/>
              </a:rPr>
              <a:t>此处输入简洁章节描述文本</a:t>
            </a:r>
          </a:p>
        </p:txBody>
      </p:sp>
      <p:sp>
        <p:nvSpPr>
          <p:cNvPr id="5" name="文本框 45"/>
          <p:cNvSpPr txBox="1"/>
          <p:nvPr/>
        </p:nvSpPr>
        <p:spPr>
          <a:xfrm>
            <a:off x="2411760" y="3892502"/>
            <a:ext cx="4329688" cy="438582"/>
          </a:xfrm>
          <a:prstGeom prst="rect">
            <a:avLst/>
          </a:prstGeom>
          <a:noFill/>
        </p:spPr>
        <p:txBody>
          <a:bodyPr wrap="square" lIns="68580" tIns="34290" rIns="68580" bIns="34290" rtlCol="0">
            <a:spAutoFit/>
          </a:bodyPr>
          <a:lstStyle/>
          <a:p>
            <a:pPr algn="ctr"/>
            <a:r>
              <a:rPr lang="en-US" altLang="zh-CN" sz="1200" dirty="0">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Talents come from diligence,</a:t>
            </a:r>
          </a:p>
          <a:p>
            <a:pPr algn="ctr"/>
            <a:r>
              <a:rPr lang="en-US" altLang="zh-CN" sz="1200" dirty="0" err="1">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madeytfcel</a:t>
            </a:r>
            <a:r>
              <a:rPr lang="en-US" altLang="zh-CN" sz="1200" dirty="0">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 and knowledge is gained by accumulation.</a:t>
            </a:r>
            <a:endParaRPr lang="en-US" altLang="zh-CN" sz="1200" b="1" spc="450" dirty="0">
              <a:solidFill>
                <a:srgbClr val="0E95AD"/>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6" name="图片 5" descr="蝴蝶"/>
          <p:cNvPicPr>
            <a:picLocks noChangeAspect="1"/>
          </p:cNvPicPr>
          <p:nvPr/>
        </p:nvPicPr>
        <p:blipFill>
          <a:blip r:embed="rId4"/>
          <a:stretch>
            <a:fillRect/>
          </a:stretch>
        </p:blipFill>
        <p:spPr>
          <a:xfrm>
            <a:off x="27305" y="25400"/>
            <a:ext cx="2510790" cy="2264410"/>
          </a:xfrm>
          <a:prstGeom prst="rect">
            <a:avLst/>
          </a:prstGeom>
        </p:spPr>
      </p:pic>
      <p:pic>
        <p:nvPicPr>
          <p:cNvPr id="10" name="图片 9" descr="小蝴蝶"/>
          <p:cNvPicPr>
            <a:picLocks noChangeAspect="1"/>
          </p:cNvPicPr>
          <p:nvPr/>
        </p:nvPicPr>
        <p:blipFill>
          <a:blip r:embed="rId5"/>
          <a:stretch>
            <a:fillRect/>
          </a:stretch>
        </p:blipFill>
        <p:spPr>
          <a:xfrm>
            <a:off x="7955915" y="106045"/>
            <a:ext cx="1165860" cy="15176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250" fill="hold"/>
                                        <p:tgtEl>
                                          <p:spTgt spid="20"/>
                                        </p:tgtEl>
                                        <p:attrNameLst>
                                          <p:attrName>ppt_w</p:attrName>
                                        </p:attrNameLst>
                                      </p:cBhvr>
                                      <p:tavLst>
                                        <p:tav tm="0">
                                          <p:val>
                                            <p:fltVal val="0"/>
                                          </p:val>
                                        </p:tav>
                                        <p:tav tm="100000">
                                          <p:val>
                                            <p:strVal val="#ppt_w"/>
                                          </p:val>
                                        </p:tav>
                                      </p:tavLst>
                                    </p:anim>
                                    <p:anim calcmode="lin" valueType="num">
                                      <p:cBhvr>
                                        <p:cTn id="8" dur="1250" fill="hold"/>
                                        <p:tgtEl>
                                          <p:spTgt spid="20"/>
                                        </p:tgtEl>
                                        <p:attrNameLst>
                                          <p:attrName>ppt_h</p:attrName>
                                        </p:attrNameLst>
                                      </p:cBhvr>
                                      <p:tavLst>
                                        <p:tav tm="0">
                                          <p:val>
                                            <p:fltVal val="0"/>
                                          </p:val>
                                        </p:tav>
                                        <p:tav tm="100000">
                                          <p:val>
                                            <p:strVal val="#ppt_h"/>
                                          </p:val>
                                        </p:tav>
                                      </p:tavLst>
                                    </p:anim>
                                    <p:animEffect transition="in" filter="fade">
                                      <p:cBhvr>
                                        <p:cTn id="9" dur="1250"/>
                                        <p:tgtEl>
                                          <p:spTgt spid="20"/>
                                        </p:tgtEl>
                                      </p:cBhvr>
                                    </p:animEffect>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5"/>
                                        </p:tgtEl>
                                        <p:attrNameLst>
                                          <p:attrName>ppt_y</p:attrName>
                                        </p:attrNameLst>
                                      </p:cBhvr>
                                      <p:tavLst>
                                        <p:tav tm="0">
                                          <p:val>
                                            <p:strVal val="#ppt_y"/>
                                          </p:val>
                                        </p:tav>
                                        <p:tav tm="100000">
                                          <p:val>
                                            <p:strVal val="#ppt_y"/>
                                          </p:val>
                                        </p:tav>
                                      </p:tavLst>
                                    </p:anim>
                                    <p:anim calcmode="lin" valueType="num">
                                      <p:cBhvr>
                                        <p:cTn id="21"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51517" y="1724069"/>
            <a:ext cx="1661210" cy="22104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0E95AD"/>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4674610" y="1724069"/>
            <a:ext cx="1661210" cy="2210400"/>
          </a:xfrm>
          <a:prstGeom prst="rect">
            <a:avLst/>
          </a:prstGeom>
          <a:solidFill>
            <a:srgbClr val="0E95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4803937" y="1851670"/>
            <a:ext cx="1402556" cy="1911549"/>
          </a:xfrm>
          <a:prstGeom prst="rect">
            <a:avLst/>
          </a:prstGeom>
          <a:noFill/>
        </p:spPr>
        <p:txBody>
          <a:bodyPr wrap="square" rtlCol="0">
            <a:spAutoFit/>
          </a:bodyPr>
          <a:lstStyle/>
          <a:p>
            <a:pPr algn="just">
              <a:lnSpc>
                <a:spcPct val="150000"/>
              </a:lnSpc>
            </a:pPr>
            <a:r>
              <a:rPr lang="zh-CN" altLang="en-US" sz="1000" dirty="0">
                <a:solidFill>
                  <a:schemeClr val="bg1"/>
                </a:solidFill>
                <a:cs typeface="+mn-ea"/>
                <a:sym typeface="+mn-lt"/>
              </a:rPr>
              <a:t>点击输入简要文本内容，文字内容需概况精炼的说明该分项内容</a:t>
            </a:r>
            <a:r>
              <a:rPr lang="en-US" altLang="zh-CN" sz="1000" dirty="0">
                <a:solidFill>
                  <a:schemeClr val="bg1"/>
                </a:solidFill>
                <a:cs typeface="+mn-ea"/>
                <a:sym typeface="+mn-lt"/>
              </a:rPr>
              <a:t>……</a:t>
            </a:r>
          </a:p>
          <a:p>
            <a:pPr algn="just">
              <a:lnSpc>
                <a:spcPct val="150000"/>
              </a:lnSpc>
            </a:pPr>
            <a:r>
              <a:rPr lang="zh-CN" altLang="en-US" sz="1000" dirty="0">
                <a:solidFill>
                  <a:schemeClr val="bg1"/>
                </a:solidFill>
                <a:cs typeface="+mn-ea"/>
                <a:sym typeface="+mn-lt"/>
              </a:rPr>
              <a:t>点击输入简要文本内容，文字内容需概况精炼的说明该分项内容</a:t>
            </a:r>
            <a:r>
              <a:rPr lang="en-US" altLang="zh-CN" sz="1000" dirty="0">
                <a:solidFill>
                  <a:schemeClr val="bg1"/>
                </a:solidFill>
                <a:cs typeface="+mn-ea"/>
                <a:sym typeface="+mn-lt"/>
              </a:rPr>
              <a:t>……</a:t>
            </a:r>
          </a:p>
        </p:txBody>
      </p:sp>
      <p:sp>
        <p:nvSpPr>
          <p:cNvPr id="6" name="矩形 5"/>
          <p:cNvSpPr/>
          <p:nvPr/>
        </p:nvSpPr>
        <p:spPr>
          <a:xfrm>
            <a:off x="2809767" y="1724069"/>
            <a:ext cx="1661210" cy="22104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solidFill>
              <a:srgbClr val="0E95AD"/>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947465" y="1724069"/>
            <a:ext cx="1661210" cy="2210400"/>
          </a:xfrm>
          <a:prstGeom prst="rect">
            <a:avLst/>
          </a:prstGeom>
          <a:solidFill>
            <a:srgbClr val="0E95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1074252" y="1851670"/>
            <a:ext cx="1402556" cy="1911549"/>
          </a:xfrm>
          <a:prstGeom prst="rect">
            <a:avLst/>
          </a:prstGeom>
          <a:noFill/>
        </p:spPr>
        <p:txBody>
          <a:bodyPr wrap="square" rtlCol="0">
            <a:spAutoFit/>
          </a:bodyPr>
          <a:lstStyle/>
          <a:p>
            <a:pPr algn="just">
              <a:lnSpc>
                <a:spcPct val="150000"/>
              </a:lnSpc>
            </a:pPr>
            <a:r>
              <a:rPr lang="zh-CN" altLang="en-US" sz="1000" dirty="0">
                <a:solidFill>
                  <a:schemeClr val="bg1"/>
                </a:solidFill>
                <a:cs typeface="+mn-ea"/>
                <a:sym typeface="+mn-lt"/>
              </a:rPr>
              <a:t>点击输入简要文本内容，文字内容需概况精炼的说明该分项内容</a:t>
            </a:r>
            <a:r>
              <a:rPr lang="en-US" altLang="zh-CN" sz="1000" dirty="0">
                <a:solidFill>
                  <a:schemeClr val="bg1"/>
                </a:solidFill>
                <a:cs typeface="+mn-ea"/>
                <a:sym typeface="+mn-lt"/>
              </a:rPr>
              <a:t>……</a:t>
            </a:r>
          </a:p>
          <a:p>
            <a:pPr algn="just">
              <a:lnSpc>
                <a:spcPct val="150000"/>
              </a:lnSpc>
            </a:pPr>
            <a:r>
              <a:rPr lang="zh-CN" altLang="en-US" sz="1000" dirty="0">
                <a:solidFill>
                  <a:schemeClr val="bg1"/>
                </a:solidFill>
                <a:cs typeface="+mn-ea"/>
                <a:sym typeface="+mn-lt"/>
              </a:rPr>
              <a:t>点击输入简要文本内容，文字内容需概况精炼的说明该分项内容</a:t>
            </a:r>
            <a:r>
              <a:rPr lang="en-US" altLang="zh-CN" sz="1000" dirty="0">
                <a:solidFill>
                  <a:schemeClr val="bg1"/>
                </a:solidFill>
                <a:cs typeface="+mn-ea"/>
                <a:sym typeface="+mn-lt"/>
              </a:rPr>
              <a:t>……</a:t>
            </a:r>
          </a:p>
        </p:txBody>
      </p:sp>
      <p:sp>
        <p:nvSpPr>
          <p:cNvPr id="17" name="矩形 16"/>
          <p:cNvSpPr/>
          <p:nvPr/>
        </p:nvSpPr>
        <p:spPr>
          <a:xfrm>
            <a:off x="467360" y="483235"/>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p:bldP spid="6" grpId="0" bldLvl="0" animBg="1"/>
      <p:bldP spid="7" grpId="0" bldLvl="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4"/>
          <a:stretch>
            <a:fillRect/>
          </a:stretch>
        </p:blipFill>
        <p:spPr>
          <a:xfrm>
            <a:off x="4961213" y="1693505"/>
            <a:ext cx="3337443" cy="2224962"/>
          </a:xfrm>
          <a:custGeom>
            <a:avLst/>
            <a:gdLst>
              <a:gd name="connsiteX0" fmla="*/ 42838 w 4449924"/>
              <a:gd name="connsiteY0" fmla="*/ 0 h 2966616"/>
              <a:gd name="connsiteX1" fmla="*/ 4407086 w 4449924"/>
              <a:gd name="connsiteY1" fmla="*/ 0 h 2966616"/>
              <a:gd name="connsiteX2" fmla="*/ 4449924 w 4449924"/>
              <a:gd name="connsiteY2" fmla="*/ 42838 h 2966616"/>
              <a:gd name="connsiteX3" fmla="*/ 4449924 w 4449924"/>
              <a:gd name="connsiteY3" fmla="*/ 2923778 h 2966616"/>
              <a:gd name="connsiteX4" fmla="*/ 4407086 w 4449924"/>
              <a:gd name="connsiteY4" fmla="*/ 2966616 h 2966616"/>
              <a:gd name="connsiteX5" fmla="*/ 42838 w 4449924"/>
              <a:gd name="connsiteY5" fmla="*/ 2966616 h 2966616"/>
              <a:gd name="connsiteX6" fmla="*/ 0 w 4449924"/>
              <a:gd name="connsiteY6" fmla="*/ 2923778 h 2966616"/>
              <a:gd name="connsiteX7" fmla="*/ 0 w 4449924"/>
              <a:gd name="connsiteY7" fmla="*/ 42838 h 2966616"/>
              <a:gd name="connsiteX8" fmla="*/ 42838 w 4449924"/>
              <a:gd name="connsiteY8" fmla="*/ 0 h 2966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9924" h="2966616">
                <a:moveTo>
                  <a:pt x="42838" y="0"/>
                </a:moveTo>
                <a:lnTo>
                  <a:pt x="4407086" y="0"/>
                </a:lnTo>
                <a:cubicBezTo>
                  <a:pt x="4430745" y="0"/>
                  <a:pt x="4449924" y="19179"/>
                  <a:pt x="4449924" y="42838"/>
                </a:cubicBezTo>
                <a:lnTo>
                  <a:pt x="4449924" y="2923778"/>
                </a:lnTo>
                <a:cubicBezTo>
                  <a:pt x="4449924" y="2947437"/>
                  <a:pt x="4430745" y="2966616"/>
                  <a:pt x="4407086" y="2966616"/>
                </a:cubicBezTo>
                <a:lnTo>
                  <a:pt x="42838" y="2966616"/>
                </a:lnTo>
                <a:cubicBezTo>
                  <a:pt x="19179" y="2966616"/>
                  <a:pt x="0" y="2947437"/>
                  <a:pt x="0" y="2923778"/>
                </a:cubicBezTo>
                <a:lnTo>
                  <a:pt x="0" y="42838"/>
                </a:lnTo>
                <a:cubicBezTo>
                  <a:pt x="0" y="19179"/>
                  <a:pt x="19179" y="0"/>
                  <a:pt x="42838" y="0"/>
                </a:cubicBezTo>
                <a:close/>
              </a:path>
            </a:pathLst>
          </a:custGeom>
        </p:spPr>
      </p:pic>
      <p:sp>
        <p:nvSpPr>
          <p:cNvPr id="36" name="任意多边形 153"/>
          <p:cNvSpPr/>
          <p:nvPr/>
        </p:nvSpPr>
        <p:spPr>
          <a:xfrm rot="16200000">
            <a:off x="6482434" y="2102244"/>
            <a:ext cx="2224962" cy="1407484"/>
          </a:xfrm>
          <a:custGeom>
            <a:avLst/>
            <a:gdLst>
              <a:gd name="connsiteX0" fmla="*/ 2966616 w 2966616"/>
              <a:gd name="connsiteY0" fmla="*/ 0 h 1876645"/>
              <a:gd name="connsiteX1" fmla="*/ 2966616 w 2966616"/>
              <a:gd name="connsiteY1" fmla="*/ 1833807 h 1876645"/>
              <a:gd name="connsiteX2" fmla="*/ 2923778 w 2966616"/>
              <a:gd name="connsiteY2" fmla="*/ 1876645 h 1876645"/>
              <a:gd name="connsiteX3" fmla="*/ 42838 w 2966616"/>
              <a:gd name="connsiteY3" fmla="*/ 1876645 h 1876645"/>
              <a:gd name="connsiteX4" fmla="*/ 0 w 2966616"/>
              <a:gd name="connsiteY4" fmla="*/ 1833807 h 1876645"/>
              <a:gd name="connsiteX5" fmla="*/ 0 w 2966616"/>
              <a:gd name="connsiteY5" fmla="*/ 296662 h 187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6616" h="1876645">
                <a:moveTo>
                  <a:pt x="2966616" y="0"/>
                </a:moveTo>
                <a:lnTo>
                  <a:pt x="2966616" y="1833807"/>
                </a:lnTo>
                <a:cubicBezTo>
                  <a:pt x="2966616" y="1857466"/>
                  <a:pt x="2947437" y="1876645"/>
                  <a:pt x="2923778" y="1876645"/>
                </a:cubicBezTo>
                <a:lnTo>
                  <a:pt x="42838" y="1876645"/>
                </a:lnTo>
                <a:cubicBezTo>
                  <a:pt x="19179" y="1876645"/>
                  <a:pt x="0" y="1857466"/>
                  <a:pt x="0" y="1833807"/>
                </a:cubicBezTo>
                <a:lnTo>
                  <a:pt x="0" y="296662"/>
                </a:lnTo>
                <a:close/>
              </a:path>
            </a:pathLst>
          </a:custGeom>
          <a:solidFill>
            <a:srgbClr val="D4D0CD">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7" name="PA_任意多边形 5"/>
          <p:cNvSpPr>
            <a:spLocks noChangeAspect="1"/>
          </p:cNvSpPr>
          <p:nvPr>
            <p:custDataLst>
              <p:tags r:id="rId1"/>
            </p:custDataLst>
          </p:nvPr>
        </p:nvSpPr>
        <p:spPr bwMode="auto">
          <a:xfrm>
            <a:off x="4381527" y="2151820"/>
            <a:ext cx="1159375" cy="1308332"/>
          </a:xfrm>
          <a:custGeom>
            <a:avLst/>
            <a:gdLst>
              <a:gd name="T0" fmla="*/ 0 w 316"/>
              <a:gd name="T1" fmla="*/ 105 h 357"/>
              <a:gd name="T2" fmla="*/ 15 w 316"/>
              <a:gd name="T3" fmla="*/ 78 h 357"/>
              <a:gd name="T4" fmla="*/ 142 w 316"/>
              <a:gd name="T5" fmla="*/ 5 h 357"/>
              <a:gd name="T6" fmla="*/ 173 w 316"/>
              <a:gd name="T7" fmla="*/ 5 h 357"/>
              <a:gd name="T8" fmla="*/ 300 w 316"/>
              <a:gd name="T9" fmla="*/ 78 h 357"/>
              <a:gd name="T10" fmla="*/ 316 w 316"/>
              <a:gd name="T11" fmla="*/ 105 h 357"/>
              <a:gd name="T12" fmla="*/ 316 w 316"/>
              <a:gd name="T13" fmla="*/ 252 h 357"/>
              <a:gd name="T14" fmla="*/ 300 w 316"/>
              <a:gd name="T15" fmla="*/ 279 h 357"/>
              <a:gd name="T16" fmla="*/ 173 w 316"/>
              <a:gd name="T17" fmla="*/ 352 h 357"/>
              <a:gd name="T18" fmla="*/ 142 w 316"/>
              <a:gd name="T19" fmla="*/ 352 h 357"/>
              <a:gd name="T20" fmla="*/ 15 w 316"/>
              <a:gd name="T21" fmla="*/ 279 h 357"/>
              <a:gd name="T22" fmla="*/ 0 w 316"/>
              <a:gd name="T23" fmla="*/ 252 h 357"/>
              <a:gd name="T24" fmla="*/ 0 w 316"/>
              <a:gd name="T25" fmla="*/ 10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6" h="357">
                <a:moveTo>
                  <a:pt x="0" y="105"/>
                </a:moveTo>
                <a:cubicBezTo>
                  <a:pt x="0" y="96"/>
                  <a:pt x="7" y="83"/>
                  <a:pt x="15" y="78"/>
                </a:cubicBezTo>
                <a:cubicBezTo>
                  <a:pt x="142" y="5"/>
                  <a:pt x="142" y="5"/>
                  <a:pt x="142" y="5"/>
                </a:cubicBezTo>
                <a:cubicBezTo>
                  <a:pt x="151" y="0"/>
                  <a:pt x="165" y="0"/>
                  <a:pt x="173" y="5"/>
                </a:cubicBezTo>
                <a:cubicBezTo>
                  <a:pt x="300" y="78"/>
                  <a:pt x="300" y="78"/>
                  <a:pt x="300" y="78"/>
                </a:cubicBezTo>
                <a:cubicBezTo>
                  <a:pt x="309" y="83"/>
                  <a:pt x="316" y="96"/>
                  <a:pt x="316" y="105"/>
                </a:cubicBezTo>
                <a:cubicBezTo>
                  <a:pt x="316" y="252"/>
                  <a:pt x="316" y="252"/>
                  <a:pt x="316" y="252"/>
                </a:cubicBezTo>
                <a:cubicBezTo>
                  <a:pt x="316" y="262"/>
                  <a:pt x="309" y="274"/>
                  <a:pt x="300" y="279"/>
                </a:cubicBezTo>
                <a:cubicBezTo>
                  <a:pt x="173" y="352"/>
                  <a:pt x="173" y="352"/>
                  <a:pt x="173" y="352"/>
                </a:cubicBezTo>
                <a:cubicBezTo>
                  <a:pt x="165" y="357"/>
                  <a:pt x="151" y="357"/>
                  <a:pt x="142" y="352"/>
                </a:cubicBezTo>
                <a:cubicBezTo>
                  <a:pt x="15" y="279"/>
                  <a:pt x="15" y="279"/>
                  <a:pt x="15" y="279"/>
                </a:cubicBezTo>
                <a:cubicBezTo>
                  <a:pt x="7" y="274"/>
                  <a:pt x="0" y="262"/>
                  <a:pt x="0" y="252"/>
                </a:cubicBezTo>
                <a:lnTo>
                  <a:pt x="0" y="105"/>
                </a:lnTo>
                <a:close/>
              </a:path>
            </a:pathLst>
          </a:custGeom>
          <a:solidFill>
            <a:srgbClr val="0E95A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8" name="矩形 37"/>
          <p:cNvSpPr/>
          <p:nvPr/>
        </p:nvSpPr>
        <p:spPr>
          <a:xfrm>
            <a:off x="1007042" y="3245725"/>
            <a:ext cx="3058772" cy="434863"/>
          </a:xfrm>
          <a:prstGeom prst="rect">
            <a:avLst/>
          </a:prstGeom>
        </p:spPr>
        <p:txBody>
          <a:bodyPr wrap="square">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在此输入您的标题描述，字数不要太多，尽量简明扼要的描述标题内容；</a:t>
            </a:r>
          </a:p>
        </p:txBody>
      </p:sp>
      <p:sp>
        <p:nvSpPr>
          <p:cNvPr id="39" name="文本框 38"/>
          <p:cNvSpPr txBox="1"/>
          <p:nvPr/>
        </p:nvSpPr>
        <p:spPr>
          <a:xfrm>
            <a:off x="1007041" y="1831066"/>
            <a:ext cx="1655210" cy="323165"/>
          </a:xfrm>
          <a:prstGeom prst="rect">
            <a:avLst/>
          </a:prstGeom>
          <a:noFill/>
        </p:spPr>
        <p:txBody>
          <a:bodyPr wrap="square" rtlCol="0">
            <a:spAutoFit/>
          </a:bodyPr>
          <a:lstStyle/>
          <a:p>
            <a:r>
              <a:rPr lang="zh-CN" altLang="en-US" sz="1500" b="1" dirty="0">
                <a:solidFill>
                  <a:srgbClr val="0E95AD"/>
                </a:solidFill>
              </a:rPr>
              <a:t>请添加您的标题</a:t>
            </a:r>
          </a:p>
        </p:txBody>
      </p:sp>
      <p:sp>
        <p:nvSpPr>
          <p:cNvPr id="40" name="圆角矩形 50"/>
          <p:cNvSpPr/>
          <p:nvPr/>
        </p:nvSpPr>
        <p:spPr>
          <a:xfrm>
            <a:off x="853085" y="1898159"/>
            <a:ext cx="97971" cy="165896"/>
          </a:xfrm>
          <a:prstGeom prst="roundRect">
            <a:avLst>
              <a:gd name="adj" fmla="val 50000"/>
            </a:avLst>
          </a:prstGeom>
          <a:solidFill>
            <a:srgbClr val="187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1" name="椭圆 40"/>
          <p:cNvSpPr/>
          <p:nvPr/>
        </p:nvSpPr>
        <p:spPr>
          <a:xfrm>
            <a:off x="853085" y="2404289"/>
            <a:ext cx="97971" cy="97971"/>
          </a:xfrm>
          <a:prstGeom prst="ellips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2" name="椭圆 41"/>
          <p:cNvSpPr/>
          <p:nvPr/>
        </p:nvSpPr>
        <p:spPr>
          <a:xfrm>
            <a:off x="853085" y="2863046"/>
            <a:ext cx="97971" cy="97971"/>
          </a:xfrm>
          <a:prstGeom prst="ellips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6"/>
              </a:solidFill>
            </a:endParaRPr>
          </a:p>
        </p:txBody>
      </p:sp>
      <p:sp>
        <p:nvSpPr>
          <p:cNvPr id="43" name="椭圆 42"/>
          <p:cNvSpPr/>
          <p:nvPr/>
        </p:nvSpPr>
        <p:spPr>
          <a:xfrm>
            <a:off x="853085" y="3321802"/>
            <a:ext cx="97971" cy="97971"/>
          </a:xfrm>
          <a:prstGeom prst="ellips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4" name="矩形 43"/>
          <p:cNvSpPr/>
          <p:nvPr/>
        </p:nvSpPr>
        <p:spPr>
          <a:xfrm>
            <a:off x="1007042" y="2322076"/>
            <a:ext cx="3121754" cy="434863"/>
          </a:xfrm>
          <a:prstGeom prst="rect">
            <a:avLst/>
          </a:prstGeom>
        </p:spPr>
        <p:txBody>
          <a:bodyPr wrap="square">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在此输入您的标题描述，字数不要太多，尽量简明扼要的描述标题内容；</a:t>
            </a:r>
          </a:p>
        </p:txBody>
      </p:sp>
      <p:sp>
        <p:nvSpPr>
          <p:cNvPr id="45" name="矩形 44"/>
          <p:cNvSpPr/>
          <p:nvPr/>
        </p:nvSpPr>
        <p:spPr>
          <a:xfrm>
            <a:off x="1007042" y="2783900"/>
            <a:ext cx="3058772" cy="434863"/>
          </a:xfrm>
          <a:prstGeom prst="rect">
            <a:avLst/>
          </a:prstGeom>
        </p:spPr>
        <p:txBody>
          <a:bodyPr wrap="square">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在此输入您的标题描述，字数不要太多，尽量简明扼要的描述标题内容；</a:t>
            </a:r>
          </a:p>
        </p:txBody>
      </p:sp>
      <p:sp>
        <p:nvSpPr>
          <p:cNvPr id="47" name="文本框 46"/>
          <p:cNvSpPr txBox="1"/>
          <p:nvPr/>
        </p:nvSpPr>
        <p:spPr>
          <a:xfrm>
            <a:off x="4399357" y="2580667"/>
            <a:ext cx="1175657" cy="369332"/>
          </a:xfrm>
          <a:prstGeom prst="rect">
            <a:avLst/>
          </a:prstGeom>
          <a:noFill/>
        </p:spPr>
        <p:txBody>
          <a:bodyPr wrap="square" rtlCol="0">
            <a:spAutoFit/>
          </a:bodyPr>
          <a:lstStyle/>
          <a:p>
            <a:pPr algn="ctr"/>
            <a:r>
              <a:rPr lang="zh-CN" altLang="en-US" dirty="0">
                <a:solidFill>
                  <a:prstClr val="white"/>
                </a:solidFill>
              </a:rPr>
              <a:t>添加文本</a:t>
            </a:r>
          </a:p>
        </p:txBody>
      </p:sp>
      <p:grpSp>
        <p:nvGrpSpPr>
          <p:cNvPr id="48" name="组合 47"/>
          <p:cNvGrpSpPr/>
          <p:nvPr/>
        </p:nvGrpSpPr>
        <p:grpSpPr>
          <a:xfrm>
            <a:off x="4197666" y="2208056"/>
            <a:ext cx="1528670" cy="1211717"/>
            <a:chOff x="3591729" y="1915469"/>
            <a:chExt cx="4942643" cy="3917842"/>
          </a:xfrm>
          <a:solidFill>
            <a:schemeClr val="bg1"/>
          </a:solidFill>
        </p:grpSpPr>
        <p:sp>
          <p:nvSpPr>
            <p:cNvPr id="49" name="椭圆 48"/>
            <p:cNvSpPr/>
            <p:nvPr/>
          </p:nvSpPr>
          <p:spPr>
            <a:xfrm>
              <a:off x="4095361" y="3262175"/>
              <a:ext cx="190968" cy="1909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0" name="椭圆 49"/>
            <p:cNvSpPr/>
            <p:nvPr/>
          </p:nvSpPr>
          <p:spPr>
            <a:xfrm>
              <a:off x="7858608" y="2229850"/>
              <a:ext cx="147361" cy="1473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1" name="椭圆 50"/>
            <p:cNvSpPr/>
            <p:nvPr/>
          </p:nvSpPr>
          <p:spPr>
            <a:xfrm>
              <a:off x="6257853" y="5132407"/>
              <a:ext cx="98241" cy="982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2" name="椭圆 51"/>
            <p:cNvSpPr/>
            <p:nvPr/>
          </p:nvSpPr>
          <p:spPr>
            <a:xfrm>
              <a:off x="7686208" y="3631835"/>
              <a:ext cx="190968" cy="1909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3" name="椭圆 52"/>
            <p:cNvSpPr/>
            <p:nvPr/>
          </p:nvSpPr>
          <p:spPr>
            <a:xfrm>
              <a:off x="6357803" y="1915469"/>
              <a:ext cx="147361" cy="1473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4" name="椭圆 53"/>
            <p:cNvSpPr/>
            <p:nvPr/>
          </p:nvSpPr>
          <p:spPr>
            <a:xfrm>
              <a:off x="3591729" y="4220249"/>
              <a:ext cx="98241" cy="982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5" name="椭圆 54"/>
            <p:cNvSpPr/>
            <p:nvPr/>
          </p:nvSpPr>
          <p:spPr>
            <a:xfrm>
              <a:off x="7270294" y="5295054"/>
              <a:ext cx="190968" cy="1909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6" name="椭圆 55"/>
            <p:cNvSpPr/>
            <p:nvPr/>
          </p:nvSpPr>
          <p:spPr>
            <a:xfrm>
              <a:off x="7046083" y="2728600"/>
              <a:ext cx="147361" cy="1473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椭圆 56"/>
            <p:cNvSpPr/>
            <p:nvPr/>
          </p:nvSpPr>
          <p:spPr>
            <a:xfrm>
              <a:off x="5851967" y="5735070"/>
              <a:ext cx="98241" cy="982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8" name="椭圆 57"/>
            <p:cNvSpPr/>
            <p:nvPr/>
          </p:nvSpPr>
          <p:spPr>
            <a:xfrm>
              <a:off x="4104965" y="4934489"/>
              <a:ext cx="190968" cy="1909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9" name="椭圆 58"/>
            <p:cNvSpPr/>
            <p:nvPr/>
          </p:nvSpPr>
          <p:spPr>
            <a:xfrm>
              <a:off x="8387011" y="3980838"/>
              <a:ext cx="147361" cy="1473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0" name="椭圆 59"/>
            <p:cNvSpPr/>
            <p:nvPr/>
          </p:nvSpPr>
          <p:spPr>
            <a:xfrm>
              <a:off x="4369707" y="2375908"/>
              <a:ext cx="98241" cy="982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1" name="椭圆 60"/>
            <p:cNvSpPr/>
            <p:nvPr/>
          </p:nvSpPr>
          <p:spPr>
            <a:xfrm>
              <a:off x="5217273" y="2679480"/>
              <a:ext cx="49120" cy="49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2" name="椭圆 61"/>
            <p:cNvSpPr/>
            <p:nvPr/>
          </p:nvSpPr>
          <p:spPr>
            <a:xfrm>
              <a:off x="6357803" y="3678199"/>
              <a:ext cx="49120" cy="49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3" name="椭圆 62"/>
            <p:cNvSpPr/>
            <p:nvPr/>
          </p:nvSpPr>
          <p:spPr>
            <a:xfrm>
              <a:off x="6730934" y="4497558"/>
              <a:ext cx="49120" cy="49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4" name="椭圆 63"/>
            <p:cNvSpPr/>
            <p:nvPr/>
          </p:nvSpPr>
          <p:spPr>
            <a:xfrm>
              <a:off x="5380299" y="4448438"/>
              <a:ext cx="49120" cy="49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5" name="椭圆 64"/>
            <p:cNvSpPr/>
            <p:nvPr/>
          </p:nvSpPr>
          <p:spPr>
            <a:xfrm rot="16200000">
              <a:off x="5168994" y="5132408"/>
              <a:ext cx="49120" cy="49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6" name="椭圆 65"/>
            <p:cNvSpPr/>
            <p:nvPr/>
          </p:nvSpPr>
          <p:spPr>
            <a:xfrm rot="16200000">
              <a:off x="7494927" y="5735071"/>
              <a:ext cx="49120" cy="49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7" name="椭圆 66"/>
            <p:cNvSpPr/>
            <p:nvPr/>
          </p:nvSpPr>
          <p:spPr>
            <a:xfrm rot="16200000">
              <a:off x="5430603" y="3360469"/>
              <a:ext cx="49120" cy="49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8" name="椭圆 67"/>
            <p:cNvSpPr/>
            <p:nvPr/>
          </p:nvSpPr>
          <p:spPr>
            <a:xfrm rot="16200000">
              <a:off x="6938900" y="5550265"/>
              <a:ext cx="49120" cy="49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17" name="矩形 16"/>
          <p:cNvSpPr/>
          <p:nvPr/>
        </p:nvSpPr>
        <p:spPr>
          <a:xfrm>
            <a:off x="467360" y="483235"/>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childTnLst>
                                </p:cTn>
                              </p:par>
                              <p:par>
                                <p:cTn id="8" presetID="63" presetClass="path" presetSubtype="0" decel="50000" fill="hold" nodeType="withEffect">
                                  <p:stCondLst>
                                    <p:cond delay="0"/>
                                  </p:stCondLst>
                                  <p:childTnLst>
                                    <p:animMotion origin="layout" path="M -0.01562 -3.7037E-7 L 0.11081 -3.7037E-7 " pathEditMode="relative" rAng="0" ptsTypes="AA">
                                      <p:cBhvr>
                                        <p:cTn id="9" dur="750" spd="-100000" fill="hold"/>
                                        <p:tgtEl>
                                          <p:spTgt spid="35"/>
                                        </p:tgtEl>
                                        <p:attrNameLst>
                                          <p:attrName>ppt_x</p:attrName>
                                          <p:attrName>ppt_y</p:attrName>
                                        </p:attrNameLst>
                                      </p:cBhvr>
                                      <p:rCtr x="6315" y="0"/>
                                    </p:animMotion>
                                  </p:childTnLst>
                                </p:cTn>
                              </p:par>
                              <p:par>
                                <p:cTn id="10" presetID="35" presetClass="path" presetSubtype="0" accel="50000" decel="50000" fill="hold" nodeType="withEffect">
                                  <p:stCondLst>
                                    <p:cond delay="750"/>
                                  </p:stCondLst>
                                  <p:childTnLst>
                                    <p:animMotion origin="layout" path="M -0.01562 -3.7037E-7 L 1.11022E-16 -3.7037E-7 " pathEditMode="relative" rAng="0" ptsTypes="AA">
                                      <p:cBhvr>
                                        <p:cTn id="11" dur="750" fill="hold"/>
                                        <p:tgtEl>
                                          <p:spTgt spid="35"/>
                                        </p:tgtEl>
                                        <p:attrNameLst>
                                          <p:attrName>ppt_x</p:attrName>
                                          <p:attrName>ppt_y</p:attrName>
                                        </p:attrNameLst>
                                      </p:cBhvr>
                                      <p:rCtr x="781" y="0"/>
                                    </p:animMotion>
                                  </p:childTnLst>
                                </p:cTn>
                              </p:par>
                              <p:par>
                                <p:cTn id="12" presetID="10" presetClass="entr" presetSubtype="0" fill="hold" grpId="0"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750"/>
                                        <p:tgtEl>
                                          <p:spTgt spid="36"/>
                                        </p:tgtEl>
                                      </p:cBhvr>
                                    </p:animEffect>
                                  </p:childTnLst>
                                </p:cTn>
                              </p:par>
                              <p:par>
                                <p:cTn id="15" presetID="63" presetClass="path" presetSubtype="0" decel="50000" fill="hold" grpId="1" nodeType="withEffect">
                                  <p:stCondLst>
                                    <p:cond delay="0"/>
                                  </p:stCondLst>
                                  <p:childTnLst>
                                    <p:animMotion origin="layout" path="M -0.01562 -3.7037E-6 L 0.11081 -3.7037E-6 " pathEditMode="relative" rAng="0" ptsTypes="AA">
                                      <p:cBhvr>
                                        <p:cTn id="16" dur="750" spd="-100000" fill="hold"/>
                                        <p:tgtEl>
                                          <p:spTgt spid="36"/>
                                        </p:tgtEl>
                                        <p:attrNameLst>
                                          <p:attrName>ppt_x</p:attrName>
                                          <p:attrName>ppt_y</p:attrName>
                                        </p:attrNameLst>
                                      </p:cBhvr>
                                      <p:rCtr x="6315" y="0"/>
                                    </p:animMotion>
                                  </p:childTnLst>
                                </p:cTn>
                              </p:par>
                              <p:par>
                                <p:cTn id="17" presetID="35" presetClass="path" presetSubtype="0" accel="50000" decel="50000" fill="hold" grpId="2" nodeType="withEffect">
                                  <p:stCondLst>
                                    <p:cond delay="750"/>
                                  </p:stCondLst>
                                  <p:childTnLst>
                                    <p:animMotion origin="layout" path="M -0.01562 -3.7037E-6 L -2.29167E-6 -3.7037E-6 " pathEditMode="relative" rAng="0" ptsTypes="AA">
                                      <p:cBhvr>
                                        <p:cTn id="18" dur="750" fill="hold"/>
                                        <p:tgtEl>
                                          <p:spTgt spid="36"/>
                                        </p:tgtEl>
                                        <p:attrNameLst>
                                          <p:attrName>ppt_x</p:attrName>
                                          <p:attrName>ppt_y</p:attrName>
                                        </p:attrNameLst>
                                      </p:cBhvr>
                                      <p:rCtr x="781" y="0"/>
                                    </p:animMotion>
                                  </p:childTnLst>
                                </p:cTn>
                              </p:par>
                              <p:par>
                                <p:cTn id="19" presetID="10"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750"/>
                                        <p:tgtEl>
                                          <p:spTgt spid="37"/>
                                        </p:tgtEl>
                                      </p:cBhvr>
                                    </p:animEffect>
                                  </p:childTnLst>
                                </p:cTn>
                              </p:par>
                              <p:par>
                                <p:cTn id="22" presetID="63" presetClass="path" presetSubtype="0" decel="50000" fill="hold" grpId="1" nodeType="withEffect">
                                  <p:stCondLst>
                                    <p:cond delay="0"/>
                                  </p:stCondLst>
                                  <p:childTnLst>
                                    <p:animMotion origin="layout" path="M 0.01523 -1.11111E-6 L -0.10886 -1.11111E-6 " pathEditMode="relative" rAng="0" ptsTypes="AA">
                                      <p:cBhvr>
                                        <p:cTn id="23" dur="750" spd="-100000" fill="hold"/>
                                        <p:tgtEl>
                                          <p:spTgt spid="37"/>
                                        </p:tgtEl>
                                        <p:attrNameLst>
                                          <p:attrName>ppt_x</p:attrName>
                                          <p:attrName>ppt_y</p:attrName>
                                        </p:attrNameLst>
                                      </p:cBhvr>
                                      <p:rCtr x="-6198" y="0"/>
                                    </p:animMotion>
                                  </p:childTnLst>
                                </p:cTn>
                              </p:par>
                              <p:par>
                                <p:cTn id="24" presetID="35" presetClass="path" presetSubtype="0" accel="50000" decel="50000" fill="hold" grpId="2" nodeType="withEffect">
                                  <p:stCondLst>
                                    <p:cond delay="750"/>
                                  </p:stCondLst>
                                  <p:childTnLst>
                                    <p:animMotion origin="layout" path="M 0.01601 -1.11111E-6 L 3.125E-6 -1.11111E-6 " pathEditMode="relative" rAng="0" ptsTypes="AA">
                                      <p:cBhvr>
                                        <p:cTn id="25" dur="750" fill="hold"/>
                                        <p:tgtEl>
                                          <p:spTgt spid="37"/>
                                        </p:tgtEl>
                                        <p:attrNameLst>
                                          <p:attrName>ppt_x</p:attrName>
                                          <p:attrName>ppt_y</p:attrName>
                                        </p:attrNameLst>
                                      </p:cBhvr>
                                      <p:rCtr x="-807" y="0"/>
                                    </p:animMotion>
                                  </p:childTnLst>
                                </p:cTn>
                              </p:par>
                              <p:par>
                                <p:cTn id="26" presetID="53" presetClass="entr" presetSubtype="16" fill="hold" nodeType="withEffect">
                                  <p:stCondLst>
                                    <p:cond delay="1250"/>
                                  </p:stCondLst>
                                  <p:childTnLst>
                                    <p:set>
                                      <p:cBhvr>
                                        <p:cTn id="27" dur="1" fill="hold">
                                          <p:stCondLst>
                                            <p:cond delay="0"/>
                                          </p:stCondLst>
                                        </p:cTn>
                                        <p:tgtEl>
                                          <p:spTgt spid="47">
                                            <p:txEl>
                                              <p:pRg st="0" end="0"/>
                                            </p:txEl>
                                          </p:spTgt>
                                        </p:tgtEl>
                                        <p:attrNameLst>
                                          <p:attrName>style.visibility</p:attrName>
                                        </p:attrNameLst>
                                      </p:cBhvr>
                                      <p:to>
                                        <p:strVal val="visible"/>
                                      </p:to>
                                    </p:set>
                                    <p:anim calcmode="lin" valueType="num">
                                      <p:cBhvr>
                                        <p:cTn id="28" dur="750" fill="hold"/>
                                        <p:tgtEl>
                                          <p:spTgt spid="47">
                                            <p:txEl>
                                              <p:pRg st="0" end="0"/>
                                            </p:txEl>
                                          </p:spTgt>
                                        </p:tgtEl>
                                        <p:attrNameLst>
                                          <p:attrName>ppt_w</p:attrName>
                                        </p:attrNameLst>
                                      </p:cBhvr>
                                      <p:tavLst>
                                        <p:tav tm="0">
                                          <p:val>
                                            <p:fltVal val="0"/>
                                          </p:val>
                                        </p:tav>
                                        <p:tav tm="100000">
                                          <p:val>
                                            <p:strVal val="#ppt_w"/>
                                          </p:val>
                                        </p:tav>
                                      </p:tavLst>
                                    </p:anim>
                                    <p:anim calcmode="lin" valueType="num">
                                      <p:cBhvr>
                                        <p:cTn id="29" dur="75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30" dur="750"/>
                                        <p:tgtEl>
                                          <p:spTgt spid="47">
                                            <p:txEl>
                                              <p:pRg st="0" end="0"/>
                                            </p:txEl>
                                          </p:spTgt>
                                        </p:tgtEl>
                                      </p:cBhvr>
                                    </p:animEffect>
                                  </p:childTnLst>
                                </p:cTn>
                              </p:par>
                              <p:par>
                                <p:cTn id="31" presetID="10" presetClass="entr" presetSubtype="0" fill="hold" nodeType="withEffect">
                                  <p:stCondLst>
                                    <p:cond delay="175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750"/>
                                        <p:tgtEl>
                                          <p:spTgt spid="48"/>
                                        </p:tgtEl>
                                      </p:cBhvr>
                                    </p:animEffect>
                                  </p:childTnLst>
                                </p:cTn>
                              </p:par>
                              <p:par>
                                <p:cTn id="34" presetID="53" presetClass="entr" presetSubtype="16" fill="hold" grpId="0" nodeType="withEffect">
                                  <p:stCondLst>
                                    <p:cond delay="275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animEffect transition="in" filter="fade">
                                      <p:cBhvr>
                                        <p:cTn id="38" dur="500"/>
                                        <p:tgtEl>
                                          <p:spTgt spid="40"/>
                                        </p:tgtEl>
                                      </p:cBhvr>
                                    </p:animEffect>
                                  </p:childTnLst>
                                </p:cTn>
                              </p:par>
                              <p:par>
                                <p:cTn id="39" presetID="22" presetClass="entr" presetSubtype="8" fill="hold" grpId="0" nodeType="withEffect">
                                  <p:stCondLst>
                                    <p:cond delay="275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750"/>
                                        <p:tgtEl>
                                          <p:spTgt spid="39"/>
                                        </p:tgtEl>
                                      </p:cBhvr>
                                    </p:animEffect>
                                  </p:childTnLst>
                                </p:cTn>
                              </p:par>
                              <p:par>
                                <p:cTn id="42" presetID="10" presetClass="entr" presetSubtype="0" fill="hold" grpId="0" nodeType="withEffect">
                                  <p:stCondLst>
                                    <p:cond delay="325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par>
                                <p:cTn id="45" presetID="42" presetClass="path" presetSubtype="0" decel="50000" fill="hold" grpId="1" nodeType="withEffect">
                                  <p:stCondLst>
                                    <p:cond delay="3250"/>
                                  </p:stCondLst>
                                  <p:childTnLst>
                                    <p:animMotion origin="layout" path="M 2.70833E-6 7.40741E-7 L 2.70833E-6 -0.09144 " pathEditMode="relative" rAng="0" ptsTypes="AA">
                                      <p:cBhvr>
                                        <p:cTn id="46" dur="1250" spd="-100000" fill="hold"/>
                                        <p:tgtEl>
                                          <p:spTgt spid="41"/>
                                        </p:tgtEl>
                                        <p:attrNameLst>
                                          <p:attrName>ppt_x</p:attrName>
                                          <p:attrName>ppt_y</p:attrName>
                                        </p:attrNameLst>
                                      </p:cBhvr>
                                      <p:rCtr x="0" y="-4583"/>
                                    </p:animMotion>
                                  </p:childTnLst>
                                </p:cTn>
                              </p:par>
                              <p:par>
                                <p:cTn id="47" presetID="10" presetClass="entr" presetSubtype="0" fill="hold" grpId="0" nodeType="withEffect">
                                  <p:stCondLst>
                                    <p:cond delay="325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42" presetClass="path" presetSubtype="0" decel="50000" fill="hold" grpId="1" nodeType="withEffect">
                                  <p:stCondLst>
                                    <p:cond delay="3250"/>
                                  </p:stCondLst>
                                  <p:childTnLst>
                                    <p:animMotion origin="layout" path="M 2.70833E-6 -1.11111E-6 L 2.70833E-6 -0.18055 " pathEditMode="relative" rAng="0" ptsTypes="AA">
                                      <p:cBhvr>
                                        <p:cTn id="51" dur="1250" spd="-100000" fill="hold"/>
                                        <p:tgtEl>
                                          <p:spTgt spid="42"/>
                                        </p:tgtEl>
                                        <p:attrNameLst>
                                          <p:attrName>ppt_x</p:attrName>
                                          <p:attrName>ppt_y</p:attrName>
                                        </p:attrNameLst>
                                      </p:cBhvr>
                                      <p:rCtr x="0" y="-9028"/>
                                    </p:animMotion>
                                  </p:childTnLst>
                                </p:cTn>
                              </p:par>
                              <p:par>
                                <p:cTn id="52" presetID="10" presetClass="entr" presetSubtype="0" fill="hold" grpId="0" nodeType="withEffect">
                                  <p:stCondLst>
                                    <p:cond delay="325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par>
                                <p:cTn id="55" presetID="42" presetClass="path" presetSubtype="0" decel="50000" fill="hold" grpId="1" nodeType="withEffect">
                                  <p:stCondLst>
                                    <p:cond delay="3250"/>
                                  </p:stCondLst>
                                  <p:childTnLst>
                                    <p:animMotion origin="layout" path="M 2.70833E-6 -1.48148E-6 L 2.70833E-6 -0.26875 " pathEditMode="relative" rAng="0" ptsTypes="AA">
                                      <p:cBhvr>
                                        <p:cTn id="56" dur="1250" spd="-100000" fill="hold"/>
                                        <p:tgtEl>
                                          <p:spTgt spid="43"/>
                                        </p:tgtEl>
                                        <p:attrNameLst>
                                          <p:attrName>ppt_x</p:attrName>
                                          <p:attrName>ppt_y</p:attrName>
                                        </p:attrNameLst>
                                      </p:cBhvr>
                                      <p:rCtr x="0" y="-13449"/>
                                    </p:animMotion>
                                  </p:childTnLst>
                                </p:cTn>
                              </p:par>
                              <p:par>
                                <p:cTn id="57" presetID="10" presetClass="entr" presetSubtype="0" fill="hold" grpId="0" nodeType="withEffect">
                                  <p:stCondLst>
                                    <p:cond delay="450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750"/>
                                        <p:tgtEl>
                                          <p:spTgt spid="44"/>
                                        </p:tgtEl>
                                      </p:cBhvr>
                                    </p:animEffect>
                                  </p:childTnLst>
                                </p:cTn>
                              </p:par>
                              <p:par>
                                <p:cTn id="60" presetID="10" presetClass="entr" presetSubtype="0" fill="hold" grpId="0" nodeType="withEffect">
                                  <p:stCondLst>
                                    <p:cond delay="4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750"/>
                                        <p:tgtEl>
                                          <p:spTgt spid="45"/>
                                        </p:tgtEl>
                                      </p:cBhvr>
                                    </p:animEffect>
                                  </p:childTnLst>
                                </p:cTn>
                              </p:par>
                              <p:par>
                                <p:cTn id="63" presetID="10" presetClass="entr" presetSubtype="0" fill="hold" grpId="0" nodeType="withEffect">
                                  <p:stCondLst>
                                    <p:cond delay="450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6" grpId="2" animBg="1"/>
      <p:bldP spid="37" grpId="0" bldLvl="0" animBg="1"/>
      <p:bldP spid="37" grpId="1" bldLvl="0" animBg="1"/>
      <p:bldP spid="37" grpId="2" bldLvl="0" animBg="1"/>
      <p:bldP spid="38" grpId="0"/>
      <p:bldP spid="39" grpId="0"/>
      <p:bldP spid="40" grpId="0" bldLvl="0" animBg="1"/>
      <p:bldP spid="41" grpId="0" bldLvl="0" animBg="1"/>
      <p:bldP spid="41" grpId="1" bldLvl="0" animBg="1"/>
      <p:bldP spid="42" grpId="0" bldLvl="0" animBg="1"/>
      <p:bldP spid="42" grpId="1" bldLvl="0" animBg="1"/>
      <p:bldP spid="43" grpId="0" bldLvl="0" animBg="1"/>
      <p:bldP spid="43" grpId="1" bldLvl="0" animBg="1"/>
      <p:bldP spid="44" grpId="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8"/>
          <p:cNvSpPr/>
          <p:nvPr/>
        </p:nvSpPr>
        <p:spPr>
          <a:xfrm>
            <a:off x="1437221" y="2392952"/>
            <a:ext cx="1502718" cy="1367549"/>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11558 w 1083820"/>
              <a:gd name="connsiteY0-2" fmla="*/ 914400 h 914400"/>
              <a:gd name="connsiteX1-3" fmla="*/ 541910 w 1083820"/>
              <a:gd name="connsiteY1-4" fmla="*/ 0 h 914400"/>
              <a:gd name="connsiteX2-5" fmla="*/ 1072262 w 1083820"/>
              <a:gd name="connsiteY2-6" fmla="*/ 914400 h 914400"/>
              <a:gd name="connsiteX3-7" fmla="*/ 11558 w 1083820"/>
              <a:gd name="connsiteY3-8" fmla="*/ 914400 h 914400"/>
              <a:gd name="connsiteX0-9" fmla="*/ 11558 w 1169897"/>
              <a:gd name="connsiteY0-10" fmla="*/ 914400 h 914400"/>
              <a:gd name="connsiteX1-11" fmla="*/ 541910 w 1169897"/>
              <a:gd name="connsiteY1-12" fmla="*/ 0 h 914400"/>
              <a:gd name="connsiteX2-13" fmla="*/ 1072262 w 1169897"/>
              <a:gd name="connsiteY2-14" fmla="*/ 914400 h 914400"/>
              <a:gd name="connsiteX3-15" fmla="*/ 11558 w 1169897"/>
              <a:gd name="connsiteY3-16" fmla="*/ 914400 h 914400"/>
              <a:gd name="connsiteX0-17" fmla="*/ 97635 w 1255974"/>
              <a:gd name="connsiteY0-18" fmla="*/ 914400 h 914400"/>
              <a:gd name="connsiteX1-19" fmla="*/ 627987 w 1255974"/>
              <a:gd name="connsiteY1-20" fmla="*/ 0 h 914400"/>
              <a:gd name="connsiteX2-21" fmla="*/ 1158339 w 1255974"/>
              <a:gd name="connsiteY2-22" fmla="*/ 914400 h 914400"/>
              <a:gd name="connsiteX3-23" fmla="*/ 97635 w 1255974"/>
              <a:gd name="connsiteY3-24" fmla="*/ 914400 h 914400"/>
            </a:gdLst>
            <a:ahLst/>
            <a:cxnLst>
              <a:cxn ang="0">
                <a:pos x="connsiteX0-1" y="connsiteY0-2"/>
              </a:cxn>
              <a:cxn ang="0">
                <a:pos x="connsiteX1-3" y="connsiteY1-4"/>
              </a:cxn>
              <a:cxn ang="0">
                <a:pos x="connsiteX2-5" y="connsiteY2-6"/>
              </a:cxn>
              <a:cxn ang="0">
                <a:pos x="connsiteX3-7" y="connsiteY3-8"/>
              </a:cxn>
            </a:cxnLst>
            <a:rect l="l" t="t" r="r" b="b"/>
            <a:pathLst>
              <a:path w="1255974" h="914400">
                <a:moveTo>
                  <a:pt x="97635" y="914400"/>
                </a:moveTo>
                <a:cubicBezTo>
                  <a:pt x="-255933" y="914400"/>
                  <a:pt x="451203" y="0"/>
                  <a:pt x="627987" y="0"/>
                </a:cubicBezTo>
                <a:cubicBezTo>
                  <a:pt x="804771" y="0"/>
                  <a:pt x="1511907" y="914400"/>
                  <a:pt x="1158339" y="914400"/>
                </a:cubicBezTo>
                <a:lnTo>
                  <a:pt x="97635" y="914400"/>
                </a:lnTo>
                <a:close/>
              </a:path>
            </a:pathLst>
          </a:cu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9" name="矩形 8"/>
          <p:cNvSpPr>
            <a:spLocks noChangeArrowheads="1"/>
          </p:cNvSpPr>
          <p:nvPr/>
        </p:nvSpPr>
        <p:spPr bwMode="auto">
          <a:xfrm>
            <a:off x="1460513" y="3862847"/>
            <a:ext cx="1456134"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200" dirty="0">
                <a:solidFill>
                  <a:schemeClr val="bg1">
                    <a:lumMod val="50000"/>
                  </a:schemeClr>
                </a:solidFill>
              </a:rPr>
              <a:t>输入你的标题</a:t>
            </a:r>
          </a:p>
        </p:txBody>
      </p:sp>
      <p:sp>
        <p:nvSpPr>
          <p:cNvPr id="10" name="矩形 1"/>
          <p:cNvSpPr>
            <a:spLocks noChangeArrowheads="1"/>
          </p:cNvSpPr>
          <p:nvPr/>
        </p:nvSpPr>
        <p:spPr bwMode="auto">
          <a:xfrm>
            <a:off x="1267675" y="4096583"/>
            <a:ext cx="1841811"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050" dirty="0">
                <a:solidFill>
                  <a:schemeClr val="bg1">
                    <a:lumMod val="50000"/>
                  </a:schemeClr>
                </a:solidFill>
              </a:rPr>
              <a:t>Vestibulum ante ipsum primis in faucibus orci luctus et ultrices posuere cubilia Curae. </a:t>
            </a:r>
          </a:p>
        </p:txBody>
      </p:sp>
      <p:sp>
        <p:nvSpPr>
          <p:cNvPr id="11" name="等腰三角形 8"/>
          <p:cNvSpPr/>
          <p:nvPr/>
        </p:nvSpPr>
        <p:spPr>
          <a:xfrm>
            <a:off x="4659719" y="2392952"/>
            <a:ext cx="1502718" cy="1367549"/>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11558 w 1083820"/>
              <a:gd name="connsiteY0-2" fmla="*/ 914400 h 914400"/>
              <a:gd name="connsiteX1-3" fmla="*/ 541910 w 1083820"/>
              <a:gd name="connsiteY1-4" fmla="*/ 0 h 914400"/>
              <a:gd name="connsiteX2-5" fmla="*/ 1072262 w 1083820"/>
              <a:gd name="connsiteY2-6" fmla="*/ 914400 h 914400"/>
              <a:gd name="connsiteX3-7" fmla="*/ 11558 w 1083820"/>
              <a:gd name="connsiteY3-8" fmla="*/ 914400 h 914400"/>
              <a:gd name="connsiteX0-9" fmla="*/ 11558 w 1169897"/>
              <a:gd name="connsiteY0-10" fmla="*/ 914400 h 914400"/>
              <a:gd name="connsiteX1-11" fmla="*/ 541910 w 1169897"/>
              <a:gd name="connsiteY1-12" fmla="*/ 0 h 914400"/>
              <a:gd name="connsiteX2-13" fmla="*/ 1072262 w 1169897"/>
              <a:gd name="connsiteY2-14" fmla="*/ 914400 h 914400"/>
              <a:gd name="connsiteX3-15" fmla="*/ 11558 w 1169897"/>
              <a:gd name="connsiteY3-16" fmla="*/ 914400 h 914400"/>
              <a:gd name="connsiteX0-17" fmla="*/ 97635 w 1255974"/>
              <a:gd name="connsiteY0-18" fmla="*/ 914400 h 914400"/>
              <a:gd name="connsiteX1-19" fmla="*/ 627987 w 1255974"/>
              <a:gd name="connsiteY1-20" fmla="*/ 0 h 914400"/>
              <a:gd name="connsiteX2-21" fmla="*/ 1158339 w 1255974"/>
              <a:gd name="connsiteY2-22" fmla="*/ 914400 h 914400"/>
              <a:gd name="connsiteX3-23" fmla="*/ 97635 w 1255974"/>
              <a:gd name="connsiteY3-24" fmla="*/ 914400 h 914400"/>
            </a:gdLst>
            <a:ahLst/>
            <a:cxnLst>
              <a:cxn ang="0">
                <a:pos x="connsiteX0-1" y="connsiteY0-2"/>
              </a:cxn>
              <a:cxn ang="0">
                <a:pos x="connsiteX1-3" y="connsiteY1-4"/>
              </a:cxn>
              <a:cxn ang="0">
                <a:pos x="connsiteX2-5" y="connsiteY2-6"/>
              </a:cxn>
              <a:cxn ang="0">
                <a:pos x="connsiteX3-7" y="connsiteY3-8"/>
              </a:cxn>
            </a:cxnLst>
            <a:rect l="l" t="t" r="r" b="b"/>
            <a:pathLst>
              <a:path w="1255974" h="914400">
                <a:moveTo>
                  <a:pt x="97635" y="914400"/>
                </a:moveTo>
                <a:cubicBezTo>
                  <a:pt x="-255933" y="914400"/>
                  <a:pt x="451203" y="0"/>
                  <a:pt x="627987" y="0"/>
                </a:cubicBezTo>
                <a:cubicBezTo>
                  <a:pt x="804771" y="0"/>
                  <a:pt x="1511907" y="914400"/>
                  <a:pt x="1158339" y="914400"/>
                </a:cubicBezTo>
                <a:lnTo>
                  <a:pt x="97635" y="914400"/>
                </a:lnTo>
                <a:close/>
              </a:path>
            </a:pathLst>
          </a:cu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12" name="矩形 11"/>
          <p:cNvSpPr>
            <a:spLocks noChangeArrowheads="1"/>
          </p:cNvSpPr>
          <p:nvPr/>
        </p:nvSpPr>
        <p:spPr bwMode="auto">
          <a:xfrm>
            <a:off x="4683011" y="3862847"/>
            <a:ext cx="1456134"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200" dirty="0">
                <a:solidFill>
                  <a:schemeClr val="bg1">
                    <a:lumMod val="50000"/>
                  </a:schemeClr>
                </a:solidFill>
              </a:rPr>
              <a:t>输入你的标题</a:t>
            </a:r>
          </a:p>
        </p:txBody>
      </p:sp>
      <p:sp>
        <p:nvSpPr>
          <p:cNvPr id="13" name="矩形 1"/>
          <p:cNvSpPr>
            <a:spLocks noChangeArrowheads="1"/>
          </p:cNvSpPr>
          <p:nvPr/>
        </p:nvSpPr>
        <p:spPr bwMode="auto">
          <a:xfrm>
            <a:off x="4490173" y="4096583"/>
            <a:ext cx="1841811"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050" dirty="0">
                <a:solidFill>
                  <a:schemeClr val="bg1">
                    <a:lumMod val="50000"/>
                  </a:schemeClr>
                </a:solidFill>
              </a:rPr>
              <a:t>Vestibulum ante ipsum primis in faucibus orci luctus et ultrices posuere cubilia Curae. </a:t>
            </a:r>
          </a:p>
        </p:txBody>
      </p:sp>
      <p:sp>
        <p:nvSpPr>
          <p:cNvPr id="14" name="等腰三角形 8"/>
          <p:cNvSpPr/>
          <p:nvPr/>
        </p:nvSpPr>
        <p:spPr>
          <a:xfrm flipV="1">
            <a:off x="3048470" y="2392952"/>
            <a:ext cx="1502718" cy="1367549"/>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11558 w 1083820"/>
              <a:gd name="connsiteY0-2" fmla="*/ 914400 h 914400"/>
              <a:gd name="connsiteX1-3" fmla="*/ 541910 w 1083820"/>
              <a:gd name="connsiteY1-4" fmla="*/ 0 h 914400"/>
              <a:gd name="connsiteX2-5" fmla="*/ 1072262 w 1083820"/>
              <a:gd name="connsiteY2-6" fmla="*/ 914400 h 914400"/>
              <a:gd name="connsiteX3-7" fmla="*/ 11558 w 1083820"/>
              <a:gd name="connsiteY3-8" fmla="*/ 914400 h 914400"/>
              <a:gd name="connsiteX0-9" fmla="*/ 11558 w 1169897"/>
              <a:gd name="connsiteY0-10" fmla="*/ 914400 h 914400"/>
              <a:gd name="connsiteX1-11" fmla="*/ 541910 w 1169897"/>
              <a:gd name="connsiteY1-12" fmla="*/ 0 h 914400"/>
              <a:gd name="connsiteX2-13" fmla="*/ 1072262 w 1169897"/>
              <a:gd name="connsiteY2-14" fmla="*/ 914400 h 914400"/>
              <a:gd name="connsiteX3-15" fmla="*/ 11558 w 1169897"/>
              <a:gd name="connsiteY3-16" fmla="*/ 914400 h 914400"/>
              <a:gd name="connsiteX0-17" fmla="*/ 97635 w 1255974"/>
              <a:gd name="connsiteY0-18" fmla="*/ 914400 h 914400"/>
              <a:gd name="connsiteX1-19" fmla="*/ 627987 w 1255974"/>
              <a:gd name="connsiteY1-20" fmla="*/ 0 h 914400"/>
              <a:gd name="connsiteX2-21" fmla="*/ 1158339 w 1255974"/>
              <a:gd name="connsiteY2-22" fmla="*/ 914400 h 914400"/>
              <a:gd name="connsiteX3-23" fmla="*/ 97635 w 1255974"/>
              <a:gd name="connsiteY3-24" fmla="*/ 914400 h 914400"/>
            </a:gdLst>
            <a:ahLst/>
            <a:cxnLst>
              <a:cxn ang="0">
                <a:pos x="connsiteX0-1" y="connsiteY0-2"/>
              </a:cxn>
              <a:cxn ang="0">
                <a:pos x="connsiteX1-3" y="connsiteY1-4"/>
              </a:cxn>
              <a:cxn ang="0">
                <a:pos x="connsiteX2-5" y="connsiteY2-6"/>
              </a:cxn>
              <a:cxn ang="0">
                <a:pos x="connsiteX3-7" y="connsiteY3-8"/>
              </a:cxn>
            </a:cxnLst>
            <a:rect l="l" t="t" r="r" b="b"/>
            <a:pathLst>
              <a:path w="1255974" h="914400">
                <a:moveTo>
                  <a:pt x="97635" y="914400"/>
                </a:moveTo>
                <a:cubicBezTo>
                  <a:pt x="-255933" y="914400"/>
                  <a:pt x="451203" y="0"/>
                  <a:pt x="627987" y="0"/>
                </a:cubicBezTo>
                <a:cubicBezTo>
                  <a:pt x="804771" y="0"/>
                  <a:pt x="1511907" y="914400"/>
                  <a:pt x="1158339" y="914400"/>
                </a:cubicBezTo>
                <a:lnTo>
                  <a:pt x="97635" y="914400"/>
                </a:lnTo>
                <a:close/>
              </a:path>
            </a:pathLst>
          </a:cu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15" name="矩形 14"/>
          <p:cNvSpPr>
            <a:spLocks noChangeArrowheads="1"/>
          </p:cNvSpPr>
          <p:nvPr/>
        </p:nvSpPr>
        <p:spPr bwMode="auto">
          <a:xfrm>
            <a:off x="3071762" y="1493949"/>
            <a:ext cx="1456134"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200" dirty="0">
                <a:solidFill>
                  <a:schemeClr val="bg1">
                    <a:lumMod val="50000"/>
                  </a:schemeClr>
                </a:solidFill>
              </a:rPr>
              <a:t>输入你的标题</a:t>
            </a:r>
          </a:p>
        </p:txBody>
      </p:sp>
      <p:sp>
        <p:nvSpPr>
          <p:cNvPr id="16" name="矩形 1"/>
          <p:cNvSpPr>
            <a:spLocks noChangeArrowheads="1"/>
          </p:cNvSpPr>
          <p:nvPr/>
        </p:nvSpPr>
        <p:spPr bwMode="auto">
          <a:xfrm>
            <a:off x="2878924" y="1727686"/>
            <a:ext cx="1841811"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050" dirty="0">
                <a:solidFill>
                  <a:schemeClr val="bg1">
                    <a:lumMod val="50000"/>
                  </a:schemeClr>
                </a:solidFill>
              </a:rPr>
              <a:t>Vestibulum ante ipsum primis in faucibus orci luctus et ultrices posuere cubilia Curae. </a:t>
            </a:r>
          </a:p>
        </p:txBody>
      </p:sp>
      <p:sp>
        <p:nvSpPr>
          <p:cNvPr id="17" name="等腰三角形 8"/>
          <p:cNvSpPr/>
          <p:nvPr/>
        </p:nvSpPr>
        <p:spPr>
          <a:xfrm flipV="1">
            <a:off x="6293828" y="2392951"/>
            <a:ext cx="1502718" cy="1367549"/>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11558 w 1083820"/>
              <a:gd name="connsiteY0-2" fmla="*/ 914400 h 914400"/>
              <a:gd name="connsiteX1-3" fmla="*/ 541910 w 1083820"/>
              <a:gd name="connsiteY1-4" fmla="*/ 0 h 914400"/>
              <a:gd name="connsiteX2-5" fmla="*/ 1072262 w 1083820"/>
              <a:gd name="connsiteY2-6" fmla="*/ 914400 h 914400"/>
              <a:gd name="connsiteX3-7" fmla="*/ 11558 w 1083820"/>
              <a:gd name="connsiteY3-8" fmla="*/ 914400 h 914400"/>
              <a:gd name="connsiteX0-9" fmla="*/ 11558 w 1169897"/>
              <a:gd name="connsiteY0-10" fmla="*/ 914400 h 914400"/>
              <a:gd name="connsiteX1-11" fmla="*/ 541910 w 1169897"/>
              <a:gd name="connsiteY1-12" fmla="*/ 0 h 914400"/>
              <a:gd name="connsiteX2-13" fmla="*/ 1072262 w 1169897"/>
              <a:gd name="connsiteY2-14" fmla="*/ 914400 h 914400"/>
              <a:gd name="connsiteX3-15" fmla="*/ 11558 w 1169897"/>
              <a:gd name="connsiteY3-16" fmla="*/ 914400 h 914400"/>
              <a:gd name="connsiteX0-17" fmla="*/ 97635 w 1255974"/>
              <a:gd name="connsiteY0-18" fmla="*/ 914400 h 914400"/>
              <a:gd name="connsiteX1-19" fmla="*/ 627987 w 1255974"/>
              <a:gd name="connsiteY1-20" fmla="*/ 0 h 914400"/>
              <a:gd name="connsiteX2-21" fmla="*/ 1158339 w 1255974"/>
              <a:gd name="connsiteY2-22" fmla="*/ 914400 h 914400"/>
              <a:gd name="connsiteX3-23" fmla="*/ 97635 w 1255974"/>
              <a:gd name="connsiteY3-24" fmla="*/ 914400 h 914400"/>
            </a:gdLst>
            <a:ahLst/>
            <a:cxnLst>
              <a:cxn ang="0">
                <a:pos x="connsiteX0-1" y="connsiteY0-2"/>
              </a:cxn>
              <a:cxn ang="0">
                <a:pos x="connsiteX1-3" y="connsiteY1-4"/>
              </a:cxn>
              <a:cxn ang="0">
                <a:pos x="connsiteX2-5" y="connsiteY2-6"/>
              </a:cxn>
              <a:cxn ang="0">
                <a:pos x="connsiteX3-7" y="connsiteY3-8"/>
              </a:cxn>
            </a:cxnLst>
            <a:rect l="l" t="t" r="r" b="b"/>
            <a:pathLst>
              <a:path w="1255974" h="914400">
                <a:moveTo>
                  <a:pt x="97635" y="914400"/>
                </a:moveTo>
                <a:cubicBezTo>
                  <a:pt x="-255933" y="914400"/>
                  <a:pt x="451203" y="0"/>
                  <a:pt x="627987" y="0"/>
                </a:cubicBezTo>
                <a:cubicBezTo>
                  <a:pt x="804771" y="0"/>
                  <a:pt x="1511907" y="914400"/>
                  <a:pt x="1158339" y="914400"/>
                </a:cubicBezTo>
                <a:lnTo>
                  <a:pt x="97635" y="914400"/>
                </a:lnTo>
                <a:close/>
              </a:path>
            </a:pathLst>
          </a:cu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18" name="矩形 17"/>
          <p:cNvSpPr>
            <a:spLocks noChangeArrowheads="1"/>
          </p:cNvSpPr>
          <p:nvPr/>
        </p:nvSpPr>
        <p:spPr bwMode="auto">
          <a:xfrm>
            <a:off x="6294260" y="1493949"/>
            <a:ext cx="1456134"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200" dirty="0">
                <a:solidFill>
                  <a:schemeClr val="bg1">
                    <a:lumMod val="50000"/>
                  </a:schemeClr>
                </a:solidFill>
              </a:rPr>
              <a:t>输入你的标题</a:t>
            </a:r>
          </a:p>
        </p:txBody>
      </p:sp>
      <p:sp>
        <p:nvSpPr>
          <p:cNvPr id="19" name="矩形 1"/>
          <p:cNvSpPr>
            <a:spLocks noChangeArrowheads="1"/>
          </p:cNvSpPr>
          <p:nvPr/>
        </p:nvSpPr>
        <p:spPr bwMode="auto">
          <a:xfrm>
            <a:off x="6101422" y="1727686"/>
            <a:ext cx="1841811"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050" dirty="0">
                <a:solidFill>
                  <a:schemeClr val="bg1">
                    <a:lumMod val="50000"/>
                  </a:schemeClr>
                </a:solidFill>
              </a:rPr>
              <a:t>Vestibulum ante ipsum primis in faucibus orci luctus et ultrices posuere cubilia Curae. </a:t>
            </a:r>
          </a:p>
        </p:txBody>
      </p:sp>
      <p:grpSp>
        <p:nvGrpSpPr>
          <p:cNvPr id="20" name="组合 19"/>
          <p:cNvGrpSpPr>
            <a:grpSpLocks noChangeAspect="1"/>
          </p:cNvGrpSpPr>
          <p:nvPr/>
        </p:nvGrpSpPr>
        <p:grpSpPr>
          <a:xfrm>
            <a:off x="1890409" y="2791889"/>
            <a:ext cx="596343" cy="596342"/>
            <a:chOff x="5578476" y="3629026"/>
            <a:chExt cx="271463" cy="271462"/>
          </a:xfrm>
          <a:solidFill>
            <a:schemeClr val="bg1"/>
          </a:solidFill>
        </p:grpSpPr>
        <p:sp>
          <p:nvSpPr>
            <p:cNvPr id="21" name="Freeform 15"/>
            <p:cNvSpPr>
              <a:spLocks noEditPoints="1"/>
            </p:cNvSpPr>
            <p:nvPr/>
          </p:nvSpPr>
          <p:spPr bwMode="auto">
            <a:xfrm>
              <a:off x="5578476" y="3629026"/>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lumMod val="50000"/>
                  </a:schemeClr>
                </a:solidFill>
              </a:endParaRPr>
            </a:p>
          </p:txBody>
        </p:sp>
        <p:sp>
          <p:nvSpPr>
            <p:cNvPr id="22" name="Freeform 16"/>
            <p:cNvSpPr/>
            <p:nvPr/>
          </p:nvSpPr>
          <p:spPr bwMode="auto">
            <a:xfrm>
              <a:off x="5646738" y="3840163"/>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lumMod val="50000"/>
                  </a:schemeClr>
                </a:solidFill>
              </a:endParaRPr>
            </a:p>
          </p:txBody>
        </p:sp>
      </p:grpSp>
      <p:sp>
        <p:nvSpPr>
          <p:cNvPr id="23" name="Freeform 17"/>
          <p:cNvSpPr>
            <a:spLocks noChangeAspect="1" noEditPoints="1"/>
          </p:cNvSpPr>
          <p:nvPr/>
        </p:nvSpPr>
        <p:spPr bwMode="auto">
          <a:xfrm>
            <a:off x="3612183" y="2703968"/>
            <a:ext cx="375293" cy="604790"/>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bg1">
                  <a:lumMod val="50000"/>
                </a:schemeClr>
              </a:solidFill>
            </a:endParaRPr>
          </a:p>
        </p:txBody>
      </p:sp>
      <p:sp>
        <p:nvSpPr>
          <p:cNvPr id="24" name="KSO_Shape"/>
          <p:cNvSpPr>
            <a:spLocks noChangeAspect="1"/>
          </p:cNvSpPr>
          <p:nvPr/>
        </p:nvSpPr>
        <p:spPr>
          <a:xfrm>
            <a:off x="5091038" y="2864321"/>
            <a:ext cx="640081" cy="596342"/>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bg1">
                  <a:lumMod val="50000"/>
                </a:schemeClr>
              </a:solidFill>
            </a:endParaRPr>
          </a:p>
        </p:txBody>
      </p:sp>
      <p:sp>
        <p:nvSpPr>
          <p:cNvPr id="25" name="KSO_Shape"/>
          <p:cNvSpPr>
            <a:spLocks noChangeAspect="1"/>
          </p:cNvSpPr>
          <p:nvPr/>
        </p:nvSpPr>
        <p:spPr bwMode="auto">
          <a:xfrm>
            <a:off x="6737417" y="2712614"/>
            <a:ext cx="569819" cy="589469"/>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p:spPr>
        <p:txBody>
          <a:bodyPr/>
          <a:lstStyle/>
          <a:p>
            <a:endParaRPr lang="zh-CN" altLang="en-US" sz="1350">
              <a:solidFill>
                <a:schemeClr val="bg1">
                  <a:lumMod val="50000"/>
                </a:schemeClr>
              </a:solidFill>
            </a:endParaRPr>
          </a:p>
        </p:txBody>
      </p:sp>
      <p:sp>
        <p:nvSpPr>
          <p:cNvPr id="2" name="矩形 1"/>
          <p:cNvSpPr/>
          <p:nvPr/>
        </p:nvSpPr>
        <p:spPr>
          <a:xfrm>
            <a:off x="467995" y="468630"/>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ysClr val="window" lastClr="FFFFFF"/>
                </a:solidFill>
              </a14:hiddenFill>
            </a:ext>
          </a:extLst>
        </p:spPr>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1000"/>
                                        <p:tgtEl>
                                          <p:spTgt spid="24"/>
                                        </p:tgtEl>
                                      </p:cBhvr>
                                    </p:animEffect>
                                    <p:anim calcmode="lin" valueType="num">
                                      <p:cBhvr>
                                        <p:cTn id="78" dur="1000" fill="hold"/>
                                        <p:tgtEl>
                                          <p:spTgt spid="24"/>
                                        </p:tgtEl>
                                        <p:attrNameLst>
                                          <p:attrName>ppt_x</p:attrName>
                                        </p:attrNameLst>
                                      </p:cBhvr>
                                      <p:tavLst>
                                        <p:tav tm="0">
                                          <p:val>
                                            <p:strVal val="#ppt_x"/>
                                          </p:val>
                                        </p:tav>
                                        <p:tav tm="100000">
                                          <p:val>
                                            <p:strVal val="#ppt_x"/>
                                          </p:val>
                                        </p:tav>
                                      </p:tavLst>
                                    </p:anim>
                                    <p:anim calcmode="lin" valueType="num">
                                      <p:cBhvr>
                                        <p:cTn id="79" dur="1000" fill="hold"/>
                                        <p:tgtEl>
                                          <p:spTgt spid="2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1000"/>
                                        <p:tgtEl>
                                          <p:spTgt spid="25"/>
                                        </p:tgtEl>
                                      </p:cBhvr>
                                    </p:animEffect>
                                    <p:anim calcmode="lin" valueType="num">
                                      <p:cBhvr>
                                        <p:cTn id="83" dur="1000" fill="hold"/>
                                        <p:tgtEl>
                                          <p:spTgt spid="25"/>
                                        </p:tgtEl>
                                        <p:attrNameLst>
                                          <p:attrName>ppt_x</p:attrName>
                                        </p:attrNameLst>
                                      </p:cBhvr>
                                      <p:tavLst>
                                        <p:tav tm="0">
                                          <p:val>
                                            <p:strVal val="#ppt_x"/>
                                          </p:val>
                                        </p:tav>
                                        <p:tav tm="100000">
                                          <p:val>
                                            <p:strVal val="#ppt_x"/>
                                          </p:val>
                                        </p:tav>
                                      </p:tavLst>
                                    </p:anim>
                                    <p:anim calcmode="lin" valueType="num">
                                      <p:cBhvr>
                                        <p:cTn id="8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p:bldP spid="11" grpId="0" bldLvl="0" animBg="1"/>
      <p:bldP spid="12" grpId="0"/>
      <p:bldP spid="13" grpId="0"/>
      <p:bldP spid="14" grpId="0" bldLvl="0" animBg="1"/>
      <p:bldP spid="15" grpId="0"/>
      <p:bldP spid="16" grpId="0"/>
      <p:bldP spid="17" grpId="0" bldLvl="0" animBg="1"/>
      <p:bldP spid="18" grpId="0"/>
      <p:bldP spid="19" grpId="0"/>
      <p:bldP spid="23" grpId="0" bldLvl="0" animBg="1"/>
      <p:bldP spid="24" grpId="0" bldLvl="0" animBg="1"/>
      <p:bldP spid="2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629841" y="2780670"/>
            <a:ext cx="7885509"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3688888" y="1903615"/>
            <a:ext cx="1745711" cy="1745711"/>
          </a:xfrm>
          <a:prstGeom prst="ellipse">
            <a:avLst/>
          </a:prstGeom>
          <a:gradFill>
            <a:gsLst>
              <a:gs pos="0">
                <a:schemeClr val="bg1"/>
              </a:gs>
              <a:gs pos="36000">
                <a:schemeClr val="bg1"/>
              </a:gs>
              <a:gs pos="100000">
                <a:srgbClr val="ECECEC"/>
              </a:gs>
            </a:gsLst>
            <a:lin ang="13500000" scaled="1"/>
          </a:gradFill>
          <a:ln w="19050">
            <a:solidFill>
              <a:schemeClr val="bg1"/>
            </a:solidFill>
          </a:ln>
          <a:effectLst>
            <a:outerShdw blurRad="558800" dist="533400" dir="2700000" sx="95000" sy="95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 name="椭圆 30"/>
          <p:cNvSpPr/>
          <p:nvPr/>
        </p:nvSpPr>
        <p:spPr>
          <a:xfrm rot="5400000">
            <a:off x="3738783" y="1957710"/>
            <a:ext cx="1645920" cy="1645920"/>
          </a:xfrm>
          <a:prstGeom prst="ellipse">
            <a:avLst/>
          </a:prstGeom>
          <a:noFill/>
          <a:ln>
            <a:solidFill>
              <a:schemeClr val="bg1">
                <a:lumMod val="6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42" name="组合 41"/>
          <p:cNvGrpSpPr/>
          <p:nvPr/>
        </p:nvGrpSpPr>
        <p:grpSpPr>
          <a:xfrm>
            <a:off x="4561744" y="2258695"/>
            <a:ext cx="0" cy="1035551"/>
            <a:chOff x="6082325" y="3154469"/>
            <a:chExt cx="0" cy="1380734"/>
          </a:xfrm>
        </p:grpSpPr>
        <p:cxnSp>
          <p:nvCxnSpPr>
            <p:cNvPr id="43" name="直接连接符 42"/>
            <p:cNvCxnSpPr/>
            <p:nvPr/>
          </p:nvCxnSpPr>
          <p:spPr>
            <a:xfrm>
              <a:off x="6082325" y="3154469"/>
              <a:ext cx="0" cy="612100"/>
            </a:xfrm>
            <a:prstGeom prst="line">
              <a:avLst/>
            </a:prstGeom>
            <a:ln w="19050">
              <a:solidFill>
                <a:srgbClr val="0E95AD"/>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082325" y="3923103"/>
              <a:ext cx="0" cy="612100"/>
            </a:xfrm>
            <a:prstGeom prst="line">
              <a:avLst/>
            </a:prstGeom>
            <a:ln w="19050">
              <a:solidFill>
                <a:srgbClr val="0E95AD"/>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4254309" y="2179204"/>
            <a:ext cx="607318" cy="1198850"/>
            <a:chOff x="5672412" y="3048479"/>
            <a:chExt cx="809757" cy="1598467"/>
          </a:xfrm>
        </p:grpSpPr>
        <p:cxnSp>
          <p:nvCxnSpPr>
            <p:cNvPr id="46" name="直接连接符 45"/>
            <p:cNvCxnSpPr/>
            <p:nvPr/>
          </p:nvCxnSpPr>
          <p:spPr>
            <a:xfrm flipH="1" flipV="1">
              <a:off x="6073653" y="3844151"/>
              <a:ext cx="408516" cy="802795"/>
            </a:xfrm>
            <a:prstGeom prst="line">
              <a:avLst/>
            </a:prstGeom>
            <a:ln>
              <a:solidFill>
                <a:srgbClr val="0E95AD"/>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10800000" flipH="1" flipV="1">
              <a:off x="5672412" y="3048479"/>
              <a:ext cx="408516" cy="802795"/>
            </a:xfrm>
            <a:prstGeom prst="line">
              <a:avLst/>
            </a:prstGeom>
            <a:ln>
              <a:solidFill>
                <a:srgbClr val="0E95AD"/>
              </a:solidFill>
            </a:ln>
          </p:spPr>
          <p:style>
            <a:lnRef idx="1">
              <a:schemeClr val="accent1"/>
            </a:lnRef>
            <a:fillRef idx="0">
              <a:schemeClr val="accent1"/>
            </a:fillRef>
            <a:effectRef idx="0">
              <a:schemeClr val="accent1"/>
            </a:effectRef>
            <a:fontRef idx="minor">
              <a:schemeClr val="tx1"/>
            </a:fontRef>
          </p:style>
        </p:cxnSp>
      </p:grpSp>
      <p:sp>
        <p:nvSpPr>
          <p:cNvPr id="48" name="椭圆 47"/>
          <p:cNvSpPr/>
          <p:nvPr/>
        </p:nvSpPr>
        <p:spPr>
          <a:xfrm>
            <a:off x="4503043" y="2717770"/>
            <a:ext cx="117401" cy="117401"/>
          </a:xfrm>
          <a:prstGeom prst="ellipse">
            <a:avLst/>
          </a:prstGeom>
          <a:solidFill>
            <a:schemeClr val="bg1">
              <a:lumMod val="65000"/>
            </a:schemeClr>
          </a:solidFill>
          <a:ln>
            <a:noFill/>
          </a:ln>
          <a:effectLst>
            <a:outerShdw blurRad="38100" sx="101000" sy="101000" algn="ctr"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49" name="组合 48"/>
          <p:cNvGrpSpPr/>
          <p:nvPr/>
        </p:nvGrpSpPr>
        <p:grpSpPr>
          <a:xfrm rot="5400000">
            <a:off x="4047320" y="2736643"/>
            <a:ext cx="2022598" cy="356543"/>
            <a:chOff x="4447722" y="2324025"/>
            <a:chExt cx="3819418" cy="673286"/>
          </a:xfrm>
          <a:solidFill>
            <a:schemeClr val="accent2">
              <a:alpha val="50000"/>
            </a:schemeClr>
          </a:solidFill>
        </p:grpSpPr>
        <p:sp>
          <p:nvSpPr>
            <p:cNvPr id="50" name="任意多边形 47"/>
            <p:cNvSpPr/>
            <p:nvPr/>
          </p:nvSpPr>
          <p:spPr>
            <a:xfrm rot="10800000">
              <a:off x="4447722" y="2879048"/>
              <a:ext cx="174896" cy="118263"/>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1" name="任意多边形 48"/>
            <p:cNvSpPr/>
            <p:nvPr/>
          </p:nvSpPr>
          <p:spPr>
            <a:xfrm>
              <a:off x="4447723" y="2324025"/>
              <a:ext cx="3819417" cy="555025"/>
            </a:xfrm>
            <a:custGeom>
              <a:avLst/>
              <a:gdLst>
                <a:gd name="connsiteX0" fmla="*/ 450187 w 3819416"/>
                <a:gd name="connsiteY0" fmla="*/ 0 h 555025"/>
                <a:gd name="connsiteX1" fmla="*/ 2496573 w 3819416"/>
                <a:gd name="connsiteY1" fmla="*/ 0 h 555025"/>
                <a:gd name="connsiteX2" fmla="*/ 3819416 w 3819416"/>
                <a:gd name="connsiteY2" fmla="*/ 0 h 555025"/>
                <a:gd name="connsiteX3" fmla="*/ 3680660 w 3819416"/>
                <a:gd name="connsiteY3" fmla="*/ 555025 h 555025"/>
                <a:gd name="connsiteX4" fmla="*/ 2946761 w 3819416"/>
                <a:gd name="connsiteY4" fmla="*/ 555025 h 555025"/>
                <a:gd name="connsiteX5" fmla="*/ 0 w 3819416"/>
                <a:gd name="connsiteY5" fmla="*/ 555025 h 555025"/>
                <a:gd name="connsiteX6" fmla="*/ 24042 w 3819416"/>
                <a:gd name="connsiteY6" fmla="*/ 505116 h 555025"/>
                <a:gd name="connsiteX7" fmla="*/ 424923 w 3819416"/>
                <a:gd name="connsiteY7" fmla="*/ 18892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9416" h="555025">
                  <a:moveTo>
                    <a:pt x="450187" y="0"/>
                  </a:moveTo>
                  <a:lnTo>
                    <a:pt x="2496573" y="0"/>
                  </a:lnTo>
                  <a:lnTo>
                    <a:pt x="3819416" y="0"/>
                  </a:lnTo>
                  <a:lnTo>
                    <a:pt x="3680660" y="555025"/>
                  </a:lnTo>
                  <a:lnTo>
                    <a:pt x="2946761" y="555025"/>
                  </a:lnTo>
                  <a:lnTo>
                    <a:pt x="0" y="555025"/>
                  </a:lnTo>
                  <a:lnTo>
                    <a:pt x="24042" y="505116"/>
                  </a:lnTo>
                  <a:cubicBezTo>
                    <a:pt x="125540" y="318276"/>
                    <a:pt x="262113" y="153256"/>
                    <a:pt x="424923" y="18892"/>
                  </a:cubicBez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solidFill>
                  <a:prstClr val="white"/>
                </a:solidFill>
              </a:endParaRPr>
            </a:p>
          </p:txBody>
        </p:sp>
      </p:grpSp>
      <p:grpSp>
        <p:nvGrpSpPr>
          <p:cNvPr id="52" name="组合 51"/>
          <p:cNvGrpSpPr/>
          <p:nvPr/>
        </p:nvGrpSpPr>
        <p:grpSpPr>
          <a:xfrm rot="5400000">
            <a:off x="3027665" y="2449670"/>
            <a:ext cx="2042779" cy="356550"/>
            <a:chOff x="3886755" y="4232300"/>
            <a:chExt cx="3857520" cy="673301"/>
          </a:xfrm>
          <a:solidFill>
            <a:schemeClr val="accent1">
              <a:alpha val="50000"/>
            </a:schemeClr>
          </a:solidFill>
        </p:grpSpPr>
        <p:sp>
          <p:nvSpPr>
            <p:cNvPr id="53" name="任意多边形 50"/>
            <p:cNvSpPr/>
            <p:nvPr/>
          </p:nvSpPr>
          <p:spPr>
            <a:xfrm>
              <a:off x="3886755" y="4350575"/>
              <a:ext cx="3857508" cy="555026"/>
            </a:xfrm>
            <a:custGeom>
              <a:avLst/>
              <a:gdLst>
                <a:gd name="connsiteX0" fmla="*/ 138756 w 3857515"/>
                <a:gd name="connsiteY0" fmla="*/ 0 h 555025"/>
                <a:gd name="connsiteX1" fmla="*/ 910754 w 3857515"/>
                <a:gd name="connsiteY1" fmla="*/ 0 h 555025"/>
                <a:gd name="connsiteX2" fmla="*/ 3857515 w 3857515"/>
                <a:gd name="connsiteY2" fmla="*/ 0 h 555025"/>
                <a:gd name="connsiteX3" fmla="*/ 3833472 w 3857515"/>
                <a:gd name="connsiteY3" fmla="*/ 49909 h 555025"/>
                <a:gd name="connsiteX4" fmla="*/ 3432591 w 3857515"/>
                <a:gd name="connsiteY4" fmla="*/ 536133 h 555025"/>
                <a:gd name="connsiteX5" fmla="*/ 3407327 w 3857515"/>
                <a:gd name="connsiteY5" fmla="*/ 555025 h 555025"/>
                <a:gd name="connsiteX6" fmla="*/ 1360941 w 3857515"/>
                <a:gd name="connsiteY6" fmla="*/ 555025 h 555025"/>
                <a:gd name="connsiteX7" fmla="*/ 0 w 3857515"/>
                <a:gd name="connsiteY7" fmla="*/ 555025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7515" h="555025">
                  <a:moveTo>
                    <a:pt x="138756" y="0"/>
                  </a:moveTo>
                  <a:lnTo>
                    <a:pt x="910754" y="0"/>
                  </a:lnTo>
                  <a:lnTo>
                    <a:pt x="3857515" y="0"/>
                  </a:lnTo>
                  <a:lnTo>
                    <a:pt x="3833472" y="49909"/>
                  </a:lnTo>
                  <a:cubicBezTo>
                    <a:pt x="3731975" y="236749"/>
                    <a:pt x="3595402" y="401770"/>
                    <a:pt x="3432591" y="536133"/>
                  </a:cubicBezTo>
                  <a:lnTo>
                    <a:pt x="3407327" y="555025"/>
                  </a:lnTo>
                  <a:lnTo>
                    <a:pt x="1360941" y="555025"/>
                  </a:lnTo>
                  <a:lnTo>
                    <a:pt x="0" y="555025"/>
                  </a:ln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solidFill>
                  <a:prstClr val="white"/>
                </a:solidFill>
              </a:endParaRPr>
            </a:p>
          </p:txBody>
        </p:sp>
        <p:sp>
          <p:nvSpPr>
            <p:cNvPr id="54" name="任意多边形 51"/>
            <p:cNvSpPr/>
            <p:nvPr/>
          </p:nvSpPr>
          <p:spPr>
            <a:xfrm>
              <a:off x="7569379" y="4232300"/>
              <a:ext cx="174896" cy="118264"/>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55" name="组合 54"/>
          <p:cNvGrpSpPr/>
          <p:nvPr/>
        </p:nvGrpSpPr>
        <p:grpSpPr>
          <a:xfrm rot="5400000">
            <a:off x="4047320" y="2736643"/>
            <a:ext cx="2022598" cy="356543"/>
            <a:chOff x="4447722" y="2324025"/>
            <a:chExt cx="3819418" cy="673286"/>
          </a:xfrm>
          <a:solidFill>
            <a:schemeClr val="accent2">
              <a:alpha val="50000"/>
            </a:schemeClr>
          </a:solidFill>
        </p:grpSpPr>
        <p:sp>
          <p:nvSpPr>
            <p:cNvPr id="56" name="任意多边形 53"/>
            <p:cNvSpPr/>
            <p:nvPr/>
          </p:nvSpPr>
          <p:spPr>
            <a:xfrm rot="10800000">
              <a:off x="4447722" y="2879048"/>
              <a:ext cx="174896" cy="118263"/>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任意多边形 54"/>
            <p:cNvSpPr/>
            <p:nvPr/>
          </p:nvSpPr>
          <p:spPr>
            <a:xfrm>
              <a:off x="4447723" y="2324025"/>
              <a:ext cx="3819417" cy="555025"/>
            </a:xfrm>
            <a:custGeom>
              <a:avLst/>
              <a:gdLst>
                <a:gd name="connsiteX0" fmla="*/ 450187 w 3819416"/>
                <a:gd name="connsiteY0" fmla="*/ 0 h 555025"/>
                <a:gd name="connsiteX1" fmla="*/ 2496573 w 3819416"/>
                <a:gd name="connsiteY1" fmla="*/ 0 h 555025"/>
                <a:gd name="connsiteX2" fmla="*/ 3819416 w 3819416"/>
                <a:gd name="connsiteY2" fmla="*/ 0 h 555025"/>
                <a:gd name="connsiteX3" fmla="*/ 3680660 w 3819416"/>
                <a:gd name="connsiteY3" fmla="*/ 555025 h 555025"/>
                <a:gd name="connsiteX4" fmla="*/ 2946761 w 3819416"/>
                <a:gd name="connsiteY4" fmla="*/ 555025 h 555025"/>
                <a:gd name="connsiteX5" fmla="*/ 0 w 3819416"/>
                <a:gd name="connsiteY5" fmla="*/ 555025 h 555025"/>
                <a:gd name="connsiteX6" fmla="*/ 24042 w 3819416"/>
                <a:gd name="connsiteY6" fmla="*/ 505116 h 555025"/>
                <a:gd name="connsiteX7" fmla="*/ 424923 w 3819416"/>
                <a:gd name="connsiteY7" fmla="*/ 18892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9416" h="555025">
                  <a:moveTo>
                    <a:pt x="450187" y="0"/>
                  </a:moveTo>
                  <a:lnTo>
                    <a:pt x="2496573" y="0"/>
                  </a:lnTo>
                  <a:lnTo>
                    <a:pt x="3819416" y="0"/>
                  </a:lnTo>
                  <a:lnTo>
                    <a:pt x="3680660" y="555025"/>
                  </a:lnTo>
                  <a:lnTo>
                    <a:pt x="2946761" y="555025"/>
                  </a:lnTo>
                  <a:lnTo>
                    <a:pt x="0" y="555025"/>
                  </a:lnTo>
                  <a:lnTo>
                    <a:pt x="24042" y="505116"/>
                  </a:lnTo>
                  <a:cubicBezTo>
                    <a:pt x="125540" y="318276"/>
                    <a:pt x="262113" y="153256"/>
                    <a:pt x="424923" y="18892"/>
                  </a:cubicBez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solidFill>
                  <a:prstClr val="white"/>
                </a:solidFill>
              </a:endParaRPr>
            </a:p>
          </p:txBody>
        </p:sp>
      </p:grpSp>
      <p:grpSp>
        <p:nvGrpSpPr>
          <p:cNvPr id="58" name="组合 57"/>
          <p:cNvGrpSpPr/>
          <p:nvPr/>
        </p:nvGrpSpPr>
        <p:grpSpPr>
          <a:xfrm rot="5400000">
            <a:off x="3027665" y="2449670"/>
            <a:ext cx="2042779" cy="356550"/>
            <a:chOff x="3886755" y="4232300"/>
            <a:chExt cx="3857520" cy="673301"/>
          </a:xfrm>
          <a:solidFill>
            <a:schemeClr val="accent1">
              <a:alpha val="50000"/>
            </a:schemeClr>
          </a:solidFill>
        </p:grpSpPr>
        <p:sp>
          <p:nvSpPr>
            <p:cNvPr id="59" name="任意多边形 56"/>
            <p:cNvSpPr/>
            <p:nvPr/>
          </p:nvSpPr>
          <p:spPr>
            <a:xfrm>
              <a:off x="3886755" y="4350575"/>
              <a:ext cx="3857508" cy="555026"/>
            </a:xfrm>
            <a:custGeom>
              <a:avLst/>
              <a:gdLst>
                <a:gd name="connsiteX0" fmla="*/ 138756 w 3857515"/>
                <a:gd name="connsiteY0" fmla="*/ 0 h 555025"/>
                <a:gd name="connsiteX1" fmla="*/ 910754 w 3857515"/>
                <a:gd name="connsiteY1" fmla="*/ 0 h 555025"/>
                <a:gd name="connsiteX2" fmla="*/ 3857515 w 3857515"/>
                <a:gd name="connsiteY2" fmla="*/ 0 h 555025"/>
                <a:gd name="connsiteX3" fmla="*/ 3833472 w 3857515"/>
                <a:gd name="connsiteY3" fmla="*/ 49909 h 555025"/>
                <a:gd name="connsiteX4" fmla="*/ 3432591 w 3857515"/>
                <a:gd name="connsiteY4" fmla="*/ 536133 h 555025"/>
                <a:gd name="connsiteX5" fmla="*/ 3407327 w 3857515"/>
                <a:gd name="connsiteY5" fmla="*/ 555025 h 555025"/>
                <a:gd name="connsiteX6" fmla="*/ 1360941 w 3857515"/>
                <a:gd name="connsiteY6" fmla="*/ 555025 h 555025"/>
                <a:gd name="connsiteX7" fmla="*/ 0 w 3857515"/>
                <a:gd name="connsiteY7" fmla="*/ 555025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7515" h="555025">
                  <a:moveTo>
                    <a:pt x="138756" y="0"/>
                  </a:moveTo>
                  <a:lnTo>
                    <a:pt x="910754" y="0"/>
                  </a:lnTo>
                  <a:lnTo>
                    <a:pt x="3857515" y="0"/>
                  </a:lnTo>
                  <a:lnTo>
                    <a:pt x="3833472" y="49909"/>
                  </a:lnTo>
                  <a:cubicBezTo>
                    <a:pt x="3731975" y="236749"/>
                    <a:pt x="3595402" y="401770"/>
                    <a:pt x="3432591" y="536133"/>
                  </a:cubicBezTo>
                  <a:lnTo>
                    <a:pt x="3407327" y="555025"/>
                  </a:lnTo>
                  <a:lnTo>
                    <a:pt x="1360941" y="555025"/>
                  </a:lnTo>
                  <a:lnTo>
                    <a:pt x="0" y="555025"/>
                  </a:ln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solidFill>
                  <a:prstClr val="white"/>
                </a:solidFill>
              </a:endParaRPr>
            </a:p>
          </p:txBody>
        </p:sp>
        <p:sp>
          <p:nvSpPr>
            <p:cNvPr id="60" name="任意多边形 57"/>
            <p:cNvSpPr/>
            <p:nvPr/>
          </p:nvSpPr>
          <p:spPr>
            <a:xfrm>
              <a:off x="7569379" y="4232300"/>
              <a:ext cx="174896" cy="118264"/>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61" name="组合 60"/>
          <p:cNvGrpSpPr/>
          <p:nvPr/>
        </p:nvGrpSpPr>
        <p:grpSpPr>
          <a:xfrm rot="5400000">
            <a:off x="4047320" y="2736643"/>
            <a:ext cx="2022598" cy="356543"/>
            <a:chOff x="4447722" y="2324025"/>
            <a:chExt cx="3819418" cy="673286"/>
          </a:xfrm>
          <a:solidFill>
            <a:schemeClr val="accent2">
              <a:alpha val="50000"/>
            </a:schemeClr>
          </a:solidFill>
        </p:grpSpPr>
        <p:sp>
          <p:nvSpPr>
            <p:cNvPr id="62" name="任意多边形 59"/>
            <p:cNvSpPr/>
            <p:nvPr/>
          </p:nvSpPr>
          <p:spPr>
            <a:xfrm rot="10800000">
              <a:off x="4447722" y="2879048"/>
              <a:ext cx="174896" cy="118263"/>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3" name="任意多边形 60"/>
            <p:cNvSpPr/>
            <p:nvPr/>
          </p:nvSpPr>
          <p:spPr>
            <a:xfrm>
              <a:off x="4447723" y="2324025"/>
              <a:ext cx="3819417" cy="555025"/>
            </a:xfrm>
            <a:custGeom>
              <a:avLst/>
              <a:gdLst>
                <a:gd name="connsiteX0" fmla="*/ 450187 w 3819416"/>
                <a:gd name="connsiteY0" fmla="*/ 0 h 555025"/>
                <a:gd name="connsiteX1" fmla="*/ 2496573 w 3819416"/>
                <a:gd name="connsiteY1" fmla="*/ 0 h 555025"/>
                <a:gd name="connsiteX2" fmla="*/ 3819416 w 3819416"/>
                <a:gd name="connsiteY2" fmla="*/ 0 h 555025"/>
                <a:gd name="connsiteX3" fmla="*/ 3680660 w 3819416"/>
                <a:gd name="connsiteY3" fmla="*/ 555025 h 555025"/>
                <a:gd name="connsiteX4" fmla="*/ 2946761 w 3819416"/>
                <a:gd name="connsiteY4" fmla="*/ 555025 h 555025"/>
                <a:gd name="connsiteX5" fmla="*/ 0 w 3819416"/>
                <a:gd name="connsiteY5" fmla="*/ 555025 h 555025"/>
                <a:gd name="connsiteX6" fmla="*/ 24042 w 3819416"/>
                <a:gd name="connsiteY6" fmla="*/ 505116 h 555025"/>
                <a:gd name="connsiteX7" fmla="*/ 424923 w 3819416"/>
                <a:gd name="connsiteY7" fmla="*/ 18892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9416" h="555025">
                  <a:moveTo>
                    <a:pt x="450187" y="0"/>
                  </a:moveTo>
                  <a:lnTo>
                    <a:pt x="2496573" y="0"/>
                  </a:lnTo>
                  <a:lnTo>
                    <a:pt x="3819416" y="0"/>
                  </a:lnTo>
                  <a:lnTo>
                    <a:pt x="3680660" y="555025"/>
                  </a:lnTo>
                  <a:lnTo>
                    <a:pt x="2946761" y="555025"/>
                  </a:lnTo>
                  <a:lnTo>
                    <a:pt x="0" y="555025"/>
                  </a:lnTo>
                  <a:lnTo>
                    <a:pt x="24042" y="505116"/>
                  </a:lnTo>
                  <a:cubicBezTo>
                    <a:pt x="125540" y="318276"/>
                    <a:pt x="262113" y="153256"/>
                    <a:pt x="424923" y="18892"/>
                  </a:cubicBez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solidFill>
                  <a:prstClr val="white"/>
                </a:solidFill>
              </a:endParaRPr>
            </a:p>
          </p:txBody>
        </p:sp>
      </p:grpSp>
      <p:grpSp>
        <p:nvGrpSpPr>
          <p:cNvPr id="64" name="组合 63"/>
          <p:cNvGrpSpPr/>
          <p:nvPr/>
        </p:nvGrpSpPr>
        <p:grpSpPr>
          <a:xfrm rot="5400000">
            <a:off x="3027665" y="2449670"/>
            <a:ext cx="2042779" cy="356550"/>
            <a:chOff x="3886755" y="4232300"/>
            <a:chExt cx="3857520" cy="673301"/>
          </a:xfrm>
          <a:solidFill>
            <a:schemeClr val="accent1">
              <a:alpha val="50000"/>
            </a:schemeClr>
          </a:solidFill>
        </p:grpSpPr>
        <p:sp>
          <p:nvSpPr>
            <p:cNvPr id="65" name="任意多边形 62"/>
            <p:cNvSpPr/>
            <p:nvPr/>
          </p:nvSpPr>
          <p:spPr>
            <a:xfrm>
              <a:off x="3886755" y="4350575"/>
              <a:ext cx="3857508" cy="555026"/>
            </a:xfrm>
            <a:custGeom>
              <a:avLst/>
              <a:gdLst>
                <a:gd name="connsiteX0" fmla="*/ 138756 w 3857515"/>
                <a:gd name="connsiteY0" fmla="*/ 0 h 555025"/>
                <a:gd name="connsiteX1" fmla="*/ 910754 w 3857515"/>
                <a:gd name="connsiteY1" fmla="*/ 0 h 555025"/>
                <a:gd name="connsiteX2" fmla="*/ 3857515 w 3857515"/>
                <a:gd name="connsiteY2" fmla="*/ 0 h 555025"/>
                <a:gd name="connsiteX3" fmla="*/ 3833472 w 3857515"/>
                <a:gd name="connsiteY3" fmla="*/ 49909 h 555025"/>
                <a:gd name="connsiteX4" fmla="*/ 3432591 w 3857515"/>
                <a:gd name="connsiteY4" fmla="*/ 536133 h 555025"/>
                <a:gd name="connsiteX5" fmla="*/ 3407327 w 3857515"/>
                <a:gd name="connsiteY5" fmla="*/ 555025 h 555025"/>
                <a:gd name="connsiteX6" fmla="*/ 1360941 w 3857515"/>
                <a:gd name="connsiteY6" fmla="*/ 555025 h 555025"/>
                <a:gd name="connsiteX7" fmla="*/ 0 w 3857515"/>
                <a:gd name="connsiteY7" fmla="*/ 555025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7515" h="555025">
                  <a:moveTo>
                    <a:pt x="138756" y="0"/>
                  </a:moveTo>
                  <a:lnTo>
                    <a:pt x="910754" y="0"/>
                  </a:lnTo>
                  <a:lnTo>
                    <a:pt x="3857515" y="0"/>
                  </a:lnTo>
                  <a:lnTo>
                    <a:pt x="3833472" y="49909"/>
                  </a:lnTo>
                  <a:cubicBezTo>
                    <a:pt x="3731975" y="236749"/>
                    <a:pt x="3595402" y="401770"/>
                    <a:pt x="3432591" y="536133"/>
                  </a:cubicBezTo>
                  <a:lnTo>
                    <a:pt x="3407327" y="555025"/>
                  </a:lnTo>
                  <a:lnTo>
                    <a:pt x="1360941" y="555025"/>
                  </a:lnTo>
                  <a:lnTo>
                    <a:pt x="0" y="555025"/>
                  </a:ln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solidFill>
                  <a:prstClr val="white"/>
                </a:solidFill>
              </a:endParaRPr>
            </a:p>
          </p:txBody>
        </p:sp>
        <p:sp>
          <p:nvSpPr>
            <p:cNvPr id="66" name="任意多边形 63"/>
            <p:cNvSpPr/>
            <p:nvPr/>
          </p:nvSpPr>
          <p:spPr>
            <a:xfrm>
              <a:off x="7569379" y="4232300"/>
              <a:ext cx="174896" cy="118264"/>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67" name="组合 66"/>
          <p:cNvGrpSpPr/>
          <p:nvPr/>
        </p:nvGrpSpPr>
        <p:grpSpPr>
          <a:xfrm rot="5400000">
            <a:off x="4047320" y="2736643"/>
            <a:ext cx="2022598" cy="356543"/>
            <a:chOff x="4447722" y="2324025"/>
            <a:chExt cx="3819418" cy="673286"/>
          </a:xfrm>
          <a:solidFill>
            <a:srgbClr val="0E95AD"/>
          </a:solidFill>
        </p:grpSpPr>
        <p:sp>
          <p:nvSpPr>
            <p:cNvPr id="68" name="任意多边形 65"/>
            <p:cNvSpPr/>
            <p:nvPr/>
          </p:nvSpPr>
          <p:spPr>
            <a:xfrm rot="10800000">
              <a:off x="4447722" y="2879048"/>
              <a:ext cx="174896" cy="118263"/>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9" name="任意多边形 66"/>
            <p:cNvSpPr/>
            <p:nvPr/>
          </p:nvSpPr>
          <p:spPr>
            <a:xfrm>
              <a:off x="4447723" y="2324025"/>
              <a:ext cx="3819417" cy="555025"/>
            </a:xfrm>
            <a:custGeom>
              <a:avLst/>
              <a:gdLst>
                <a:gd name="connsiteX0" fmla="*/ 450187 w 3819416"/>
                <a:gd name="connsiteY0" fmla="*/ 0 h 555025"/>
                <a:gd name="connsiteX1" fmla="*/ 2496573 w 3819416"/>
                <a:gd name="connsiteY1" fmla="*/ 0 h 555025"/>
                <a:gd name="connsiteX2" fmla="*/ 3819416 w 3819416"/>
                <a:gd name="connsiteY2" fmla="*/ 0 h 555025"/>
                <a:gd name="connsiteX3" fmla="*/ 3680660 w 3819416"/>
                <a:gd name="connsiteY3" fmla="*/ 555025 h 555025"/>
                <a:gd name="connsiteX4" fmla="*/ 2946761 w 3819416"/>
                <a:gd name="connsiteY4" fmla="*/ 555025 h 555025"/>
                <a:gd name="connsiteX5" fmla="*/ 0 w 3819416"/>
                <a:gd name="connsiteY5" fmla="*/ 555025 h 555025"/>
                <a:gd name="connsiteX6" fmla="*/ 24042 w 3819416"/>
                <a:gd name="connsiteY6" fmla="*/ 505116 h 555025"/>
                <a:gd name="connsiteX7" fmla="*/ 424923 w 3819416"/>
                <a:gd name="connsiteY7" fmla="*/ 18892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9416" h="555025">
                  <a:moveTo>
                    <a:pt x="450187" y="0"/>
                  </a:moveTo>
                  <a:lnTo>
                    <a:pt x="2496573" y="0"/>
                  </a:lnTo>
                  <a:lnTo>
                    <a:pt x="3819416" y="0"/>
                  </a:lnTo>
                  <a:lnTo>
                    <a:pt x="3680660" y="555025"/>
                  </a:lnTo>
                  <a:lnTo>
                    <a:pt x="2946761" y="555025"/>
                  </a:lnTo>
                  <a:lnTo>
                    <a:pt x="0" y="555025"/>
                  </a:lnTo>
                  <a:lnTo>
                    <a:pt x="24042" y="505116"/>
                  </a:lnTo>
                  <a:cubicBezTo>
                    <a:pt x="125540" y="318276"/>
                    <a:pt x="262113" y="153256"/>
                    <a:pt x="424923" y="18892"/>
                  </a:cubicBez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solidFill>
                  <a:prstClr val="white"/>
                </a:solidFill>
              </a:endParaRPr>
            </a:p>
          </p:txBody>
        </p:sp>
      </p:grpSp>
      <p:grpSp>
        <p:nvGrpSpPr>
          <p:cNvPr id="70" name="组合 69"/>
          <p:cNvGrpSpPr/>
          <p:nvPr/>
        </p:nvGrpSpPr>
        <p:grpSpPr>
          <a:xfrm rot="5400000">
            <a:off x="3027662" y="2449671"/>
            <a:ext cx="2042780" cy="356549"/>
            <a:chOff x="3886753" y="4232300"/>
            <a:chExt cx="3857522" cy="673299"/>
          </a:xfrm>
          <a:solidFill>
            <a:srgbClr val="0E95AD"/>
          </a:solidFill>
          <a:effectLst/>
        </p:grpSpPr>
        <p:sp>
          <p:nvSpPr>
            <p:cNvPr id="71" name="任意多边形 68"/>
            <p:cNvSpPr/>
            <p:nvPr/>
          </p:nvSpPr>
          <p:spPr>
            <a:xfrm>
              <a:off x="3886753" y="4350573"/>
              <a:ext cx="3857508" cy="555026"/>
            </a:xfrm>
            <a:custGeom>
              <a:avLst/>
              <a:gdLst>
                <a:gd name="connsiteX0" fmla="*/ 138756 w 3857515"/>
                <a:gd name="connsiteY0" fmla="*/ 0 h 555025"/>
                <a:gd name="connsiteX1" fmla="*/ 910754 w 3857515"/>
                <a:gd name="connsiteY1" fmla="*/ 0 h 555025"/>
                <a:gd name="connsiteX2" fmla="*/ 3857515 w 3857515"/>
                <a:gd name="connsiteY2" fmla="*/ 0 h 555025"/>
                <a:gd name="connsiteX3" fmla="*/ 3833472 w 3857515"/>
                <a:gd name="connsiteY3" fmla="*/ 49909 h 555025"/>
                <a:gd name="connsiteX4" fmla="*/ 3432591 w 3857515"/>
                <a:gd name="connsiteY4" fmla="*/ 536133 h 555025"/>
                <a:gd name="connsiteX5" fmla="*/ 3407327 w 3857515"/>
                <a:gd name="connsiteY5" fmla="*/ 555025 h 555025"/>
                <a:gd name="connsiteX6" fmla="*/ 1360941 w 3857515"/>
                <a:gd name="connsiteY6" fmla="*/ 555025 h 555025"/>
                <a:gd name="connsiteX7" fmla="*/ 0 w 3857515"/>
                <a:gd name="connsiteY7" fmla="*/ 555025 h 55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7515" h="555025">
                  <a:moveTo>
                    <a:pt x="138756" y="0"/>
                  </a:moveTo>
                  <a:lnTo>
                    <a:pt x="910754" y="0"/>
                  </a:lnTo>
                  <a:lnTo>
                    <a:pt x="3857515" y="0"/>
                  </a:lnTo>
                  <a:lnTo>
                    <a:pt x="3833472" y="49909"/>
                  </a:lnTo>
                  <a:cubicBezTo>
                    <a:pt x="3731975" y="236749"/>
                    <a:pt x="3595402" y="401770"/>
                    <a:pt x="3432591" y="536133"/>
                  </a:cubicBezTo>
                  <a:lnTo>
                    <a:pt x="3407327" y="555025"/>
                  </a:lnTo>
                  <a:lnTo>
                    <a:pt x="1360941" y="555025"/>
                  </a:lnTo>
                  <a:lnTo>
                    <a:pt x="0" y="555025"/>
                  </a:lnTo>
                  <a:close/>
                </a:path>
              </a:pathLst>
            </a:custGeom>
            <a:grpFill/>
            <a:ln>
              <a:noFill/>
            </a:ln>
            <a:effectLst>
              <a:outerShdw blurRad="38100" sx="101000" sy="1010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solidFill>
                  <a:prstClr val="white"/>
                </a:solidFill>
              </a:endParaRPr>
            </a:p>
          </p:txBody>
        </p:sp>
        <p:sp>
          <p:nvSpPr>
            <p:cNvPr id="72" name="任意多边形 69"/>
            <p:cNvSpPr/>
            <p:nvPr/>
          </p:nvSpPr>
          <p:spPr>
            <a:xfrm>
              <a:off x="7569379" y="4232300"/>
              <a:ext cx="174896" cy="118264"/>
            </a:xfrm>
            <a:custGeom>
              <a:avLst/>
              <a:gdLst>
                <a:gd name="connsiteX0" fmla="*/ 174896 w 174896"/>
                <a:gd name="connsiteY0" fmla="*/ 118264 h 118264"/>
                <a:gd name="connsiteX1" fmla="*/ 0 w 174896"/>
                <a:gd name="connsiteY1" fmla="*/ 118264 h 118264"/>
                <a:gd name="connsiteX2" fmla="*/ 45366 w 174896"/>
                <a:gd name="connsiteY2" fmla="*/ 24091 h 118264"/>
                <a:gd name="connsiteX3" fmla="*/ 54183 w 174896"/>
                <a:gd name="connsiteY3" fmla="*/ 0 h 118264"/>
              </a:gdLst>
              <a:ahLst/>
              <a:cxnLst>
                <a:cxn ang="0">
                  <a:pos x="connsiteX0" y="connsiteY0"/>
                </a:cxn>
                <a:cxn ang="0">
                  <a:pos x="connsiteX1" y="connsiteY1"/>
                </a:cxn>
                <a:cxn ang="0">
                  <a:pos x="connsiteX2" y="connsiteY2"/>
                </a:cxn>
                <a:cxn ang="0">
                  <a:pos x="connsiteX3" y="connsiteY3"/>
                </a:cxn>
              </a:cxnLst>
              <a:rect l="l" t="t" r="r" b="b"/>
              <a:pathLst>
                <a:path w="174896" h="118264">
                  <a:moveTo>
                    <a:pt x="174896" y="118264"/>
                  </a:moveTo>
                  <a:lnTo>
                    <a:pt x="0" y="118264"/>
                  </a:lnTo>
                  <a:lnTo>
                    <a:pt x="45366" y="24091"/>
                  </a:lnTo>
                  <a:lnTo>
                    <a:pt x="5418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73" name="文本框 72"/>
          <p:cNvSpPr txBox="1"/>
          <p:nvPr/>
        </p:nvSpPr>
        <p:spPr>
          <a:xfrm>
            <a:off x="3831388" y="2150916"/>
            <a:ext cx="387542" cy="880241"/>
          </a:xfrm>
          <a:prstGeom prst="rect">
            <a:avLst/>
          </a:prstGeom>
          <a:noFill/>
        </p:spPr>
        <p:txBody>
          <a:bodyPr wrap="square" rtlCol="0">
            <a:spAutoFit/>
          </a:bodyPr>
          <a:lstStyle/>
          <a:p>
            <a:pPr algn="dist">
              <a:lnSpc>
                <a:spcPct val="80000"/>
              </a:lnSpc>
            </a:pPr>
            <a:r>
              <a:rPr lang="zh-CN" altLang="en-US" sz="1600" dirty="0">
                <a:solidFill>
                  <a:prstClr val="white"/>
                </a:solidFill>
                <a:effectLst>
                  <a:outerShdw blurRad="38100" dist="38100" dir="2700000" algn="tl">
                    <a:srgbClr val="000000">
                      <a:alpha val="43137"/>
                    </a:srgbClr>
                  </a:outerShdw>
                </a:effectLst>
              </a:rPr>
              <a:t>添加标题</a:t>
            </a:r>
          </a:p>
        </p:txBody>
      </p:sp>
      <p:sp>
        <p:nvSpPr>
          <p:cNvPr id="74" name="文本框 73"/>
          <p:cNvSpPr txBox="1"/>
          <p:nvPr/>
        </p:nvSpPr>
        <p:spPr>
          <a:xfrm>
            <a:off x="4896158" y="2555605"/>
            <a:ext cx="387542" cy="880241"/>
          </a:xfrm>
          <a:prstGeom prst="rect">
            <a:avLst/>
          </a:prstGeom>
          <a:noFill/>
        </p:spPr>
        <p:txBody>
          <a:bodyPr wrap="square" rtlCol="0">
            <a:spAutoFit/>
          </a:bodyPr>
          <a:lstStyle/>
          <a:p>
            <a:pPr algn="dist">
              <a:lnSpc>
                <a:spcPct val="80000"/>
              </a:lnSpc>
            </a:pPr>
            <a:r>
              <a:rPr lang="zh-CN" altLang="en-US" sz="1600" dirty="0">
                <a:solidFill>
                  <a:prstClr val="white"/>
                </a:solidFill>
                <a:effectLst>
                  <a:outerShdw blurRad="38100" dist="38100" dir="2700000" algn="tl">
                    <a:srgbClr val="000000">
                      <a:alpha val="43137"/>
                    </a:srgbClr>
                  </a:outerShdw>
                </a:effectLst>
              </a:rPr>
              <a:t>添加标题</a:t>
            </a:r>
          </a:p>
        </p:txBody>
      </p:sp>
      <p:sp>
        <p:nvSpPr>
          <p:cNvPr id="75" name="任意多边形 79"/>
          <p:cNvSpPr/>
          <p:nvPr/>
        </p:nvSpPr>
        <p:spPr>
          <a:xfrm flipH="1">
            <a:off x="636089" y="2781300"/>
            <a:ext cx="1253428" cy="34289"/>
          </a:xfrm>
          <a:custGeom>
            <a:avLst/>
            <a:gdLst>
              <a:gd name="connsiteX0" fmla="*/ 24902 w 1352052"/>
              <a:gd name="connsiteY0" fmla="*/ 0 h 102944"/>
              <a:gd name="connsiteX1" fmla="*/ 1352052 w 1352052"/>
              <a:gd name="connsiteY1" fmla="*/ 0 h 102944"/>
              <a:gd name="connsiteX2" fmla="*/ 1327150 w 1352052"/>
              <a:gd name="connsiteY2" fmla="*/ 102944 h 102944"/>
              <a:gd name="connsiteX3" fmla="*/ 0 w 1352052"/>
              <a:gd name="connsiteY3" fmla="*/ 102944 h 102944"/>
            </a:gdLst>
            <a:ahLst/>
            <a:cxnLst>
              <a:cxn ang="0">
                <a:pos x="connsiteX0" y="connsiteY0"/>
              </a:cxn>
              <a:cxn ang="0">
                <a:pos x="connsiteX1" y="connsiteY1"/>
              </a:cxn>
              <a:cxn ang="0">
                <a:pos x="connsiteX2" y="connsiteY2"/>
              </a:cxn>
              <a:cxn ang="0">
                <a:pos x="connsiteX3" y="connsiteY3"/>
              </a:cxn>
            </a:cxnLst>
            <a:rect l="l" t="t" r="r" b="b"/>
            <a:pathLst>
              <a:path w="1352052" h="102944">
                <a:moveTo>
                  <a:pt x="24902" y="0"/>
                </a:moveTo>
                <a:lnTo>
                  <a:pt x="1352052" y="0"/>
                </a:lnTo>
                <a:lnTo>
                  <a:pt x="1327150" y="102944"/>
                </a:lnTo>
                <a:lnTo>
                  <a:pt x="0" y="102944"/>
                </a:lnTo>
                <a:close/>
              </a:path>
            </a:pathLst>
          </a:cu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76" name="文本框 75"/>
          <p:cNvSpPr txBox="1"/>
          <p:nvPr/>
        </p:nvSpPr>
        <p:spPr>
          <a:xfrm>
            <a:off x="5566592" y="3103811"/>
            <a:ext cx="3472634" cy="424732"/>
          </a:xfrm>
          <a:prstGeom prst="rect">
            <a:avLst/>
          </a:prstGeom>
          <a:noFill/>
        </p:spPr>
        <p:txBody>
          <a:bodyPr wrap="square" rtlCol="0">
            <a:spAutoFit/>
          </a:bodyPr>
          <a:lstStyle/>
          <a:p>
            <a:pPr>
              <a:lnSpc>
                <a:spcPct val="120000"/>
              </a:lnSpc>
            </a:pPr>
            <a:r>
              <a:rPr lang="en-US" altLang="zh-CN" sz="900" dirty="0">
                <a:solidFill>
                  <a:schemeClr val="tx1">
                    <a:lumMod val="50000"/>
                    <a:lumOff val="50000"/>
                  </a:schemeClr>
                </a:solidFill>
                <a:latin typeface="微软雅黑" panose="020B0503020204020204" pitchFamily="34" charset="-122"/>
              </a:rPr>
              <a:t>Please enter your content here, can be used to paste by copying your text and choose to keep only text. </a:t>
            </a:r>
          </a:p>
        </p:txBody>
      </p:sp>
      <p:sp>
        <p:nvSpPr>
          <p:cNvPr id="77" name="文本框 76"/>
          <p:cNvSpPr txBox="1"/>
          <p:nvPr/>
        </p:nvSpPr>
        <p:spPr>
          <a:xfrm>
            <a:off x="5566592" y="2885079"/>
            <a:ext cx="1645852" cy="300082"/>
          </a:xfrm>
          <a:prstGeom prst="rect">
            <a:avLst/>
          </a:prstGeom>
          <a:noFill/>
        </p:spPr>
        <p:txBody>
          <a:bodyPr wrap="square" rtlCol="0">
            <a:spAutoFit/>
          </a:bodyPr>
          <a:lstStyle/>
          <a:p>
            <a:r>
              <a:rPr lang="zh-CN" altLang="en-US" sz="1350" dirty="0">
                <a:solidFill>
                  <a:schemeClr val="tx1">
                    <a:lumMod val="75000"/>
                    <a:lumOff val="25000"/>
                  </a:schemeClr>
                </a:solidFill>
              </a:rPr>
              <a:t>请添加您的标题</a:t>
            </a:r>
          </a:p>
        </p:txBody>
      </p:sp>
      <p:sp>
        <p:nvSpPr>
          <p:cNvPr id="78" name="文本框 77"/>
          <p:cNvSpPr txBox="1"/>
          <p:nvPr/>
        </p:nvSpPr>
        <p:spPr>
          <a:xfrm>
            <a:off x="530187" y="2273260"/>
            <a:ext cx="3059829" cy="424732"/>
          </a:xfrm>
          <a:prstGeom prst="rect">
            <a:avLst/>
          </a:prstGeom>
          <a:noFill/>
        </p:spPr>
        <p:txBody>
          <a:bodyPr wrap="square" rtlCol="0">
            <a:spAutoFit/>
          </a:bodyPr>
          <a:lstStyle/>
          <a:p>
            <a:pPr algn="r">
              <a:lnSpc>
                <a:spcPct val="120000"/>
              </a:lnSpc>
            </a:pPr>
            <a:r>
              <a:rPr lang="en-US" altLang="zh-CN" sz="900" dirty="0">
                <a:solidFill>
                  <a:schemeClr val="tx1">
                    <a:lumMod val="50000"/>
                    <a:lumOff val="50000"/>
                  </a:schemeClr>
                </a:solidFill>
                <a:latin typeface="微软雅黑" panose="020B0503020204020204" pitchFamily="34" charset="-122"/>
              </a:rPr>
              <a:t>Please enter your content here, can be used to paste by copying your text and choose to keep only text. </a:t>
            </a:r>
          </a:p>
        </p:txBody>
      </p:sp>
      <p:sp>
        <p:nvSpPr>
          <p:cNvPr id="79" name="文本框 78"/>
          <p:cNvSpPr txBox="1"/>
          <p:nvPr/>
        </p:nvSpPr>
        <p:spPr>
          <a:xfrm>
            <a:off x="1944164" y="2054528"/>
            <a:ext cx="1645852" cy="300082"/>
          </a:xfrm>
          <a:prstGeom prst="rect">
            <a:avLst/>
          </a:prstGeom>
          <a:noFill/>
        </p:spPr>
        <p:txBody>
          <a:bodyPr wrap="square" rtlCol="0">
            <a:spAutoFit/>
          </a:bodyPr>
          <a:lstStyle/>
          <a:p>
            <a:pPr algn="r"/>
            <a:r>
              <a:rPr lang="zh-CN" altLang="en-US" sz="1350" dirty="0">
                <a:solidFill>
                  <a:schemeClr val="tx1">
                    <a:lumMod val="75000"/>
                    <a:lumOff val="25000"/>
                  </a:schemeClr>
                </a:solidFill>
              </a:rPr>
              <a:t>请添加您的标题</a:t>
            </a:r>
          </a:p>
        </p:txBody>
      </p:sp>
      <p:sp>
        <p:nvSpPr>
          <p:cNvPr id="80" name="任意多边形 88"/>
          <p:cNvSpPr/>
          <p:nvPr/>
        </p:nvSpPr>
        <p:spPr>
          <a:xfrm>
            <a:off x="7293255" y="2754256"/>
            <a:ext cx="1253428" cy="34289"/>
          </a:xfrm>
          <a:custGeom>
            <a:avLst/>
            <a:gdLst>
              <a:gd name="connsiteX0" fmla="*/ 24902 w 1352052"/>
              <a:gd name="connsiteY0" fmla="*/ 0 h 102944"/>
              <a:gd name="connsiteX1" fmla="*/ 1352052 w 1352052"/>
              <a:gd name="connsiteY1" fmla="*/ 0 h 102944"/>
              <a:gd name="connsiteX2" fmla="*/ 1327150 w 1352052"/>
              <a:gd name="connsiteY2" fmla="*/ 102944 h 102944"/>
              <a:gd name="connsiteX3" fmla="*/ 0 w 1352052"/>
              <a:gd name="connsiteY3" fmla="*/ 102944 h 102944"/>
            </a:gdLst>
            <a:ahLst/>
            <a:cxnLst>
              <a:cxn ang="0">
                <a:pos x="connsiteX0" y="connsiteY0"/>
              </a:cxn>
              <a:cxn ang="0">
                <a:pos x="connsiteX1" y="connsiteY1"/>
              </a:cxn>
              <a:cxn ang="0">
                <a:pos x="connsiteX2" y="connsiteY2"/>
              </a:cxn>
              <a:cxn ang="0">
                <a:pos x="connsiteX3" y="connsiteY3"/>
              </a:cxn>
            </a:cxnLst>
            <a:rect l="l" t="t" r="r" b="b"/>
            <a:pathLst>
              <a:path w="1352052" h="102944">
                <a:moveTo>
                  <a:pt x="24902" y="0"/>
                </a:moveTo>
                <a:lnTo>
                  <a:pt x="1352052" y="0"/>
                </a:lnTo>
                <a:lnTo>
                  <a:pt x="1327150" y="102944"/>
                </a:lnTo>
                <a:lnTo>
                  <a:pt x="0" y="102944"/>
                </a:lnTo>
                <a:close/>
              </a:path>
            </a:pathLst>
          </a:custGeom>
          <a:solidFill>
            <a:srgbClr val="0E95AD"/>
          </a:solidFill>
          <a:ln>
            <a:solidFill>
              <a:srgbClr val="0E95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81" name="文本框 80"/>
          <p:cNvSpPr txBox="1"/>
          <p:nvPr/>
        </p:nvSpPr>
        <p:spPr>
          <a:xfrm>
            <a:off x="7220313" y="2297655"/>
            <a:ext cx="1399310" cy="313932"/>
          </a:xfrm>
          <a:prstGeom prst="rect">
            <a:avLst/>
          </a:prstGeom>
          <a:noFill/>
        </p:spPr>
        <p:txBody>
          <a:bodyPr wrap="square" rtlCol="0">
            <a:spAutoFit/>
          </a:bodyPr>
          <a:lstStyle/>
          <a:p>
            <a:pPr algn="ctr">
              <a:lnSpc>
                <a:spcPct val="80000"/>
              </a:lnSpc>
            </a:pPr>
            <a:r>
              <a:rPr lang="zh-CN" altLang="en-US" b="1" dirty="0">
                <a:solidFill>
                  <a:srgbClr val="0E95AD"/>
                </a:solidFill>
              </a:rPr>
              <a:t>添加标题</a:t>
            </a:r>
          </a:p>
        </p:txBody>
      </p:sp>
      <p:sp>
        <p:nvSpPr>
          <p:cNvPr id="82" name="文本框 81"/>
          <p:cNvSpPr txBox="1"/>
          <p:nvPr/>
        </p:nvSpPr>
        <p:spPr>
          <a:xfrm>
            <a:off x="563147" y="2878513"/>
            <a:ext cx="1399310" cy="313932"/>
          </a:xfrm>
          <a:prstGeom prst="rect">
            <a:avLst/>
          </a:prstGeom>
          <a:noFill/>
        </p:spPr>
        <p:txBody>
          <a:bodyPr wrap="square" rtlCol="0">
            <a:spAutoFit/>
          </a:bodyPr>
          <a:lstStyle/>
          <a:p>
            <a:pPr algn="ctr">
              <a:lnSpc>
                <a:spcPct val="80000"/>
              </a:lnSpc>
            </a:pPr>
            <a:r>
              <a:rPr lang="zh-CN" altLang="en-US" b="1" dirty="0">
                <a:solidFill>
                  <a:srgbClr val="0E95AD"/>
                </a:solidFill>
              </a:rPr>
              <a:t>添加标题</a:t>
            </a:r>
          </a:p>
        </p:txBody>
      </p:sp>
      <p:sp>
        <p:nvSpPr>
          <p:cNvPr id="17" name="矩形 16"/>
          <p:cNvSpPr/>
          <p:nvPr/>
        </p:nvSpPr>
        <p:spPr>
          <a:xfrm>
            <a:off x="467995" y="468630"/>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750"/>
                                        <p:tgtEl>
                                          <p:spTgt spid="27"/>
                                        </p:tgtEl>
                                      </p:cBhvr>
                                    </p:animEffect>
                                  </p:childTnLst>
                                </p:cTn>
                              </p:par>
                              <p:par>
                                <p:cTn id="8" presetID="63" presetClass="path" presetSubtype="0" decel="50000" fill="hold" grpId="1" nodeType="withEffect">
                                  <p:stCondLst>
                                    <p:cond delay="0"/>
                                  </p:stCondLst>
                                  <p:childTnLst>
                                    <p:animMotion origin="layout" path="M 0.01523 -4.81481E-6 L -0.10886 -4.81481E-6 " pathEditMode="relative" rAng="0" ptsTypes="AA">
                                      <p:cBhvr>
                                        <p:cTn id="9" dur="750" spd="-100000" fill="hold"/>
                                        <p:tgtEl>
                                          <p:spTgt spid="27"/>
                                        </p:tgtEl>
                                        <p:attrNameLst>
                                          <p:attrName>ppt_x</p:attrName>
                                          <p:attrName>ppt_y</p:attrName>
                                        </p:attrNameLst>
                                      </p:cBhvr>
                                      <p:rCtr x="-6211" y="0"/>
                                    </p:animMotion>
                                  </p:childTnLst>
                                </p:cTn>
                              </p:par>
                              <p:par>
                                <p:cTn id="10" presetID="35" presetClass="path" presetSubtype="0" accel="50000" decel="50000" fill="hold" grpId="2" nodeType="withEffect">
                                  <p:stCondLst>
                                    <p:cond delay="750"/>
                                  </p:stCondLst>
                                  <p:childTnLst>
                                    <p:animMotion origin="layout" path="M 0.01601 -4.81481E-6 L 1.875E-6 -4.81481E-6 " pathEditMode="relative" rAng="0" ptsTypes="AA">
                                      <p:cBhvr>
                                        <p:cTn id="11" dur="750" fill="hold"/>
                                        <p:tgtEl>
                                          <p:spTgt spid="27"/>
                                        </p:tgtEl>
                                        <p:attrNameLst>
                                          <p:attrName>ppt_x</p:attrName>
                                          <p:attrName>ppt_y</p:attrName>
                                        </p:attrNameLst>
                                      </p:cBhvr>
                                      <p:rCtr x="-807" y="0"/>
                                    </p:animMotion>
                                  </p:childTnLst>
                                </p:cTn>
                              </p:par>
                              <p:par>
                                <p:cTn id="12" presetID="53" presetClass="entr" presetSubtype="16" fill="hold" grpId="0" nodeType="withEffect">
                                  <p:stCondLst>
                                    <p:cond delay="750"/>
                                  </p:stCondLst>
                                  <p:childTnLst>
                                    <p:set>
                                      <p:cBhvr>
                                        <p:cTn id="13" dur="1" fill="hold">
                                          <p:stCondLst>
                                            <p:cond delay="0"/>
                                          </p:stCondLst>
                                        </p:cTn>
                                        <p:tgtEl>
                                          <p:spTgt spid="48"/>
                                        </p:tgtEl>
                                        <p:attrNameLst>
                                          <p:attrName>style.visibility</p:attrName>
                                        </p:attrNameLst>
                                      </p:cBhvr>
                                      <p:to>
                                        <p:strVal val="visible"/>
                                      </p:to>
                                    </p:set>
                                    <p:anim calcmode="lin" valueType="num">
                                      <p:cBhvr>
                                        <p:cTn id="14" dur="750" fill="hold"/>
                                        <p:tgtEl>
                                          <p:spTgt spid="48"/>
                                        </p:tgtEl>
                                        <p:attrNameLst>
                                          <p:attrName>ppt_w</p:attrName>
                                        </p:attrNameLst>
                                      </p:cBhvr>
                                      <p:tavLst>
                                        <p:tav tm="0">
                                          <p:val>
                                            <p:fltVal val="0"/>
                                          </p:val>
                                        </p:tav>
                                        <p:tav tm="100000">
                                          <p:val>
                                            <p:strVal val="#ppt_w"/>
                                          </p:val>
                                        </p:tav>
                                      </p:tavLst>
                                    </p:anim>
                                    <p:anim calcmode="lin" valueType="num">
                                      <p:cBhvr>
                                        <p:cTn id="15" dur="750" fill="hold"/>
                                        <p:tgtEl>
                                          <p:spTgt spid="48"/>
                                        </p:tgtEl>
                                        <p:attrNameLst>
                                          <p:attrName>ppt_h</p:attrName>
                                        </p:attrNameLst>
                                      </p:cBhvr>
                                      <p:tavLst>
                                        <p:tav tm="0">
                                          <p:val>
                                            <p:fltVal val="0"/>
                                          </p:val>
                                        </p:tav>
                                        <p:tav tm="100000">
                                          <p:val>
                                            <p:strVal val="#ppt_h"/>
                                          </p:val>
                                        </p:tav>
                                      </p:tavLst>
                                    </p:anim>
                                    <p:animEffect transition="in" filter="fade">
                                      <p:cBhvr>
                                        <p:cTn id="16" dur="750"/>
                                        <p:tgtEl>
                                          <p:spTgt spid="48"/>
                                        </p:tgtEl>
                                      </p:cBhvr>
                                    </p:animEffect>
                                  </p:childTnLst>
                                </p:cTn>
                              </p:par>
                              <p:par>
                                <p:cTn id="17" presetID="21" presetClass="entr" presetSubtype="1" fill="hold" grpId="0" nodeType="withEffect">
                                  <p:stCondLst>
                                    <p:cond delay="1250"/>
                                  </p:stCondLst>
                                  <p:childTnLst>
                                    <p:set>
                                      <p:cBhvr>
                                        <p:cTn id="18" dur="1" fill="hold">
                                          <p:stCondLst>
                                            <p:cond delay="0"/>
                                          </p:stCondLst>
                                        </p:cTn>
                                        <p:tgtEl>
                                          <p:spTgt spid="31"/>
                                        </p:tgtEl>
                                        <p:attrNameLst>
                                          <p:attrName>style.visibility</p:attrName>
                                        </p:attrNameLst>
                                      </p:cBhvr>
                                      <p:to>
                                        <p:strVal val="visible"/>
                                      </p:to>
                                    </p:set>
                                    <p:animEffect transition="in" filter="wheel(1)">
                                      <p:cBhvr>
                                        <p:cTn id="19" dur="750"/>
                                        <p:tgtEl>
                                          <p:spTgt spid="31"/>
                                        </p:tgtEl>
                                      </p:cBhvr>
                                    </p:animEffect>
                                  </p:childTnLst>
                                </p:cTn>
                              </p:par>
                              <p:par>
                                <p:cTn id="20" presetID="22" presetClass="entr" presetSubtype="4" fill="hold" nodeType="withEffect">
                                  <p:stCondLst>
                                    <p:cond delay="125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750"/>
                                        <p:tgtEl>
                                          <p:spTgt spid="42"/>
                                        </p:tgtEl>
                                      </p:cBhvr>
                                    </p:animEffect>
                                  </p:childTnLst>
                                </p:cTn>
                              </p:par>
                              <p:par>
                                <p:cTn id="23" presetID="22" presetClass="entr" presetSubtype="1" fill="hold" nodeType="withEffect">
                                  <p:stCondLst>
                                    <p:cond delay="125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750"/>
                                        <p:tgtEl>
                                          <p:spTgt spid="45"/>
                                        </p:tgtEl>
                                      </p:cBhvr>
                                    </p:animEffect>
                                  </p:childTnLst>
                                </p:cTn>
                              </p:par>
                              <p:par>
                                <p:cTn id="26" presetID="8" presetClass="emph" presetSubtype="0" fill="hold" nodeType="withEffect">
                                  <p:stCondLst>
                                    <p:cond delay="2000"/>
                                  </p:stCondLst>
                                  <p:childTnLst>
                                    <p:animRot by="21600000">
                                      <p:cBhvr>
                                        <p:cTn id="27" dur="1250" fill="hold"/>
                                        <p:tgtEl>
                                          <p:spTgt spid="42"/>
                                        </p:tgtEl>
                                        <p:attrNameLst>
                                          <p:attrName>r</p:attrName>
                                        </p:attrNameLst>
                                      </p:cBhvr>
                                    </p:animRot>
                                  </p:childTnLst>
                                </p:cTn>
                              </p:par>
                              <p:par>
                                <p:cTn id="28" presetID="8" presetClass="emph" presetSubtype="0" fill="hold" nodeType="withEffect">
                                  <p:stCondLst>
                                    <p:cond delay="2000"/>
                                  </p:stCondLst>
                                  <p:childTnLst>
                                    <p:animRot by="21600000">
                                      <p:cBhvr>
                                        <p:cTn id="29" dur="750" fill="hold"/>
                                        <p:tgtEl>
                                          <p:spTgt spid="45"/>
                                        </p:tgtEl>
                                        <p:attrNameLst>
                                          <p:attrName>r</p:attrName>
                                        </p:attrNameLst>
                                      </p:cBhvr>
                                    </p:animRot>
                                  </p:childTnLst>
                                </p:cTn>
                              </p:par>
                              <p:par>
                                <p:cTn id="30" presetID="22" presetClass="entr" presetSubtype="1" fill="hold" nodeType="withEffect">
                                  <p:stCondLst>
                                    <p:cond delay="2000"/>
                                  </p:stCondLst>
                                  <p:childTnLst>
                                    <p:set>
                                      <p:cBhvr>
                                        <p:cTn id="31" dur="1" fill="hold">
                                          <p:stCondLst>
                                            <p:cond delay="0"/>
                                          </p:stCondLst>
                                        </p:cTn>
                                        <p:tgtEl>
                                          <p:spTgt spid="49"/>
                                        </p:tgtEl>
                                        <p:attrNameLst>
                                          <p:attrName>style.visibility</p:attrName>
                                        </p:attrNameLst>
                                      </p:cBhvr>
                                      <p:to>
                                        <p:strVal val="visible"/>
                                      </p:to>
                                    </p:set>
                                    <p:animEffect transition="in" filter="wipe(up)">
                                      <p:cBhvr>
                                        <p:cTn id="32" dur="750"/>
                                        <p:tgtEl>
                                          <p:spTgt spid="49"/>
                                        </p:tgtEl>
                                      </p:cBhvr>
                                    </p:animEffect>
                                  </p:childTnLst>
                                </p:cTn>
                              </p:par>
                              <p:par>
                                <p:cTn id="33" presetID="22" presetClass="entr" presetSubtype="1" fill="hold" nodeType="withEffect">
                                  <p:stCondLst>
                                    <p:cond delay="2000"/>
                                  </p:stCondLst>
                                  <p:childTnLst>
                                    <p:set>
                                      <p:cBhvr>
                                        <p:cTn id="34" dur="1" fill="hold">
                                          <p:stCondLst>
                                            <p:cond delay="0"/>
                                          </p:stCondLst>
                                        </p:cTn>
                                        <p:tgtEl>
                                          <p:spTgt spid="55"/>
                                        </p:tgtEl>
                                        <p:attrNameLst>
                                          <p:attrName>style.visibility</p:attrName>
                                        </p:attrNameLst>
                                      </p:cBhvr>
                                      <p:to>
                                        <p:strVal val="visible"/>
                                      </p:to>
                                    </p:set>
                                    <p:animEffect transition="in" filter="wipe(up)">
                                      <p:cBhvr>
                                        <p:cTn id="35" dur="750"/>
                                        <p:tgtEl>
                                          <p:spTgt spid="55"/>
                                        </p:tgtEl>
                                      </p:cBhvr>
                                    </p:animEffect>
                                  </p:childTnLst>
                                </p:cTn>
                              </p:par>
                              <p:par>
                                <p:cTn id="36" presetID="22" presetClass="entr" presetSubtype="1" fill="hold" nodeType="withEffect">
                                  <p:stCondLst>
                                    <p:cond delay="2000"/>
                                  </p:stCondLst>
                                  <p:childTnLst>
                                    <p:set>
                                      <p:cBhvr>
                                        <p:cTn id="37" dur="1" fill="hold">
                                          <p:stCondLst>
                                            <p:cond delay="0"/>
                                          </p:stCondLst>
                                        </p:cTn>
                                        <p:tgtEl>
                                          <p:spTgt spid="61"/>
                                        </p:tgtEl>
                                        <p:attrNameLst>
                                          <p:attrName>style.visibility</p:attrName>
                                        </p:attrNameLst>
                                      </p:cBhvr>
                                      <p:to>
                                        <p:strVal val="visible"/>
                                      </p:to>
                                    </p:set>
                                    <p:animEffect transition="in" filter="wipe(up)">
                                      <p:cBhvr>
                                        <p:cTn id="38" dur="750"/>
                                        <p:tgtEl>
                                          <p:spTgt spid="61"/>
                                        </p:tgtEl>
                                      </p:cBhvr>
                                    </p:animEffect>
                                  </p:childTnLst>
                                </p:cTn>
                              </p:par>
                              <p:par>
                                <p:cTn id="39" presetID="22" presetClass="entr" presetSubtype="1" fill="hold" nodeType="withEffect">
                                  <p:stCondLst>
                                    <p:cond delay="2000"/>
                                  </p:stCondLst>
                                  <p:childTnLst>
                                    <p:set>
                                      <p:cBhvr>
                                        <p:cTn id="40" dur="1" fill="hold">
                                          <p:stCondLst>
                                            <p:cond delay="0"/>
                                          </p:stCondLst>
                                        </p:cTn>
                                        <p:tgtEl>
                                          <p:spTgt spid="67"/>
                                        </p:tgtEl>
                                        <p:attrNameLst>
                                          <p:attrName>style.visibility</p:attrName>
                                        </p:attrNameLst>
                                      </p:cBhvr>
                                      <p:to>
                                        <p:strVal val="visible"/>
                                      </p:to>
                                    </p:set>
                                    <p:animEffect transition="in" filter="wipe(up)">
                                      <p:cBhvr>
                                        <p:cTn id="41" dur="750"/>
                                        <p:tgtEl>
                                          <p:spTgt spid="67"/>
                                        </p:tgtEl>
                                      </p:cBhvr>
                                    </p:animEffect>
                                  </p:childTnLst>
                                </p:cTn>
                              </p:par>
                              <p:par>
                                <p:cTn id="42" presetID="22" presetClass="entr" presetSubtype="4" fill="hold" nodeType="withEffect">
                                  <p:stCondLst>
                                    <p:cond delay="2000"/>
                                  </p:stCondLst>
                                  <p:childTnLst>
                                    <p:set>
                                      <p:cBhvr>
                                        <p:cTn id="43" dur="1" fill="hold">
                                          <p:stCondLst>
                                            <p:cond delay="0"/>
                                          </p:stCondLst>
                                        </p:cTn>
                                        <p:tgtEl>
                                          <p:spTgt spid="52"/>
                                        </p:tgtEl>
                                        <p:attrNameLst>
                                          <p:attrName>style.visibility</p:attrName>
                                        </p:attrNameLst>
                                      </p:cBhvr>
                                      <p:to>
                                        <p:strVal val="visible"/>
                                      </p:to>
                                    </p:set>
                                    <p:animEffect transition="in" filter="wipe(down)">
                                      <p:cBhvr>
                                        <p:cTn id="44" dur="750"/>
                                        <p:tgtEl>
                                          <p:spTgt spid="52"/>
                                        </p:tgtEl>
                                      </p:cBhvr>
                                    </p:animEffect>
                                  </p:childTnLst>
                                </p:cTn>
                              </p:par>
                              <p:par>
                                <p:cTn id="45" presetID="22" presetClass="entr" presetSubtype="4" fill="hold" nodeType="withEffect">
                                  <p:stCondLst>
                                    <p:cond delay="2000"/>
                                  </p:stCondLst>
                                  <p:childTnLst>
                                    <p:set>
                                      <p:cBhvr>
                                        <p:cTn id="46" dur="1" fill="hold">
                                          <p:stCondLst>
                                            <p:cond delay="0"/>
                                          </p:stCondLst>
                                        </p:cTn>
                                        <p:tgtEl>
                                          <p:spTgt spid="58"/>
                                        </p:tgtEl>
                                        <p:attrNameLst>
                                          <p:attrName>style.visibility</p:attrName>
                                        </p:attrNameLst>
                                      </p:cBhvr>
                                      <p:to>
                                        <p:strVal val="visible"/>
                                      </p:to>
                                    </p:set>
                                    <p:animEffect transition="in" filter="wipe(down)">
                                      <p:cBhvr>
                                        <p:cTn id="47" dur="750"/>
                                        <p:tgtEl>
                                          <p:spTgt spid="58"/>
                                        </p:tgtEl>
                                      </p:cBhvr>
                                    </p:animEffect>
                                  </p:childTnLst>
                                </p:cTn>
                              </p:par>
                              <p:par>
                                <p:cTn id="48" presetID="22" presetClass="entr" presetSubtype="4" fill="hold" nodeType="withEffect">
                                  <p:stCondLst>
                                    <p:cond delay="200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750"/>
                                        <p:tgtEl>
                                          <p:spTgt spid="64"/>
                                        </p:tgtEl>
                                      </p:cBhvr>
                                    </p:animEffect>
                                  </p:childTnLst>
                                </p:cTn>
                              </p:par>
                              <p:par>
                                <p:cTn id="51" presetID="22" presetClass="entr" presetSubtype="4" fill="hold" nodeType="withEffect">
                                  <p:stCondLst>
                                    <p:cond delay="2000"/>
                                  </p:stCondLst>
                                  <p:childTnLst>
                                    <p:set>
                                      <p:cBhvr>
                                        <p:cTn id="52" dur="1" fill="hold">
                                          <p:stCondLst>
                                            <p:cond delay="0"/>
                                          </p:stCondLst>
                                        </p:cTn>
                                        <p:tgtEl>
                                          <p:spTgt spid="70"/>
                                        </p:tgtEl>
                                        <p:attrNameLst>
                                          <p:attrName>style.visibility</p:attrName>
                                        </p:attrNameLst>
                                      </p:cBhvr>
                                      <p:to>
                                        <p:strVal val="visible"/>
                                      </p:to>
                                    </p:set>
                                    <p:animEffect transition="in" filter="wipe(down)">
                                      <p:cBhvr>
                                        <p:cTn id="53" dur="750"/>
                                        <p:tgtEl>
                                          <p:spTgt spid="70"/>
                                        </p:tgtEl>
                                      </p:cBhvr>
                                    </p:animEffect>
                                  </p:childTnLst>
                                </p:cTn>
                              </p:par>
                              <p:par>
                                <p:cTn id="54" presetID="16" presetClass="entr" presetSubtype="37" fill="hold" nodeType="withEffect">
                                  <p:stCondLst>
                                    <p:cond delay="2000"/>
                                  </p:stCondLst>
                                  <p:childTnLst>
                                    <p:set>
                                      <p:cBhvr>
                                        <p:cTn id="55" dur="1" fill="hold">
                                          <p:stCondLst>
                                            <p:cond delay="0"/>
                                          </p:stCondLst>
                                        </p:cTn>
                                        <p:tgtEl>
                                          <p:spTgt spid="21"/>
                                        </p:tgtEl>
                                        <p:attrNameLst>
                                          <p:attrName>style.visibility</p:attrName>
                                        </p:attrNameLst>
                                      </p:cBhvr>
                                      <p:to>
                                        <p:strVal val="visible"/>
                                      </p:to>
                                    </p:set>
                                    <p:animEffect transition="in" filter="barn(outVertical)">
                                      <p:cBhvr>
                                        <p:cTn id="56" dur="1000"/>
                                        <p:tgtEl>
                                          <p:spTgt spid="21"/>
                                        </p:tgtEl>
                                      </p:cBhvr>
                                    </p:animEffect>
                                  </p:childTnLst>
                                </p:cTn>
                              </p:par>
                              <p:par>
                                <p:cTn id="57" presetID="12" presetClass="entr" presetSubtype="4" fill="hold" grpId="0" nodeType="withEffect">
                                  <p:stCondLst>
                                    <p:cond delay="200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750"/>
                                        <p:tgtEl>
                                          <p:spTgt spid="73"/>
                                        </p:tgtEl>
                                        <p:attrNameLst>
                                          <p:attrName>ppt_y</p:attrName>
                                        </p:attrNameLst>
                                      </p:cBhvr>
                                      <p:tavLst>
                                        <p:tav tm="0">
                                          <p:val>
                                            <p:strVal val="#ppt_y+#ppt_h*1.125000"/>
                                          </p:val>
                                        </p:tav>
                                        <p:tav tm="100000">
                                          <p:val>
                                            <p:strVal val="#ppt_y"/>
                                          </p:val>
                                        </p:tav>
                                      </p:tavLst>
                                    </p:anim>
                                    <p:animEffect transition="in" filter="wipe(up)">
                                      <p:cBhvr>
                                        <p:cTn id="60" dur="750"/>
                                        <p:tgtEl>
                                          <p:spTgt spid="73"/>
                                        </p:tgtEl>
                                      </p:cBhvr>
                                    </p:animEffect>
                                  </p:childTnLst>
                                </p:cTn>
                              </p:par>
                              <p:par>
                                <p:cTn id="61" presetID="12" presetClass="entr" presetSubtype="1" fill="hold" grpId="0" nodeType="withEffect">
                                  <p:stCondLst>
                                    <p:cond delay="200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750"/>
                                        <p:tgtEl>
                                          <p:spTgt spid="74"/>
                                        </p:tgtEl>
                                        <p:attrNameLst>
                                          <p:attrName>ppt_y</p:attrName>
                                        </p:attrNameLst>
                                      </p:cBhvr>
                                      <p:tavLst>
                                        <p:tav tm="0">
                                          <p:val>
                                            <p:strVal val="#ppt_y-#ppt_h*1.125000"/>
                                          </p:val>
                                        </p:tav>
                                        <p:tav tm="100000">
                                          <p:val>
                                            <p:strVal val="#ppt_y"/>
                                          </p:val>
                                        </p:tav>
                                      </p:tavLst>
                                    </p:anim>
                                    <p:animEffect transition="in" filter="wipe(down)">
                                      <p:cBhvr>
                                        <p:cTn id="64" dur="750"/>
                                        <p:tgtEl>
                                          <p:spTgt spid="74"/>
                                        </p:tgtEl>
                                      </p:cBhvr>
                                    </p:animEffect>
                                  </p:childTnLst>
                                </p:cTn>
                              </p:par>
                              <p:par>
                                <p:cTn id="65" presetID="10" presetClass="entr" presetSubtype="0" fill="hold" grpId="0" nodeType="withEffect">
                                  <p:stCondLst>
                                    <p:cond delay="3000"/>
                                  </p:stCondLst>
                                  <p:childTnLst>
                                    <p:set>
                                      <p:cBhvr>
                                        <p:cTn id="66" dur="1" fill="hold">
                                          <p:stCondLst>
                                            <p:cond delay="0"/>
                                          </p:stCondLst>
                                        </p:cTn>
                                        <p:tgtEl>
                                          <p:spTgt spid="82"/>
                                        </p:tgtEl>
                                        <p:attrNameLst>
                                          <p:attrName>style.visibility</p:attrName>
                                        </p:attrNameLst>
                                      </p:cBhvr>
                                      <p:to>
                                        <p:strVal val="visible"/>
                                      </p:to>
                                    </p:set>
                                    <p:animEffect transition="in" filter="fade">
                                      <p:cBhvr>
                                        <p:cTn id="67" dur="750"/>
                                        <p:tgtEl>
                                          <p:spTgt spid="82"/>
                                        </p:tgtEl>
                                      </p:cBhvr>
                                    </p:animEffect>
                                  </p:childTnLst>
                                </p:cTn>
                              </p:par>
                              <p:par>
                                <p:cTn id="68" presetID="10" presetClass="entr" presetSubtype="0" fill="hold" grpId="0" nodeType="withEffect">
                                  <p:stCondLst>
                                    <p:cond delay="300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750"/>
                                        <p:tgtEl>
                                          <p:spTgt spid="81"/>
                                        </p:tgtEl>
                                      </p:cBhvr>
                                    </p:animEffect>
                                  </p:childTnLst>
                                </p:cTn>
                              </p:par>
                              <p:par>
                                <p:cTn id="71" presetID="22" presetClass="entr" presetSubtype="2" fill="hold" grpId="0" nodeType="withEffect">
                                  <p:stCondLst>
                                    <p:cond delay="3500"/>
                                  </p:stCondLst>
                                  <p:childTnLst>
                                    <p:set>
                                      <p:cBhvr>
                                        <p:cTn id="72" dur="1" fill="hold">
                                          <p:stCondLst>
                                            <p:cond delay="0"/>
                                          </p:stCondLst>
                                        </p:cTn>
                                        <p:tgtEl>
                                          <p:spTgt spid="79"/>
                                        </p:tgtEl>
                                        <p:attrNameLst>
                                          <p:attrName>style.visibility</p:attrName>
                                        </p:attrNameLst>
                                      </p:cBhvr>
                                      <p:to>
                                        <p:strVal val="visible"/>
                                      </p:to>
                                    </p:set>
                                    <p:animEffect transition="in" filter="wipe(right)">
                                      <p:cBhvr>
                                        <p:cTn id="73" dur="750"/>
                                        <p:tgtEl>
                                          <p:spTgt spid="79"/>
                                        </p:tgtEl>
                                      </p:cBhvr>
                                    </p:animEffect>
                                  </p:childTnLst>
                                </p:cTn>
                              </p:par>
                              <p:par>
                                <p:cTn id="74" presetID="22" presetClass="entr" presetSubtype="8" fill="hold" grpId="0" nodeType="withEffect">
                                  <p:stCondLst>
                                    <p:cond delay="3500"/>
                                  </p:stCondLst>
                                  <p:childTnLst>
                                    <p:set>
                                      <p:cBhvr>
                                        <p:cTn id="75" dur="1" fill="hold">
                                          <p:stCondLst>
                                            <p:cond delay="0"/>
                                          </p:stCondLst>
                                        </p:cTn>
                                        <p:tgtEl>
                                          <p:spTgt spid="77"/>
                                        </p:tgtEl>
                                        <p:attrNameLst>
                                          <p:attrName>style.visibility</p:attrName>
                                        </p:attrNameLst>
                                      </p:cBhvr>
                                      <p:to>
                                        <p:strVal val="visible"/>
                                      </p:to>
                                    </p:set>
                                    <p:animEffect transition="in" filter="wipe(left)">
                                      <p:cBhvr>
                                        <p:cTn id="76" dur="750"/>
                                        <p:tgtEl>
                                          <p:spTgt spid="77"/>
                                        </p:tgtEl>
                                      </p:cBhvr>
                                    </p:animEffect>
                                  </p:childTnLst>
                                </p:cTn>
                              </p:par>
                              <p:par>
                                <p:cTn id="77" presetID="17" presetClass="entr" presetSubtype="10" fill="hold" grpId="0" nodeType="withEffect">
                                  <p:stCondLst>
                                    <p:cond delay="3500"/>
                                  </p:stCondLst>
                                  <p:childTnLst>
                                    <p:set>
                                      <p:cBhvr>
                                        <p:cTn id="78" dur="1" fill="hold">
                                          <p:stCondLst>
                                            <p:cond delay="0"/>
                                          </p:stCondLst>
                                        </p:cTn>
                                        <p:tgtEl>
                                          <p:spTgt spid="80"/>
                                        </p:tgtEl>
                                        <p:attrNameLst>
                                          <p:attrName>style.visibility</p:attrName>
                                        </p:attrNameLst>
                                      </p:cBhvr>
                                      <p:to>
                                        <p:strVal val="visible"/>
                                      </p:to>
                                    </p:set>
                                    <p:anim calcmode="lin" valueType="num">
                                      <p:cBhvr>
                                        <p:cTn id="79" dur="750" fill="hold"/>
                                        <p:tgtEl>
                                          <p:spTgt spid="80"/>
                                        </p:tgtEl>
                                        <p:attrNameLst>
                                          <p:attrName>ppt_w</p:attrName>
                                        </p:attrNameLst>
                                      </p:cBhvr>
                                      <p:tavLst>
                                        <p:tav tm="0">
                                          <p:val>
                                            <p:fltVal val="0"/>
                                          </p:val>
                                        </p:tav>
                                        <p:tav tm="100000">
                                          <p:val>
                                            <p:strVal val="#ppt_w"/>
                                          </p:val>
                                        </p:tav>
                                      </p:tavLst>
                                    </p:anim>
                                    <p:anim calcmode="lin" valueType="num">
                                      <p:cBhvr>
                                        <p:cTn id="80" dur="750" fill="hold"/>
                                        <p:tgtEl>
                                          <p:spTgt spid="80"/>
                                        </p:tgtEl>
                                        <p:attrNameLst>
                                          <p:attrName>ppt_h</p:attrName>
                                        </p:attrNameLst>
                                      </p:cBhvr>
                                      <p:tavLst>
                                        <p:tav tm="0">
                                          <p:val>
                                            <p:strVal val="#ppt_h"/>
                                          </p:val>
                                        </p:tav>
                                        <p:tav tm="100000">
                                          <p:val>
                                            <p:strVal val="#ppt_h"/>
                                          </p:val>
                                        </p:tav>
                                      </p:tavLst>
                                    </p:anim>
                                  </p:childTnLst>
                                </p:cTn>
                              </p:par>
                              <p:par>
                                <p:cTn id="81" presetID="17" presetClass="entr" presetSubtype="10" fill="hold" grpId="0" nodeType="withEffect">
                                  <p:stCondLst>
                                    <p:cond delay="3500"/>
                                  </p:stCondLst>
                                  <p:childTnLst>
                                    <p:set>
                                      <p:cBhvr>
                                        <p:cTn id="82" dur="1" fill="hold">
                                          <p:stCondLst>
                                            <p:cond delay="0"/>
                                          </p:stCondLst>
                                        </p:cTn>
                                        <p:tgtEl>
                                          <p:spTgt spid="75"/>
                                        </p:tgtEl>
                                        <p:attrNameLst>
                                          <p:attrName>style.visibility</p:attrName>
                                        </p:attrNameLst>
                                      </p:cBhvr>
                                      <p:to>
                                        <p:strVal val="visible"/>
                                      </p:to>
                                    </p:set>
                                    <p:anim calcmode="lin" valueType="num">
                                      <p:cBhvr>
                                        <p:cTn id="83" dur="750" fill="hold"/>
                                        <p:tgtEl>
                                          <p:spTgt spid="75"/>
                                        </p:tgtEl>
                                        <p:attrNameLst>
                                          <p:attrName>ppt_w</p:attrName>
                                        </p:attrNameLst>
                                      </p:cBhvr>
                                      <p:tavLst>
                                        <p:tav tm="0">
                                          <p:val>
                                            <p:fltVal val="0"/>
                                          </p:val>
                                        </p:tav>
                                        <p:tav tm="100000">
                                          <p:val>
                                            <p:strVal val="#ppt_w"/>
                                          </p:val>
                                        </p:tav>
                                      </p:tavLst>
                                    </p:anim>
                                    <p:anim calcmode="lin" valueType="num">
                                      <p:cBhvr>
                                        <p:cTn id="84" dur="750" fill="hold"/>
                                        <p:tgtEl>
                                          <p:spTgt spid="75"/>
                                        </p:tgtEl>
                                        <p:attrNameLst>
                                          <p:attrName>ppt_h</p:attrName>
                                        </p:attrNameLst>
                                      </p:cBhvr>
                                      <p:tavLst>
                                        <p:tav tm="0">
                                          <p:val>
                                            <p:strVal val="#ppt_h"/>
                                          </p:val>
                                        </p:tav>
                                        <p:tav tm="100000">
                                          <p:val>
                                            <p:strVal val="#ppt_h"/>
                                          </p:val>
                                        </p:tav>
                                      </p:tavLst>
                                    </p:anim>
                                  </p:childTnLst>
                                </p:cTn>
                              </p:par>
                              <p:par>
                                <p:cTn id="85" presetID="10" presetClass="entr" presetSubtype="0" fill="hold" grpId="0" nodeType="withEffect">
                                  <p:stCondLst>
                                    <p:cond delay="425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750"/>
                                        <p:tgtEl>
                                          <p:spTgt spid="78"/>
                                        </p:tgtEl>
                                      </p:cBhvr>
                                    </p:animEffect>
                                  </p:childTnLst>
                                </p:cTn>
                              </p:par>
                              <p:par>
                                <p:cTn id="88" presetID="10" presetClass="entr" presetSubtype="0" fill="hold" grpId="0" nodeType="withEffect">
                                  <p:stCondLst>
                                    <p:cond delay="4250"/>
                                  </p:stCondLst>
                                  <p:childTnLst>
                                    <p:set>
                                      <p:cBhvr>
                                        <p:cTn id="89" dur="1" fill="hold">
                                          <p:stCondLst>
                                            <p:cond delay="0"/>
                                          </p:stCondLst>
                                        </p:cTn>
                                        <p:tgtEl>
                                          <p:spTgt spid="76"/>
                                        </p:tgtEl>
                                        <p:attrNameLst>
                                          <p:attrName>style.visibility</p:attrName>
                                        </p:attrNameLst>
                                      </p:cBhvr>
                                      <p:to>
                                        <p:strVal val="visible"/>
                                      </p:to>
                                    </p:set>
                                    <p:animEffect transition="in" filter="fade">
                                      <p:cBhvr>
                                        <p:cTn id="90" dur="7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7" grpId="2" animBg="1"/>
      <p:bldP spid="31" grpId="0" animBg="1"/>
      <p:bldP spid="48" grpId="0" animBg="1"/>
      <p:bldP spid="73" grpId="0"/>
      <p:bldP spid="74" grpId="0"/>
      <p:bldP spid="75" grpId="0" bldLvl="0" animBg="1"/>
      <p:bldP spid="76" grpId="0"/>
      <p:bldP spid="77" grpId="0"/>
      <p:bldP spid="78" grpId="0"/>
      <p:bldP spid="79" grpId="0"/>
      <p:bldP spid="80" grpId="0" bldLvl="0" animBg="1"/>
      <p:bldP spid="81" grpId="0"/>
      <p:bldP spid="8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蝴蝶树"/>
          <p:cNvPicPr>
            <a:picLocks noChangeAspect="1"/>
          </p:cNvPicPr>
          <p:nvPr/>
        </p:nvPicPr>
        <p:blipFill>
          <a:blip r:embed="rId3"/>
          <a:stretch>
            <a:fillRect/>
          </a:stretch>
        </p:blipFill>
        <p:spPr>
          <a:xfrm>
            <a:off x="467360" y="2298700"/>
            <a:ext cx="2835275" cy="2352675"/>
          </a:xfrm>
          <a:prstGeom prst="rect">
            <a:avLst/>
          </a:prstGeom>
        </p:spPr>
      </p:pic>
      <p:grpSp>
        <p:nvGrpSpPr>
          <p:cNvPr id="2" name="组合 1"/>
          <p:cNvGrpSpPr/>
          <p:nvPr/>
        </p:nvGrpSpPr>
        <p:grpSpPr>
          <a:xfrm>
            <a:off x="4067944" y="1491631"/>
            <a:ext cx="3602192" cy="313873"/>
            <a:chOff x="5044502" y="1491631"/>
            <a:chExt cx="3602192" cy="313873"/>
          </a:xfrm>
        </p:grpSpPr>
        <p:sp>
          <p:nvSpPr>
            <p:cNvPr id="12" name="KSO_Shape"/>
            <p:cNvSpPr/>
            <p:nvPr/>
          </p:nvSpPr>
          <p:spPr>
            <a:xfrm>
              <a:off x="5044502" y="1491631"/>
              <a:ext cx="471502" cy="271358"/>
            </a:xfrm>
            <a:prstGeom prst="homePlate">
              <a:avLst>
                <a:gd name="adj" fmla="val 32249"/>
              </a:avLst>
            </a:prstGeom>
            <a:solidFill>
              <a:srgbClr val="0E95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dist" eaLnBrk="1" fontAlgn="auto" hangingPunct="1">
                <a:spcBef>
                  <a:spcPts val="0"/>
                </a:spcBef>
                <a:spcAft>
                  <a:spcPts val="0"/>
                </a:spcAft>
                <a:defRPr/>
              </a:pPr>
              <a:endParaRPr lang="zh-CN" altLang="en-US" sz="700" b="1" dirty="0">
                <a:solidFill>
                  <a:srgbClr val="FFFFFF"/>
                </a:solidFill>
              </a:endParaRPr>
            </a:p>
          </p:txBody>
        </p:sp>
        <p:sp>
          <p:nvSpPr>
            <p:cNvPr id="16" name="TextBox 88"/>
            <p:cNvSpPr txBox="1"/>
            <p:nvPr/>
          </p:nvSpPr>
          <p:spPr>
            <a:xfrm>
              <a:off x="5665311" y="1497727"/>
              <a:ext cx="2403527" cy="307777"/>
            </a:xfrm>
            <a:prstGeom prst="rect">
              <a:avLst/>
            </a:prstGeom>
            <a:noFill/>
          </p:spPr>
          <p:txBody>
            <a:bodyPr wrap="square" rtlCol="0">
              <a:spAutoFit/>
            </a:bodyPr>
            <a:lstStyle/>
            <a:p>
              <a:pPr algn="dist" fontAlgn="base">
                <a:spcBef>
                  <a:spcPct val="0"/>
                </a:spcBef>
                <a:spcAft>
                  <a:spcPct val="0"/>
                </a:spcAft>
                <a:buFont typeface="Arial" panose="020B0604020202020204" pitchFamily="34" charset="0"/>
                <a:buNone/>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点击添加标题文本</a:t>
              </a:r>
            </a:p>
          </p:txBody>
        </p:sp>
        <p:cxnSp>
          <p:nvCxnSpPr>
            <p:cNvPr id="19" name="直接连接符 18"/>
            <p:cNvCxnSpPr/>
            <p:nvPr/>
          </p:nvCxnSpPr>
          <p:spPr>
            <a:xfrm>
              <a:off x="5578503" y="1776393"/>
              <a:ext cx="3068191" cy="0"/>
            </a:xfrm>
            <a:prstGeom prst="line">
              <a:avLst/>
            </a:prstGeom>
            <a:ln>
              <a:solidFill>
                <a:srgbClr val="3A3A3A"/>
              </a:solidFill>
              <a:prstDash val="dash"/>
            </a:ln>
          </p:spPr>
          <p:style>
            <a:lnRef idx="1">
              <a:schemeClr val="accent1"/>
            </a:lnRef>
            <a:fillRef idx="0">
              <a:schemeClr val="accent1"/>
            </a:fillRef>
            <a:effectRef idx="0">
              <a:schemeClr val="accent1"/>
            </a:effectRef>
            <a:fontRef idx="minor">
              <a:schemeClr val="tx1"/>
            </a:fontRef>
          </p:style>
        </p:cxnSp>
        <p:sp>
          <p:nvSpPr>
            <p:cNvPr id="29" name="TextBox 88"/>
            <p:cNvSpPr txBox="1"/>
            <p:nvPr/>
          </p:nvSpPr>
          <p:spPr>
            <a:xfrm>
              <a:off x="5053334" y="1491631"/>
              <a:ext cx="373820" cy="276999"/>
            </a:xfrm>
            <a:prstGeom prst="rect">
              <a:avLst/>
            </a:prstGeom>
            <a:noFill/>
          </p:spPr>
          <p:txBody>
            <a:bodyPr wrap="none" rtlCol="0">
              <a:spAutoFit/>
            </a:bodyPr>
            <a:lstStyle/>
            <a:p>
              <a:pPr algn="dist" fontAlgn="base">
                <a:spcBef>
                  <a:spcPct val="0"/>
                </a:spcBef>
                <a:spcAft>
                  <a:spcPct val="0"/>
                </a:spcAft>
                <a:buFont typeface="Arial" panose="020B0604020202020204" pitchFamily="34" charset="0"/>
                <a:buNone/>
              </a:pPr>
              <a:r>
                <a:rPr lang="en-US" altLang="zh-CN" sz="1200" b="1" dirty="0">
                  <a:solidFill>
                    <a:srgbClr val="FFFFFF"/>
                  </a:solidFill>
                  <a:latin typeface="微软雅黑" panose="020B0503020204020204" pitchFamily="34" charset="-122"/>
                  <a:ea typeface="微软雅黑" panose="020B0503020204020204" pitchFamily="34" charset="-122"/>
                </a:rPr>
                <a:t>01</a:t>
              </a:r>
              <a:endParaRPr lang="zh-CN" altLang="en-US" sz="1200" b="1" dirty="0">
                <a:solidFill>
                  <a:srgbClr val="FFFFFF"/>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067944" y="2000922"/>
            <a:ext cx="3602194" cy="307777"/>
            <a:chOff x="5044502" y="2000922"/>
            <a:chExt cx="3602194" cy="307777"/>
          </a:xfrm>
        </p:grpSpPr>
        <p:sp>
          <p:nvSpPr>
            <p:cNvPr id="13" name="KSO_Shape"/>
            <p:cNvSpPr/>
            <p:nvPr/>
          </p:nvSpPr>
          <p:spPr>
            <a:xfrm>
              <a:off x="5044502" y="2015606"/>
              <a:ext cx="471502" cy="271358"/>
            </a:xfrm>
            <a:prstGeom prst="homePlate">
              <a:avLst>
                <a:gd name="adj" fmla="val 32249"/>
              </a:avLst>
            </a:prstGeom>
            <a:solidFill>
              <a:srgbClr val="0E95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dist" eaLnBrk="1" fontAlgn="auto" hangingPunct="1">
                <a:spcBef>
                  <a:spcPts val="0"/>
                </a:spcBef>
                <a:spcAft>
                  <a:spcPts val="0"/>
                </a:spcAft>
                <a:defRPr/>
              </a:pPr>
              <a:endParaRPr lang="zh-CN" altLang="en-US" sz="700" b="1" dirty="0">
                <a:solidFill>
                  <a:srgbClr val="FFFFFF"/>
                </a:solidFill>
              </a:endParaRPr>
            </a:p>
          </p:txBody>
        </p:sp>
        <p:sp>
          <p:nvSpPr>
            <p:cNvPr id="22" name="TextBox 108"/>
            <p:cNvSpPr txBox="1"/>
            <p:nvPr/>
          </p:nvSpPr>
          <p:spPr>
            <a:xfrm>
              <a:off x="5665312" y="2000922"/>
              <a:ext cx="2403526" cy="307777"/>
            </a:xfrm>
            <a:prstGeom prst="rect">
              <a:avLst/>
            </a:prstGeom>
            <a:noFill/>
          </p:spPr>
          <p:txBody>
            <a:bodyPr wrap="square" rtlCol="0">
              <a:spAutoFit/>
            </a:bodyPr>
            <a:lstStyle/>
            <a:p>
              <a:pPr algn="dist" fontAlgn="base">
                <a:spcBef>
                  <a:spcPct val="0"/>
                </a:spcBef>
                <a:spcAft>
                  <a:spcPct val="0"/>
                </a:spcAft>
                <a:buFont typeface="Arial" panose="020B0604020202020204" pitchFamily="34" charset="0"/>
                <a:buNone/>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点击添加标题文本</a:t>
              </a:r>
            </a:p>
          </p:txBody>
        </p:sp>
        <p:cxnSp>
          <p:nvCxnSpPr>
            <p:cNvPr id="23" name="直接连接符 22"/>
            <p:cNvCxnSpPr/>
            <p:nvPr/>
          </p:nvCxnSpPr>
          <p:spPr>
            <a:xfrm>
              <a:off x="5578504" y="2287716"/>
              <a:ext cx="3068192" cy="0"/>
            </a:xfrm>
            <a:prstGeom prst="line">
              <a:avLst/>
            </a:prstGeom>
            <a:ln>
              <a:solidFill>
                <a:srgbClr val="3A3A3A"/>
              </a:solidFill>
              <a:prstDash val="dash"/>
            </a:ln>
          </p:spPr>
          <p:style>
            <a:lnRef idx="1">
              <a:schemeClr val="accent1"/>
            </a:lnRef>
            <a:fillRef idx="0">
              <a:schemeClr val="accent1"/>
            </a:fillRef>
            <a:effectRef idx="0">
              <a:schemeClr val="accent1"/>
            </a:effectRef>
            <a:fontRef idx="minor">
              <a:schemeClr val="tx1"/>
            </a:fontRef>
          </p:style>
        </p:cxnSp>
        <p:sp>
          <p:nvSpPr>
            <p:cNvPr id="30" name="TextBox 88"/>
            <p:cNvSpPr txBox="1"/>
            <p:nvPr/>
          </p:nvSpPr>
          <p:spPr>
            <a:xfrm>
              <a:off x="5053334" y="2021937"/>
              <a:ext cx="373820" cy="276999"/>
            </a:xfrm>
            <a:prstGeom prst="rect">
              <a:avLst/>
            </a:prstGeom>
            <a:noFill/>
          </p:spPr>
          <p:txBody>
            <a:bodyPr wrap="none" rtlCol="0">
              <a:spAutoFit/>
            </a:bodyPr>
            <a:lstStyle/>
            <a:p>
              <a:pPr algn="dist" fontAlgn="base">
                <a:spcBef>
                  <a:spcPct val="0"/>
                </a:spcBef>
                <a:spcAft>
                  <a:spcPct val="0"/>
                </a:spcAft>
                <a:buFont typeface="Arial" panose="020B0604020202020204" pitchFamily="34" charset="0"/>
                <a:buNone/>
              </a:pPr>
              <a:r>
                <a:rPr lang="en-US" altLang="zh-CN" sz="1200" b="1" dirty="0">
                  <a:solidFill>
                    <a:srgbClr val="FFFFFF"/>
                  </a:solidFill>
                  <a:latin typeface="微软雅黑" panose="020B0503020204020204" pitchFamily="34" charset="-122"/>
                  <a:ea typeface="微软雅黑" panose="020B0503020204020204" pitchFamily="34" charset="-122"/>
                </a:rPr>
                <a:t>02</a:t>
              </a:r>
              <a:endParaRPr lang="zh-CN" altLang="en-US" sz="1200" b="1" dirty="0">
                <a:solidFill>
                  <a:srgbClr val="FFFFFF"/>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067944" y="2505184"/>
            <a:ext cx="3602193" cy="311319"/>
            <a:chOff x="5044502" y="2505184"/>
            <a:chExt cx="3602193" cy="311319"/>
          </a:xfrm>
        </p:grpSpPr>
        <p:sp>
          <p:nvSpPr>
            <p:cNvPr id="14" name="KSO_Shape"/>
            <p:cNvSpPr/>
            <p:nvPr/>
          </p:nvSpPr>
          <p:spPr>
            <a:xfrm>
              <a:off x="5044502" y="2540647"/>
              <a:ext cx="471502" cy="271358"/>
            </a:xfrm>
            <a:prstGeom prst="homePlate">
              <a:avLst>
                <a:gd name="adj" fmla="val 32249"/>
              </a:avLst>
            </a:prstGeom>
            <a:solidFill>
              <a:srgbClr val="0E95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dist" eaLnBrk="1" fontAlgn="auto" hangingPunct="1">
                <a:spcBef>
                  <a:spcPts val="0"/>
                </a:spcBef>
                <a:spcAft>
                  <a:spcPts val="0"/>
                </a:spcAft>
                <a:defRPr/>
              </a:pPr>
              <a:endParaRPr lang="zh-CN" altLang="en-US" sz="700" b="1" dirty="0">
                <a:solidFill>
                  <a:srgbClr val="FFFFFF"/>
                </a:solidFill>
              </a:endParaRPr>
            </a:p>
          </p:txBody>
        </p:sp>
        <p:sp>
          <p:nvSpPr>
            <p:cNvPr id="26" name="TextBox 115"/>
            <p:cNvSpPr txBox="1"/>
            <p:nvPr/>
          </p:nvSpPr>
          <p:spPr>
            <a:xfrm>
              <a:off x="5670569" y="2505184"/>
              <a:ext cx="2398269" cy="307777"/>
            </a:xfrm>
            <a:prstGeom prst="rect">
              <a:avLst/>
            </a:prstGeom>
            <a:noFill/>
          </p:spPr>
          <p:txBody>
            <a:bodyPr wrap="square" rtlCol="0">
              <a:spAutoFit/>
            </a:bodyPr>
            <a:lstStyle/>
            <a:p>
              <a:pPr algn="dist" fontAlgn="base">
                <a:spcBef>
                  <a:spcPct val="0"/>
                </a:spcBef>
                <a:spcAft>
                  <a:spcPct val="0"/>
                </a:spcAft>
                <a:buFont typeface="Arial" panose="020B0604020202020204" pitchFamily="34" charset="0"/>
                <a:buNone/>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点击添加标题文本</a:t>
              </a:r>
            </a:p>
          </p:txBody>
        </p:sp>
        <p:cxnSp>
          <p:nvCxnSpPr>
            <p:cNvPr id="27" name="直接连接符 26"/>
            <p:cNvCxnSpPr/>
            <p:nvPr/>
          </p:nvCxnSpPr>
          <p:spPr>
            <a:xfrm>
              <a:off x="5578503" y="2796926"/>
              <a:ext cx="3068192" cy="0"/>
            </a:xfrm>
            <a:prstGeom prst="line">
              <a:avLst/>
            </a:prstGeom>
            <a:ln>
              <a:solidFill>
                <a:srgbClr val="3A3A3A"/>
              </a:solidFill>
              <a:prstDash val="dash"/>
            </a:ln>
          </p:spPr>
          <p:style>
            <a:lnRef idx="1">
              <a:schemeClr val="accent1"/>
            </a:lnRef>
            <a:fillRef idx="0">
              <a:schemeClr val="accent1"/>
            </a:fillRef>
            <a:effectRef idx="0">
              <a:schemeClr val="accent1"/>
            </a:effectRef>
            <a:fontRef idx="minor">
              <a:schemeClr val="tx1"/>
            </a:fontRef>
          </p:style>
        </p:cxnSp>
        <p:sp>
          <p:nvSpPr>
            <p:cNvPr id="31" name="TextBox 88"/>
            <p:cNvSpPr txBox="1"/>
            <p:nvPr/>
          </p:nvSpPr>
          <p:spPr>
            <a:xfrm>
              <a:off x="5053334" y="2539504"/>
              <a:ext cx="373820" cy="276999"/>
            </a:xfrm>
            <a:prstGeom prst="rect">
              <a:avLst/>
            </a:prstGeom>
            <a:noFill/>
          </p:spPr>
          <p:txBody>
            <a:bodyPr wrap="none" rtlCol="0">
              <a:spAutoFit/>
            </a:bodyPr>
            <a:lstStyle/>
            <a:p>
              <a:pPr algn="dist" fontAlgn="base">
                <a:spcBef>
                  <a:spcPct val="0"/>
                </a:spcBef>
                <a:spcAft>
                  <a:spcPct val="0"/>
                </a:spcAft>
                <a:buFont typeface="Arial" panose="020B0604020202020204" pitchFamily="34" charset="0"/>
                <a:buNone/>
              </a:pPr>
              <a:r>
                <a:rPr lang="en-US" altLang="zh-CN" sz="1200" b="1" dirty="0">
                  <a:solidFill>
                    <a:srgbClr val="FFFFFF"/>
                  </a:solidFill>
                  <a:latin typeface="微软雅黑" panose="020B0503020204020204" pitchFamily="34" charset="-122"/>
                  <a:ea typeface="微软雅黑" panose="020B0503020204020204" pitchFamily="34" charset="-122"/>
                </a:rPr>
                <a:t>03</a:t>
              </a:r>
              <a:endParaRPr lang="zh-CN" altLang="en-US" sz="1200" b="1" dirty="0">
                <a:solidFill>
                  <a:srgbClr val="FFFFFF"/>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076834" y="3038342"/>
            <a:ext cx="3602193" cy="311319"/>
            <a:chOff x="5044502" y="2994947"/>
            <a:chExt cx="3602193" cy="311319"/>
          </a:xfrm>
        </p:grpSpPr>
        <p:sp>
          <p:nvSpPr>
            <p:cNvPr id="32" name="KSO_Shape"/>
            <p:cNvSpPr/>
            <p:nvPr/>
          </p:nvSpPr>
          <p:spPr>
            <a:xfrm>
              <a:off x="5044502" y="3030410"/>
              <a:ext cx="471502" cy="271358"/>
            </a:xfrm>
            <a:prstGeom prst="homePlate">
              <a:avLst>
                <a:gd name="adj" fmla="val 32249"/>
              </a:avLst>
            </a:prstGeom>
            <a:solidFill>
              <a:srgbClr val="0E95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dist" eaLnBrk="1" fontAlgn="auto" hangingPunct="1">
                <a:spcBef>
                  <a:spcPts val="0"/>
                </a:spcBef>
                <a:spcAft>
                  <a:spcPts val="0"/>
                </a:spcAft>
                <a:defRPr/>
              </a:pPr>
              <a:endParaRPr lang="zh-CN" altLang="en-US" sz="700" b="1" dirty="0">
                <a:solidFill>
                  <a:srgbClr val="FFFFFF"/>
                </a:solidFill>
              </a:endParaRPr>
            </a:p>
          </p:txBody>
        </p:sp>
        <p:sp>
          <p:nvSpPr>
            <p:cNvPr id="34" name="TextBox 115"/>
            <p:cNvSpPr txBox="1"/>
            <p:nvPr/>
          </p:nvSpPr>
          <p:spPr>
            <a:xfrm>
              <a:off x="5670569" y="2994947"/>
              <a:ext cx="2398269" cy="307777"/>
            </a:xfrm>
            <a:prstGeom prst="rect">
              <a:avLst/>
            </a:prstGeom>
            <a:noFill/>
          </p:spPr>
          <p:txBody>
            <a:bodyPr wrap="square" rtlCol="0">
              <a:spAutoFit/>
            </a:bodyPr>
            <a:lstStyle/>
            <a:p>
              <a:pPr algn="dist" fontAlgn="base">
                <a:spcBef>
                  <a:spcPct val="0"/>
                </a:spcBef>
                <a:spcAft>
                  <a:spcPct val="0"/>
                </a:spcAft>
                <a:buFont typeface="Arial" panose="020B0604020202020204" pitchFamily="34" charset="0"/>
                <a:buNone/>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点击添加标题文本</a:t>
              </a:r>
            </a:p>
          </p:txBody>
        </p:sp>
        <p:cxnSp>
          <p:nvCxnSpPr>
            <p:cNvPr id="35" name="直接连接符 34"/>
            <p:cNvCxnSpPr/>
            <p:nvPr/>
          </p:nvCxnSpPr>
          <p:spPr>
            <a:xfrm>
              <a:off x="5578503" y="3286689"/>
              <a:ext cx="3068192" cy="0"/>
            </a:xfrm>
            <a:prstGeom prst="line">
              <a:avLst/>
            </a:prstGeom>
            <a:ln>
              <a:solidFill>
                <a:srgbClr val="3A3A3A"/>
              </a:solidFill>
              <a:prstDash val="dash"/>
            </a:ln>
          </p:spPr>
          <p:style>
            <a:lnRef idx="1">
              <a:schemeClr val="accent1"/>
            </a:lnRef>
            <a:fillRef idx="0">
              <a:schemeClr val="accent1"/>
            </a:fillRef>
            <a:effectRef idx="0">
              <a:schemeClr val="accent1"/>
            </a:effectRef>
            <a:fontRef idx="minor">
              <a:schemeClr val="tx1"/>
            </a:fontRef>
          </p:style>
        </p:cxnSp>
        <p:sp>
          <p:nvSpPr>
            <p:cNvPr id="37" name="TextBox 88"/>
            <p:cNvSpPr txBox="1"/>
            <p:nvPr/>
          </p:nvSpPr>
          <p:spPr>
            <a:xfrm>
              <a:off x="5053334" y="3029267"/>
              <a:ext cx="373820" cy="276999"/>
            </a:xfrm>
            <a:prstGeom prst="rect">
              <a:avLst/>
            </a:prstGeom>
            <a:noFill/>
          </p:spPr>
          <p:txBody>
            <a:bodyPr wrap="none" rtlCol="0">
              <a:spAutoFit/>
            </a:bodyPr>
            <a:lstStyle/>
            <a:p>
              <a:pPr algn="dist" fontAlgn="base">
                <a:spcBef>
                  <a:spcPct val="0"/>
                </a:spcBef>
                <a:spcAft>
                  <a:spcPct val="0"/>
                </a:spcAft>
                <a:buFont typeface="Arial" panose="020B0604020202020204" pitchFamily="34" charset="0"/>
                <a:buNone/>
              </a:pPr>
              <a:r>
                <a:rPr lang="en-US" altLang="zh-CN" sz="1200" b="1" dirty="0">
                  <a:solidFill>
                    <a:srgbClr val="FFFFFF"/>
                  </a:solidFill>
                  <a:latin typeface="微软雅黑" panose="020B0503020204020204" pitchFamily="34" charset="-122"/>
                  <a:ea typeface="微软雅黑" panose="020B0503020204020204" pitchFamily="34" charset="-122"/>
                </a:rPr>
                <a:t>04</a:t>
              </a:r>
              <a:endParaRPr lang="zh-CN" altLang="en-US" sz="1200" b="1" dirty="0">
                <a:solidFill>
                  <a:srgbClr val="FFFFFF"/>
                </a:solidFill>
                <a:latin typeface="微软雅黑" panose="020B0503020204020204" pitchFamily="34" charset="-122"/>
                <a:ea typeface="微软雅黑" panose="020B0503020204020204" pitchFamily="34" charset="-122"/>
              </a:endParaRPr>
            </a:p>
          </p:txBody>
        </p:sp>
      </p:grpSp>
      <p:sp>
        <p:nvSpPr>
          <p:cNvPr id="44" name="Text Box 3"/>
          <p:cNvSpPr>
            <a:spLocks noChangeArrowheads="1"/>
          </p:cNvSpPr>
          <p:nvPr/>
        </p:nvSpPr>
        <p:spPr bwMode="auto">
          <a:xfrm>
            <a:off x="1413927" y="1388771"/>
            <a:ext cx="738664" cy="1151918"/>
          </a:xfrm>
          <a:prstGeom prst="rect">
            <a:avLst/>
          </a:prstGeom>
          <a:noFill/>
          <a:effectLst/>
        </p:spPr>
        <p:txBody>
          <a:bodyPr vert="eaVert" wrap="none">
            <a:spAutoFit/>
          </a:bodyPr>
          <a:lstStyle/>
          <a:p>
            <a:pPr>
              <a:spcBef>
                <a:spcPct val="0"/>
              </a:spcBef>
            </a:pPr>
            <a:r>
              <a:rPr lang="zh-CN" altLang="en-US" sz="3600" dirty="0">
                <a:solidFill>
                  <a:srgbClr val="0E95AD"/>
                </a:solidFill>
                <a:latin typeface="微软雅黑" panose="020B0503020204020204" pitchFamily="34" charset="-122"/>
                <a:ea typeface="微软雅黑" panose="020B0503020204020204" pitchFamily="34" charset="-122"/>
                <a:sym typeface="Calibri" panose="020F0502020204030204" pitchFamily="34" charset="0"/>
              </a:rPr>
              <a:t>目 录</a:t>
            </a:r>
          </a:p>
        </p:txBody>
      </p:sp>
      <p:sp>
        <p:nvSpPr>
          <p:cNvPr id="45" name="文本框 44"/>
          <p:cNvSpPr txBox="1"/>
          <p:nvPr/>
        </p:nvSpPr>
        <p:spPr>
          <a:xfrm>
            <a:off x="2228196" y="1805950"/>
            <a:ext cx="430887" cy="1070675"/>
          </a:xfrm>
          <a:prstGeom prst="rect">
            <a:avLst/>
          </a:prstGeom>
          <a:noFill/>
        </p:spPr>
        <p:txBody>
          <a:bodyPr vert="eaVert" wrap="square" rtlCol="0">
            <a:spAutoFit/>
          </a:bodyPr>
          <a:lstStyle/>
          <a:p>
            <a:pPr algn="ctr"/>
            <a:r>
              <a:rPr lang="en-US" altLang="zh-CN" sz="1600" dirty="0">
                <a:solidFill>
                  <a:srgbClr val="0E95AD"/>
                </a:solidFill>
                <a:latin typeface="微软雅黑" panose="020B0503020204020204" pitchFamily="34" charset="-122"/>
                <a:ea typeface="微软雅黑" panose="020B0503020204020204" pitchFamily="34" charset="-122"/>
              </a:rPr>
              <a:t>CONTENT</a:t>
            </a:r>
          </a:p>
        </p:txBody>
      </p:sp>
      <p:sp>
        <p:nvSpPr>
          <p:cNvPr id="17" name="矩形 16"/>
          <p:cNvSpPr/>
          <p:nvPr/>
        </p:nvSpPr>
        <p:spPr>
          <a:xfrm>
            <a:off x="467360" y="483235"/>
            <a:ext cx="8209280" cy="4244340"/>
          </a:xfrm>
          <a:prstGeom prst="rect">
            <a:avLst/>
          </a:prstGeom>
          <a:noFill/>
          <a:ln>
            <a:solidFill>
              <a:srgbClr val="0E95AD"/>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80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30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childTnLst>
                          </p:cTn>
                        </p:par>
                        <p:par>
                          <p:cTn id="15" fill="hold">
                            <p:stCondLst>
                              <p:cond delay="18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childTnLst>
                                </p:cTn>
                              </p:par>
                              <p:par>
                                <p:cTn id="19" presetID="56" presetClass="path" presetSubtype="0" accel="50000" decel="50000" fill="hold" nodeType="withEffect">
                                  <p:stCondLst>
                                    <p:cond delay="0"/>
                                  </p:stCondLst>
                                  <p:childTnLst>
                                    <p:animMotion origin="layout" path="M 0.02708 -0.02623 L -2.77778E-7 -3.7037E-7 " pathEditMode="relative" rAng="0" ptsTypes="AA">
                                      <p:cBhvr>
                                        <p:cTn id="20" dur="1000" fill="hold"/>
                                        <p:tgtEl>
                                          <p:spTgt spid="2"/>
                                        </p:tgtEl>
                                        <p:attrNameLst>
                                          <p:attrName>ppt_x</p:attrName>
                                          <p:attrName>ppt_y</p:attrName>
                                        </p:attrNameLst>
                                      </p:cBhvr>
                                      <p:rCtr x="-1354" y="1296"/>
                                    </p:animMotion>
                                  </p:childTnLst>
                                </p:cTn>
                              </p:par>
                              <p:par>
                                <p:cTn id="21" presetID="10" presetClass="entr" presetSubtype="0" fill="hold" nodeType="with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childTnLst>
                                </p:cTn>
                              </p:par>
                              <p:par>
                                <p:cTn id="24" presetID="56" presetClass="path" presetSubtype="0" accel="50000" decel="50000" fill="hold" nodeType="withEffect">
                                  <p:stCondLst>
                                    <p:cond delay="250"/>
                                  </p:stCondLst>
                                  <p:childTnLst>
                                    <p:animMotion origin="layout" path="M 0.02708 -0.02624 L -2.77778E-7 2.83951E-6 " pathEditMode="relative" rAng="0" ptsTypes="AA">
                                      <p:cBhvr>
                                        <p:cTn id="25" dur="1000" fill="hold"/>
                                        <p:tgtEl>
                                          <p:spTgt spid="3"/>
                                        </p:tgtEl>
                                        <p:attrNameLst>
                                          <p:attrName>ppt_x</p:attrName>
                                          <p:attrName>ppt_y</p:attrName>
                                        </p:attrNameLst>
                                      </p:cBhvr>
                                      <p:rCtr x="-1354" y="1296"/>
                                    </p:animMotion>
                                  </p:childTnLst>
                                </p:cTn>
                              </p:par>
                              <p:par>
                                <p:cTn id="26" presetID="10" presetClass="entr" presetSubtype="0" fill="hold" nodeType="withEffect">
                                  <p:stCondLst>
                                    <p:cond delay="75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childTnLst>
                                </p:cTn>
                              </p:par>
                              <p:par>
                                <p:cTn id="29" presetID="56" presetClass="path" presetSubtype="0" accel="50000" decel="50000" fill="hold" nodeType="withEffect">
                                  <p:stCondLst>
                                    <p:cond delay="750"/>
                                  </p:stCondLst>
                                  <p:childTnLst>
                                    <p:animMotion origin="layout" path="M 0.02708 -0.02623 L -2.77778E-7 -3.95062E-6 " pathEditMode="relative" rAng="0" ptsTypes="AA">
                                      <p:cBhvr>
                                        <p:cTn id="30" dur="1000" fill="hold"/>
                                        <p:tgtEl>
                                          <p:spTgt spid="4"/>
                                        </p:tgtEl>
                                        <p:attrNameLst>
                                          <p:attrName>ppt_x</p:attrName>
                                          <p:attrName>ppt_y</p:attrName>
                                        </p:attrNameLst>
                                      </p:cBhvr>
                                      <p:rCtr x="-1354" y="1296"/>
                                    </p:animMotion>
                                  </p:childTnLst>
                                </p:cTn>
                              </p:par>
                              <p:par>
                                <p:cTn id="31" presetID="10" presetClass="entr" presetSubtype="0" fill="hold" nodeType="withEffect">
                                  <p:stCondLst>
                                    <p:cond delay="10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childTnLst>
                                </p:cTn>
                              </p:par>
                              <p:par>
                                <p:cTn id="34" presetID="56" presetClass="path" presetSubtype="0" accel="50000" decel="50000" fill="hold" nodeType="withEffect">
                                  <p:stCondLst>
                                    <p:cond delay="1000"/>
                                  </p:stCondLst>
                                  <p:childTnLst>
                                    <p:animMotion origin="layout" path="M 0.02708 -0.02624 L -2.77778E-7 2.34568E-6 " pathEditMode="relative" rAng="0" ptsTypes="AA">
                                      <p:cBhvr>
                                        <p:cTn id="35" dur="1000" fill="hold"/>
                                        <p:tgtEl>
                                          <p:spTgt spid="5"/>
                                        </p:tgtEl>
                                        <p:attrNameLst>
                                          <p:attrName>ppt_x</p:attrName>
                                          <p:attrName>ppt_y</p:attrName>
                                        </p:attrNameLst>
                                      </p:cBhvr>
                                      <p:rCtr x="-1354" y="129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1"/>
          <p:cNvSpPr/>
          <p:nvPr/>
        </p:nvSpPr>
        <p:spPr bwMode="auto">
          <a:xfrm>
            <a:off x="1190811" y="1304511"/>
            <a:ext cx="3424050" cy="2044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0E95AD"/>
          </a:solidFill>
          <a:ln w="25400" cap="flat" cmpd="sng">
            <a:solidFill>
              <a:srgbClr val="000000">
                <a:alpha val="0"/>
              </a:srgbClr>
            </a:solidFill>
            <a:prstDash val="solid"/>
            <a:miter lim="0"/>
          </a:ln>
          <a:effectLst/>
        </p:spPr>
        <p:txBody>
          <a:bodyPr lIns="0" tIns="0" rIns="0" bIns="0"/>
          <a:lstStyle/>
          <a:p>
            <a:pPr>
              <a:defRPr/>
            </a:pPr>
            <a:endParaRPr lang="es-ES" sz="1900" dirty="0">
              <a:cs typeface="Calibri" panose="020F0502020204030204" pitchFamily="34" charset="0"/>
            </a:endParaRPr>
          </a:p>
        </p:txBody>
      </p:sp>
      <p:sp>
        <p:nvSpPr>
          <p:cNvPr id="18" name="AutoShape 2"/>
          <p:cNvSpPr/>
          <p:nvPr/>
        </p:nvSpPr>
        <p:spPr bwMode="auto">
          <a:xfrm>
            <a:off x="4595813" y="1301336"/>
            <a:ext cx="3343092" cy="2043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blipFill dpi="0" rotWithShape="1">
            <a:blip r:embed="rId3">
              <a:extLst>
                <a:ext uri="{28A0092B-C50C-407E-A947-70E740481C1C}">
                  <a14:useLocalDpi xmlns:a14="http://schemas.microsoft.com/office/drawing/2010/main" val="0"/>
                </a:ext>
              </a:extLst>
            </a:blip>
            <a:srcRect/>
            <a:stretch>
              <a:fillRect/>
            </a:stretch>
          </a:blipFill>
          <a:ln w="25400" cap="flat" cmpd="sng">
            <a:solidFill>
              <a:srgbClr val="000000">
                <a:alpha val="0"/>
              </a:srgbClr>
            </a:solidFill>
            <a:prstDash val="solid"/>
            <a:miter lim="0"/>
          </a:ln>
          <a:effectLst/>
        </p:spPr>
        <p:txBody>
          <a:bodyPr lIns="0" tIns="0" rIns="0" bIns="0"/>
          <a:lstStyle/>
          <a:p>
            <a:pPr>
              <a:defRPr/>
            </a:pPr>
            <a:endParaRPr lang="es-ES" sz="1900" dirty="0">
              <a:cs typeface="Calibri" panose="020F0502020204030204" pitchFamily="34" charset="0"/>
            </a:endParaRPr>
          </a:p>
        </p:txBody>
      </p:sp>
      <p:sp>
        <p:nvSpPr>
          <p:cNvPr id="19" name="AutoShape 11"/>
          <p:cNvSpPr/>
          <p:nvPr/>
        </p:nvSpPr>
        <p:spPr bwMode="auto">
          <a:xfrm>
            <a:off x="5572070" y="3870326"/>
            <a:ext cx="266685" cy="268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6" y="18801"/>
                </a:moveTo>
                <a:cubicBezTo>
                  <a:pt x="21517" y="18964"/>
                  <a:pt x="21599" y="19177"/>
                  <a:pt x="21599" y="19437"/>
                </a:cubicBezTo>
                <a:cubicBezTo>
                  <a:pt x="21599" y="19581"/>
                  <a:pt x="21517" y="19776"/>
                  <a:pt x="21356" y="20019"/>
                </a:cubicBezTo>
                <a:cubicBezTo>
                  <a:pt x="21192" y="20261"/>
                  <a:pt x="20989" y="20504"/>
                  <a:pt x="20746" y="20741"/>
                </a:cubicBezTo>
                <a:cubicBezTo>
                  <a:pt x="20503" y="20979"/>
                  <a:pt x="20260" y="21184"/>
                  <a:pt x="20022" y="21348"/>
                </a:cubicBezTo>
                <a:cubicBezTo>
                  <a:pt x="19782" y="21517"/>
                  <a:pt x="19593" y="21599"/>
                  <a:pt x="19446" y="21599"/>
                </a:cubicBezTo>
                <a:cubicBezTo>
                  <a:pt x="19189" y="21599"/>
                  <a:pt x="18974" y="21514"/>
                  <a:pt x="18810" y="21342"/>
                </a:cubicBezTo>
                <a:lnTo>
                  <a:pt x="13956" y="16503"/>
                </a:lnTo>
                <a:cubicBezTo>
                  <a:pt x="13216" y="16979"/>
                  <a:pt x="12429" y="17349"/>
                  <a:pt x="11589" y="17603"/>
                </a:cubicBezTo>
                <a:cubicBezTo>
                  <a:pt x="10750" y="17863"/>
                  <a:pt x="9891" y="17990"/>
                  <a:pt x="9007" y="17990"/>
                </a:cubicBezTo>
                <a:cubicBezTo>
                  <a:pt x="7770" y="17990"/>
                  <a:pt x="6608" y="17759"/>
                  <a:pt x="5518" y="17290"/>
                </a:cubicBezTo>
                <a:cubicBezTo>
                  <a:pt x="4427" y="16822"/>
                  <a:pt x="3470" y="16175"/>
                  <a:pt x="2645" y="15353"/>
                </a:cubicBezTo>
                <a:cubicBezTo>
                  <a:pt x="1817" y="14535"/>
                  <a:pt x="1173" y="13579"/>
                  <a:pt x="701" y="12487"/>
                </a:cubicBezTo>
                <a:cubicBezTo>
                  <a:pt x="232" y="11399"/>
                  <a:pt x="0" y="10237"/>
                  <a:pt x="0" y="8999"/>
                </a:cubicBezTo>
                <a:cubicBezTo>
                  <a:pt x="0" y="7768"/>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2" y="237"/>
                  <a:pt x="12487" y="709"/>
                </a:cubicBezTo>
                <a:cubicBezTo>
                  <a:pt x="13572" y="1180"/>
                  <a:pt x="14530" y="1827"/>
                  <a:pt x="15358" y="2646"/>
                </a:cubicBezTo>
                <a:cubicBezTo>
                  <a:pt x="16183" y="3468"/>
                  <a:pt x="16830" y="4422"/>
                  <a:pt x="17299" y="5515"/>
                </a:cubicBezTo>
                <a:cubicBezTo>
                  <a:pt x="17768" y="6602"/>
                  <a:pt x="18002" y="7768"/>
                  <a:pt x="18002" y="8999"/>
                </a:cubicBezTo>
                <a:cubicBezTo>
                  <a:pt x="18002" y="9887"/>
                  <a:pt x="17872" y="10748"/>
                  <a:pt x="17615" y="11588"/>
                </a:cubicBezTo>
                <a:cubicBezTo>
                  <a:pt x="17358" y="12434"/>
                  <a:pt x="16991" y="13218"/>
                  <a:pt x="16513" y="13947"/>
                </a:cubicBezTo>
                <a:lnTo>
                  <a:pt x="21356" y="18801"/>
                </a:lnTo>
                <a:close/>
                <a:moveTo>
                  <a:pt x="3597" y="8999"/>
                </a:moveTo>
                <a:cubicBezTo>
                  <a:pt x="3597" y="9759"/>
                  <a:pt x="3741" y="10465"/>
                  <a:pt x="4029" y="11117"/>
                </a:cubicBezTo>
                <a:cubicBezTo>
                  <a:pt x="4317" y="11770"/>
                  <a:pt x="4707" y="12338"/>
                  <a:pt x="5193" y="12821"/>
                </a:cubicBezTo>
                <a:cubicBezTo>
                  <a:pt x="5679" y="13300"/>
                  <a:pt x="6253" y="13684"/>
                  <a:pt x="6908" y="13970"/>
                </a:cubicBezTo>
                <a:cubicBezTo>
                  <a:pt x="7566" y="14252"/>
                  <a:pt x="8264" y="14394"/>
                  <a:pt x="9004" y="14394"/>
                </a:cubicBezTo>
                <a:cubicBezTo>
                  <a:pt x="9745" y="14394"/>
                  <a:pt x="10439" y="14252"/>
                  <a:pt x="11091" y="13970"/>
                </a:cubicBezTo>
                <a:cubicBezTo>
                  <a:pt x="11744" y="13684"/>
                  <a:pt x="12318" y="13300"/>
                  <a:pt x="12801" y="12821"/>
                </a:cubicBezTo>
                <a:cubicBezTo>
                  <a:pt x="13290" y="12338"/>
                  <a:pt x="13677" y="11770"/>
                  <a:pt x="13965" y="11117"/>
                </a:cubicBezTo>
                <a:cubicBezTo>
                  <a:pt x="14253" y="10465"/>
                  <a:pt x="14397" y="9759"/>
                  <a:pt x="14397" y="8999"/>
                </a:cubicBezTo>
                <a:cubicBezTo>
                  <a:pt x="14397" y="8260"/>
                  <a:pt x="14253" y="7565"/>
                  <a:pt x="13965" y="6913"/>
                </a:cubicBezTo>
                <a:cubicBezTo>
                  <a:pt x="13674" y="6258"/>
                  <a:pt x="13290" y="5683"/>
                  <a:pt x="12801" y="5193"/>
                </a:cubicBezTo>
                <a:cubicBezTo>
                  <a:pt x="12316" y="4703"/>
                  <a:pt x="11744" y="4317"/>
                  <a:pt x="11091" y="4032"/>
                </a:cubicBezTo>
                <a:cubicBezTo>
                  <a:pt x="10439" y="3750"/>
                  <a:pt x="9741" y="3606"/>
                  <a:pt x="9004" y="3606"/>
                </a:cubicBezTo>
                <a:cubicBezTo>
                  <a:pt x="8267" y="3606"/>
                  <a:pt x="7566" y="3750"/>
                  <a:pt x="6908" y="4032"/>
                </a:cubicBezTo>
                <a:cubicBezTo>
                  <a:pt x="6253" y="4317"/>
                  <a:pt x="5676" y="4703"/>
                  <a:pt x="5193" y="5193"/>
                </a:cubicBezTo>
                <a:cubicBezTo>
                  <a:pt x="4707" y="5683"/>
                  <a:pt x="4317" y="6258"/>
                  <a:pt x="4029" y="6913"/>
                </a:cubicBezTo>
                <a:cubicBezTo>
                  <a:pt x="3741" y="7565"/>
                  <a:pt x="3597" y="8257"/>
                  <a:pt x="3597" y="8999"/>
                </a:cubicBezTo>
                <a:moveTo>
                  <a:pt x="9007" y="5591"/>
                </a:moveTo>
                <a:cubicBezTo>
                  <a:pt x="9184" y="5591"/>
                  <a:pt x="9344" y="5656"/>
                  <a:pt x="9472" y="5785"/>
                </a:cubicBezTo>
                <a:cubicBezTo>
                  <a:pt x="9602" y="5919"/>
                  <a:pt x="9668" y="6082"/>
                  <a:pt x="9668" y="6280"/>
                </a:cubicBezTo>
                <a:cubicBezTo>
                  <a:pt x="9668" y="6461"/>
                  <a:pt x="9602" y="6616"/>
                  <a:pt x="9472" y="6745"/>
                </a:cubicBezTo>
                <a:cubicBezTo>
                  <a:pt x="9344" y="6878"/>
                  <a:pt x="9184" y="6944"/>
                  <a:pt x="9007" y="6944"/>
                </a:cubicBezTo>
                <a:cubicBezTo>
                  <a:pt x="8439" y="6944"/>
                  <a:pt x="7953" y="7144"/>
                  <a:pt x="7552" y="7537"/>
                </a:cubicBezTo>
                <a:cubicBezTo>
                  <a:pt x="7151" y="7934"/>
                  <a:pt x="6950" y="8423"/>
                  <a:pt x="6950" y="8996"/>
                </a:cubicBezTo>
                <a:cubicBezTo>
                  <a:pt x="6950" y="9179"/>
                  <a:pt x="6884" y="9332"/>
                  <a:pt x="6755" y="9465"/>
                </a:cubicBezTo>
                <a:cubicBezTo>
                  <a:pt x="6623" y="9596"/>
                  <a:pt x="6467" y="9658"/>
                  <a:pt x="6288" y="9658"/>
                </a:cubicBezTo>
                <a:cubicBezTo>
                  <a:pt x="6080" y="9658"/>
                  <a:pt x="5914" y="9596"/>
                  <a:pt x="5786" y="9465"/>
                </a:cubicBezTo>
                <a:cubicBezTo>
                  <a:pt x="5659" y="9332"/>
                  <a:pt x="5600" y="9179"/>
                  <a:pt x="5600" y="8996"/>
                </a:cubicBezTo>
                <a:cubicBezTo>
                  <a:pt x="5600" y="8539"/>
                  <a:pt x="5685" y="8104"/>
                  <a:pt x="5863" y="7686"/>
                </a:cubicBezTo>
                <a:cubicBezTo>
                  <a:pt x="6037" y="7271"/>
                  <a:pt x="6281" y="6907"/>
                  <a:pt x="6597" y="6591"/>
                </a:cubicBezTo>
                <a:cubicBezTo>
                  <a:pt x="6905" y="6277"/>
                  <a:pt x="7264" y="6029"/>
                  <a:pt x="7677" y="5857"/>
                </a:cubicBezTo>
                <a:cubicBezTo>
                  <a:pt x="8086" y="5680"/>
                  <a:pt x="8530" y="5591"/>
                  <a:pt x="9007" y="5591"/>
                </a:cubicBezTo>
              </a:path>
            </a:pathLst>
          </a:custGeom>
          <a:solidFill>
            <a:srgbClr val="0E95AD"/>
          </a:solidFill>
          <a:ln>
            <a:noFill/>
          </a:ln>
          <a:effectLst/>
        </p:spPr>
        <p:txBody>
          <a:bodyPr lIns="0" tIns="0" rIns="0" bIns="0"/>
          <a:lstStyle/>
          <a:p>
            <a:pPr>
              <a:defRPr/>
            </a:pPr>
            <a:endParaRPr lang="es-ES" sz="1900" dirty="0">
              <a:cs typeface="Calibri" panose="020F0502020204030204" pitchFamily="34" charset="0"/>
            </a:endParaRPr>
          </a:p>
        </p:txBody>
      </p:sp>
      <p:sp>
        <p:nvSpPr>
          <p:cNvPr id="20" name="AutoShape 13"/>
          <p:cNvSpPr/>
          <p:nvPr/>
        </p:nvSpPr>
        <p:spPr bwMode="auto">
          <a:xfrm>
            <a:off x="3443350" y="3903665"/>
            <a:ext cx="268272" cy="223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3"/>
                </a:moveTo>
                <a:cubicBezTo>
                  <a:pt x="20632" y="3223"/>
                  <a:pt x="20946" y="3384"/>
                  <a:pt x="21208" y="3713"/>
                </a:cubicBezTo>
                <a:cubicBezTo>
                  <a:pt x="21469" y="4043"/>
                  <a:pt x="21599" y="4427"/>
                  <a:pt x="21599" y="4864"/>
                </a:cubicBezTo>
                <a:lnTo>
                  <a:pt x="21599" y="19984"/>
                </a:lnTo>
                <a:cubicBezTo>
                  <a:pt x="21599" y="20421"/>
                  <a:pt x="21469" y="20804"/>
                  <a:pt x="21208" y="21120"/>
                </a:cubicBezTo>
                <a:cubicBezTo>
                  <a:pt x="20946" y="21441"/>
                  <a:pt x="20632" y="21599"/>
                  <a:pt x="20263" y="21599"/>
                </a:cubicBezTo>
                <a:lnTo>
                  <a:pt x="1348" y="21599"/>
                </a:lnTo>
                <a:cubicBezTo>
                  <a:pt x="982" y="21599"/>
                  <a:pt x="662" y="21441"/>
                  <a:pt x="399" y="21120"/>
                </a:cubicBezTo>
                <a:cubicBezTo>
                  <a:pt x="135" y="20804"/>
                  <a:pt x="0" y="20421"/>
                  <a:pt x="0" y="19984"/>
                </a:cubicBezTo>
                <a:lnTo>
                  <a:pt x="0" y="4864"/>
                </a:lnTo>
                <a:cubicBezTo>
                  <a:pt x="0" y="4427"/>
                  <a:pt x="135" y="4043"/>
                  <a:pt x="399" y="3713"/>
                </a:cubicBezTo>
                <a:cubicBezTo>
                  <a:pt x="662" y="3384"/>
                  <a:pt x="982" y="3223"/>
                  <a:pt x="1348" y="3223"/>
                </a:cubicBezTo>
                <a:lnTo>
                  <a:pt x="5637" y="3223"/>
                </a:lnTo>
                <a:lnTo>
                  <a:pt x="6318" y="1459"/>
                </a:lnTo>
                <a:cubicBezTo>
                  <a:pt x="6457" y="1058"/>
                  <a:pt x="6718" y="713"/>
                  <a:pt x="7090" y="426"/>
                </a:cubicBezTo>
                <a:cubicBezTo>
                  <a:pt x="7467" y="143"/>
                  <a:pt x="7839" y="0"/>
                  <a:pt x="8203" y="0"/>
                </a:cubicBezTo>
                <a:lnTo>
                  <a:pt x="13396" y="0"/>
                </a:lnTo>
                <a:cubicBezTo>
                  <a:pt x="13763" y="0"/>
                  <a:pt x="14135" y="143"/>
                  <a:pt x="14509" y="426"/>
                </a:cubicBezTo>
                <a:cubicBezTo>
                  <a:pt x="14885" y="713"/>
                  <a:pt x="15146" y="1058"/>
                  <a:pt x="15293" y="1459"/>
                </a:cubicBezTo>
                <a:lnTo>
                  <a:pt x="15962" y="3223"/>
                </a:lnTo>
                <a:lnTo>
                  <a:pt x="20263" y="3223"/>
                </a:lnTo>
                <a:close/>
                <a:moveTo>
                  <a:pt x="10805" y="19185"/>
                </a:moveTo>
                <a:cubicBezTo>
                  <a:pt x="11572" y="19185"/>
                  <a:pt x="12299" y="19002"/>
                  <a:pt x="12987" y="18650"/>
                </a:cubicBezTo>
                <a:cubicBezTo>
                  <a:pt x="13673" y="18294"/>
                  <a:pt x="14270" y="17810"/>
                  <a:pt x="14775" y="17196"/>
                </a:cubicBezTo>
                <a:cubicBezTo>
                  <a:pt x="15279" y="16582"/>
                  <a:pt x="15678" y="15862"/>
                  <a:pt x="15973" y="15047"/>
                </a:cubicBezTo>
                <a:cubicBezTo>
                  <a:pt x="16270" y="14234"/>
                  <a:pt x="16419" y="13355"/>
                  <a:pt x="16419" y="12422"/>
                </a:cubicBezTo>
                <a:cubicBezTo>
                  <a:pt x="16419" y="11498"/>
                  <a:pt x="16270" y="10623"/>
                  <a:pt x="15973" y="9794"/>
                </a:cubicBezTo>
                <a:cubicBezTo>
                  <a:pt x="15678" y="8966"/>
                  <a:pt x="15279" y="8250"/>
                  <a:pt x="14775" y="7645"/>
                </a:cubicBezTo>
                <a:cubicBezTo>
                  <a:pt x="14270" y="7035"/>
                  <a:pt x="13673" y="6557"/>
                  <a:pt x="12987" y="6199"/>
                </a:cubicBezTo>
                <a:cubicBezTo>
                  <a:pt x="12299" y="5843"/>
                  <a:pt x="11572" y="5666"/>
                  <a:pt x="10805" y="5666"/>
                </a:cubicBezTo>
                <a:cubicBezTo>
                  <a:pt x="10040" y="5666"/>
                  <a:pt x="9313" y="5846"/>
                  <a:pt x="8619" y="6199"/>
                </a:cubicBezTo>
                <a:cubicBezTo>
                  <a:pt x="7930" y="6557"/>
                  <a:pt x="7332" y="7035"/>
                  <a:pt x="6828" y="7645"/>
                </a:cubicBezTo>
                <a:cubicBezTo>
                  <a:pt x="6324" y="8250"/>
                  <a:pt x="5922" y="8963"/>
                  <a:pt x="5626" y="9788"/>
                </a:cubicBezTo>
                <a:cubicBezTo>
                  <a:pt x="5330" y="10611"/>
                  <a:pt x="5180" y="11491"/>
                  <a:pt x="5180" y="12422"/>
                </a:cubicBezTo>
                <a:cubicBezTo>
                  <a:pt x="5180" y="13355"/>
                  <a:pt x="5330" y="14234"/>
                  <a:pt x="5626" y="15047"/>
                </a:cubicBezTo>
                <a:cubicBezTo>
                  <a:pt x="5922" y="15862"/>
                  <a:pt x="6324" y="16582"/>
                  <a:pt x="6828" y="17196"/>
                </a:cubicBezTo>
                <a:cubicBezTo>
                  <a:pt x="7332" y="17810"/>
                  <a:pt x="7930" y="18294"/>
                  <a:pt x="8619" y="18650"/>
                </a:cubicBezTo>
                <a:cubicBezTo>
                  <a:pt x="9313" y="19005"/>
                  <a:pt x="10040" y="19185"/>
                  <a:pt x="10805" y="19185"/>
                </a:cubicBezTo>
                <a:moveTo>
                  <a:pt x="10805" y="7833"/>
                </a:moveTo>
                <a:cubicBezTo>
                  <a:pt x="11337" y="7833"/>
                  <a:pt x="11833" y="7952"/>
                  <a:pt x="12295" y="8190"/>
                </a:cubicBezTo>
                <a:cubicBezTo>
                  <a:pt x="12755" y="8432"/>
                  <a:pt x="13158" y="8754"/>
                  <a:pt x="13501" y="9168"/>
                </a:cubicBezTo>
                <a:cubicBezTo>
                  <a:pt x="13846" y="9583"/>
                  <a:pt x="14118" y="10068"/>
                  <a:pt x="14316" y="10623"/>
                </a:cubicBezTo>
                <a:cubicBezTo>
                  <a:pt x="14515" y="11185"/>
                  <a:pt x="14615" y="11781"/>
                  <a:pt x="14615" y="12422"/>
                </a:cubicBezTo>
                <a:cubicBezTo>
                  <a:pt x="14615" y="13055"/>
                  <a:pt x="14515" y="13650"/>
                  <a:pt x="14316" y="14204"/>
                </a:cubicBezTo>
                <a:cubicBezTo>
                  <a:pt x="14118" y="14757"/>
                  <a:pt x="13846" y="15245"/>
                  <a:pt x="13501" y="15667"/>
                </a:cubicBezTo>
                <a:cubicBezTo>
                  <a:pt x="13158" y="16091"/>
                  <a:pt x="12752" y="16419"/>
                  <a:pt x="12289" y="16660"/>
                </a:cubicBezTo>
                <a:cubicBezTo>
                  <a:pt x="11825" y="16898"/>
                  <a:pt x="11329" y="17016"/>
                  <a:pt x="10805" y="17016"/>
                </a:cubicBezTo>
                <a:cubicBezTo>
                  <a:pt x="10275" y="17016"/>
                  <a:pt x="9777" y="16898"/>
                  <a:pt x="9313" y="16660"/>
                </a:cubicBezTo>
                <a:cubicBezTo>
                  <a:pt x="8848" y="16419"/>
                  <a:pt x="8444" y="16091"/>
                  <a:pt x="8101" y="15667"/>
                </a:cubicBezTo>
                <a:cubicBezTo>
                  <a:pt x="7755" y="15245"/>
                  <a:pt x="7484" y="14755"/>
                  <a:pt x="7285" y="14198"/>
                </a:cubicBezTo>
                <a:cubicBezTo>
                  <a:pt x="7084" y="13641"/>
                  <a:pt x="6985" y="13045"/>
                  <a:pt x="6985" y="12422"/>
                </a:cubicBezTo>
                <a:cubicBezTo>
                  <a:pt x="6985" y="11781"/>
                  <a:pt x="7084" y="11185"/>
                  <a:pt x="7285" y="10623"/>
                </a:cubicBezTo>
                <a:cubicBezTo>
                  <a:pt x="7484" y="10068"/>
                  <a:pt x="7755" y="9583"/>
                  <a:pt x="8101" y="9168"/>
                </a:cubicBezTo>
                <a:cubicBezTo>
                  <a:pt x="8444" y="8754"/>
                  <a:pt x="8848" y="8432"/>
                  <a:pt x="9313" y="8190"/>
                </a:cubicBezTo>
                <a:cubicBezTo>
                  <a:pt x="9777" y="7952"/>
                  <a:pt x="10275" y="7833"/>
                  <a:pt x="10805" y="7833"/>
                </a:cubicBezTo>
              </a:path>
            </a:pathLst>
          </a:custGeom>
          <a:solidFill>
            <a:srgbClr val="0E95AD"/>
          </a:solidFill>
          <a:ln>
            <a:noFill/>
          </a:ln>
          <a:effectLst/>
        </p:spPr>
        <p:txBody>
          <a:bodyPr lIns="0" tIns="0" rIns="0" bIns="0"/>
          <a:lstStyle/>
          <a:p>
            <a:pPr>
              <a:defRPr/>
            </a:pPr>
            <a:endParaRPr lang="es-ES" sz="1900" dirty="0">
              <a:cs typeface="Calibri" panose="020F0502020204030204" pitchFamily="34" charset="0"/>
            </a:endParaRPr>
          </a:p>
        </p:txBody>
      </p:sp>
      <p:sp>
        <p:nvSpPr>
          <p:cNvPr id="21" name="TextBox 15"/>
          <p:cNvSpPr txBox="1"/>
          <p:nvPr/>
        </p:nvSpPr>
        <p:spPr>
          <a:xfrm>
            <a:off x="1492654" y="3996524"/>
            <a:ext cx="1927063" cy="625243"/>
          </a:xfrm>
          <a:prstGeom prst="rect">
            <a:avLst/>
          </a:prstGeom>
          <a:noFill/>
        </p:spPr>
        <p:txBody>
          <a:bodyPr wrap="square" lIns="70555" tIns="35278" rIns="70555" bIns="35278" rtlCol="0">
            <a:spAutoFit/>
          </a:bodyPr>
          <a:lstStyle/>
          <a:p>
            <a:pPr algn="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2" name="TextBox 16"/>
          <p:cNvSpPr txBox="1"/>
          <p:nvPr/>
        </p:nvSpPr>
        <p:spPr>
          <a:xfrm>
            <a:off x="2123068" y="3768435"/>
            <a:ext cx="1296650" cy="225133"/>
          </a:xfrm>
          <a:prstGeom prst="rect">
            <a:avLst/>
          </a:prstGeom>
          <a:noFill/>
        </p:spPr>
        <p:txBody>
          <a:bodyPr wrap="none" lIns="70555" tIns="35278" rIns="70555" bIns="35278" rtlCol="0">
            <a:spAutoFit/>
          </a:bodyPr>
          <a:lstStyle/>
          <a:p>
            <a:pPr algn="r"/>
            <a:r>
              <a:rPr lang="zh-CN" altLang="en-US" sz="1000" b="1" dirty="0">
                <a:solidFill>
                  <a:srgbClr val="0E95AD"/>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3" name="TextBox 15"/>
          <p:cNvSpPr txBox="1"/>
          <p:nvPr/>
        </p:nvSpPr>
        <p:spPr>
          <a:xfrm>
            <a:off x="5935961" y="3996524"/>
            <a:ext cx="1927063" cy="625243"/>
          </a:xfrm>
          <a:prstGeom prst="rect">
            <a:avLst/>
          </a:prstGeom>
          <a:noFill/>
        </p:spPr>
        <p:txBody>
          <a:bodyPr wrap="square" lIns="70555" tIns="35278" rIns="70555" bIns="35278" rtlCol="0">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4" name="TextBox 16"/>
          <p:cNvSpPr txBox="1"/>
          <p:nvPr/>
        </p:nvSpPr>
        <p:spPr>
          <a:xfrm>
            <a:off x="5935960" y="3768435"/>
            <a:ext cx="1296650" cy="225133"/>
          </a:xfrm>
          <a:prstGeom prst="rect">
            <a:avLst/>
          </a:prstGeom>
          <a:noFill/>
        </p:spPr>
        <p:txBody>
          <a:bodyPr wrap="none" lIns="70555" tIns="35278" rIns="70555" bIns="35278" rtlCol="0">
            <a:spAutoFit/>
          </a:bodyPr>
          <a:lstStyle/>
          <a:p>
            <a:r>
              <a:rPr lang="zh-CN" altLang="en-US" sz="1000" b="1" dirty="0">
                <a:solidFill>
                  <a:srgbClr val="0E95AD"/>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5" name="TextBox 15"/>
          <p:cNvSpPr txBox="1"/>
          <p:nvPr/>
        </p:nvSpPr>
        <p:spPr>
          <a:xfrm>
            <a:off x="1492654" y="2228587"/>
            <a:ext cx="2791314" cy="902242"/>
          </a:xfrm>
          <a:prstGeom prst="rect">
            <a:avLst/>
          </a:prstGeom>
          <a:noFill/>
        </p:spPr>
        <p:txBody>
          <a:bodyPr wrap="square" lIns="70555" tIns="35278" rIns="70555" bIns="35278" rtlCol="0">
            <a:spAutoFit/>
          </a:bodyPr>
          <a:lstStyle/>
          <a:p>
            <a:pPr algn="ctr">
              <a:lnSpc>
                <a:spcPct val="150000"/>
              </a:lnSpc>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6" name="TextBox 16"/>
          <p:cNvSpPr txBox="1"/>
          <p:nvPr/>
        </p:nvSpPr>
        <p:spPr>
          <a:xfrm>
            <a:off x="1952603" y="1790889"/>
            <a:ext cx="1758316" cy="286689"/>
          </a:xfrm>
          <a:prstGeom prst="rect">
            <a:avLst/>
          </a:prstGeom>
          <a:noFill/>
        </p:spPr>
        <p:txBody>
          <a:bodyPr wrap="none" lIns="70555" tIns="35278" rIns="70555" bIns="35278" rtlCol="0">
            <a:spAutoFit/>
          </a:bodyPr>
          <a:lstStyle/>
          <a:p>
            <a:pPr algn="r"/>
            <a:r>
              <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7" name="矩形 16"/>
          <p:cNvSpPr/>
          <p:nvPr/>
        </p:nvSpPr>
        <p:spPr>
          <a:xfrm>
            <a:off x="467360" y="483235"/>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250" fill="hold"/>
                                        <p:tgtEl>
                                          <p:spTgt spid="22"/>
                                        </p:tgtEl>
                                        <p:attrNameLst>
                                          <p:attrName>ppt_x</p:attrName>
                                        </p:attrNameLst>
                                      </p:cBhvr>
                                      <p:tavLst>
                                        <p:tav tm="0">
                                          <p:val>
                                            <p:strVal val="#ppt_x"/>
                                          </p:val>
                                        </p:tav>
                                        <p:tav tm="100000">
                                          <p:val>
                                            <p:strVal val="#ppt_x"/>
                                          </p:val>
                                        </p:tav>
                                      </p:tavLst>
                                    </p:anim>
                                    <p:anim calcmode="lin" valueType="num">
                                      <p:cBhvr>
                                        <p:cTn id="24" dur="250" fill="hold"/>
                                        <p:tgtEl>
                                          <p:spTgt spid="22"/>
                                        </p:tgtEl>
                                        <p:attrNameLst>
                                          <p:attrName>ppt_y</p:attrName>
                                        </p:attrNameLst>
                                      </p:cBhvr>
                                      <p:tavLst>
                                        <p:tav tm="0">
                                          <p:val>
                                            <p:strVal val="#ppt_y-#ppt_h/2"/>
                                          </p:val>
                                        </p:tav>
                                        <p:tav tm="100000">
                                          <p:val>
                                            <p:strVal val="#ppt_y"/>
                                          </p:val>
                                        </p:tav>
                                      </p:tavLst>
                                    </p:anim>
                                    <p:anim calcmode="lin" valueType="num">
                                      <p:cBhvr>
                                        <p:cTn id="25" dur="250" fill="hold"/>
                                        <p:tgtEl>
                                          <p:spTgt spid="22"/>
                                        </p:tgtEl>
                                        <p:attrNameLst>
                                          <p:attrName>ppt_w</p:attrName>
                                        </p:attrNameLst>
                                      </p:cBhvr>
                                      <p:tavLst>
                                        <p:tav tm="0">
                                          <p:val>
                                            <p:strVal val="#ppt_w"/>
                                          </p:val>
                                        </p:tav>
                                        <p:tav tm="100000">
                                          <p:val>
                                            <p:strVal val="#ppt_w"/>
                                          </p:val>
                                        </p:tav>
                                      </p:tavLst>
                                    </p:anim>
                                    <p:anim calcmode="lin" valueType="num">
                                      <p:cBhvr>
                                        <p:cTn id="26" dur="250" fill="hold"/>
                                        <p:tgtEl>
                                          <p:spTgt spid="22"/>
                                        </p:tgtEl>
                                        <p:attrNameLst>
                                          <p:attrName>ppt_h</p:attrName>
                                        </p:attrNameLst>
                                      </p:cBhvr>
                                      <p:tavLst>
                                        <p:tav tm="0">
                                          <p:val>
                                            <p:fltVal val="0"/>
                                          </p:val>
                                        </p:tav>
                                        <p:tav tm="100000">
                                          <p:val>
                                            <p:strVal val="#ppt_h"/>
                                          </p:val>
                                        </p:tav>
                                      </p:tavLst>
                                    </p:anim>
                                  </p:childTnLst>
                                </p:cTn>
                              </p:par>
                            </p:childTnLst>
                          </p:cTn>
                        </p:par>
                        <p:par>
                          <p:cTn id="27" fill="hold">
                            <p:stCondLst>
                              <p:cond delay="2549"/>
                            </p:stCondLst>
                            <p:childTnLst>
                              <p:par>
                                <p:cTn id="28" presetID="2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3049"/>
                            </p:stCondLst>
                            <p:childTnLst>
                              <p:par>
                                <p:cTn id="32" presetID="5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par>
                          <p:cTn id="37" fill="hold">
                            <p:stCondLst>
                              <p:cond delay="3549"/>
                            </p:stCondLst>
                            <p:childTnLst>
                              <p:par>
                                <p:cTn id="38" presetID="17" presetClass="entr" presetSubtype="1" fill="hold" grpId="0" nodeType="afterEffect">
                                  <p:stCondLst>
                                    <p:cond delay="0"/>
                                  </p:stCondLst>
                                  <p:iterate type="lt">
                                    <p:tmPct val="40000"/>
                                  </p:iterate>
                                  <p:childTnLst>
                                    <p:set>
                                      <p:cBhvr>
                                        <p:cTn id="39" dur="1" fill="hold">
                                          <p:stCondLst>
                                            <p:cond delay="0"/>
                                          </p:stCondLst>
                                        </p:cTn>
                                        <p:tgtEl>
                                          <p:spTgt spid="24"/>
                                        </p:tgtEl>
                                        <p:attrNameLst>
                                          <p:attrName>style.visibility</p:attrName>
                                        </p:attrNameLst>
                                      </p:cBhvr>
                                      <p:to>
                                        <p:strVal val="visible"/>
                                      </p:to>
                                    </p:set>
                                    <p:anim calcmode="lin" valueType="num">
                                      <p:cBhvr>
                                        <p:cTn id="40" dur="250" fill="hold"/>
                                        <p:tgtEl>
                                          <p:spTgt spid="24"/>
                                        </p:tgtEl>
                                        <p:attrNameLst>
                                          <p:attrName>ppt_x</p:attrName>
                                        </p:attrNameLst>
                                      </p:cBhvr>
                                      <p:tavLst>
                                        <p:tav tm="0">
                                          <p:val>
                                            <p:strVal val="#ppt_x"/>
                                          </p:val>
                                        </p:tav>
                                        <p:tav tm="100000">
                                          <p:val>
                                            <p:strVal val="#ppt_x"/>
                                          </p:val>
                                        </p:tav>
                                      </p:tavLst>
                                    </p:anim>
                                    <p:anim calcmode="lin" valueType="num">
                                      <p:cBhvr>
                                        <p:cTn id="41" dur="250" fill="hold"/>
                                        <p:tgtEl>
                                          <p:spTgt spid="24"/>
                                        </p:tgtEl>
                                        <p:attrNameLst>
                                          <p:attrName>ppt_y</p:attrName>
                                        </p:attrNameLst>
                                      </p:cBhvr>
                                      <p:tavLst>
                                        <p:tav tm="0">
                                          <p:val>
                                            <p:strVal val="#ppt_y-#ppt_h/2"/>
                                          </p:val>
                                        </p:tav>
                                        <p:tav tm="100000">
                                          <p:val>
                                            <p:strVal val="#ppt_y"/>
                                          </p:val>
                                        </p:tav>
                                      </p:tavLst>
                                    </p:anim>
                                    <p:anim calcmode="lin" valueType="num">
                                      <p:cBhvr>
                                        <p:cTn id="42" dur="250" fill="hold"/>
                                        <p:tgtEl>
                                          <p:spTgt spid="24"/>
                                        </p:tgtEl>
                                        <p:attrNameLst>
                                          <p:attrName>ppt_w</p:attrName>
                                        </p:attrNameLst>
                                      </p:cBhvr>
                                      <p:tavLst>
                                        <p:tav tm="0">
                                          <p:val>
                                            <p:strVal val="#ppt_w"/>
                                          </p:val>
                                        </p:tav>
                                        <p:tav tm="100000">
                                          <p:val>
                                            <p:strVal val="#ppt_w"/>
                                          </p:val>
                                        </p:tav>
                                      </p:tavLst>
                                    </p:anim>
                                    <p:anim calcmode="lin" valueType="num">
                                      <p:cBhvr>
                                        <p:cTn id="43" dur="250" fill="hold"/>
                                        <p:tgtEl>
                                          <p:spTgt spid="24"/>
                                        </p:tgtEl>
                                        <p:attrNameLst>
                                          <p:attrName>ppt_h</p:attrName>
                                        </p:attrNameLst>
                                      </p:cBhvr>
                                      <p:tavLst>
                                        <p:tav tm="0">
                                          <p:val>
                                            <p:fltVal val="0"/>
                                          </p:val>
                                        </p:tav>
                                        <p:tav tm="100000">
                                          <p:val>
                                            <p:strVal val="#ppt_h"/>
                                          </p:val>
                                        </p:tav>
                                      </p:tavLst>
                                    </p:anim>
                                  </p:childTnLst>
                                </p:cTn>
                              </p:par>
                            </p:childTnLst>
                          </p:cTn>
                        </p:par>
                        <p:par>
                          <p:cTn id="44" fill="hold">
                            <p:stCondLst>
                              <p:cond delay="4599"/>
                            </p:stCondLst>
                            <p:childTnLst>
                              <p:par>
                                <p:cTn id="45" presetID="22" presetClass="entr" presetSubtype="8"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par>
                          <p:cTn id="48" fill="hold">
                            <p:stCondLst>
                              <p:cond delay="5099"/>
                            </p:stCondLst>
                            <p:childTnLst>
                              <p:par>
                                <p:cTn id="49" presetID="17" presetClass="entr" presetSubtype="1" fill="hold" grpId="0" nodeType="afterEffect">
                                  <p:stCondLst>
                                    <p:cond delay="0"/>
                                  </p:stCondLst>
                                  <p:iterate type="lt">
                                    <p:tmPct val="40000"/>
                                  </p:iterate>
                                  <p:childTnLst>
                                    <p:set>
                                      <p:cBhvr>
                                        <p:cTn id="50" dur="1" fill="hold">
                                          <p:stCondLst>
                                            <p:cond delay="0"/>
                                          </p:stCondLst>
                                        </p:cTn>
                                        <p:tgtEl>
                                          <p:spTgt spid="26"/>
                                        </p:tgtEl>
                                        <p:attrNameLst>
                                          <p:attrName>style.visibility</p:attrName>
                                        </p:attrNameLst>
                                      </p:cBhvr>
                                      <p:to>
                                        <p:strVal val="visible"/>
                                      </p:to>
                                    </p:set>
                                    <p:anim calcmode="lin" valueType="num">
                                      <p:cBhvr>
                                        <p:cTn id="51" dur="250" fill="hold"/>
                                        <p:tgtEl>
                                          <p:spTgt spid="26"/>
                                        </p:tgtEl>
                                        <p:attrNameLst>
                                          <p:attrName>ppt_x</p:attrName>
                                        </p:attrNameLst>
                                      </p:cBhvr>
                                      <p:tavLst>
                                        <p:tav tm="0">
                                          <p:val>
                                            <p:strVal val="#ppt_x"/>
                                          </p:val>
                                        </p:tav>
                                        <p:tav tm="100000">
                                          <p:val>
                                            <p:strVal val="#ppt_x"/>
                                          </p:val>
                                        </p:tav>
                                      </p:tavLst>
                                    </p:anim>
                                    <p:anim calcmode="lin" valueType="num">
                                      <p:cBhvr>
                                        <p:cTn id="52" dur="250" fill="hold"/>
                                        <p:tgtEl>
                                          <p:spTgt spid="26"/>
                                        </p:tgtEl>
                                        <p:attrNameLst>
                                          <p:attrName>ppt_y</p:attrName>
                                        </p:attrNameLst>
                                      </p:cBhvr>
                                      <p:tavLst>
                                        <p:tav tm="0">
                                          <p:val>
                                            <p:strVal val="#ppt_y-#ppt_h/2"/>
                                          </p:val>
                                        </p:tav>
                                        <p:tav tm="100000">
                                          <p:val>
                                            <p:strVal val="#ppt_y"/>
                                          </p:val>
                                        </p:tav>
                                      </p:tavLst>
                                    </p:anim>
                                    <p:anim calcmode="lin" valueType="num">
                                      <p:cBhvr>
                                        <p:cTn id="53" dur="250" fill="hold"/>
                                        <p:tgtEl>
                                          <p:spTgt spid="26"/>
                                        </p:tgtEl>
                                        <p:attrNameLst>
                                          <p:attrName>ppt_w</p:attrName>
                                        </p:attrNameLst>
                                      </p:cBhvr>
                                      <p:tavLst>
                                        <p:tav tm="0">
                                          <p:val>
                                            <p:strVal val="#ppt_w"/>
                                          </p:val>
                                        </p:tav>
                                        <p:tav tm="100000">
                                          <p:val>
                                            <p:strVal val="#ppt_w"/>
                                          </p:val>
                                        </p:tav>
                                      </p:tavLst>
                                    </p:anim>
                                    <p:anim calcmode="lin" valueType="num">
                                      <p:cBhvr>
                                        <p:cTn id="54" dur="250" fill="hold"/>
                                        <p:tgtEl>
                                          <p:spTgt spid="26"/>
                                        </p:tgtEl>
                                        <p:attrNameLst>
                                          <p:attrName>ppt_h</p:attrName>
                                        </p:attrNameLst>
                                      </p:cBhvr>
                                      <p:tavLst>
                                        <p:tav tm="0">
                                          <p:val>
                                            <p:fltVal val="0"/>
                                          </p:val>
                                        </p:tav>
                                        <p:tav tm="100000">
                                          <p:val>
                                            <p:strVal val="#ppt_h"/>
                                          </p:val>
                                        </p:tav>
                                      </p:tavLst>
                                    </p:anim>
                                  </p:childTnLst>
                                </p:cTn>
                              </p:par>
                            </p:childTnLst>
                          </p:cTn>
                        </p:par>
                        <p:par>
                          <p:cTn id="55" fill="hold">
                            <p:stCondLst>
                              <p:cond delay="6149"/>
                            </p:stCondLst>
                            <p:childTnLst>
                              <p:par>
                                <p:cTn id="56" presetID="22" presetClass="entr" presetSubtype="8"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p:bldP spid="22" grpId="0"/>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蝴蝶树"/>
          <p:cNvPicPr>
            <a:picLocks noChangeAspect="1"/>
          </p:cNvPicPr>
          <p:nvPr/>
        </p:nvPicPr>
        <p:blipFill>
          <a:blip r:embed="rId3"/>
          <a:stretch>
            <a:fillRect/>
          </a:stretch>
        </p:blipFill>
        <p:spPr>
          <a:xfrm>
            <a:off x="5087620" y="1623695"/>
            <a:ext cx="4222750" cy="3503295"/>
          </a:xfrm>
          <a:prstGeom prst="rect">
            <a:avLst/>
          </a:prstGeom>
        </p:spPr>
      </p:pic>
      <p:sp>
        <p:nvSpPr>
          <p:cNvPr id="20" name="椭圆 19"/>
          <p:cNvSpPr/>
          <p:nvPr/>
        </p:nvSpPr>
        <p:spPr>
          <a:xfrm>
            <a:off x="3897388" y="1347614"/>
            <a:ext cx="1190072" cy="1190072"/>
          </a:xfrm>
          <a:prstGeom prst="ellipse">
            <a:avLst/>
          </a:prstGeom>
          <a:noFill/>
          <a:ln w="76200">
            <a:solidFill>
              <a:srgbClr val="0E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0E95AD"/>
                </a:solidFill>
                <a:cs typeface="+mn-ea"/>
                <a:sym typeface="+mn-lt"/>
              </a:rPr>
              <a:t>04</a:t>
            </a:r>
          </a:p>
        </p:txBody>
      </p:sp>
      <p:sp>
        <p:nvSpPr>
          <p:cNvPr id="21" name="TextBox 5"/>
          <p:cNvSpPr txBox="1"/>
          <p:nvPr/>
        </p:nvSpPr>
        <p:spPr>
          <a:xfrm>
            <a:off x="3168985" y="3003797"/>
            <a:ext cx="2646878" cy="888705"/>
          </a:xfrm>
          <a:prstGeom prst="rect">
            <a:avLst/>
          </a:prstGeom>
          <a:noFill/>
        </p:spPr>
        <p:txBody>
          <a:bodyPr wrap="none" rtlCol="0">
            <a:spAutoFit/>
          </a:bodyPr>
          <a:lstStyle/>
          <a:p>
            <a:pPr algn="ctr">
              <a:lnSpc>
                <a:spcPct val="150000"/>
              </a:lnSpc>
            </a:pPr>
            <a:r>
              <a:rPr lang="zh-CN" altLang="en-US" sz="2400" b="1" dirty="0">
                <a:solidFill>
                  <a:srgbClr val="0E95AD"/>
                </a:solidFill>
                <a:cs typeface="+mn-ea"/>
                <a:sym typeface="+mn-lt"/>
              </a:rPr>
              <a:t>点击添加标题文本</a:t>
            </a:r>
          </a:p>
          <a:p>
            <a:pPr algn="ctr">
              <a:lnSpc>
                <a:spcPct val="150000"/>
              </a:lnSpc>
            </a:pPr>
            <a:r>
              <a:rPr lang="zh-CN" altLang="en-US" sz="1050" dirty="0">
                <a:solidFill>
                  <a:srgbClr val="0E95AD"/>
                </a:solidFill>
                <a:cs typeface="+mn-ea"/>
                <a:sym typeface="+mn-lt"/>
              </a:rPr>
              <a:t>此处输入简洁章节描述文本</a:t>
            </a:r>
          </a:p>
        </p:txBody>
      </p:sp>
      <p:sp>
        <p:nvSpPr>
          <p:cNvPr id="5" name="文本框 45"/>
          <p:cNvSpPr txBox="1"/>
          <p:nvPr/>
        </p:nvSpPr>
        <p:spPr>
          <a:xfrm>
            <a:off x="2411760" y="3892502"/>
            <a:ext cx="4329688" cy="438582"/>
          </a:xfrm>
          <a:prstGeom prst="rect">
            <a:avLst/>
          </a:prstGeom>
          <a:noFill/>
        </p:spPr>
        <p:txBody>
          <a:bodyPr wrap="square" lIns="68580" tIns="34290" rIns="68580" bIns="34290" rtlCol="0">
            <a:spAutoFit/>
          </a:bodyPr>
          <a:lstStyle/>
          <a:p>
            <a:pPr algn="ctr"/>
            <a:r>
              <a:rPr lang="en-US" altLang="zh-CN" sz="1200" dirty="0">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Talents come from diligence,</a:t>
            </a:r>
          </a:p>
          <a:p>
            <a:pPr algn="ctr"/>
            <a:r>
              <a:rPr lang="en-US" altLang="zh-CN" sz="1200" dirty="0" err="1">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madeytfcel</a:t>
            </a:r>
            <a:r>
              <a:rPr lang="en-US" altLang="zh-CN" sz="1200" dirty="0">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 and knowledge is gained by accumulation.</a:t>
            </a:r>
            <a:endParaRPr lang="en-US" altLang="zh-CN" sz="1200" b="1" spc="450" dirty="0">
              <a:solidFill>
                <a:srgbClr val="0E95AD"/>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6" name="图片 5" descr="蝴蝶"/>
          <p:cNvPicPr>
            <a:picLocks noChangeAspect="1"/>
          </p:cNvPicPr>
          <p:nvPr/>
        </p:nvPicPr>
        <p:blipFill>
          <a:blip r:embed="rId4"/>
          <a:stretch>
            <a:fillRect/>
          </a:stretch>
        </p:blipFill>
        <p:spPr>
          <a:xfrm>
            <a:off x="27305" y="25400"/>
            <a:ext cx="2510790" cy="2264410"/>
          </a:xfrm>
          <a:prstGeom prst="rect">
            <a:avLst/>
          </a:prstGeom>
        </p:spPr>
      </p:pic>
      <p:pic>
        <p:nvPicPr>
          <p:cNvPr id="10" name="图片 9" descr="小蝴蝶"/>
          <p:cNvPicPr>
            <a:picLocks noChangeAspect="1"/>
          </p:cNvPicPr>
          <p:nvPr/>
        </p:nvPicPr>
        <p:blipFill>
          <a:blip r:embed="rId5"/>
          <a:stretch>
            <a:fillRect/>
          </a:stretch>
        </p:blipFill>
        <p:spPr>
          <a:xfrm>
            <a:off x="7955915" y="106045"/>
            <a:ext cx="1165860" cy="15176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250" fill="hold"/>
                                        <p:tgtEl>
                                          <p:spTgt spid="20"/>
                                        </p:tgtEl>
                                        <p:attrNameLst>
                                          <p:attrName>ppt_w</p:attrName>
                                        </p:attrNameLst>
                                      </p:cBhvr>
                                      <p:tavLst>
                                        <p:tav tm="0">
                                          <p:val>
                                            <p:fltVal val="0"/>
                                          </p:val>
                                        </p:tav>
                                        <p:tav tm="100000">
                                          <p:val>
                                            <p:strVal val="#ppt_w"/>
                                          </p:val>
                                        </p:tav>
                                      </p:tavLst>
                                    </p:anim>
                                    <p:anim calcmode="lin" valueType="num">
                                      <p:cBhvr>
                                        <p:cTn id="8" dur="1250" fill="hold"/>
                                        <p:tgtEl>
                                          <p:spTgt spid="20"/>
                                        </p:tgtEl>
                                        <p:attrNameLst>
                                          <p:attrName>ppt_h</p:attrName>
                                        </p:attrNameLst>
                                      </p:cBhvr>
                                      <p:tavLst>
                                        <p:tav tm="0">
                                          <p:val>
                                            <p:fltVal val="0"/>
                                          </p:val>
                                        </p:tav>
                                        <p:tav tm="100000">
                                          <p:val>
                                            <p:strVal val="#ppt_h"/>
                                          </p:val>
                                        </p:tav>
                                      </p:tavLst>
                                    </p:anim>
                                    <p:animEffect transition="in" filter="fade">
                                      <p:cBhvr>
                                        <p:cTn id="9" dur="1250"/>
                                        <p:tgtEl>
                                          <p:spTgt spid="20"/>
                                        </p:tgtEl>
                                      </p:cBhvr>
                                    </p:animEffect>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5"/>
                                        </p:tgtEl>
                                        <p:attrNameLst>
                                          <p:attrName>ppt_y</p:attrName>
                                        </p:attrNameLst>
                                      </p:cBhvr>
                                      <p:tavLst>
                                        <p:tav tm="0">
                                          <p:val>
                                            <p:strVal val="#ppt_y"/>
                                          </p:val>
                                        </p:tav>
                                        <p:tav tm="100000">
                                          <p:val>
                                            <p:strVal val="#ppt_y"/>
                                          </p:val>
                                        </p:tav>
                                      </p:tavLst>
                                    </p:anim>
                                    <p:anim calcmode="lin" valueType="num">
                                      <p:cBhvr>
                                        <p:cTn id="21"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7"/>
          <p:cNvSpPr>
            <a:spLocks noChangeArrowheads="1"/>
          </p:cNvSpPr>
          <p:nvPr/>
        </p:nvSpPr>
        <p:spPr bwMode="auto">
          <a:xfrm>
            <a:off x="827584" y="1256888"/>
            <a:ext cx="1894920" cy="141591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 name="矩形 18"/>
          <p:cNvSpPr>
            <a:spLocks noChangeArrowheads="1"/>
          </p:cNvSpPr>
          <p:nvPr/>
        </p:nvSpPr>
        <p:spPr bwMode="auto">
          <a:xfrm>
            <a:off x="4958624" y="1227846"/>
            <a:ext cx="1894920" cy="141591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矩形 17"/>
          <p:cNvSpPr>
            <a:spLocks noChangeArrowheads="1"/>
          </p:cNvSpPr>
          <p:nvPr/>
        </p:nvSpPr>
        <p:spPr bwMode="auto">
          <a:xfrm>
            <a:off x="2722504" y="1256888"/>
            <a:ext cx="1777518" cy="1415912"/>
          </a:xfrm>
          <a:prstGeom prst="rect">
            <a:avLst/>
          </a:prstGeom>
          <a:solidFill>
            <a:srgbClr val="0E95AD"/>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矩形 18"/>
          <p:cNvSpPr>
            <a:spLocks noChangeArrowheads="1"/>
          </p:cNvSpPr>
          <p:nvPr/>
        </p:nvSpPr>
        <p:spPr bwMode="auto">
          <a:xfrm>
            <a:off x="6853544" y="1227846"/>
            <a:ext cx="1777518" cy="1415912"/>
          </a:xfrm>
          <a:prstGeom prst="rect">
            <a:avLst/>
          </a:prstGeom>
          <a:solidFill>
            <a:srgbClr val="0E95AD"/>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矩形 11"/>
          <p:cNvSpPr/>
          <p:nvPr/>
        </p:nvSpPr>
        <p:spPr>
          <a:xfrm>
            <a:off x="2839907" y="1335468"/>
            <a:ext cx="1660115" cy="300083"/>
          </a:xfrm>
          <a:prstGeom prst="rect">
            <a:avLst/>
          </a:prstGeom>
        </p:spPr>
        <p:txBody>
          <a:bodyPr wrap="square" lIns="68580" tIns="34290" rIns="68580" bIns="34290">
            <a:spAutoFit/>
          </a:bodyPr>
          <a:lstStyle/>
          <a:p>
            <a:pPr lvl="0"/>
            <a:r>
              <a:rPr lang="zh-CN" altLang="en-US" sz="15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添加文本</a:t>
            </a:r>
          </a:p>
        </p:txBody>
      </p:sp>
      <p:sp>
        <p:nvSpPr>
          <p:cNvPr id="13" name="矩形 12"/>
          <p:cNvSpPr/>
          <p:nvPr/>
        </p:nvSpPr>
        <p:spPr>
          <a:xfrm>
            <a:off x="2839907" y="1634073"/>
            <a:ext cx="1436016" cy="864596"/>
          </a:xfrm>
          <a:prstGeom prst="rect">
            <a:avLst/>
          </a:prstGeom>
        </p:spPr>
        <p:txBody>
          <a:bodyPr wrap="square" lIns="68580" tIns="34290" rIns="68580" bIns="34290">
            <a:spAutoFit/>
          </a:bodyPr>
          <a:lstStyle/>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右键点击图片选择形状填充来修改图片</a:t>
            </a:r>
            <a:r>
              <a:rPr lang="zh-CN" altLang="en-US" sz="1100" dirty="0">
                <a:solidFill>
                  <a:schemeClr val="bg1"/>
                </a:solidFill>
                <a:latin typeface="微软雅黑" panose="020B0503020204020204" pitchFamily="34" charset="-122"/>
                <a:cs typeface="+mn-ea"/>
                <a:sym typeface="微软雅黑" panose="020B0503020204020204" pitchFamily="34" charset="-122"/>
              </a:rPr>
              <a:t>。右键点击图片选择形状填充来修改图片。</a:t>
            </a:r>
          </a:p>
        </p:txBody>
      </p:sp>
      <p:sp>
        <p:nvSpPr>
          <p:cNvPr id="14" name="矩形 13"/>
          <p:cNvSpPr/>
          <p:nvPr/>
        </p:nvSpPr>
        <p:spPr>
          <a:xfrm>
            <a:off x="6970947" y="1318481"/>
            <a:ext cx="1660115" cy="300083"/>
          </a:xfrm>
          <a:prstGeom prst="rect">
            <a:avLst/>
          </a:prstGeom>
        </p:spPr>
        <p:txBody>
          <a:bodyPr wrap="square" lIns="68580" tIns="34290" rIns="68580" bIns="34290">
            <a:spAutoFit/>
          </a:bodyPr>
          <a:lstStyle/>
          <a:p>
            <a:pPr lvl="0"/>
            <a:r>
              <a:rPr lang="zh-CN" altLang="en-US" sz="1500" b="1" dirty="0">
                <a:solidFill>
                  <a:schemeClr val="bg1"/>
                </a:solidFill>
                <a:latin typeface="微软雅黑" panose="020B0503020204020204" pitchFamily="34" charset="-122"/>
                <a:cs typeface="+mn-ea"/>
                <a:sym typeface="微软雅黑" panose="020B0503020204020204" pitchFamily="34" charset="-122"/>
              </a:rPr>
              <a:t>添加文本</a:t>
            </a:r>
          </a:p>
        </p:txBody>
      </p:sp>
      <p:sp>
        <p:nvSpPr>
          <p:cNvPr id="15" name="矩形 14"/>
          <p:cNvSpPr/>
          <p:nvPr/>
        </p:nvSpPr>
        <p:spPr>
          <a:xfrm>
            <a:off x="6970947" y="1617086"/>
            <a:ext cx="1436016" cy="864596"/>
          </a:xfrm>
          <a:prstGeom prst="rect">
            <a:avLst/>
          </a:prstGeom>
        </p:spPr>
        <p:txBody>
          <a:bodyPr wrap="square" lIns="68580" tIns="34290" rIns="68580" bIns="34290">
            <a:spAutoFit/>
          </a:bodyPr>
          <a:lstStyle/>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右键点击图片选择形状填充来修改图片</a:t>
            </a:r>
            <a:r>
              <a:rPr lang="zh-CN" altLang="en-US" sz="1100" dirty="0">
                <a:solidFill>
                  <a:schemeClr val="bg1"/>
                </a:solidFill>
                <a:latin typeface="微软雅黑" panose="020B0503020204020204" pitchFamily="34" charset="-122"/>
                <a:cs typeface="+mn-ea"/>
                <a:sym typeface="微软雅黑" panose="020B0503020204020204" pitchFamily="34" charset="-122"/>
              </a:rPr>
              <a:t>。右键点击图片选择形状填充来修改图片。</a:t>
            </a:r>
          </a:p>
        </p:txBody>
      </p:sp>
      <p:sp>
        <p:nvSpPr>
          <p:cNvPr id="16" name="矩形 17"/>
          <p:cNvSpPr>
            <a:spLocks noChangeArrowheads="1"/>
          </p:cNvSpPr>
          <p:nvPr/>
        </p:nvSpPr>
        <p:spPr bwMode="auto">
          <a:xfrm>
            <a:off x="827584" y="2956038"/>
            <a:ext cx="1894920" cy="141591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 name="矩形 18"/>
          <p:cNvSpPr>
            <a:spLocks noChangeArrowheads="1"/>
          </p:cNvSpPr>
          <p:nvPr/>
        </p:nvSpPr>
        <p:spPr bwMode="auto">
          <a:xfrm>
            <a:off x="4958624" y="2926996"/>
            <a:ext cx="1894920" cy="1415912"/>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矩形 17"/>
          <p:cNvSpPr>
            <a:spLocks noChangeArrowheads="1"/>
          </p:cNvSpPr>
          <p:nvPr/>
        </p:nvSpPr>
        <p:spPr bwMode="auto">
          <a:xfrm>
            <a:off x="2722504" y="2956038"/>
            <a:ext cx="1777518" cy="1415912"/>
          </a:xfrm>
          <a:prstGeom prst="rect">
            <a:avLst/>
          </a:prstGeom>
          <a:solidFill>
            <a:srgbClr val="0E95AD"/>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 name="矩形 18"/>
          <p:cNvSpPr>
            <a:spLocks noChangeArrowheads="1"/>
          </p:cNvSpPr>
          <p:nvPr/>
        </p:nvSpPr>
        <p:spPr bwMode="auto">
          <a:xfrm>
            <a:off x="6853544" y="2926996"/>
            <a:ext cx="1777518" cy="1415912"/>
          </a:xfrm>
          <a:prstGeom prst="rect">
            <a:avLst/>
          </a:prstGeom>
          <a:solidFill>
            <a:srgbClr val="0E95AD"/>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矩形 19"/>
          <p:cNvSpPr/>
          <p:nvPr/>
        </p:nvSpPr>
        <p:spPr>
          <a:xfrm>
            <a:off x="2839907" y="3034618"/>
            <a:ext cx="1660115" cy="300083"/>
          </a:xfrm>
          <a:prstGeom prst="rect">
            <a:avLst/>
          </a:prstGeom>
        </p:spPr>
        <p:txBody>
          <a:bodyPr wrap="square" lIns="68580" tIns="34290" rIns="68580" bIns="34290">
            <a:spAutoFit/>
          </a:bodyPr>
          <a:lstStyle/>
          <a:p>
            <a:pPr lvl="0"/>
            <a:r>
              <a:rPr lang="zh-CN" altLang="en-US" sz="1500" b="1" dirty="0">
                <a:solidFill>
                  <a:schemeClr val="bg1"/>
                </a:solidFill>
                <a:latin typeface="微软雅黑" panose="020B0503020204020204" pitchFamily="34" charset="-122"/>
                <a:cs typeface="+mn-ea"/>
                <a:sym typeface="微软雅黑" panose="020B0503020204020204" pitchFamily="34" charset="-122"/>
              </a:rPr>
              <a:t>添加文本</a:t>
            </a:r>
          </a:p>
        </p:txBody>
      </p:sp>
      <p:sp>
        <p:nvSpPr>
          <p:cNvPr id="21" name="矩形 20"/>
          <p:cNvSpPr/>
          <p:nvPr/>
        </p:nvSpPr>
        <p:spPr>
          <a:xfrm>
            <a:off x="2839907" y="3333223"/>
            <a:ext cx="1436016" cy="864596"/>
          </a:xfrm>
          <a:prstGeom prst="rect">
            <a:avLst/>
          </a:prstGeom>
        </p:spPr>
        <p:txBody>
          <a:bodyPr wrap="square" lIns="68580" tIns="34290" rIns="68580" bIns="34290">
            <a:spAutoFit/>
          </a:bodyPr>
          <a:lstStyle/>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右键点击图片选择形状填充来修改图片</a:t>
            </a:r>
            <a:r>
              <a:rPr lang="zh-CN" altLang="en-US" sz="1100" dirty="0">
                <a:solidFill>
                  <a:schemeClr val="bg1"/>
                </a:solidFill>
                <a:latin typeface="微软雅黑" panose="020B0503020204020204" pitchFamily="34" charset="-122"/>
                <a:cs typeface="+mn-ea"/>
                <a:sym typeface="微软雅黑" panose="020B0503020204020204" pitchFamily="34" charset="-122"/>
              </a:rPr>
              <a:t>。右键点击图片选择形状填充来修改图片。</a:t>
            </a:r>
          </a:p>
        </p:txBody>
      </p:sp>
      <p:sp>
        <p:nvSpPr>
          <p:cNvPr id="22" name="矩形 21"/>
          <p:cNvSpPr/>
          <p:nvPr/>
        </p:nvSpPr>
        <p:spPr>
          <a:xfrm>
            <a:off x="6970947" y="3017631"/>
            <a:ext cx="1660115" cy="300083"/>
          </a:xfrm>
          <a:prstGeom prst="rect">
            <a:avLst/>
          </a:prstGeom>
        </p:spPr>
        <p:txBody>
          <a:bodyPr wrap="square" lIns="68580" tIns="34290" rIns="68580" bIns="34290">
            <a:spAutoFit/>
          </a:bodyPr>
          <a:lstStyle/>
          <a:p>
            <a:pPr lvl="0"/>
            <a:r>
              <a:rPr lang="zh-CN" altLang="en-US" sz="1500" b="1" dirty="0">
                <a:solidFill>
                  <a:schemeClr val="bg1"/>
                </a:solidFill>
                <a:latin typeface="微软雅黑" panose="020B0503020204020204" pitchFamily="34" charset="-122"/>
                <a:cs typeface="+mn-ea"/>
                <a:sym typeface="微软雅黑" panose="020B0503020204020204" pitchFamily="34" charset="-122"/>
              </a:rPr>
              <a:t>添加文本</a:t>
            </a:r>
          </a:p>
        </p:txBody>
      </p:sp>
      <p:sp>
        <p:nvSpPr>
          <p:cNvPr id="23" name="矩形 22"/>
          <p:cNvSpPr/>
          <p:nvPr/>
        </p:nvSpPr>
        <p:spPr>
          <a:xfrm>
            <a:off x="6970947" y="3316236"/>
            <a:ext cx="1436016" cy="864596"/>
          </a:xfrm>
          <a:prstGeom prst="rect">
            <a:avLst/>
          </a:prstGeom>
        </p:spPr>
        <p:txBody>
          <a:bodyPr wrap="square" lIns="68580" tIns="34290" rIns="68580" bIns="34290">
            <a:spAutoFit/>
          </a:bodyPr>
          <a:lstStyle/>
          <a:p>
            <a:pP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右键点击图片选择形状填充来修改图片</a:t>
            </a:r>
            <a:r>
              <a:rPr lang="zh-CN" altLang="en-US" sz="1100" dirty="0">
                <a:solidFill>
                  <a:schemeClr val="bg1"/>
                </a:solidFill>
                <a:latin typeface="微软雅黑" panose="020B0503020204020204" pitchFamily="34" charset="-122"/>
                <a:cs typeface="+mn-ea"/>
                <a:sym typeface="微软雅黑" panose="020B0503020204020204" pitchFamily="34" charset="-122"/>
              </a:rPr>
              <a:t>。右键点击图片选择形状填充来修改图片。</a:t>
            </a:r>
          </a:p>
        </p:txBody>
      </p:sp>
      <p:sp>
        <p:nvSpPr>
          <p:cNvPr id="2" name="矩形 1"/>
          <p:cNvSpPr/>
          <p:nvPr/>
        </p:nvSpPr>
        <p:spPr>
          <a:xfrm>
            <a:off x="467360" y="449580"/>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1+#ppt_w/2"/>
                                          </p:val>
                                        </p:tav>
                                        <p:tav tm="100000">
                                          <p:val>
                                            <p:strVal val="#ppt_x"/>
                                          </p:val>
                                        </p:tav>
                                      </p:tavLst>
                                    </p:anim>
                                    <p:anim calcmode="lin" valueType="num">
                                      <p:cBhvr additive="base">
                                        <p:cTn id="8" dur="2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250" fill="hold"/>
                                        <p:tgtEl>
                                          <p:spTgt spid="10"/>
                                        </p:tgtEl>
                                        <p:attrNameLst>
                                          <p:attrName>ppt_x</p:attrName>
                                        </p:attrNameLst>
                                      </p:cBhvr>
                                      <p:tavLst>
                                        <p:tav tm="0">
                                          <p:val>
                                            <p:strVal val="1+#ppt_w/2"/>
                                          </p:val>
                                        </p:tav>
                                        <p:tav tm="100000">
                                          <p:val>
                                            <p:strVal val="#ppt_x"/>
                                          </p:val>
                                        </p:tav>
                                      </p:tavLst>
                                    </p:anim>
                                    <p:anim calcmode="lin" valueType="num">
                                      <p:cBhvr additive="base">
                                        <p:cTn id="13" dur="25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16"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p:cTn id="17" dur="250" fill="hold"/>
                                        <p:tgtEl>
                                          <p:spTgt spid="12"/>
                                        </p:tgtEl>
                                        <p:attrNameLst>
                                          <p:attrName>ppt_w</p:attrName>
                                        </p:attrNameLst>
                                      </p:cBhvr>
                                      <p:tavLst>
                                        <p:tav tm="0">
                                          <p:val>
                                            <p:fltVal val="0"/>
                                          </p:val>
                                        </p:tav>
                                        <p:tav tm="100000">
                                          <p:val>
                                            <p:strVal val="#ppt_w"/>
                                          </p:val>
                                        </p:tav>
                                      </p:tavLst>
                                    </p:anim>
                                    <p:anim calcmode="lin" valueType="num">
                                      <p:cBhvr>
                                        <p:cTn id="18" dur="250" fill="hold"/>
                                        <p:tgtEl>
                                          <p:spTgt spid="12"/>
                                        </p:tgtEl>
                                        <p:attrNameLst>
                                          <p:attrName>ppt_h</p:attrName>
                                        </p:attrNameLst>
                                      </p:cBhvr>
                                      <p:tavLst>
                                        <p:tav tm="0">
                                          <p:val>
                                            <p:fltVal val="0"/>
                                          </p:val>
                                        </p:tav>
                                        <p:tav tm="100000">
                                          <p:val>
                                            <p:strVal val="#ppt_h"/>
                                          </p:val>
                                        </p:tav>
                                      </p:tavLst>
                                    </p:anim>
                                  </p:childTnLst>
                                </p:cTn>
                              </p:par>
                            </p:childTnLst>
                          </p:cTn>
                        </p:par>
                        <p:par>
                          <p:cTn id="19" fill="hold">
                            <p:stCondLst>
                              <p:cond delay="824"/>
                            </p:stCondLst>
                            <p:childTnLst>
                              <p:par>
                                <p:cTn id="20" presetID="14" presetClass="entr" presetSubtype="1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250"/>
                                        <p:tgtEl>
                                          <p:spTgt spid="13"/>
                                        </p:tgtEl>
                                      </p:cBhvr>
                                    </p:animEffect>
                                  </p:childTnLst>
                                </p:cTn>
                              </p:par>
                            </p:childTnLst>
                          </p:cTn>
                        </p:par>
                        <p:par>
                          <p:cTn id="23" fill="hold">
                            <p:stCondLst>
                              <p:cond delay="1324"/>
                            </p:stCondLst>
                            <p:childTnLst>
                              <p:par>
                                <p:cTn id="24" presetID="2" presetClass="entr" presetSubtype="2"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fill="hold"/>
                                        <p:tgtEl>
                                          <p:spTgt spid="9"/>
                                        </p:tgtEl>
                                        <p:attrNameLst>
                                          <p:attrName>ppt_x</p:attrName>
                                        </p:attrNameLst>
                                      </p:cBhvr>
                                      <p:tavLst>
                                        <p:tav tm="0">
                                          <p:val>
                                            <p:strVal val="1+#ppt_w/2"/>
                                          </p:val>
                                        </p:tav>
                                        <p:tav tm="100000">
                                          <p:val>
                                            <p:strVal val="#ppt_x"/>
                                          </p:val>
                                        </p:tav>
                                      </p:tavLst>
                                    </p:anim>
                                    <p:anim calcmode="lin" valueType="num">
                                      <p:cBhvr additive="base">
                                        <p:cTn id="27" dur="25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1824"/>
                            </p:stCondLst>
                            <p:childTnLst>
                              <p:par>
                                <p:cTn id="29" presetID="2" presetClass="entr" presetSubtype="2"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250" fill="hold"/>
                                        <p:tgtEl>
                                          <p:spTgt spid="11"/>
                                        </p:tgtEl>
                                        <p:attrNameLst>
                                          <p:attrName>ppt_x</p:attrName>
                                        </p:attrNameLst>
                                      </p:cBhvr>
                                      <p:tavLst>
                                        <p:tav tm="0">
                                          <p:val>
                                            <p:strVal val="1+#ppt_w/2"/>
                                          </p:val>
                                        </p:tav>
                                        <p:tav tm="100000">
                                          <p:val>
                                            <p:strVal val="#ppt_x"/>
                                          </p:val>
                                        </p:tav>
                                      </p:tavLst>
                                    </p:anim>
                                    <p:anim calcmode="lin" valueType="num">
                                      <p:cBhvr additive="base">
                                        <p:cTn id="32" dur="25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2324"/>
                            </p:stCondLst>
                            <p:childTnLst>
                              <p:par>
                                <p:cTn id="34" presetID="23" presetClass="entr" presetSubtype="16" fill="hold" grpId="0" nodeType="after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250" fill="hold"/>
                                        <p:tgtEl>
                                          <p:spTgt spid="14"/>
                                        </p:tgtEl>
                                        <p:attrNameLst>
                                          <p:attrName>ppt_w</p:attrName>
                                        </p:attrNameLst>
                                      </p:cBhvr>
                                      <p:tavLst>
                                        <p:tav tm="0">
                                          <p:val>
                                            <p:fltVal val="0"/>
                                          </p:val>
                                        </p:tav>
                                        <p:tav tm="100000">
                                          <p:val>
                                            <p:strVal val="#ppt_w"/>
                                          </p:val>
                                        </p:tav>
                                      </p:tavLst>
                                    </p:anim>
                                    <p:anim calcmode="lin" valueType="num">
                                      <p:cBhvr>
                                        <p:cTn id="37" dur="250" fill="hold"/>
                                        <p:tgtEl>
                                          <p:spTgt spid="14"/>
                                        </p:tgtEl>
                                        <p:attrNameLst>
                                          <p:attrName>ppt_h</p:attrName>
                                        </p:attrNameLst>
                                      </p:cBhvr>
                                      <p:tavLst>
                                        <p:tav tm="0">
                                          <p:val>
                                            <p:fltVal val="0"/>
                                          </p:val>
                                        </p:tav>
                                        <p:tav tm="100000">
                                          <p:val>
                                            <p:strVal val="#ppt_h"/>
                                          </p:val>
                                        </p:tav>
                                      </p:tavLst>
                                    </p:anim>
                                  </p:childTnLst>
                                </p:cTn>
                              </p:par>
                            </p:childTnLst>
                          </p:cTn>
                        </p:par>
                        <p:par>
                          <p:cTn id="38" fill="hold">
                            <p:stCondLst>
                              <p:cond delay="1900"/>
                            </p:stCondLst>
                            <p:childTnLst>
                              <p:par>
                                <p:cTn id="39" presetID="14" presetClass="entr" presetSubtype="1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randombar(horizontal)">
                                      <p:cBhvr>
                                        <p:cTn id="41" dur="250"/>
                                        <p:tgtEl>
                                          <p:spTgt spid="15"/>
                                        </p:tgtEl>
                                      </p:cBhvr>
                                    </p:animEffect>
                                  </p:childTnLst>
                                </p:cTn>
                              </p:par>
                            </p:childTnLst>
                          </p:cTn>
                        </p:par>
                        <p:par>
                          <p:cTn id="42" fill="hold">
                            <p:stCondLst>
                              <p:cond delay="2400"/>
                            </p:stCondLst>
                            <p:childTnLst>
                              <p:par>
                                <p:cTn id="43" presetID="2" presetClass="entr" presetSubtype="2"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250" fill="hold"/>
                                        <p:tgtEl>
                                          <p:spTgt spid="16"/>
                                        </p:tgtEl>
                                        <p:attrNameLst>
                                          <p:attrName>ppt_x</p:attrName>
                                        </p:attrNameLst>
                                      </p:cBhvr>
                                      <p:tavLst>
                                        <p:tav tm="0">
                                          <p:val>
                                            <p:strVal val="1+#ppt_w/2"/>
                                          </p:val>
                                        </p:tav>
                                        <p:tav tm="100000">
                                          <p:val>
                                            <p:strVal val="#ppt_x"/>
                                          </p:val>
                                        </p:tav>
                                      </p:tavLst>
                                    </p:anim>
                                    <p:anim calcmode="lin" valueType="num">
                                      <p:cBhvr additive="base">
                                        <p:cTn id="46" dur="250" fill="hold"/>
                                        <p:tgtEl>
                                          <p:spTgt spid="16"/>
                                        </p:tgtEl>
                                        <p:attrNameLst>
                                          <p:attrName>ppt_y</p:attrName>
                                        </p:attrNameLst>
                                      </p:cBhvr>
                                      <p:tavLst>
                                        <p:tav tm="0">
                                          <p:val>
                                            <p:strVal val="#ppt_y"/>
                                          </p:val>
                                        </p:tav>
                                        <p:tav tm="100000">
                                          <p:val>
                                            <p:strVal val="#ppt_y"/>
                                          </p:val>
                                        </p:tav>
                                      </p:tavLst>
                                    </p:anim>
                                  </p:childTnLst>
                                </p:cTn>
                              </p:par>
                            </p:childTnLst>
                          </p:cTn>
                        </p:par>
                        <p:par>
                          <p:cTn id="47" fill="hold">
                            <p:stCondLst>
                              <p:cond delay="2900"/>
                            </p:stCondLst>
                            <p:childTnLst>
                              <p:par>
                                <p:cTn id="48" presetID="2" presetClass="entr" presetSubtype="2"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250" fill="hold"/>
                                        <p:tgtEl>
                                          <p:spTgt spid="18"/>
                                        </p:tgtEl>
                                        <p:attrNameLst>
                                          <p:attrName>ppt_x</p:attrName>
                                        </p:attrNameLst>
                                      </p:cBhvr>
                                      <p:tavLst>
                                        <p:tav tm="0">
                                          <p:val>
                                            <p:strVal val="1+#ppt_w/2"/>
                                          </p:val>
                                        </p:tav>
                                        <p:tav tm="100000">
                                          <p:val>
                                            <p:strVal val="#ppt_x"/>
                                          </p:val>
                                        </p:tav>
                                      </p:tavLst>
                                    </p:anim>
                                    <p:anim calcmode="lin" valueType="num">
                                      <p:cBhvr additive="base">
                                        <p:cTn id="51" dur="250" fill="hold"/>
                                        <p:tgtEl>
                                          <p:spTgt spid="18"/>
                                        </p:tgtEl>
                                        <p:attrNameLst>
                                          <p:attrName>ppt_y</p:attrName>
                                        </p:attrNameLst>
                                      </p:cBhvr>
                                      <p:tavLst>
                                        <p:tav tm="0">
                                          <p:val>
                                            <p:strVal val="#ppt_y"/>
                                          </p:val>
                                        </p:tav>
                                        <p:tav tm="100000">
                                          <p:val>
                                            <p:strVal val="#ppt_y"/>
                                          </p:val>
                                        </p:tav>
                                      </p:tavLst>
                                    </p:anim>
                                  </p:childTnLst>
                                </p:cTn>
                              </p:par>
                            </p:childTnLst>
                          </p:cTn>
                        </p:par>
                        <p:par>
                          <p:cTn id="52" fill="hold">
                            <p:stCondLst>
                              <p:cond delay="3400"/>
                            </p:stCondLst>
                            <p:childTnLst>
                              <p:par>
                                <p:cTn id="53" presetID="23" presetClass="entr" presetSubtype="16" fill="hold" grpId="0" nodeType="afterEffect">
                                  <p:stCondLst>
                                    <p:cond delay="0"/>
                                  </p:stCondLst>
                                  <p:iterate type="lt">
                                    <p:tmPct val="10000"/>
                                  </p:iterate>
                                  <p:childTnLst>
                                    <p:set>
                                      <p:cBhvr>
                                        <p:cTn id="54" dur="1" fill="hold">
                                          <p:stCondLst>
                                            <p:cond delay="0"/>
                                          </p:stCondLst>
                                        </p:cTn>
                                        <p:tgtEl>
                                          <p:spTgt spid="20"/>
                                        </p:tgtEl>
                                        <p:attrNameLst>
                                          <p:attrName>style.visibility</p:attrName>
                                        </p:attrNameLst>
                                      </p:cBhvr>
                                      <p:to>
                                        <p:strVal val="visible"/>
                                      </p:to>
                                    </p:set>
                                    <p:anim calcmode="lin" valueType="num">
                                      <p:cBhvr>
                                        <p:cTn id="55" dur="250" fill="hold"/>
                                        <p:tgtEl>
                                          <p:spTgt spid="20"/>
                                        </p:tgtEl>
                                        <p:attrNameLst>
                                          <p:attrName>ppt_w</p:attrName>
                                        </p:attrNameLst>
                                      </p:cBhvr>
                                      <p:tavLst>
                                        <p:tav tm="0">
                                          <p:val>
                                            <p:fltVal val="0"/>
                                          </p:val>
                                        </p:tav>
                                        <p:tav tm="100000">
                                          <p:val>
                                            <p:strVal val="#ppt_w"/>
                                          </p:val>
                                        </p:tav>
                                      </p:tavLst>
                                    </p:anim>
                                    <p:anim calcmode="lin" valueType="num">
                                      <p:cBhvr>
                                        <p:cTn id="56" dur="250" fill="hold"/>
                                        <p:tgtEl>
                                          <p:spTgt spid="20"/>
                                        </p:tgtEl>
                                        <p:attrNameLst>
                                          <p:attrName>ppt_h</p:attrName>
                                        </p:attrNameLst>
                                      </p:cBhvr>
                                      <p:tavLst>
                                        <p:tav tm="0">
                                          <p:val>
                                            <p:fltVal val="0"/>
                                          </p:val>
                                        </p:tav>
                                        <p:tav tm="100000">
                                          <p:val>
                                            <p:strVal val="#ppt_h"/>
                                          </p:val>
                                        </p:tav>
                                      </p:tavLst>
                                    </p:anim>
                                  </p:childTnLst>
                                </p:cTn>
                              </p:par>
                            </p:childTnLst>
                          </p:cTn>
                        </p:par>
                        <p:par>
                          <p:cTn id="57" fill="hold">
                            <p:stCondLst>
                              <p:cond delay="2975"/>
                            </p:stCondLst>
                            <p:childTnLst>
                              <p:par>
                                <p:cTn id="58" presetID="14" presetClass="entr" presetSubtype="1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randombar(horizontal)">
                                      <p:cBhvr>
                                        <p:cTn id="60" dur="250"/>
                                        <p:tgtEl>
                                          <p:spTgt spid="21"/>
                                        </p:tgtEl>
                                      </p:cBhvr>
                                    </p:animEffect>
                                  </p:childTnLst>
                                </p:cTn>
                              </p:par>
                            </p:childTnLst>
                          </p:cTn>
                        </p:par>
                        <p:par>
                          <p:cTn id="61" fill="hold">
                            <p:stCondLst>
                              <p:cond delay="3475"/>
                            </p:stCondLst>
                            <p:childTnLst>
                              <p:par>
                                <p:cTn id="62" presetID="2" presetClass="entr" presetSubtype="2"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250" fill="hold"/>
                                        <p:tgtEl>
                                          <p:spTgt spid="17"/>
                                        </p:tgtEl>
                                        <p:attrNameLst>
                                          <p:attrName>ppt_x</p:attrName>
                                        </p:attrNameLst>
                                      </p:cBhvr>
                                      <p:tavLst>
                                        <p:tav tm="0">
                                          <p:val>
                                            <p:strVal val="1+#ppt_w/2"/>
                                          </p:val>
                                        </p:tav>
                                        <p:tav tm="100000">
                                          <p:val>
                                            <p:strVal val="#ppt_x"/>
                                          </p:val>
                                        </p:tav>
                                      </p:tavLst>
                                    </p:anim>
                                    <p:anim calcmode="lin" valueType="num">
                                      <p:cBhvr additive="base">
                                        <p:cTn id="65" dur="250" fill="hold"/>
                                        <p:tgtEl>
                                          <p:spTgt spid="17"/>
                                        </p:tgtEl>
                                        <p:attrNameLst>
                                          <p:attrName>ppt_y</p:attrName>
                                        </p:attrNameLst>
                                      </p:cBhvr>
                                      <p:tavLst>
                                        <p:tav tm="0">
                                          <p:val>
                                            <p:strVal val="#ppt_y"/>
                                          </p:val>
                                        </p:tav>
                                        <p:tav tm="100000">
                                          <p:val>
                                            <p:strVal val="#ppt_y"/>
                                          </p:val>
                                        </p:tav>
                                      </p:tavLst>
                                    </p:anim>
                                  </p:childTnLst>
                                </p:cTn>
                              </p:par>
                            </p:childTnLst>
                          </p:cTn>
                        </p:par>
                        <p:par>
                          <p:cTn id="66" fill="hold">
                            <p:stCondLst>
                              <p:cond delay="3975"/>
                            </p:stCondLst>
                            <p:childTnLst>
                              <p:par>
                                <p:cTn id="67" presetID="2" presetClass="entr" presetSubtype="2"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250" fill="hold"/>
                                        <p:tgtEl>
                                          <p:spTgt spid="19"/>
                                        </p:tgtEl>
                                        <p:attrNameLst>
                                          <p:attrName>ppt_x</p:attrName>
                                        </p:attrNameLst>
                                      </p:cBhvr>
                                      <p:tavLst>
                                        <p:tav tm="0">
                                          <p:val>
                                            <p:strVal val="1+#ppt_w/2"/>
                                          </p:val>
                                        </p:tav>
                                        <p:tav tm="100000">
                                          <p:val>
                                            <p:strVal val="#ppt_x"/>
                                          </p:val>
                                        </p:tav>
                                      </p:tavLst>
                                    </p:anim>
                                    <p:anim calcmode="lin" valueType="num">
                                      <p:cBhvr additive="base">
                                        <p:cTn id="70" dur="250" fill="hold"/>
                                        <p:tgtEl>
                                          <p:spTgt spid="19"/>
                                        </p:tgtEl>
                                        <p:attrNameLst>
                                          <p:attrName>ppt_y</p:attrName>
                                        </p:attrNameLst>
                                      </p:cBhvr>
                                      <p:tavLst>
                                        <p:tav tm="0">
                                          <p:val>
                                            <p:strVal val="#ppt_y"/>
                                          </p:val>
                                        </p:tav>
                                        <p:tav tm="100000">
                                          <p:val>
                                            <p:strVal val="#ppt_y"/>
                                          </p:val>
                                        </p:tav>
                                      </p:tavLst>
                                    </p:anim>
                                  </p:childTnLst>
                                </p:cTn>
                              </p:par>
                            </p:childTnLst>
                          </p:cTn>
                        </p:par>
                        <p:par>
                          <p:cTn id="71" fill="hold">
                            <p:stCondLst>
                              <p:cond delay="4475"/>
                            </p:stCondLst>
                            <p:childTnLst>
                              <p:par>
                                <p:cTn id="72" presetID="23" presetClass="entr" presetSubtype="16" fill="hold" grpId="0" nodeType="afterEffect">
                                  <p:stCondLst>
                                    <p:cond delay="0"/>
                                  </p:stCondLst>
                                  <p:iterate type="lt">
                                    <p:tmPct val="10000"/>
                                  </p:iterate>
                                  <p:childTnLst>
                                    <p:set>
                                      <p:cBhvr>
                                        <p:cTn id="73" dur="1" fill="hold">
                                          <p:stCondLst>
                                            <p:cond delay="0"/>
                                          </p:stCondLst>
                                        </p:cTn>
                                        <p:tgtEl>
                                          <p:spTgt spid="22"/>
                                        </p:tgtEl>
                                        <p:attrNameLst>
                                          <p:attrName>style.visibility</p:attrName>
                                        </p:attrNameLst>
                                      </p:cBhvr>
                                      <p:to>
                                        <p:strVal val="visible"/>
                                      </p:to>
                                    </p:set>
                                    <p:anim calcmode="lin" valueType="num">
                                      <p:cBhvr>
                                        <p:cTn id="74" dur="250" fill="hold"/>
                                        <p:tgtEl>
                                          <p:spTgt spid="22"/>
                                        </p:tgtEl>
                                        <p:attrNameLst>
                                          <p:attrName>ppt_w</p:attrName>
                                        </p:attrNameLst>
                                      </p:cBhvr>
                                      <p:tavLst>
                                        <p:tav tm="0">
                                          <p:val>
                                            <p:fltVal val="0"/>
                                          </p:val>
                                        </p:tav>
                                        <p:tav tm="100000">
                                          <p:val>
                                            <p:strVal val="#ppt_w"/>
                                          </p:val>
                                        </p:tav>
                                      </p:tavLst>
                                    </p:anim>
                                    <p:anim calcmode="lin" valueType="num">
                                      <p:cBhvr>
                                        <p:cTn id="75" dur="250" fill="hold"/>
                                        <p:tgtEl>
                                          <p:spTgt spid="22"/>
                                        </p:tgtEl>
                                        <p:attrNameLst>
                                          <p:attrName>ppt_h</p:attrName>
                                        </p:attrNameLst>
                                      </p:cBhvr>
                                      <p:tavLst>
                                        <p:tav tm="0">
                                          <p:val>
                                            <p:fltVal val="0"/>
                                          </p:val>
                                        </p:tav>
                                        <p:tav tm="100000">
                                          <p:val>
                                            <p:strVal val="#ppt_h"/>
                                          </p:val>
                                        </p:tav>
                                      </p:tavLst>
                                    </p:anim>
                                  </p:childTnLst>
                                </p:cTn>
                              </p:par>
                            </p:childTnLst>
                          </p:cTn>
                        </p:par>
                        <p:par>
                          <p:cTn id="76" fill="hold">
                            <p:stCondLst>
                              <p:cond delay="4050"/>
                            </p:stCondLst>
                            <p:childTnLst>
                              <p:par>
                                <p:cTn id="77" presetID="14" presetClass="entr" presetSubtype="1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randombar(horizontal)">
                                      <p:cBhvr>
                                        <p:cTn id="79"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p:bldP spid="13" grpId="0"/>
      <p:bldP spid="14" grpId="0"/>
      <p:bldP spid="15" grpId="0"/>
      <p:bldP spid="16" grpId="0" animBg="1"/>
      <p:bldP spid="17" grpId="0" bldLvl="0" animBg="1"/>
      <p:bldP spid="18" grpId="0" bldLvl="0" animBg="1"/>
      <p:bldP spid="19" grpId="0" bldLvl="0" animBg="1"/>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041986" y="2360598"/>
            <a:ext cx="1751808" cy="1277677"/>
            <a:chOff x="2265859" y="2767021"/>
            <a:chExt cx="1674796" cy="1221509"/>
          </a:xfrm>
          <a:solidFill>
            <a:srgbClr val="EDAD00"/>
          </a:solidFill>
        </p:grpSpPr>
        <p:sp>
          <p:nvSpPr>
            <p:cNvPr id="23" name="五边形 3"/>
            <p:cNvSpPr/>
            <p:nvPr/>
          </p:nvSpPr>
          <p:spPr>
            <a:xfrm rot="16200000" flipV="1">
              <a:off x="2501018" y="2548895"/>
              <a:ext cx="1221509" cy="1657762"/>
            </a:xfrm>
            <a:prstGeom prst="homePlat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945" dirty="0">
                <a:solidFill>
                  <a:schemeClr val="bg1"/>
                </a:solidFill>
              </a:endParaRPr>
            </a:p>
          </p:txBody>
        </p:sp>
        <p:sp>
          <p:nvSpPr>
            <p:cNvPr id="24" name="矩形 23"/>
            <p:cNvSpPr/>
            <p:nvPr/>
          </p:nvSpPr>
          <p:spPr>
            <a:xfrm>
              <a:off x="2265859" y="3281551"/>
              <a:ext cx="1674796" cy="511708"/>
            </a:xfrm>
            <a:prstGeom prst="rect">
              <a:avLst/>
            </a:prstGeom>
            <a:noFill/>
          </p:spPr>
          <p:txBody>
            <a:bodyPr wrap="square" anchor="ctr">
              <a:noAutofit/>
            </a:bodyPr>
            <a:lstStyle/>
            <a:p>
              <a:pPr algn="ctr">
                <a:lnSpc>
                  <a:spcPct val="150000"/>
                </a:lnSpc>
                <a:defRPr/>
              </a:pPr>
              <a:r>
                <a:rPr lang="zh-CN" altLang="en-US" sz="1945" b="1" dirty="0">
                  <a:solidFill>
                    <a:schemeClr val="bg1"/>
                  </a:solidFill>
                  <a:latin typeface="微软雅黑" panose="020B0503020204020204" pitchFamily="34" charset="-122"/>
                  <a:ea typeface="微软雅黑" panose="020B0503020204020204" pitchFamily="34" charset="-122"/>
                  <a:cs typeface="经典特宋简" pitchFamily="49" charset="-122"/>
                </a:rPr>
                <a:t>添加文本</a:t>
              </a:r>
            </a:p>
          </p:txBody>
        </p:sp>
      </p:grpSp>
      <p:grpSp>
        <p:nvGrpSpPr>
          <p:cNvPr id="25" name="组合 24"/>
          <p:cNvGrpSpPr/>
          <p:nvPr/>
        </p:nvGrpSpPr>
        <p:grpSpPr>
          <a:xfrm>
            <a:off x="4299327" y="2360280"/>
            <a:ext cx="1733991" cy="1277677"/>
            <a:chOff x="4231488" y="2767021"/>
            <a:chExt cx="1657762" cy="1221509"/>
          </a:xfrm>
          <a:solidFill>
            <a:srgbClr val="1874BC"/>
          </a:solidFill>
        </p:grpSpPr>
        <p:sp>
          <p:nvSpPr>
            <p:cNvPr id="26" name="五边形 6"/>
            <p:cNvSpPr/>
            <p:nvPr/>
          </p:nvSpPr>
          <p:spPr>
            <a:xfrm rot="16200000" flipV="1">
              <a:off x="4449614" y="2548895"/>
              <a:ext cx="1221509" cy="1657762"/>
            </a:xfrm>
            <a:prstGeom prst="homePlat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945" dirty="0">
                <a:solidFill>
                  <a:schemeClr val="bg1"/>
                </a:solidFill>
              </a:endParaRPr>
            </a:p>
          </p:txBody>
        </p:sp>
        <p:sp>
          <p:nvSpPr>
            <p:cNvPr id="27" name="矩形 26"/>
            <p:cNvSpPr/>
            <p:nvPr/>
          </p:nvSpPr>
          <p:spPr>
            <a:xfrm>
              <a:off x="4231488" y="3323942"/>
              <a:ext cx="1657762" cy="461665"/>
            </a:xfrm>
            <a:prstGeom prst="rect">
              <a:avLst/>
            </a:prstGeom>
            <a:solidFill>
              <a:srgbClr val="0E95AD"/>
            </a:solidFill>
          </p:spPr>
          <p:txBody>
            <a:bodyPr wrap="square" anchor="ctr">
              <a:noAutofit/>
            </a:bodyPr>
            <a:lstStyle/>
            <a:p>
              <a:pPr algn="ctr">
                <a:lnSpc>
                  <a:spcPct val="150000"/>
                </a:lnSpc>
                <a:defRPr/>
              </a:pPr>
              <a:r>
                <a:rPr lang="zh-CN" altLang="en-US" sz="1945" b="1" dirty="0">
                  <a:solidFill>
                    <a:schemeClr val="bg1"/>
                  </a:solidFill>
                  <a:latin typeface="微软雅黑" panose="020B0503020204020204" pitchFamily="34" charset="-122"/>
                  <a:ea typeface="微软雅黑" panose="020B0503020204020204" pitchFamily="34" charset="-122"/>
                  <a:cs typeface="经典特宋简" pitchFamily="49" charset="-122"/>
                </a:rPr>
                <a:t>添加文本</a:t>
              </a:r>
            </a:p>
          </p:txBody>
        </p:sp>
      </p:grpSp>
      <p:grpSp>
        <p:nvGrpSpPr>
          <p:cNvPr id="28" name="组合 27"/>
          <p:cNvGrpSpPr/>
          <p:nvPr/>
        </p:nvGrpSpPr>
        <p:grpSpPr>
          <a:xfrm>
            <a:off x="3170336" y="1825971"/>
            <a:ext cx="1807073" cy="1277677"/>
            <a:chOff x="3257190" y="2025390"/>
            <a:chExt cx="1727630" cy="1221509"/>
          </a:xfrm>
          <a:solidFill>
            <a:srgbClr val="EDAD00"/>
          </a:solidFill>
        </p:grpSpPr>
        <p:sp>
          <p:nvSpPr>
            <p:cNvPr id="29" name="五边形 9"/>
            <p:cNvSpPr/>
            <p:nvPr/>
          </p:nvSpPr>
          <p:spPr>
            <a:xfrm rot="5400000">
              <a:off x="3475316" y="1807264"/>
              <a:ext cx="1221509" cy="1657762"/>
            </a:xfrm>
            <a:prstGeom prst="homePlat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945" dirty="0">
                <a:solidFill>
                  <a:schemeClr val="bg1"/>
                </a:solidFill>
              </a:endParaRPr>
            </a:p>
          </p:txBody>
        </p:sp>
        <p:sp>
          <p:nvSpPr>
            <p:cNvPr id="30" name="矩形 29"/>
            <p:cNvSpPr/>
            <p:nvPr/>
          </p:nvSpPr>
          <p:spPr>
            <a:xfrm>
              <a:off x="3266438" y="2308319"/>
              <a:ext cx="1718382" cy="461665"/>
            </a:xfrm>
            <a:prstGeom prst="rect">
              <a:avLst/>
            </a:prstGeom>
            <a:noFill/>
          </p:spPr>
          <p:txBody>
            <a:bodyPr wrap="square" anchor="ctr">
              <a:noAutofit/>
            </a:bodyPr>
            <a:lstStyle/>
            <a:p>
              <a:pPr algn="ctr">
                <a:lnSpc>
                  <a:spcPct val="150000"/>
                </a:lnSpc>
                <a:defRPr/>
              </a:pPr>
              <a:r>
                <a:rPr lang="zh-CN" altLang="en-US" sz="1945" b="1" dirty="0">
                  <a:solidFill>
                    <a:schemeClr val="bg1"/>
                  </a:solidFill>
                  <a:latin typeface="微软雅黑" panose="020B0503020204020204" pitchFamily="34" charset="-122"/>
                  <a:ea typeface="微软雅黑" panose="020B0503020204020204" pitchFamily="34" charset="-122"/>
                  <a:cs typeface="经典特宋简" pitchFamily="49" charset="-122"/>
                </a:rPr>
                <a:t>添加文本</a:t>
              </a:r>
            </a:p>
          </p:txBody>
        </p:sp>
      </p:grpSp>
      <p:grpSp>
        <p:nvGrpSpPr>
          <p:cNvPr id="50" name="组合 49"/>
          <p:cNvGrpSpPr/>
          <p:nvPr/>
        </p:nvGrpSpPr>
        <p:grpSpPr>
          <a:xfrm>
            <a:off x="5388128" y="1825971"/>
            <a:ext cx="1733991" cy="1277677"/>
            <a:chOff x="5205788" y="2025390"/>
            <a:chExt cx="1657762" cy="1221509"/>
          </a:xfrm>
          <a:solidFill>
            <a:srgbClr val="1874BC"/>
          </a:solidFill>
        </p:grpSpPr>
        <p:sp>
          <p:nvSpPr>
            <p:cNvPr id="51" name="五边形 12"/>
            <p:cNvSpPr/>
            <p:nvPr/>
          </p:nvSpPr>
          <p:spPr>
            <a:xfrm rot="5400000">
              <a:off x="5423914" y="1807264"/>
              <a:ext cx="1221509" cy="1657762"/>
            </a:xfrm>
            <a:prstGeom prst="homePlate">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945" dirty="0">
                <a:solidFill>
                  <a:schemeClr val="bg1"/>
                </a:solidFill>
              </a:endParaRPr>
            </a:p>
          </p:txBody>
        </p:sp>
        <p:sp>
          <p:nvSpPr>
            <p:cNvPr id="52" name="矩形 51"/>
            <p:cNvSpPr/>
            <p:nvPr/>
          </p:nvSpPr>
          <p:spPr>
            <a:xfrm>
              <a:off x="5205788" y="2241715"/>
              <a:ext cx="1657762" cy="461665"/>
            </a:xfrm>
            <a:prstGeom prst="rect">
              <a:avLst/>
            </a:prstGeom>
            <a:solidFill>
              <a:srgbClr val="0E95AD"/>
            </a:solidFill>
          </p:spPr>
          <p:txBody>
            <a:bodyPr wrap="square">
              <a:noAutofit/>
            </a:bodyPr>
            <a:lstStyle/>
            <a:p>
              <a:pPr algn="ctr">
                <a:lnSpc>
                  <a:spcPct val="150000"/>
                </a:lnSpc>
                <a:defRPr/>
              </a:pPr>
              <a:r>
                <a:rPr lang="zh-CN" altLang="en-US" sz="1945" b="1" dirty="0">
                  <a:solidFill>
                    <a:schemeClr val="bg1"/>
                  </a:solidFill>
                  <a:latin typeface="微软雅黑" panose="020B0503020204020204" pitchFamily="34" charset="-122"/>
                  <a:ea typeface="微软雅黑" panose="020B0503020204020204" pitchFamily="34" charset="-122"/>
                  <a:cs typeface="经典特宋简" pitchFamily="49" charset="-122"/>
                </a:rPr>
                <a:t>添加文本</a:t>
              </a:r>
            </a:p>
          </p:txBody>
        </p:sp>
      </p:grpSp>
      <p:cxnSp>
        <p:nvCxnSpPr>
          <p:cNvPr id="53" name="肘形连接符 14"/>
          <p:cNvCxnSpPr/>
          <p:nvPr/>
        </p:nvCxnSpPr>
        <p:spPr>
          <a:xfrm rot="10800000">
            <a:off x="3201990" y="1271775"/>
            <a:ext cx="785073" cy="454103"/>
          </a:xfrm>
          <a:prstGeom prst="bentConnector3">
            <a:avLst>
              <a:gd name="adj1" fmla="val 50000"/>
            </a:avLst>
          </a:prstGeom>
          <a:ln>
            <a:solidFill>
              <a:srgbClr val="3D5965"/>
            </a:solidFill>
            <a:prstDash val="solid"/>
          </a:ln>
        </p:spPr>
        <p:style>
          <a:lnRef idx="1">
            <a:schemeClr val="accent1"/>
          </a:lnRef>
          <a:fillRef idx="0">
            <a:schemeClr val="accent1"/>
          </a:fillRef>
          <a:effectRef idx="0">
            <a:schemeClr val="accent1"/>
          </a:effectRef>
          <a:fontRef idx="minor">
            <a:schemeClr val="tx1"/>
          </a:fontRef>
        </p:style>
      </p:cxnSp>
      <p:cxnSp>
        <p:nvCxnSpPr>
          <p:cNvPr id="54" name="肘形连接符 15"/>
          <p:cNvCxnSpPr/>
          <p:nvPr/>
        </p:nvCxnSpPr>
        <p:spPr>
          <a:xfrm flipV="1">
            <a:off x="6033457" y="1271774"/>
            <a:ext cx="601375" cy="311235"/>
          </a:xfrm>
          <a:prstGeom prst="bentConnector3">
            <a:avLst>
              <a:gd name="adj1" fmla="val 50000"/>
            </a:avLst>
          </a:prstGeom>
          <a:ln>
            <a:solidFill>
              <a:srgbClr val="3D5965"/>
            </a:solidFill>
            <a:prstDash val="solid"/>
          </a:ln>
        </p:spPr>
        <p:style>
          <a:lnRef idx="1">
            <a:schemeClr val="accent1"/>
          </a:lnRef>
          <a:fillRef idx="0">
            <a:schemeClr val="accent1"/>
          </a:fillRef>
          <a:effectRef idx="0">
            <a:schemeClr val="accent1"/>
          </a:effectRef>
          <a:fontRef idx="minor">
            <a:schemeClr val="tx1"/>
          </a:fontRef>
        </p:style>
      </p:cxnSp>
      <p:cxnSp>
        <p:nvCxnSpPr>
          <p:cNvPr id="55" name="肘形连接符 16"/>
          <p:cNvCxnSpPr/>
          <p:nvPr/>
        </p:nvCxnSpPr>
        <p:spPr>
          <a:xfrm rot="10800000" flipV="1">
            <a:off x="2673585" y="3787598"/>
            <a:ext cx="704856" cy="337888"/>
          </a:xfrm>
          <a:prstGeom prst="bentConnector3">
            <a:avLst>
              <a:gd name="adj1" fmla="val 50000"/>
            </a:avLst>
          </a:prstGeom>
          <a:ln>
            <a:solidFill>
              <a:srgbClr val="3D5965"/>
            </a:solidFill>
            <a:prstDash val="solid"/>
          </a:ln>
        </p:spPr>
        <p:style>
          <a:lnRef idx="1">
            <a:schemeClr val="accent1"/>
          </a:lnRef>
          <a:fillRef idx="0">
            <a:schemeClr val="accent1"/>
          </a:fillRef>
          <a:effectRef idx="0">
            <a:schemeClr val="accent1"/>
          </a:effectRef>
          <a:fontRef idx="minor">
            <a:schemeClr val="tx1"/>
          </a:fontRef>
        </p:style>
      </p:cxnSp>
      <p:cxnSp>
        <p:nvCxnSpPr>
          <p:cNvPr id="56" name="肘形连接符 17"/>
          <p:cNvCxnSpPr/>
          <p:nvPr/>
        </p:nvCxnSpPr>
        <p:spPr>
          <a:xfrm>
            <a:off x="4836868" y="3773320"/>
            <a:ext cx="551260" cy="345350"/>
          </a:xfrm>
          <a:prstGeom prst="bentConnector3">
            <a:avLst>
              <a:gd name="adj1" fmla="val 50000"/>
            </a:avLst>
          </a:prstGeom>
          <a:ln>
            <a:solidFill>
              <a:srgbClr val="3D5965"/>
            </a:solidFill>
            <a:prstDash val="solid"/>
          </a:ln>
        </p:spPr>
        <p:style>
          <a:lnRef idx="1">
            <a:schemeClr val="accent1"/>
          </a:lnRef>
          <a:fillRef idx="0">
            <a:schemeClr val="accent1"/>
          </a:fillRef>
          <a:effectRef idx="0">
            <a:schemeClr val="accent1"/>
          </a:effectRef>
          <a:fontRef idx="minor">
            <a:schemeClr val="tx1"/>
          </a:fontRef>
        </p:style>
      </p:cxnSp>
      <p:sp>
        <p:nvSpPr>
          <p:cNvPr id="57" name="文本框 81"/>
          <p:cNvSpPr txBox="1">
            <a:spLocks noChangeArrowheads="1"/>
          </p:cNvSpPr>
          <p:nvPr/>
        </p:nvSpPr>
        <p:spPr bwMode="auto">
          <a:xfrm>
            <a:off x="733238" y="1109077"/>
            <a:ext cx="2320708" cy="8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08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8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文本框 81"/>
          <p:cNvSpPr txBox="1">
            <a:spLocks noChangeArrowheads="1"/>
          </p:cNvSpPr>
          <p:nvPr/>
        </p:nvSpPr>
        <p:spPr bwMode="auto">
          <a:xfrm>
            <a:off x="733401" y="3637923"/>
            <a:ext cx="2016049" cy="10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08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8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文本框 81"/>
          <p:cNvSpPr txBox="1">
            <a:spLocks noChangeArrowheads="1"/>
          </p:cNvSpPr>
          <p:nvPr/>
        </p:nvSpPr>
        <p:spPr bwMode="auto">
          <a:xfrm>
            <a:off x="6635200" y="718313"/>
            <a:ext cx="1901109" cy="103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08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8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文本框 81"/>
          <p:cNvSpPr txBox="1">
            <a:spLocks noChangeArrowheads="1"/>
          </p:cNvSpPr>
          <p:nvPr/>
        </p:nvSpPr>
        <p:spPr bwMode="auto">
          <a:xfrm>
            <a:off x="5514678" y="3771375"/>
            <a:ext cx="2328252" cy="82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08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8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467360" y="483235"/>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right)">
                                      <p:cBhvr>
                                        <p:cTn id="24" dur="500"/>
                                        <p:tgtEl>
                                          <p:spTgt spid="55"/>
                                        </p:tgtEl>
                                      </p:cBhvr>
                                    </p:animEffect>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ipe(right)">
                                      <p:cBhvr>
                                        <p:cTn id="28" dur="500"/>
                                        <p:tgtEl>
                                          <p:spTgt spid="58"/>
                                        </p:tgtEl>
                                      </p:cBhvr>
                                    </p:animEffect>
                                  </p:childTnLst>
                                </p:cTn>
                              </p:par>
                            </p:childTnLst>
                          </p:cTn>
                        </p:par>
                        <p:par>
                          <p:cTn id="29" fill="hold">
                            <p:stCondLst>
                              <p:cond delay="1500"/>
                            </p:stCondLst>
                            <p:childTnLst>
                              <p:par>
                                <p:cTn id="30" presetID="22" presetClass="entr" presetSubtype="2"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right)">
                                      <p:cBhvr>
                                        <p:cTn id="32" dur="500"/>
                                        <p:tgtEl>
                                          <p:spTgt spid="53"/>
                                        </p:tgtEl>
                                      </p:cBhvr>
                                    </p:animEffect>
                                  </p:childTnLst>
                                </p:cTn>
                              </p:par>
                            </p:childTnLst>
                          </p:cTn>
                        </p:par>
                        <p:par>
                          <p:cTn id="33" fill="hold">
                            <p:stCondLst>
                              <p:cond delay="2000"/>
                            </p:stCondLst>
                            <p:childTnLst>
                              <p:par>
                                <p:cTn id="34" presetID="22" presetClass="entr" presetSubtype="2"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right)">
                                      <p:cBhvr>
                                        <p:cTn id="36" dur="500"/>
                                        <p:tgtEl>
                                          <p:spTgt spid="57"/>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wipe(left)">
                                      <p:cBhvr>
                                        <p:cTn id="40" dur="500"/>
                                        <p:tgtEl>
                                          <p:spTgt spid="56"/>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flipH="1" flipV="1">
            <a:off x="3344779" y="1753602"/>
            <a:ext cx="1227221" cy="1227221"/>
          </a:xfrm>
          <a:custGeom>
            <a:avLst/>
            <a:gdLst>
              <a:gd name="connsiteX0" fmla="*/ 1636295 w 1636295"/>
              <a:gd name="connsiteY0" fmla="*/ 1636295 h 1636295"/>
              <a:gd name="connsiteX1" fmla="*/ 818148 w 1636295"/>
              <a:gd name="connsiteY1" fmla="*/ 1636295 h 1636295"/>
              <a:gd name="connsiteX2" fmla="*/ 0 w 1636295"/>
              <a:gd name="connsiteY2" fmla="*/ 818147 h 1636295"/>
              <a:gd name="connsiteX3" fmla="*/ 1 w 1636295"/>
              <a:gd name="connsiteY3" fmla="*/ 818147 h 1636295"/>
              <a:gd name="connsiteX4" fmla="*/ 0 w 1636295"/>
              <a:gd name="connsiteY4" fmla="*/ 818127 h 1636295"/>
              <a:gd name="connsiteX5" fmla="*/ 4223 w 1636295"/>
              <a:gd name="connsiteY5" fmla="*/ 734496 h 1636295"/>
              <a:gd name="connsiteX6" fmla="*/ 16621 w 1636295"/>
              <a:gd name="connsiteY6" fmla="*/ 653262 h 1636295"/>
              <a:gd name="connsiteX7" fmla="*/ 18920 w 1636295"/>
              <a:gd name="connsiteY7" fmla="*/ 644322 h 1636295"/>
              <a:gd name="connsiteX8" fmla="*/ 40353 w 1636295"/>
              <a:gd name="connsiteY8" fmla="*/ 713368 h 1636295"/>
              <a:gd name="connsiteX9" fmla="*/ 513494 w 1636295"/>
              <a:gd name="connsiteY9" fmla="*/ 1026987 h 1636295"/>
              <a:gd name="connsiteX10" fmla="*/ 1026987 w 1636295"/>
              <a:gd name="connsiteY10" fmla="*/ 1026987 h 1636295"/>
              <a:gd name="connsiteX11" fmla="*/ 1026987 w 1636295"/>
              <a:gd name="connsiteY11" fmla="*/ 513493 h 1636295"/>
              <a:gd name="connsiteX12" fmla="*/ 713368 w 1636295"/>
              <a:gd name="connsiteY12" fmla="*/ 40352 h 1636295"/>
              <a:gd name="connsiteX13" fmla="*/ 644324 w 1636295"/>
              <a:gd name="connsiteY13" fmla="*/ 18919 h 1636295"/>
              <a:gd name="connsiteX14" fmla="*/ 653262 w 1636295"/>
              <a:gd name="connsiteY14" fmla="*/ 16621 h 1636295"/>
              <a:gd name="connsiteX15" fmla="*/ 734496 w 1636295"/>
              <a:gd name="connsiteY15" fmla="*/ 4223 h 1636295"/>
              <a:gd name="connsiteX16" fmla="*/ 818127 w 1636295"/>
              <a:gd name="connsiteY16" fmla="*/ 0 h 1636295"/>
              <a:gd name="connsiteX17" fmla="*/ 818147 w 1636295"/>
              <a:gd name="connsiteY17" fmla="*/ 1 h 1636295"/>
              <a:gd name="connsiteX18" fmla="*/ 818167 w 1636295"/>
              <a:gd name="connsiteY18" fmla="*/ 0 h 1636295"/>
              <a:gd name="connsiteX19" fmla="*/ 901798 w 1636295"/>
              <a:gd name="connsiteY19" fmla="*/ 4223 h 1636295"/>
              <a:gd name="connsiteX20" fmla="*/ 1636295 w 1636295"/>
              <a:gd name="connsiteY20" fmla="*/ 818147 h 1636295"/>
              <a:gd name="connsiteX21" fmla="*/ 1636295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1636295" y="1636295"/>
                </a:moveTo>
                <a:lnTo>
                  <a:pt x="818148" y="1636295"/>
                </a:lnTo>
                <a:cubicBezTo>
                  <a:pt x="366297" y="1636295"/>
                  <a:pt x="0" y="1269998"/>
                  <a:pt x="0" y="818147"/>
                </a:cubicBezTo>
                <a:lnTo>
                  <a:pt x="1" y="818147"/>
                </a:lnTo>
                <a:lnTo>
                  <a:pt x="0" y="818127"/>
                </a:lnTo>
                <a:lnTo>
                  <a:pt x="4223" y="734496"/>
                </a:lnTo>
                <a:cubicBezTo>
                  <a:pt x="7016" y="706992"/>
                  <a:pt x="11172" y="679891"/>
                  <a:pt x="16621" y="653262"/>
                </a:cubicBezTo>
                <a:lnTo>
                  <a:pt x="18920" y="644322"/>
                </a:lnTo>
                <a:lnTo>
                  <a:pt x="40353" y="713368"/>
                </a:lnTo>
                <a:cubicBezTo>
                  <a:pt x="118306" y="897669"/>
                  <a:pt x="300798" y="1026987"/>
                  <a:pt x="513494" y="1026987"/>
                </a:cubicBezTo>
                <a:lnTo>
                  <a:pt x="1026987" y="1026987"/>
                </a:lnTo>
                <a:lnTo>
                  <a:pt x="1026987" y="513493"/>
                </a:lnTo>
                <a:cubicBezTo>
                  <a:pt x="1026987" y="300797"/>
                  <a:pt x="897669" y="118305"/>
                  <a:pt x="713368" y="40352"/>
                </a:cubicBezTo>
                <a:lnTo>
                  <a:pt x="644324" y="18919"/>
                </a:lnTo>
                <a:lnTo>
                  <a:pt x="653262" y="16621"/>
                </a:lnTo>
                <a:cubicBezTo>
                  <a:pt x="679892" y="11172"/>
                  <a:pt x="706993" y="7016"/>
                  <a:pt x="734496" y="4223"/>
                </a:cubicBezTo>
                <a:lnTo>
                  <a:pt x="818127" y="0"/>
                </a:lnTo>
                <a:lnTo>
                  <a:pt x="818147" y="1"/>
                </a:lnTo>
                <a:lnTo>
                  <a:pt x="818167" y="0"/>
                </a:lnTo>
                <a:lnTo>
                  <a:pt x="901798" y="4223"/>
                </a:lnTo>
                <a:cubicBezTo>
                  <a:pt x="1314355" y="46120"/>
                  <a:pt x="1636295" y="394537"/>
                  <a:pt x="1636295" y="818147"/>
                </a:cubicBezTo>
                <a:lnTo>
                  <a:pt x="1636295" y="1636295"/>
                </a:lnTo>
                <a:close/>
              </a:path>
            </a:pathLst>
          </a:cu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9" name="任意多边形 8"/>
          <p:cNvSpPr/>
          <p:nvPr/>
        </p:nvSpPr>
        <p:spPr>
          <a:xfrm flipH="1" flipV="1">
            <a:off x="4572000" y="1753602"/>
            <a:ext cx="1227221" cy="1227221"/>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10" name="任意多边形 9"/>
          <p:cNvSpPr/>
          <p:nvPr/>
        </p:nvSpPr>
        <p:spPr>
          <a:xfrm flipH="1" flipV="1">
            <a:off x="3344779" y="2980823"/>
            <a:ext cx="1227221" cy="1227221"/>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11" name="任意多边形 10"/>
          <p:cNvSpPr/>
          <p:nvPr/>
        </p:nvSpPr>
        <p:spPr>
          <a:xfrm flipH="1" flipV="1">
            <a:off x="4572000" y="2980823"/>
            <a:ext cx="1227221" cy="1227221"/>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sp>
        <p:nvSpPr>
          <p:cNvPr id="12" name="矩形 11"/>
          <p:cNvSpPr/>
          <p:nvPr/>
        </p:nvSpPr>
        <p:spPr>
          <a:xfrm>
            <a:off x="5984311" y="1353114"/>
            <a:ext cx="1357703" cy="299085"/>
          </a:xfrm>
          <a:prstGeom prst="rect">
            <a:avLst/>
          </a:prstGeom>
          <a:noFill/>
        </p:spPr>
        <p:txBody>
          <a:bodyPr wrap="square">
            <a:spAutoFit/>
          </a:bodyPr>
          <a:lstStyle/>
          <a:p>
            <a:r>
              <a:rPr lang="zh-CN" altLang="en-US" sz="1350" dirty="0">
                <a:solidFill>
                  <a:schemeClr val="bg1">
                    <a:lumMod val="50000"/>
                  </a:schemeClr>
                </a:solidFill>
              </a:rPr>
              <a:t>输入你的标题</a:t>
            </a:r>
          </a:p>
        </p:txBody>
      </p:sp>
      <p:sp>
        <p:nvSpPr>
          <p:cNvPr id="14" name="矩形 13"/>
          <p:cNvSpPr/>
          <p:nvPr/>
        </p:nvSpPr>
        <p:spPr>
          <a:xfrm>
            <a:off x="5984311" y="3343482"/>
            <a:ext cx="1357703" cy="299085"/>
          </a:xfrm>
          <a:prstGeom prst="rect">
            <a:avLst/>
          </a:prstGeom>
          <a:noFill/>
        </p:spPr>
        <p:txBody>
          <a:bodyPr wrap="square">
            <a:spAutoFit/>
          </a:bodyPr>
          <a:lstStyle/>
          <a:p>
            <a:r>
              <a:rPr lang="zh-CN" altLang="en-US" sz="1350" dirty="0">
                <a:solidFill>
                  <a:schemeClr val="bg1">
                    <a:lumMod val="50000"/>
                  </a:schemeClr>
                </a:solidFill>
              </a:rPr>
              <a:t>输入你的标题</a:t>
            </a:r>
          </a:p>
        </p:txBody>
      </p:sp>
      <p:sp>
        <p:nvSpPr>
          <p:cNvPr id="16" name="矩形 15"/>
          <p:cNvSpPr/>
          <p:nvPr/>
        </p:nvSpPr>
        <p:spPr>
          <a:xfrm>
            <a:off x="1801987" y="1353114"/>
            <a:ext cx="1357703" cy="299085"/>
          </a:xfrm>
          <a:prstGeom prst="rect">
            <a:avLst/>
          </a:prstGeom>
          <a:noFill/>
        </p:spPr>
        <p:txBody>
          <a:bodyPr wrap="square">
            <a:spAutoFit/>
          </a:bodyPr>
          <a:lstStyle/>
          <a:p>
            <a:pPr algn="r"/>
            <a:r>
              <a:rPr lang="zh-CN" altLang="en-US" sz="1350" dirty="0">
                <a:solidFill>
                  <a:schemeClr val="bg1">
                    <a:lumMod val="50000"/>
                  </a:schemeClr>
                </a:solidFill>
              </a:rPr>
              <a:t>输入你的标题</a:t>
            </a:r>
          </a:p>
        </p:txBody>
      </p:sp>
      <p:sp>
        <p:nvSpPr>
          <p:cNvPr id="18" name="矩形 17"/>
          <p:cNvSpPr/>
          <p:nvPr/>
        </p:nvSpPr>
        <p:spPr>
          <a:xfrm>
            <a:off x="1801987" y="3343482"/>
            <a:ext cx="1357703" cy="299085"/>
          </a:xfrm>
          <a:prstGeom prst="rect">
            <a:avLst/>
          </a:prstGeom>
          <a:noFill/>
        </p:spPr>
        <p:txBody>
          <a:bodyPr wrap="square">
            <a:spAutoFit/>
          </a:bodyPr>
          <a:lstStyle/>
          <a:p>
            <a:pPr algn="r"/>
            <a:r>
              <a:rPr lang="zh-CN" altLang="en-US" sz="1350" dirty="0">
                <a:solidFill>
                  <a:schemeClr val="bg1">
                    <a:lumMod val="50000"/>
                  </a:schemeClr>
                </a:solidFill>
              </a:rPr>
              <a:t>输入你的标题</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3949504" y="2349443"/>
            <a:ext cx="1244991" cy="1244991"/>
          </a:xfrm>
          <a:custGeom>
            <a:avLst/>
            <a:gdLst>
              <a:gd name="connsiteX0" fmla="*/ 829994 w 1659988"/>
              <a:gd name="connsiteY0" fmla="*/ 0 h 1659988"/>
              <a:gd name="connsiteX1" fmla="*/ 1659988 w 1659988"/>
              <a:gd name="connsiteY1" fmla="*/ 829994 h 1659988"/>
              <a:gd name="connsiteX2" fmla="*/ 829994 w 1659988"/>
              <a:gd name="connsiteY2" fmla="*/ 1659988 h 1659988"/>
              <a:gd name="connsiteX3" fmla="*/ 0 w 1659988"/>
              <a:gd name="connsiteY3" fmla="*/ 829994 h 1659988"/>
              <a:gd name="connsiteX4" fmla="*/ 829994 w 1659988"/>
              <a:gd name="connsiteY4" fmla="*/ 0 h 1659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9988" h="1659988">
                <a:moveTo>
                  <a:pt x="829994" y="0"/>
                </a:moveTo>
                <a:cubicBezTo>
                  <a:pt x="1288387" y="0"/>
                  <a:pt x="1659988" y="371601"/>
                  <a:pt x="1659988" y="829994"/>
                </a:cubicBezTo>
                <a:cubicBezTo>
                  <a:pt x="1659988" y="1288387"/>
                  <a:pt x="1288387" y="1659988"/>
                  <a:pt x="829994" y="1659988"/>
                </a:cubicBezTo>
                <a:cubicBezTo>
                  <a:pt x="371601" y="1659988"/>
                  <a:pt x="0" y="1288387"/>
                  <a:pt x="0" y="829994"/>
                </a:cubicBezTo>
                <a:cubicBezTo>
                  <a:pt x="0" y="371601"/>
                  <a:pt x="371601" y="0"/>
                  <a:pt x="829994" y="0"/>
                </a:cubicBezTo>
                <a:close/>
              </a:path>
            </a:pathLst>
          </a:custGeom>
        </p:spPr>
      </p:pic>
      <p:sp>
        <p:nvSpPr>
          <p:cNvPr id="54" name="文本框 53"/>
          <p:cNvSpPr txBox="1"/>
          <p:nvPr/>
        </p:nvSpPr>
        <p:spPr>
          <a:xfrm>
            <a:off x="1341239" y="3775799"/>
            <a:ext cx="1924611" cy="843501"/>
          </a:xfrm>
          <a:prstGeom prst="rect">
            <a:avLst/>
          </a:prstGeom>
          <a:noFill/>
        </p:spPr>
        <p:txBody>
          <a:bodyPr wrap="square" rtlCol="0">
            <a:spAutoFit/>
          </a:bodyPr>
          <a:lstStyle/>
          <a:p>
            <a:pPr algn="ctr">
              <a:lnSpc>
                <a:spcPts val="1500"/>
              </a:lnSpc>
              <a:spcBef>
                <a:spcPts val="900"/>
              </a:spcBef>
            </a:pPr>
            <a:r>
              <a:rPr lang="zh-CN" altLang="en-US" sz="90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altLang="zh-CN" sz="100" dirty="0">
              <a:solidFill>
                <a:schemeClr val="bg1">
                  <a:lumMod val="65000"/>
                </a:schemeClr>
              </a:solidFill>
              <a:latin typeface="Poppins" panose="02000000000000000000" pitchFamily="2" charset="0"/>
              <a:cs typeface="Poppins" panose="02000000000000000000" pitchFamily="2" charset="0"/>
            </a:endParaRPr>
          </a:p>
        </p:txBody>
      </p:sp>
      <p:sp>
        <p:nvSpPr>
          <p:cNvPr id="2" name="文本框 1"/>
          <p:cNvSpPr txBox="1"/>
          <p:nvPr/>
        </p:nvSpPr>
        <p:spPr>
          <a:xfrm>
            <a:off x="5884664" y="3775799"/>
            <a:ext cx="1924611" cy="843501"/>
          </a:xfrm>
          <a:prstGeom prst="rect">
            <a:avLst/>
          </a:prstGeom>
          <a:noFill/>
        </p:spPr>
        <p:txBody>
          <a:bodyPr wrap="square" rtlCol="0">
            <a:spAutoFit/>
          </a:bodyPr>
          <a:lstStyle/>
          <a:p>
            <a:pPr algn="ctr">
              <a:lnSpc>
                <a:spcPts val="1500"/>
              </a:lnSpc>
              <a:spcBef>
                <a:spcPts val="900"/>
              </a:spcBef>
            </a:pPr>
            <a:r>
              <a:rPr lang="zh-CN" altLang="en-US" sz="90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altLang="zh-CN" sz="100" dirty="0">
              <a:solidFill>
                <a:schemeClr val="bg1">
                  <a:lumMod val="65000"/>
                </a:schemeClr>
              </a:solidFill>
              <a:latin typeface="Poppins" panose="02000000000000000000" pitchFamily="2" charset="0"/>
              <a:cs typeface="Poppins" panose="02000000000000000000" pitchFamily="2" charset="0"/>
            </a:endParaRPr>
          </a:p>
        </p:txBody>
      </p:sp>
      <p:sp>
        <p:nvSpPr>
          <p:cNvPr id="3" name="文本框 2"/>
          <p:cNvSpPr txBox="1"/>
          <p:nvPr/>
        </p:nvSpPr>
        <p:spPr>
          <a:xfrm>
            <a:off x="1341239" y="1753959"/>
            <a:ext cx="1924611" cy="843501"/>
          </a:xfrm>
          <a:prstGeom prst="rect">
            <a:avLst/>
          </a:prstGeom>
          <a:noFill/>
        </p:spPr>
        <p:txBody>
          <a:bodyPr wrap="square" rtlCol="0">
            <a:spAutoFit/>
          </a:bodyPr>
          <a:lstStyle/>
          <a:p>
            <a:pPr algn="ctr">
              <a:lnSpc>
                <a:spcPts val="1500"/>
              </a:lnSpc>
              <a:spcBef>
                <a:spcPts val="900"/>
              </a:spcBef>
            </a:pPr>
            <a:r>
              <a:rPr lang="zh-CN" altLang="en-US" sz="90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altLang="zh-CN" sz="100" dirty="0">
              <a:solidFill>
                <a:schemeClr val="bg1">
                  <a:lumMod val="65000"/>
                </a:schemeClr>
              </a:solidFill>
              <a:latin typeface="Poppins" panose="02000000000000000000" pitchFamily="2" charset="0"/>
              <a:cs typeface="Poppins" panose="02000000000000000000" pitchFamily="2" charset="0"/>
            </a:endParaRPr>
          </a:p>
        </p:txBody>
      </p:sp>
      <p:sp>
        <p:nvSpPr>
          <p:cNvPr id="4" name="文本框 3"/>
          <p:cNvSpPr txBox="1"/>
          <p:nvPr/>
        </p:nvSpPr>
        <p:spPr>
          <a:xfrm>
            <a:off x="5982454" y="1753959"/>
            <a:ext cx="1924611" cy="843501"/>
          </a:xfrm>
          <a:prstGeom prst="rect">
            <a:avLst/>
          </a:prstGeom>
          <a:noFill/>
        </p:spPr>
        <p:txBody>
          <a:bodyPr wrap="square" rtlCol="0">
            <a:spAutoFit/>
          </a:bodyPr>
          <a:lstStyle/>
          <a:p>
            <a:pPr algn="ctr">
              <a:lnSpc>
                <a:spcPts val="1500"/>
              </a:lnSpc>
              <a:spcBef>
                <a:spcPts val="900"/>
              </a:spcBef>
            </a:pPr>
            <a:r>
              <a:rPr lang="zh-CN" altLang="en-US" sz="90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altLang="zh-CN" sz="100" dirty="0">
              <a:solidFill>
                <a:schemeClr val="bg1">
                  <a:lumMod val="65000"/>
                </a:schemeClr>
              </a:solidFill>
              <a:latin typeface="Poppins" panose="02000000000000000000" pitchFamily="2" charset="0"/>
              <a:cs typeface="Poppins" panose="02000000000000000000" pitchFamily="2" charset="0"/>
            </a:endParaRPr>
          </a:p>
        </p:txBody>
      </p:sp>
      <p:sp>
        <p:nvSpPr>
          <p:cNvPr id="20" name="矩形 19"/>
          <p:cNvSpPr/>
          <p:nvPr/>
        </p:nvSpPr>
        <p:spPr>
          <a:xfrm>
            <a:off x="467360" y="483235"/>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p:bldP spid="14" grpId="0"/>
      <p:bldP spid="16"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77453" y="1426996"/>
            <a:ext cx="2647950" cy="174363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3237218" y="1426996"/>
            <a:ext cx="2647950" cy="174363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5908613" y="1426996"/>
            <a:ext cx="2647950" cy="1743639"/>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
          <p:cNvSpPr>
            <a:spLocks noChangeArrowheads="1"/>
          </p:cNvSpPr>
          <p:nvPr/>
        </p:nvSpPr>
        <p:spPr bwMode="auto">
          <a:xfrm>
            <a:off x="577453" y="3867894"/>
            <a:ext cx="807124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r>
              <a:rPr lang="en-US" altLang="zh-CN" sz="1050" dirty="0">
                <a:solidFill>
                  <a:schemeClr val="tx1">
                    <a:lumMod val="50000"/>
                    <a:lumOff val="50000"/>
                  </a:schemeClr>
                </a:solidFill>
                <a:cs typeface="+mn-ea"/>
                <a:sym typeface="+mn-lt"/>
              </a:rPr>
              <a:t>……</a:t>
            </a:r>
            <a:r>
              <a:rPr lang="zh-CN" altLang="en-US" sz="105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altLang="zh-CN" sz="1050" dirty="0">
              <a:solidFill>
                <a:schemeClr val="tx1">
                  <a:lumMod val="50000"/>
                  <a:lumOff val="50000"/>
                </a:schemeClr>
              </a:solidFill>
              <a:cs typeface="+mn-ea"/>
              <a:sym typeface="+mn-lt"/>
            </a:endParaRPr>
          </a:p>
        </p:txBody>
      </p:sp>
      <p:sp>
        <p:nvSpPr>
          <p:cNvPr id="17" name="矩形 16"/>
          <p:cNvSpPr/>
          <p:nvPr/>
        </p:nvSpPr>
        <p:spPr>
          <a:xfrm>
            <a:off x="467360" y="483235"/>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Effect transition="in" filter="fade">
                                      <p:cBhvr>
                                        <p:cTn id="9" dur="1000"/>
                                        <p:tgtEl>
                                          <p:spTgt spid="1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fltVal val="0"/>
                                          </p:val>
                                        </p:tav>
                                        <p:tav tm="100000">
                                          <p:val>
                                            <p:strVal val="#ppt_w"/>
                                          </p:val>
                                        </p:tav>
                                      </p:tavLst>
                                    </p:anim>
                                    <p:anim calcmode="lin" valueType="num">
                                      <p:cBhvr>
                                        <p:cTn id="13" dur="1000" fill="hold"/>
                                        <p:tgtEl>
                                          <p:spTgt spid="12"/>
                                        </p:tgtEl>
                                        <p:attrNameLst>
                                          <p:attrName>ppt_h</p:attrName>
                                        </p:attrNameLst>
                                      </p:cBhvr>
                                      <p:tavLst>
                                        <p:tav tm="0">
                                          <p:val>
                                            <p:fltVal val="0"/>
                                          </p:val>
                                        </p:tav>
                                        <p:tav tm="100000">
                                          <p:val>
                                            <p:strVal val="#ppt_h"/>
                                          </p:val>
                                        </p:tav>
                                      </p:tavLst>
                                    </p:anim>
                                    <p:animEffect transition="in" filter="fade">
                                      <p:cBhvr>
                                        <p:cTn id="14" dur="1000"/>
                                        <p:tgtEl>
                                          <p:spTgt spid="12"/>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fltVal val="0"/>
                                          </p:val>
                                        </p:tav>
                                        <p:tav tm="100000">
                                          <p:val>
                                            <p:strVal val="#ppt_w"/>
                                          </p:val>
                                        </p:tav>
                                      </p:tavLst>
                                    </p:anim>
                                    <p:anim calcmode="lin" valueType="num">
                                      <p:cBhvr>
                                        <p:cTn id="18" dur="1000" fill="hold"/>
                                        <p:tgtEl>
                                          <p:spTgt spid="13"/>
                                        </p:tgtEl>
                                        <p:attrNameLst>
                                          <p:attrName>ppt_h</p:attrName>
                                        </p:attrNameLst>
                                      </p:cBhvr>
                                      <p:tavLst>
                                        <p:tav tm="0">
                                          <p:val>
                                            <p:fltVal val="0"/>
                                          </p:val>
                                        </p:tav>
                                        <p:tav tm="100000">
                                          <p:val>
                                            <p:strVal val="#ppt_h"/>
                                          </p:val>
                                        </p:tav>
                                      </p:tavLst>
                                    </p:anim>
                                    <p:animEffect transition="in" filter="fade">
                                      <p:cBhvr>
                                        <p:cTn id="19" dur="1000"/>
                                        <p:tgtEl>
                                          <p:spTgt spid="13"/>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animBg="1"/>
      <p:bldP spid="13" grpId="0" bldLvl="0" animBg="1"/>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964579" y="1296203"/>
            <a:ext cx="1634490" cy="1611630"/>
          </a:xfrm>
          <a:prstGeom prst="rect">
            <a:avLst/>
          </a:prstGeom>
          <a:noFill/>
          <a:ln w="31750">
            <a:solidFill>
              <a:srgbClr val="0E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文本框 44"/>
          <p:cNvSpPr txBox="1"/>
          <p:nvPr/>
        </p:nvSpPr>
        <p:spPr>
          <a:xfrm>
            <a:off x="3286286" y="1594186"/>
            <a:ext cx="991076" cy="1015663"/>
          </a:xfrm>
          <a:prstGeom prst="rect">
            <a:avLst/>
          </a:prstGeom>
          <a:noFill/>
        </p:spPr>
        <p:txBody>
          <a:bodyPr wrap="square" rtlCol="0">
            <a:spAutoFit/>
          </a:bodyPr>
          <a:lstStyle/>
          <a:p>
            <a:pPr algn="l"/>
            <a:r>
              <a:rPr lang="zh-CN" altLang="en-US" sz="3000" dirty="0">
                <a:solidFill>
                  <a:srgbClr val="0E95AD"/>
                </a:solidFill>
              </a:rPr>
              <a:t>添加文本</a:t>
            </a:r>
          </a:p>
        </p:txBody>
      </p:sp>
      <p:sp>
        <p:nvSpPr>
          <p:cNvPr id="46" name="文本框 45"/>
          <p:cNvSpPr txBox="1"/>
          <p:nvPr/>
        </p:nvSpPr>
        <p:spPr>
          <a:xfrm>
            <a:off x="747395" y="3108960"/>
            <a:ext cx="3598545" cy="1129665"/>
          </a:xfrm>
          <a:prstGeom prst="rect">
            <a:avLst/>
          </a:prstGeom>
          <a:noFill/>
        </p:spPr>
        <p:txBody>
          <a:bodyPr wrap="square" rtlCol="0">
            <a:spAutoFit/>
          </a:bodyPr>
          <a:lstStyle/>
          <a:p>
            <a:pPr algn="r">
              <a:lnSpc>
                <a:spcPct val="2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mn-lt"/>
              </a:rPr>
              <a:t>您的内容打在这里，或者通过复制您的文本后，在此框中选择粘贴，并选择只保留文字。您的内容打在这里，或者通过复制您的文本后，在此框中选择粘贴，并选择只保留文字。</a:t>
            </a:r>
          </a:p>
        </p:txBody>
      </p:sp>
      <p:sp>
        <p:nvSpPr>
          <p:cNvPr id="17" name="矩形 16"/>
          <p:cNvSpPr/>
          <p:nvPr/>
        </p:nvSpPr>
        <p:spPr>
          <a:xfrm>
            <a:off x="467360" y="483235"/>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图片3"/>
          <p:cNvPicPr>
            <a:picLocks noChangeAspect="1"/>
          </p:cNvPicPr>
          <p:nvPr/>
        </p:nvPicPr>
        <p:blipFill>
          <a:blip r:embed="rId3"/>
          <a:stretch>
            <a:fillRect/>
          </a:stretch>
        </p:blipFill>
        <p:spPr>
          <a:xfrm>
            <a:off x="4782820" y="1300480"/>
            <a:ext cx="3790950" cy="26104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edge">
                                      <p:cBhvr>
                                        <p:cTn id="7" dur="500"/>
                                        <p:tgtEl>
                                          <p:spTgt spid="4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anim calcmode="lin" valueType="num">
                                      <p:cBhvr>
                                        <p:cTn id="18" dur="500" fill="hold"/>
                                        <p:tgtEl>
                                          <p:spTgt spid="46"/>
                                        </p:tgtEl>
                                        <p:attrNameLst>
                                          <p:attrName>ppt_x</p:attrName>
                                        </p:attrNameLst>
                                      </p:cBhvr>
                                      <p:tavLst>
                                        <p:tav tm="0">
                                          <p:val>
                                            <p:strVal val="#ppt_x"/>
                                          </p:val>
                                        </p:tav>
                                        <p:tav tm="100000">
                                          <p:val>
                                            <p:strVal val="#ppt_x"/>
                                          </p:val>
                                        </p:tav>
                                      </p:tavLst>
                                    </p:anim>
                                    <p:anim calcmode="lin" valueType="num">
                                      <p:cBhvr>
                                        <p:cTn id="19"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bldLvl="0" animBg="1"/>
      <p:bldP spid="45" grpId="0"/>
      <p:bldP spid="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蝴蝶树"/>
          <p:cNvPicPr>
            <a:picLocks noChangeAspect="1"/>
          </p:cNvPicPr>
          <p:nvPr/>
        </p:nvPicPr>
        <p:blipFill>
          <a:blip r:embed="rId3"/>
          <a:stretch>
            <a:fillRect/>
          </a:stretch>
        </p:blipFill>
        <p:spPr>
          <a:xfrm>
            <a:off x="5088255" y="1623695"/>
            <a:ext cx="4222750" cy="3503295"/>
          </a:xfrm>
          <a:prstGeom prst="rect">
            <a:avLst/>
          </a:prstGeom>
        </p:spPr>
      </p:pic>
      <p:pic>
        <p:nvPicPr>
          <p:cNvPr id="5" name="图片 4" descr="蝴蝶"/>
          <p:cNvPicPr>
            <a:picLocks noChangeAspect="1"/>
          </p:cNvPicPr>
          <p:nvPr/>
        </p:nvPicPr>
        <p:blipFill>
          <a:blip r:embed="rId4"/>
          <a:stretch>
            <a:fillRect/>
          </a:stretch>
        </p:blipFill>
        <p:spPr>
          <a:xfrm>
            <a:off x="27305" y="25400"/>
            <a:ext cx="2510790" cy="2264410"/>
          </a:xfrm>
          <a:prstGeom prst="rect">
            <a:avLst/>
          </a:prstGeom>
        </p:spPr>
      </p:pic>
      <p:pic>
        <p:nvPicPr>
          <p:cNvPr id="6" name="图片 5" descr="读书"/>
          <p:cNvPicPr>
            <a:picLocks noChangeAspect="1"/>
          </p:cNvPicPr>
          <p:nvPr/>
        </p:nvPicPr>
        <p:blipFill>
          <a:blip r:embed="rId5"/>
          <a:srcRect b="50593"/>
          <a:stretch>
            <a:fillRect/>
          </a:stretch>
        </p:blipFill>
        <p:spPr>
          <a:xfrm>
            <a:off x="1367790" y="106045"/>
            <a:ext cx="5307330" cy="3725545"/>
          </a:xfrm>
          <a:prstGeom prst="rect">
            <a:avLst/>
          </a:prstGeom>
        </p:spPr>
      </p:pic>
      <p:pic>
        <p:nvPicPr>
          <p:cNvPr id="7" name="图片 6" descr="字"/>
          <p:cNvPicPr>
            <a:picLocks noChangeAspect="1"/>
          </p:cNvPicPr>
          <p:nvPr/>
        </p:nvPicPr>
        <p:blipFill>
          <a:blip r:embed="rId6"/>
          <a:stretch>
            <a:fillRect/>
          </a:stretch>
        </p:blipFill>
        <p:spPr>
          <a:xfrm>
            <a:off x="4484370" y="2174240"/>
            <a:ext cx="1247775" cy="347980"/>
          </a:xfrm>
          <a:prstGeom prst="rect">
            <a:avLst/>
          </a:prstGeom>
        </p:spPr>
      </p:pic>
      <p:pic>
        <p:nvPicPr>
          <p:cNvPr id="8" name="图片 7" descr="小蝴蝶"/>
          <p:cNvPicPr>
            <a:picLocks noChangeAspect="1"/>
          </p:cNvPicPr>
          <p:nvPr/>
        </p:nvPicPr>
        <p:blipFill>
          <a:blip r:embed="rId7"/>
          <a:stretch>
            <a:fillRect/>
          </a:stretch>
        </p:blipFill>
        <p:spPr>
          <a:xfrm>
            <a:off x="7955915" y="106045"/>
            <a:ext cx="1165860" cy="1517650"/>
          </a:xfrm>
          <a:prstGeom prst="rect">
            <a:avLst/>
          </a:prstGeom>
        </p:spPr>
      </p:pic>
      <p:pic>
        <p:nvPicPr>
          <p:cNvPr id="9" name="图片 8" descr="转正"/>
          <p:cNvPicPr>
            <a:picLocks noChangeAspect="1"/>
          </p:cNvPicPr>
          <p:nvPr/>
        </p:nvPicPr>
        <p:blipFill>
          <a:blip r:embed="rId8"/>
          <a:stretch>
            <a:fillRect/>
          </a:stretch>
        </p:blipFill>
        <p:spPr>
          <a:xfrm>
            <a:off x="3806190" y="2630805"/>
            <a:ext cx="1530985" cy="263525"/>
          </a:xfrm>
          <a:prstGeom prst="rect">
            <a:avLst/>
          </a:prstGeom>
        </p:spPr>
      </p:pic>
      <p:sp>
        <p:nvSpPr>
          <p:cNvPr id="17" name="圆角矩形 16"/>
          <p:cNvSpPr/>
          <p:nvPr/>
        </p:nvSpPr>
        <p:spPr>
          <a:xfrm>
            <a:off x="2538095" y="3612593"/>
            <a:ext cx="759023" cy="219075"/>
          </a:xfrm>
          <a:prstGeom prst="roundRect">
            <a:avLst>
              <a:gd name="adj" fmla="val 36957"/>
            </a:avLst>
          </a:prstGeom>
          <a:solidFill>
            <a:srgbClr val="0E95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t>xxx</a:t>
            </a:r>
            <a:endParaRPr lang="zh-CN" altLang="en-US" sz="900" dirty="0"/>
          </a:p>
        </p:txBody>
      </p:sp>
      <p:sp>
        <p:nvSpPr>
          <p:cNvPr id="18" name="圆角矩形 17"/>
          <p:cNvSpPr/>
          <p:nvPr/>
        </p:nvSpPr>
        <p:spPr>
          <a:xfrm>
            <a:off x="3385185" y="3612515"/>
            <a:ext cx="830580" cy="219075"/>
          </a:xfrm>
          <a:prstGeom prst="roundRect">
            <a:avLst>
              <a:gd name="adj" fmla="val 36957"/>
            </a:avLst>
          </a:prstGeom>
          <a:solidFill>
            <a:srgbClr val="0E95A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t>XX</a:t>
            </a:r>
            <a:r>
              <a:rPr lang="zh-CN" altLang="en-US" sz="900" dirty="0"/>
              <a:t>年</a:t>
            </a:r>
            <a:r>
              <a:rPr lang="en-US" altLang="zh-CN" sz="900" dirty="0"/>
              <a:t>XX</a:t>
            </a:r>
            <a:r>
              <a:rPr lang="zh-CN" altLang="en-US" sz="900" dirty="0"/>
              <a:t>月</a:t>
            </a:r>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42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蝴蝶树"/>
          <p:cNvPicPr>
            <a:picLocks noChangeAspect="1"/>
          </p:cNvPicPr>
          <p:nvPr/>
        </p:nvPicPr>
        <p:blipFill>
          <a:blip r:embed="rId3"/>
          <a:stretch>
            <a:fillRect/>
          </a:stretch>
        </p:blipFill>
        <p:spPr>
          <a:xfrm>
            <a:off x="5087620" y="1696085"/>
            <a:ext cx="4222750" cy="3503295"/>
          </a:xfrm>
          <a:prstGeom prst="rect">
            <a:avLst/>
          </a:prstGeom>
        </p:spPr>
      </p:pic>
      <p:sp>
        <p:nvSpPr>
          <p:cNvPr id="20" name="椭圆 19"/>
          <p:cNvSpPr/>
          <p:nvPr/>
        </p:nvSpPr>
        <p:spPr>
          <a:xfrm>
            <a:off x="3897388" y="1347614"/>
            <a:ext cx="1190072" cy="1190072"/>
          </a:xfrm>
          <a:prstGeom prst="ellipse">
            <a:avLst/>
          </a:prstGeom>
          <a:noFill/>
          <a:ln w="76200">
            <a:solidFill>
              <a:srgbClr val="0E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0E95AD"/>
                </a:solidFill>
                <a:cs typeface="+mn-ea"/>
                <a:sym typeface="+mn-lt"/>
              </a:rPr>
              <a:t>01</a:t>
            </a:r>
          </a:p>
        </p:txBody>
      </p:sp>
      <p:sp>
        <p:nvSpPr>
          <p:cNvPr id="21" name="TextBox 5"/>
          <p:cNvSpPr txBox="1"/>
          <p:nvPr/>
        </p:nvSpPr>
        <p:spPr>
          <a:xfrm>
            <a:off x="3168985" y="3003797"/>
            <a:ext cx="2646878" cy="888705"/>
          </a:xfrm>
          <a:prstGeom prst="rect">
            <a:avLst/>
          </a:prstGeom>
          <a:noFill/>
        </p:spPr>
        <p:txBody>
          <a:bodyPr wrap="none" rtlCol="0">
            <a:spAutoFit/>
          </a:bodyPr>
          <a:lstStyle/>
          <a:p>
            <a:pPr algn="ctr">
              <a:lnSpc>
                <a:spcPct val="150000"/>
              </a:lnSpc>
            </a:pPr>
            <a:r>
              <a:rPr lang="zh-CN" altLang="en-US" sz="2400" b="1" dirty="0">
                <a:solidFill>
                  <a:srgbClr val="0E95AD"/>
                </a:solidFill>
                <a:cs typeface="+mn-ea"/>
                <a:sym typeface="+mn-lt"/>
              </a:rPr>
              <a:t>点击添加标题文本</a:t>
            </a:r>
          </a:p>
          <a:p>
            <a:pPr algn="ctr">
              <a:lnSpc>
                <a:spcPct val="150000"/>
              </a:lnSpc>
            </a:pPr>
            <a:r>
              <a:rPr lang="zh-CN" altLang="en-US" sz="1050" dirty="0">
                <a:solidFill>
                  <a:srgbClr val="0E95AD"/>
                </a:solidFill>
                <a:cs typeface="+mn-ea"/>
                <a:sym typeface="+mn-lt"/>
              </a:rPr>
              <a:t>此处输入简洁章节描述文本</a:t>
            </a:r>
          </a:p>
        </p:txBody>
      </p:sp>
      <p:sp>
        <p:nvSpPr>
          <p:cNvPr id="5" name="文本框 45"/>
          <p:cNvSpPr txBox="1"/>
          <p:nvPr/>
        </p:nvSpPr>
        <p:spPr>
          <a:xfrm>
            <a:off x="2411760" y="3892502"/>
            <a:ext cx="4329688" cy="438582"/>
          </a:xfrm>
          <a:prstGeom prst="rect">
            <a:avLst/>
          </a:prstGeom>
          <a:noFill/>
        </p:spPr>
        <p:txBody>
          <a:bodyPr wrap="square" lIns="68580" tIns="34290" rIns="68580" bIns="34290" rtlCol="0">
            <a:spAutoFit/>
          </a:bodyPr>
          <a:lstStyle/>
          <a:p>
            <a:pPr algn="ctr"/>
            <a:r>
              <a:rPr lang="en-US" altLang="zh-CN" sz="1200" dirty="0">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Talents come from diligence,</a:t>
            </a:r>
          </a:p>
          <a:p>
            <a:pPr algn="ctr"/>
            <a:r>
              <a:rPr lang="en-US" altLang="zh-CN" sz="1200" dirty="0" err="1">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madeytfcel</a:t>
            </a:r>
            <a:r>
              <a:rPr lang="en-US" altLang="zh-CN" sz="1200" dirty="0">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 and knowledge is gained by accumulation.</a:t>
            </a:r>
            <a:endParaRPr lang="en-US" altLang="zh-CN" sz="1200" b="1" spc="450" dirty="0">
              <a:solidFill>
                <a:srgbClr val="0E95AD"/>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6" name="图片 5" descr="蝴蝶"/>
          <p:cNvPicPr>
            <a:picLocks noChangeAspect="1"/>
          </p:cNvPicPr>
          <p:nvPr/>
        </p:nvPicPr>
        <p:blipFill>
          <a:blip r:embed="rId4"/>
          <a:stretch>
            <a:fillRect/>
          </a:stretch>
        </p:blipFill>
        <p:spPr>
          <a:xfrm>
            <a:off x="290830" y="273050"/>
            <a:ext cx="2510790" cy="2264410"/>
          </a:xfrm>
          <a:prstGeom prst="rect">
            <a:avLst/>
          </a:prstGeom>
        </p:spPr>
      </p:pic>
      <p:pic>
        <p:nvPicPr>
          <p:cNvPr id="10" name="图片 9" descr="小蝴蝶"/>
          <p:cNvPicPr>
            <a:picLocks noChangeAspect="1"/>
          </p:cNvPicPr>
          <p:nvPr/>
        </p:nvPicPr>
        <p:blipFill>
          <a:blip r:embed="rId5"/>
          <a:stretch>
            <a:fillRect/>
          </a:stretch>
        </p:blipFill>
        <p:spPr>
          <a:xfrm>
            <a:off x="7967345" y="-8255"/>
            <a:ext cx="1165860" cy="15176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250" fill="hold"/>
                                        <p:tgtEl>
                                          <p:spTgt spid="20"/>
                                        </p:tgtEl>
                                        <p:attrNameLst>
                                          <p:attrName>ppt_w</p:attrName>
                                        </p:attrNameLst>
                                      </p:cBhvr>
                                      <p:tavLst>
                                        <p:tav tm="0">
                                          <p:val>
                                            <p:fltVal val="0"/>
                                          </p:val>
                                        </p:tav>
                                        <p:tav tm="100000">
                                          <p:val>
                                            <p:strVal val="#ppt_w"/>
                                          </p:val>
                                        </p:tav>
                                      </p:tavLst>
                                    </p:anim>
                                    <p:anim calcmode="lin" valueType="num">
                                      <p:cBhvr>
                                        <p:cTn id="8" dur="1250" fill="hold"/>
                                        <p:tgtEl>
                                          <p:spTgt spid="20"/>
                                        </p:tgtEl>
                                        <p:attrNameLst>
                                          <p:attrName>ppt_h</p:attrName>
                                        </p:attrNameLst>
                                      </p:cBhvr>
                                      <p:tavLst>
                                        <p:tav tm="0">
                                          <p:val>
                                            <p:fltVal val="0"/>
                                          </p:val>
                                        </p:tav>
                                        <p:tav tm="100000">
                                          <p:val>
                                            <p:strVal val="#ppt_h"/>
                                          </p:val>
                                        </p:tav>
                                      </p:tavLst>
                                    </p:anim>
                                    <p:animEffect transition="in" filter="fade">
                                      <p:cBhvr>
                                        <p:cTn id="9" dur="1250"/>
                                        <p:tgtEl>
                                          <p:spTgt spid="20"/>
                                        </p:tgtEl>
                                      </p:cBhvr>
                                    </p:animEffect>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5"/>
                                        </p:tgtEl>
                                        <p:attrNameLst>
                                          <p:attrName>ppt_y</p:attrName>
                                        </p:attrNameLst>
                                      </p:cBhvr>
                                      <p:tavLst>
                                        <p:tav tm="0">
                                          <p:val>
                                            <p:strVal val="#ppt_y"/>
                                          </p:val>
                                        </p:tav>
                                        <p:tav tm="100000">
                                          <p:val>
                                            <p:strVal val="#ppt_y"/>
                                          </p:val>
                                        </p:tav>
                                      </p:tavLst>
                                    </p:anim>
                                    <p:anim calcmode="lin" valueType="num">
                                      <p:cBhvr>
                                        <p:cTn id="21"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10"/>
          <p:cNvSpPr>
            <a:spLocks noChangeAspect="1"/>
          </p:cNvSpPr>
          <p:nvPr/>
        </p:nvSpPr>
        <p:spPr>
          <a:xfrm>
            <a:off x="678270" y="1557634"/>
            <a:ext cx="3456384" cy="2654834"/>
          </a:xfrm>
          <a:prstGeom prst="roundRect">
            <a:avLst>
              <a:gd name="adj" fmla="val 3392"/>
            </a:avLst>
          </a:prstGeom>
          <a:blipFill dpi="0" rotWithShape="1">
            <a:blip r:embed="rId3">
              <a:extLst>
                <a:ext uri="{28A0092B-C50C-407E-A947-70E740481C1C}">
                  <a14:useLocalDpi xmlns:a14="http://schemas.microsoft.com/office/drawing/2010/main" val="0"/>
                </a:ext>
              </a:extLst>
            </a:blip>
            <a:srcRect/>
            <a:stretch>
              <a:fillRect/>
            </a:stretch>
          </a:blipFill>
          <a:ln w="15875">
            <a:solidFill>
              <a:schemeClr val="bg1">
                <a:lumMod val="7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矩形 10"/>
          <p:cNvSpPr>
            <a:spLocks noChangeAspect="1"/>
          </p:cNvSpPr>
          <p:nvPr/>
        </p:nvSpPr>
        <p:spPr>
          <a:xfrm>
            <a:off x="2483768" y="3057605"/>
            <a:ext cx="1898670" cy="1458361"/>
          </a:xfrm>
          <a:prstGeom prst="roundRect">
            <a:avLst>
              <a:gd name="adj" fmla="val 6217"/>
            </a:avLst>
          </a:prstGeom>
          <a:blipFill dpi="0" rotWithShape="1">
            <a:blip r:embed="rId4">
              <a:extLst>
                <a:ext uri="{28A0092B-C50C-407E-A947-70E740481C1C}">
                  <a14:useLocalDpi xmlns:a14="http://schemas.microsoft.com/office/drawing/2010/main" val="0"/>
                </a:ext>
              </a:extLst>
            </a:blip>
            <a:srcRect/>
            <a:stretch>
              <a:fillRect/>
            </a:stretch>
          </a:blipFill>
          <a:ln w="15875">
            <a:solidFill>
              <a:schemeClr val="bg1">
                <a:lumMod val="7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5" name="组合 14"/>
          <p:cNvGrpSpPr/>
          <p:nvPr/>
        </p:nvGrpSpPr>
        <p:grpSpPr>
          <a:xfrm>
            <a:off x="4893945" y="1179204"/>
            <a:ext cx="3404235" cy="1949354"/>
            <a:chOff x="781312" y="6843698"/>
            <a:chExt cx="15654779" cy="912475"/>
          </a:xfrm>
        </p:grpSpPr>
        <p:sp>
          <p:nvSpPr>
            <p:cNvPr id="16" name="TextBox 14"/>
            <p:cNvSpPr txBox="1"/>
            <p:nvPr/>
          </p:nvSpPr>
          <p:spPr>
            <a:xfrm>
              <a:off x="781312" y="7071932"/>
              <a:ext cx="15654779" cy="684241"/>
            </a:xfrm>
            <a:prstGeom prst="rect">
              <a:avLst/>
            </a:prstGeom>
            <a:noFill/>
          </p:spPr>
          <p:txBody>
            <a:bodyPr wrap="square" lIns="0" tIns="0" rIns="0" bIns="0">
              <a:spAutoFit/>
            </a:bodyPr>
            <a:lstStyle/>
            <a:p>
              <a:pPr algn="just" defTabSz="1030605">
                <a:lnSpc>
                  <a:spcPct val="250000"/>
                </a:lnSpc>
                <a:defRPr/>
              </a:pPr>
              <a:r>
                <a:rPr lang="zh-CN" altLang="en-US" sz="755" dirty="0">
                  <a:solidFill>
                    <a:schemeClr val="tx1">
                      <a:lumMod val="85000"/>
                      <a:lumOff val="15000"/>
                    </a:schemeClr>
                  </a:solidFill>
                  <a:latin typeface="微软雅黑" panose="020B0503020204020204" pitchFamily="34" charset="-122"/>
                  <a:ea typeface="微软雅黑" panose="020B0503020204020204" pitchFamily="34" charset="-122"/>
                </a:rPr>
                <a:t>输入您的内容输入您的内容输入您的输入您的内容输入您的内容输入您的内容输入您的内容内容输入您的内容</a:t>
              </a:r>
              <a:r>
                <a:rPr lang="en-US" sz="75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755" dirty="0">
                  <a:solidFill>
                    <a:schemeClr val="tx1">
                      <a:lumMod val="85000"/>
                      <a:lumOff val="15000"/>
                    </a:schemeClr>
                  </a:solidFill>
                  <a:latin typeface="微软雅黑" panose="020B0503020204020204" pitchFamily="34" charset="-122"/>
                  <a:ea typeface="微软雅黑" panose="020B0503020204020204" pitchFamily="34" charset="-122"/>
                </a:rPr>
                <a:t>输入您的内容输入您的内容输入您的输入您的内容输入您的内容输入您的内容输入您的内容内容输入您的内容</a:t>
              </a:r>
              <a:r>
                <a:rPr lang="en-US" sz="755"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755" dirty="0">
                  <a:solidFill>
                    <a:schemeClr val="tx1">
                      <a:lumMod val="85000"/>
                      <a:lumOff val="15000"/>
                    </a:schemeClr>
                  </a:solidFill>
                  <a:latin typeface="微软雅黑" panose="020B0503020204020204" pitchFamily="34" charset="-122"/>
                  <a:ea typeface="微软雅黑" panose="020B0503020204020204" pitchFamily="34" charset="-122"/>
                </a:rPr>
                <a:t>入您的内容输入您的内容输入您的内容内容输入您的内容</a:t>
              </a:r>
              <a:r>
                <a:rPr lang="en-US" altLang="zh-CN" sz="75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755" dirty="0">
                  <a:solidFill>
                    <a:schemeClr val="tx1">
                      <a:lumMod val="85000"/>
                      <a:lumOff val="15000"/>
                    </a:schemeClr>
                  </a:solidFill>
                  <a:latin typeface="微软雅黑" panose="020B0503020204020204" pitchFamily="34" charset="-122"/>
                  <a:ea typeface="微软雅黑" panose="020B0503020204020204" pitchFamily="34" charset="-122"/>
                </a:rPr>
                <a:t>输入您的内容输入您的内容输入您的输入您的内容输入您的内容输入您的内容输入您的内容内容输入您的内容 </a:t>
              </a:r>
              <a:endParaRPr lang="en-US" sz="755"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7" name="Straight Connector 20"/>
            <p:cNvCxnSpPr/>
            <p:nvPr/>
          </p:nvCxnSpPr>
          <p:spPr>
            <a:xfrm>
              <a:off x="793038" y="7018181"/>
              <a:ext cx="15643053" cy="0"/>
            </a:xfrm>
            <a:prstGeom prst="line">
              <a:avLst/>
            </a:prstGeom>
            <a:ln w="25400">
              <a:solidFill>
                <a:schemeClr val="tx1">
                  <a:lumMod val="85000"/>
                  <a:lumOff val="15000"/>
                </a:schemeClr>
              </a:solidFill>
              <a:prstDash val="dashDot"/>
              <a:headEnd type="none"/>
              <a:tailEnd type="none"/>
            </a:ln>
          </p:spPr>
          <p:style>
            <a:lnRef idx="1">
              <a:schemeClr val="accent1"/>
            </a:lnRef>
            <a:fillRef idx="0">
              <a:schemeClr val="accent1"/>
            </a:fillRef>
            <a:effectRef idx="0">
              <a:schemeClr val="accent1"/>
            </a:effectRef>
            <a:fontRef idx="minor">
              <a:schemeClr val="tx1"/>
            </a:fontRef>
          </p:style>
        </p:cxnSp>
        <p:sp>
          <p:nvSpPr>
            <p:cNvPr id="18" name="Rectangle 21"/>
            <p:cNvSpPr/>
            <p:nvPr/>
          </p:nvSpPr>
          <p:spPr>
            <a:xfrm>
              <a:off x="793034" y="6843698"/>
              <a:ext cx="4147131" cy="124543"/>
            </a:xfrm>
            <a:prstGeom prst="rect">
              <a:avLst/>
            </a:prstGeom>
          </p:spPr>
          <p:txBody>
            <a:bodyPr wrap="square" lIns="0" tIns="0" rIns="0" bIns="0" anchor="ctr">
              <a:spAutoFit/>
            </a:bodyPr>
            <a:lstStyle/>
            <a:p>
              <a:pPr defTabSz="1030605">
                <a:defRPr/>
              </a:pPr>
              <a:r>
                <a:rPr lang="zh-CN" altLang="en-US" sz="1730" b="1" dirty="0">
                  <a:solidFill>
                    <a:schemeClr val="tx1">
                      <a:lumMod val="85000"/>
                      <a:lumOff val="15000"/>
                    </a:schemeClr>
                  </a:solidFill>
                  <a:latin typeface="微软雅黑" panose="020B0503020204020204" pitchFamily="34" charset="-122"/>
                  <a:ea typeface="微软雅黑" panose="020B0503020204020204" pitchFamily="34" charset="-122"/>
                </a:rPr>
                <a:t>添加文本</a:t>
              </a:r>
              <a:endParaRPr lang="en-US" sz="173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9" name="Oval 16"/>
          <p:cNvSpPr/>
          <p:nvPr/>
        </p:nvSpPr>
        <p:spPr>
          <a:xfrm>
            <a:off x="4889972" y="3579861"/>
            <a:ext cx="628720" cy="632433"/>
          </a:xfrm>
          <a:prstGeom prst="ellipse">
            <a:avLst/>
          </a:prstGeom>
          <a:solidFill>
            <a:srgbClr val="0E95AD"/>
          </a:solidFill>
          <a:ln w="57150">
            <a:solidFill>
              <a:schemeClr val="bg1"/>
            </a:solidFill>
            <a:miter lim="400000"/>
          </a:ln>
          <a:effectLst>
            <a:outerShdw blurRad="50800" dist="38100" dir="5400000" algn="t" rotWithShape="0">
              <a:prstClr val="black">
                <a:alpha val="40000"/>
              </a:prstClr>
            </a:outerShdw>
          </a:effectLst>
        </p:spPr>
        <p:txBody>
          <a:bodyPr lIns="0" tIns="0" rIns="0" bIns="0" anchor="ctr"/>
          <a:lstStyle/>
          <a:p>
            <a:pPr algn="ctr"/>
            <a:r>
              <a:rPr lang="zh-CN" altLang="en-US" sz="173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阅读</a:t>
            </a:r>
            <a:endParaRPr lang="en-US" altLang="zh-CN" sz="173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0" name="Oval 17"/>
          <p:cNvSpPr/>
          <p:nvPr/>
        </p:nvSpPr>
        <p:spPr>
          <a:xfrm>
            <a:off x="5915742" y="3579862"/>
            <a:ext cx="628720" cy="632433"/>
          </a:xfrm>
          <a:prstGeom prst="ellipse">
            <a:avLst/>
          </a:prstGeom>
          <a:solidFill>
            <a:srgbClr val="0E95AD"/>
          </a:solidFill>
          <a:ln w="57150">
            <a:solidFill>
              <a:schemeClr val="bg1"/>
            </a:solidFill>
            <a:miter lim="400000"/>
          </a:ln>
          <a:effectLst>
            <a:outerShdw blurRad="50800" dist="38100" dir="5400000" algn="t" rotWithShape="0">
              <a:prstClr val="black">
                <a:alpha val="40000"/>
              </a:prstClr>
            </a:outerShdw>
          </a:effectLst>
        </p:spPr>
        <p:txBody>
          <a:bodyPr lIns="0" tIns="0" rIns="0" bIns="0" anchor="ctr"/>
          <a:lstStyle/>
          <a:p>
            <a:pPr algn="ctr"/>
            <a:r>
              <a:rPr lang="zh-CN" altLang="en-US" sz="173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a:t>
            </a:r>
            <a:endParaRPr lang="en-US" altLang="zh-CN" sz="173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Oval 18"/>
          <p:cNvSpPr/>
          <p:nvPr/>
        </p:nvSpPr>
        <p:spPr>
          <a:xfrm>
            <a:off x="6941512" y="3579862"/>
            <a:ext cx="628720" cy="632433"/>
          </a:xfrm>
          <a:prstGeom prst="ellipse">
            <a:avLst/>
          </a:prstGeom>
          <a:solidFill>
            <a:srgbClr val="0E95AD"/>
          </a:solidFill>
          <a:ln w="57150">
            <a:solidFill>
              <a:schemeClr val="bg1"/>
            </a:solidFill>
            <a:miter lim="400000"/>
          </a:ln>
          <a:effectLst>
            <a:outerShdw blurRad="50800" dist="38100" dir="5400000" algn="t" rotWithShape="0">
              <a:prstClr val="black">
                <a:alpha val="40000"/>
              </a:prstClr>
            </a:outerShdw>
          </a:effectLst>
        </p:spPr>
        <p:txBody>
          <a:bodyPr lIns="0" tIns="0" rIns="0" bIns="0" anchor="ctr"/>
          <a:lstStyle/>
          <a:p>
            <a:pPr algn="ctr"/>
            <a:r>
              <a:rPr lang="zh-CN" altLang="en-US" sz="173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友善</a:t>
            </a:r>
            <a:endParaRPr lang="en-US" altLang="zh-CN" sz="173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Oval 19"/>
          <p:cNvSpPr/>
          <p:nvPr/>
        </p:nvSpPr>
        <p:spPr>
          <a:xfrm>
            <a:off x="7967282" y="3579861"/>
            <a:ext cx="628720" cy="632433"/>
          </a:xfrm>
          <a:prstGeom prst="ellipse">
            <a:avLst/>
          </a:prstGeom>
          <a:solidFill>
            <a:srgbClr val="0E95AD"/>
          </a:solidFill>
          <a:ln w="57150">
            <a:solidFill>
              <a:schemeClr val="bg1"/>
            </a:solidFill>
            <a:miter lim="400000"/>
          </a:ln>
          <a:effectLst>
            <a:outerShdw blurRad="50800" dist="38100" dir="5400000" algn="t" rotWithShape="0">
              <a:prstClr val="black">
                <a:alpha val="40000"/>
              </a:prstClr>
            </a:outerShdw>
          </a:effectLst>
        </p:spPr>
        <p:txBody>
          <a:bodyPr lIns="0" tIns="0" rIns="0" bIns="0" anchor="ctr"/>
          <a:lstStyle/>
          <a:p>
            <a:pPr algn="ctr"/>
            <a:r>
              <a:rPr lang="zh-CN" altLang="en-US" sz="173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知识</a:t>
            </a:r>
            <a:endParaRPr lang="en-US" altLang="zh-CN" sz="173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467360" y="483235"/>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1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14:presetBounceEnd="50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0000">
                                          <p:cBhvr additive="base">
                                            <p:cTn id="11" dur="15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12" dur="1500" fill="hold"/>
                                            <p:tgtEl>
                                              <p:spTgt spid="11"/>
                                            </p:tgtEl>
                                            <p:attrNameLst>
                                              <p:attrName>ppt_y</p:attrName>
                                            </p:attrNameLst>
                                          </p:cBhvr>
                                          <p:tavLst>
                                            <p:tav tm="0">
                                              <p:val>
                                                <p:strVal val="1+#ppt_h/2"/>
                                              </p:val>
                                            </p:tav>
                                            <p:tav tm="100000">
                                              <p:val>
                                                <p:strVal val="#ppt_y"/>
                                              </p:val>
                                            </p:tav>
                                          </p:tavLst>
                                        </p:anim>
                                      </p:childTnLst>
                                    </p:cTn>
                                  </p:par>
                                  <p:par>
                                    <p:cTn id="13" presetID="53" presetClass="entr" presetSubtype="528" fill="hold" nodeType="withEffect">
                                      <p:stCondLst>
                                        <p:cond delay="15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fltVal val="0.5"/>
                                              </p:val>
                                            </p:tav>
                                            <p:tav tm="100000">
                                              <p:val>
                                                <p:strVal val="#ppt_x"/>
                                              </p:val>
                                            </p:tav>
                                          </p:tavLst>
                                        </p:anim>
                                        <p:anim calcmode="lin" valueType="num">
                                          <p:cBhvr>
                                            <p:cTn id="19" dur="500" fill="hold"/>
                                            <p:tgtEl>
                                              <p:spTgt spid="15"/>
                                            </p:tgtEl>
                                            <p:attrNameLst>
                                              <p:attrName>ppt_y</p:attrName>
                                            </p:attrNameLst>
                                          </p:cBhvr>
                                          <p:tavLst>
                                            <p:tav tm="0">
                                              <p:val>
                                                <p:fltVal val="0.5"/>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350" fill="hold"/>
                                            <p:tgtEl>
                                              <p:spTgt spid="19"/>
                                            </p:tgtEl>
                                            <p:attrNameLst>
                                              <p:attrName>ppt_w</p:attrName>
                                            </p:attrNameLst>
                                          </p:cBhvr>
                                          <p:tavLst>
                                            <p:tav tm="0">
                                              <p:val>
                                                <p:fltVal val="0"/>
                                              </p:val>
                                            </p:tav>
                                            <p:tav tm="100000">
                                              <p:val>
                                                <p:strVal val="#ppt_w"/>
                                              </p:val>
                                            </p:tav>
                                          </p:tavLst>
                                        </p:anim>
                                        <p:anim calcmode="lin" valueType="num">
                                          <p:cBhvr>
                                            <p:cTn id="24" dur="350" fill="hold"/>
                                            <p:tgtEl>
                                              <p:spTgt spid="19"/>
                                            </p:tgtEl>
                                            <p:attrNameLst>
                                              <p:attrName>ppt_h</p:attrName>
                                            </p:attrNameLst>
                                          </p:cBhvr>
                                          <p:tavLst>
                                            <p:tav tm="0">
                                              <p:val>
                                                <p:fltVal val="0"/>
                                              </p:val>
                                            </p:tav>
                                            <p:tav tm="100000">
                                              <p:val>
                                                <p:strVal val="#ppt_h"/>
                                              </p:val>
                                            </p:tav>
                                          </p:tavLst>
                                        </p:anim>
                                        <p:animEffect transition="in" filter="fade">
                                          <p:cBhvr>
                                            <p:cTn id="25" dur="350"/>
                                            <p:tgtEl>
                                              <p:spTgt spid="1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350" fill="hold"/>
                                            <p:tgtEl>
                                              <p:spTgt spid="20"/>
                                            </p:tgtEl>
                                            <p:attrNameLst>
                                              <p:attrName>ppt_w</p:attrName>
                                            </p:attrNameLst>
                                          </p:cBhvr>
                                          <p:tavLst>
                                            <p:tav tm="0">
                                              <p:val>
                                                <p:fltVal val="0"/>
                                              </p:val>
                                            </p:tav>
                                            <p:tav tm="100000">
                                              <p:val>
                                                <p:strVal val="#ppt_w"/>
                                              </p:val>
                                            </p:tav>
                                          </p:tavLst>
                                        </p:anim>
                                        <p:anim calcmode="lin" valueType="num">
                                          <p:cBhvr>
                                            <p:cTn id="30" dur="350" fill="hold"/>
                                            <p:tgtEl>
                                              <p:spTgt spid="20"/>
                                            </p:tgtEl>
                                            <p:attrNameLst>
                                              <p:attrName>ppt_h</p:attrName>
                                            </p:attrNameLst>
                                          </p:cBhvr>
                                          <p:tavLst>
                                            <p:tav tm="0">
                                              <p:val>
                                                <p:fltVal val="0"/>
                                              </p:val>
                                            </p:tav>
                                            <p:tav tm="100000">
                                              <p:val>
                                                <p:strVal val="#ppt_h"/>
                                              </p:val>
                                            </p:tav>
                                          </p:tavLst>
                                        </p:anim>
                                        <p:animEffect transition="in" filter="fade">
                                          <p:cBhvr>
                                            <p:cTn id="31" dur="350"/>
                                            <p:tgtEl>
                                              <p:spTgt spid="20"/>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350" fill="hold"/>
                                            <p:tgtEl>
                                              <p:spTgt spid="21"/>
                                            </p:tgtEl>
                                            <p:attrNameLst>
                                              <p:attrName>ppt_w</p:attrName>
                                            </p:attrNameLst>
                                          </p:cBhvr>
                                          <p:tavLst>
                                            <p:tav tm="0">
                                              <p:val>
                                                <p:fltVal val="0"/>
                                              </p:val>
                                            </p:tav>
                                            <p:tav tm="100000">
                                              <p:val>
                                                <p:strVal val="#ppt_w"/>
                                              </p:val>
                                            </p:tav>
                                          </p:tavLst>
                                        </p:anim>
                                        <p:anim calcmode="lin" valueType="num">
                                          <p:cBhvr>
                                            <p:cTn id="36" dur="350" fill="hold"/>
                                            <p:tgtEl>
                                              <p:spTgt spid="21"/>
                                            </p:tgtEl>
                                            <p:attrNameLst>
                                              <p:attrName>ppt_h</p:attrName>
                                            </p:attrNameLst>
                                          </p:cBhvr>
                                          <p:tavLst>
                                            <p:tav tm="0">
                                              <p:val>
                                                <p:fltVal val="0"/>
                                              </p:val>
                                            </p:tav>
                                            <p:tav tm="100000">
                                              <p:val>
                                                <p:strVal val="#ppt_h"/>
                                              </p:val>
                                            </p:tav>
                                          </p:tavLst>
                                        </p:anim>
                                        <p:animEffect transition="in" filter="fade">
                                          <p:cBhvr>
                                            <p:cTn id="37" dur="350"/>
                                            <p:tgtEl>
                                              <p:spTgt spid="21"/>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350" fill="hold"/>
                                            <p:tgtEl>
                                              <p:spTgt spid="22"/>
                                            </p:tgtEl>
                                            <p:attrNameLst>
                                              <p:attrName>ppt_w</p:attrName>
                                            </p:attrNameLst>
                                          </p:cBhvr>
                                          <p:tavLst>
                                            <p:tav tm="0">
                                              <p:val>
                                                <p:fltVal val="0"/>
                                              </p:val>
                                            </p:tav>
                                            <p:tav tm="100000">
                                              <p:val>
                                                <p:strVal val="#ppt_w"/>
                                              </p:val>
                                            </p:tav>
                                          </p:tavLst>
                                        </p:anim>
                                        <p:anim calcmode="lin" valueType="num">
                                          <p:cBhvr>
                                            <p:cTn id="42" dur="350" fill="hold"/>
                                            <p:tgtEl>
                                              <p:spTgt spid="22"/>
                                            </p:tgtEl>
                                            <p:attrNameLst>
                                              <p:attrName>ppt_h</p:attrName>
                                            </p:attrNameLst>
                                          </p:cBhvr>
                                          <p:tavLst>
                                            <p:tav tm="0">
                                              <p:val>
                                                <p:fltVal val="0"/>
                                              </p:val>
                                            </p:tav>
                                            <p:tav tm="100000">
                                              <p:val>
                                                <p:strVal val="#ppt_h"/>
                                              </p:val>
                                            </p:tav>
                                          </p:tavLst>
                                        </p:anim>
                                        <p:animEffect transition="in" filter="fade">
                                          <p:cBhvr>
                                            <p:cTn id="43" dur="3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19" grpId="0" bldLvl="0" animBg="1"/>
          <p:bldP spid="20" grpId="0" bldLvl="0" animBg="1"/>
          <p:bldP spid="21" grpId="0" bldLvl="0" animBg="1"/>
          <p:bldP spid="22"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0-#ppt_w/2"/>
                                              </p:val>
                                            </p:tav>
                                            <p:tav tm="100000">
                                              <p:val>
                                                <p:strVal val="#ppt_x"/>
                                              </p:val>
                                            </p:tav>
                                          </p:tavLst>
                                        </p:anim>
                                        <p:anim calcmode="lin" valueType="num">
                                          <p:cBhvr additive="base">
                                            <p:cTn id="12" dur="1500" fill="hold"/>
                                            <p:tgtEl>
                                              <p:spTgt spid="11"/>
                                            </p:tgtEl>
                                            <p:attrNameLst>
                                              <p:attrName>ppt_y</p:attrName>
                                            </p:attrNameLst>
                                          </p:cBhvr>
                                          <p:tavLst>
                                            <p:tav tm="0">
                                              <p:val>
                                                <p:strVal val="1+#ppt_h/2"/>
                                              </p:val>
                                            </p:tav>
                                            <p:tav tm="100000">
                                              <p:val>
                                                <p:strVal val="#ppt_y"/>
                                              </p:val>
                                            </p:tav>
                                          </p:tavLst>
                                        </p:anim>
                                      </p:childTnLst>
                                    </p:cTn>
                                  </p:par>
                                  <p:par>
                                    <p:cTn id="13" presetID="53" presetClass="entr" presetSubtype="528" fill="hold" nodeType="withEffect">
                                      <p:stCondLst>
                                        <p:cond delay="150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fltVal val="0.5"/>
                                              </p:val>
                                            </p:tav>
                                            <p:tav tm="100000">
                                              <p:val>
                                                <p:strVal val="#ppt_x"/>
                                              </p:val>
                                            </p:tav>
                                          </p:tavLst>
                                        </p:anim>
                                        <p:anim calcmode="lin" valueType="num">
                                          <p:cBhvr>
                                            <p:cTn id="19" dur="500" fill="hold"/>
                                            <p:tgtEl>
                                              <p:spTgt spid="15"/>
                                            </p:tgtEl>
                                            <p:attrNameLst>
                                              <p:attrName>ppt_y</p:attrName>
                                            </p:attrNameLst>
                                          </p:cBhvr>
                                          <p:tavLst>
                                            <p:tav tm="0">
                                              <p:val>
                                                <p:fltVal val="0.5"/>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350" fill="hold"/>
                                            <p:tgtEl>
                                              <p:spTgt spid="19"/>
                                            </p:tgtEl>
                                            <p:attrNameLst>
                                              <p:attrName>ppt_w</p:attrName>
                                            </p:attrNameLst>
                                          </p:cBhvr>
                                          <p:tavLst>
                                            <p:tav tm="0">
                                              <p:val>
                                                <p:fltVal val="0"/>
                                              </p:val>
                                            </p:tav>
                                            <p:tav tm="100000">
                                              <p:val>
                                                <p:strVal val="#ppt_w"/>
                                              </p:val>
                                            </p:tav>
                                          </p:tavLst>
                                        </p:anim>
                                        <p:anim calcmode="lin" valueType="num">
                                          <p:cBhvr>
                                            <p:cTn id="24" dur="350" fill="hold"/>
                                            <p:tgtEl>
                                              <p:spTgt spid="19"/>
                                            </p:tgtEl>
                                            <p:attrNameLst>
                                              <p:attrName>ppt_h</p:attrName>
                                            </p:attrNameLst>
                                          </p:cBhvr>
                                          <p:tavLst>
                                            <p:tav tm="0">
                                              <p:val>
                                                <p:fltVal val="0"/>
                                              </p:val>
                                            </p:tav>
                                            <p:tav tm="100000">
                                              <p:val>
                                                <p:strVal val="#ppt_h"/>
                                              </p:val>
                                            </p:tav>
                                          </p:tavLst>
                                        </p:anim>
                                        <p:animEffect transition="in" filter="fade">
                                          <p:cBhvr>
                                            <p:cTn id="25" dur="350"/>
                                            <p:tgtEl>
                                              <p:spTgt spid="1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350" fill="hold"/>
                                            <p:tgtEl>
                                              <p:spTgt spid="20"/>
                                            </p:tgtEl>
                                            <p:attrNameLst>
                                              <p:attrName>ppt_w</p:attrName>
                                            </p:attrNameLst>
                                          </p:cBhvr>
                                          <p:tavLst>
                                            <p:tav tm="0">
                                              <p:val>
                                                <p:fltVal val="0"/>
                                              </p:val>
                                            </p:tav>
                                            <p:tav tm="100000">
                                              <p:val>
                                                <p:strVal val="#ppt_w"/>
                                              </p:val>
                                            </p:tav>
                                          </p:tavLst>
                                        </p:anim>
                                        <p:anim calcmode="lin" valueType="num">
                                          <p:cBhvr>
                                            <p:cTn id="30" dur="350" fill="hold"/>
                                            <p:tgtEl>
                                              <p:spTgt spid="20"/>
                                            </p:tgtEl>
                                            <p:attrNameLst>
                                              <p:attrName>ppt_h</p:attrName>
                                            </p:attrNameLst>
                                          </p:cBhvr>
                                          <p:tavLst>
                                            <p:tav tm="0">
                                              <p:val>
                                                <p:fltVal val="0"/>
                                              </p:val>
                                            </p:tav>
                                            <p:tav tm="100000">
                                              <p:val>
                                                <p:strVal val="#ppt_h"/>
                                              </p:val>
                                            </p:tav>
                                          </p:tavLst>
                                        </p:anim>
                                        <p:animEffect transition="in" filter="fade">
                                          <p:cBhvr>
                                            <p:cTn id="31" dur="350"/>
                                            <p:tgtEl>
                                              <p:spTgt spid="20"/>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350" fill="hold"/>
                                            <p:tgtEl>
                                              <p:spTgt spid="21"/>
                                            </p:tgtEl>
                                            <p:attrNameLst>
                                              <p:attrName>ppt_w</p:attrName>
                                            </p:attrNameLst>
                                          </p:cBhvr>
                                          <p:tavLst>
                                            <p:tav tm="0">
                                              <p:val>
                                                <p:fltVal val="0"/>
                                              </p:val>
                                            </p:tav>
                                            <p:tav tm="100000">
                                              <p:val>
                                                <p:strVal val="#ppt_w"/>
                                              </p:val>
                                            </p:tav>
                                          </p:tavLst>
                                        </p:anim>
                                        <p:anim calcmode="lin" valueType="num">
                                          <p:cBhvr>
                                            <p:cTn id="36" dur="350" fill="hold"/>
                                            <p:tgtEl>
                                              <p:spTgt spid="21"/>
                                            </p:tgtEl>
                                            <p:attrNameLst>
                                              <p:attrName>ppt_h</p:attrName>
                                            </p:attrNameLst>
                                          </p:cBhvr>
                                          <p:tavLst>
                                            <p:tav tm="0">
                                              <p:val>
                                                <p:fltVal val="0"/>
                                              </p:val>
                                            </p:tav>
                                            <p:tav tm="100000">
                                              <p:val>
                                                <p:strVal val="#ppt_h"/>
                                              </p:val>
                                            </p:tav>
                                          </p:tavLst>
                                        </p:anim>
                                        <p:animEffect transition="in" filter="fade">
                                          <p:cBhvr>
                                            <p:cTn id="37" dur="350"/>
                                            <p:tgtEl>
                                              <p:spTgt spid="21"/>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350" fill="hold"/>
                                            <p:tgtEl>
                                              <p:spTgt spid="22"/>
                                            </p:tgtEl>
                                            <p:attrNameLst>
                                              <p:attrName>ppt_w</p:attrName>
                                            </p:attrNameLst>
                                          </p:cBhvr>
                                          <p:tavLst>
                                            <p:tav tm="0">
                                              <p:val>
                                                <p:fltVal val="0"/>
                                              </p:val>
                                            </p:tav>
                                            <p:tav tm="100000">
                                              <p:val>
                                                <p:strVal val="#ppt_w"/>
                                              </p:val>
                                            </p:tav>
                                          </p:tavLst>
                                        </p:anim>
                                        <p:anim calcmode="lin" valueType="num">
                                          <p:cBhvr>
                                            <p:cTn id="42" dur="350" fill="hold"/>
                                            <p:tgtEl>
                                              <p:spTgt spid="22"/>
                                            </p:tgtEl>
                                            <p:attrNameLst>
                                              <p:attrName>ppt_h</p:attrName>
                                            </p:attrNameLst>
                                          </p:cBhvr>
                                          <p:tavLst>
                                            <p:tav tm="0">
                                              <p:val>
                                                <p:fltVal val="0"/>
                                              </p:val>
                                            </p:tav>
                                            <p:tav tm="100000">
                                              <p:val>
                                                <p:strVal val="#ppt_h"/>
                                              </p:val>
                                            </p:tav>
                                          </p:tavLst>
                                        </p:anim>
                                        <p:animEffect transition="in" filter="fade">
                                          <p:cBhvr>
                                            <p:cTn id="43" dur="3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19" grpId="0" bldLvl="0" animBg="1"/>
          <p:bldP spid="20" grpId="0" bldLvl="0" animBg="1"/>
          <p:bldP spid="21" grpId="0" bldLvl="0" animBg="1"/>
          <p:bldP spid="22" grpId="0" bldLvl="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06797" y="1459499"/>
            <a:ext cx="4625449" cy="2331179"/>
            <a:chOff x="3523549" y="2334618"/>
            <a:chExt cx="6167265" cy="3108239"/>
          </a:xfrm>
          <a:solidFill>
            <a:srgbClr val="0E95AD"/>
          </a:solidFill>
        </p:grpSpPr>
        <p:sp>
          <p:nvSpPr>
            <p:cNvPr id="13" name="椭圆 12"/>
            <p:cNvSpPr/>
            <p:nvPr/>
          </p:nvSpPr>
          <p:spPr>
            <a:xfrm>
              <a:off x="3523549" y="2334618"/>
              <a:ext cx="766036" cy="7660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椭圆 13"/>
            <p:cNvSpPr/>
            <p:nvPr/>
          </p:nvSpPr>
          <p:spPr>
            <a:xfrm>
              <a:off x="5571831" y="3366729"/>
              <a:ext cx="556342" cy="5563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椭圆 14"/>
            <p:cNvSpPr/>
            <p:nvPr/>
          </p:nvSpPr>
          <p:spPr>
            <a:xfrm>
              <a:off x="5000830" y="5150031"/>
              <a:ext cx="292826" cy="29282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椭圆 15"/>
            <p:cNvSpPr/>
            <p:nvPr/>
          </p:nvSpPr>
          <p:spPr>
            <a:xfrm>
              <a:off x="9134472" y="3366729"/>
              <a:ext cx="556342" cy="55634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p:cNvCxnSpPr/>
            <p:nvPr/>
          </p:nvCxnSpPr>
          <p:spPr>
            <a:xfrm>
              <a:off x="3875314" y="2670629"/>
              <a:ext cx="1930400" cy="957942"/>
            </a:xfrm>
            <a:prstGeom prst="line">
              <a:avLst/>
            </a:prstGeom>
            <a:grpFill/>
            <a:ln>
              <a:solidFill>
                <a:srgbClr val="0E95AD"/>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138057" y="3614057"/>
              <a:ext cx="682172" cy="1669143"/>
            </a:xfrm>
            <a:prstGeom prst="line">
              <a:avLst/>
            </a:prstGeom>
            <a:grpFill/>
            <a:ln>
              <a:solidFill>
                <a:srgbClr val="0E95AD"/>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5" idx="2"/>
            </p:cNvCxnSpPr>
            <p:nvPr/>
          </p:nvCxnSpPr>
          <p:spPr>
            <a:xfrm flipV="1">
              <a:off x="5000830" y="3614057"/>
              <a:ext cx="4476999" cy="1682387"/>
            </a:xfrm>
            <a:prstGeom prst="line">
              <a:avLst/>
            </a:prstGeom>
            <a:grpFill/>
            <a:ln>
              <a:solidFill>
                <a:srgbClr val="1874BC"/>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467360" y="483235"/>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ysClr val="window" lastClr="FFFFFF"/>
                </a:solidFill>
              </a14:hiddenFill>
            </a:ext>
          </a:extLst>
        </p:spPr>
        <p:txBody>
          <a:bodyPr rtlCol="0" anchor="ctr"/>
          <a:lstStyle/>
          <a:p>
            <a:pPr algn="ctr"/>
            <a:endParaRPr lang="zh-CN" altLang="en-US"/>
          </a:p>
        </p:txBody>
      </p:sp>
      <p:grpSp>
        <p:nvGrpSpPr>
          <p:cNvPr id="42" name="组合 41"/>
          <p:cNvGrpSpPr/>
          <p:nvPr/>
        </p:nvGrpSpPr>
        <p:grpSpPr>
          <a:xfrm>
            <a:off x="579306" y="1711612"/>
            <a:ext cx="2127710" cy="999249"/>
            <a:chOff x="2153344" y="2276872"/>
            <a:chExt cx="2700556" cy="1268279"/>
          </a:xfrm>
        </p:grpSpPr>
        <p:sp>
          <p:nvSpPr>
            <p:cNvPr id="43" name="文本框 80"/>
            <p:cNvSpPr txBox="1"/>
            <p:nvPr/>
          </p:nvSpPr>
          <p:spPr>
            <a:xfrm>
              <a:off x="2153344" y="2636913"/>
              <a:ext cx="2529289" cy="908238"/>
            </a:xfrm>
            <a:prstGeom prst="rect">
              <a:avLst/>
            </a:prstGeom>
            <a:noFill/>
          </p:spPr>
          <p:txBody>
            <a:bodyPr wrap="square" rtlCol="0">
              <a:spAutoFit/>
            </a:bodyPr>
            <a:lstStyle/>
            <a:p>
              <a:pPr algn="r">
                <a:lnSpc>
                  <a:spcPct val="150000"/>
                </a:lnSpc>
              </a:pPr>
              <a:r>
                <a:rPr lang="zh-CN" altLang="en-US" sz="900" dirty="0">
                  <a:solidFill>
                    <a:sysClr val="windowText" lastClr="000000">
                      <a:lumMod val="65000"/>
                      <a:lumOff val="35000"/>
                    </a:sysClr>
                  </a:solidFill>
                  <a:latin typeface="方正兰亭黑简体" pitchFamily="2" charset="-122"/>
                  <a:ea typeface="方正兰亭黑简体" pitchFamily="2" charset="-122"/>
                </a:rPr>
                <a:t>由在此输入详细介绍，以表达项目工作的详细资料和文字信息。在此输入详细介绍</a:t>
              </a:r>
            </a:p>
          </p:txBody>
        </p:sp>
        <p:sp>
          <p:nvSpPr>
            <p:cNvPr id="44" name="TextBox 65"/>
            <p:cNvSpPr txBox="1"/>
            <p:nvPr/>
          </p:nvSpPr>
          <p:spPr>
            <a:xfrm>
              <a:off x="3550154" y="2276872"/>
              <a:ext cx="1303746" cy="300298"/>
            </a:xfrm>
            <a:prstGeom prst="rect">
              <a:avLst/>
            </a:prstGeom>
            <a:noFill/>
          </p:spPr>
          <p:txBody>
            <a:bodyPr wrap="none" lIns="51430" tIns="25715" rIns="51430" bIns="25715" rtlCol="0">
              <a:spAutoFit/>
            </a:bodyPr>
            <a:lstStyle/>
            <a:p>
              <a:r>
                <a:rPr lang="zh-CN" altLang="en-US" sz="1200" b="1" dirty="0">
                  <a:solidFill>
                    <a:srgbClr val="0E95AD"/>
                  </a:solidFill>
                  <a:latin typeface="微软雅黑" panose="020B0503020204020204" pitchFamily="34" charset="-122"/>
                  <a:ea typeface="微软雅黑" panose="020B0503020204020204" pitchFamily="34" charset="-122"/>
                </a:rPr>
                <a:t>点击添加文本</a:t>
              </a:r>
            </a:p>
          </p:txBody>
        </p:sp>
        <p:sp>
          <p:nvSpPr>
            <p:cNvPr id="45" name="任意多边形 74"/>
            <p:cNvSpPr/>
            <p:nvPr/>
          </p:nvSpPr>
          <p:spPr>
            <a:xfrm>
              <a:off x="2296886" y="2645229"/>
              <a:ext cx="2253343" cy="0"/>
            </a:xfrm>
            <a:custGeom>
              <a:avLst/>
              <a:gdLst>
                <a:gd name="connsiteX0" fmla="*/ 0 w 2253343"/>
                <a:gd name="connsiteY0" fmla="*/ 0 h 0"/>
                <a:gd name="connsiteX1" fmla="*/ 2253343 w 2253343"/>
                <a:gd name="connsiteY1" fmla="*/ 0 h 0"/>
              </a:gdLst>
              <a:ahLst/>
              <a:cxnLst>
                <a:cxn ang="0">
                  <a:pos x="connsiteX0" y="connsiteY0"/>
                </a:cxn>
                <a:cxn ang="0">
                  <a:pos x="connsiteX1" y="connsiteY1"/>
                </a:cxn>
              </a:cxnLst>
              <a:rect l="l" t="t" r="r" b="b"/>
              <a:pathLst>
                <a:path w="2253343">
                  <a:moveTo>
                    <a:pt x="0" y="0"/>
                  </a:moveTo>
                  <a:lnTo>
                    <a:pt x="2253343" y="0"/>
                  </a:lnTo>
                </a:path>
              </a:pathLst>
            </a:custGeom>
            <a:noFill/>
            <a:ln w="9525" cap="flat" cmpd="sng" algn="ctr">
              <a:solidFill>
                <a:sysClr val="windowText" lastClr="000000">
                  <a:lumMod val="50000"/>
                  <a:lumOff val="50000"/>
                </a:sysClr>
              </a:solidFill>
              <a:prstDash val="dash"/>
            </a:ln>
            <a:effectLst/>
          </p:spPr>
          <p:txBody>
            <a:bodyPr rtlCol="0" anchor="ctr"/>
            <a:lstStyle/>
            <a:p>
              <a:pPr algn="ctr"/>
              <a:endParaRPr lang="zh-CN" altLang="en-US" sz="1050"/>
            </a:p>
          </p:txBody>
        </p:sp>
      </p:grpSp>
      <p:grpSp>
        <p:nvGrpSpPr>
          <p:cNvPr id="8" name="组合 7"/>
          <p:cNvGrpSpPr/>
          <p:nvPr/>
        </p:nvGrpSpPr>
        <p:grpSpPr>
          <a:xfrm>
            <a:off x="1321621" y="3368962"/>
            <a:ext cx="2127710" cy="999249"/>
            <a:chOff x="2153344" y="2276872"/>
            <a:chExt cx="2700556" cy="1268279"/>
          </a:xfrm>
        </p:grpSpPr>
        <p:sp>
          <p:nvSpPr>
            <p:cNvPr id="9" name="文本框 80"/>
            <p:cNvSpPr txBox="1"/>
            <p:nvPr/>
          </p:nvSpPr>
          <p:spPr>
            <a:xfrm>
              <a:off x="2153344" y="2636913"/>
              <a:ext cx="2529289" cy="908238"/>
            </a:xfrm>
            <a:prstGeom prst="rect">
              <a:avLst/>
            </a:prstGeom>
            <a:noFill/>
          </p:spPr>
          <p:txBody>
            <a:bodyPr wrap="square" rtlCol="0">
              <a:spAutoFit/>
            </a:bodyPr>
            <a:lstStyle/>
            <a:p>
              <a:pPr algn="r">
                <a:lnSpc>
                  <a:spcPct val="150000"/>
                </a:lnSpc>
              </a:pPr>
              <a:r>
                <a:rPr lang="zh-CN" altLang="en-US" sz="900" dirty="0">
                  <a:solidFill>
                    <a:sysClr val="windowText" lastClr="000000">
                      <a:lumMod val="65000"/>
                      <a:lumOff val="35000"/>
                    </a:sysClr>
                  </a:solidFill>
                  <a:latin typeface="方正兰亭黑简体" pitchFamily="2" charset="-122"/>
                  <a:ea typeface="方正兰亭黑简体" pitchFamily="2" charset="-122"/>
                </a:rPr>
                <a:t>由在此输入详细介绍，以表达项目工作的详细资料和文字信息。在此输入详细介绍</a:t>
              </a:r>
            </a:p>
          </p:txBody>
        </p:sp>
        <p:sp>
          <p:nvSpPr>
            <p:cNvPr id="10" name="TextBox 65"/>
            <p:cNvSpPr txBox="1"/>
            <p:nvPr/>
          </p:nvSpPr>
          <p:spPr>
            <a:xfrm>
              <a:off x="3550154" y="2276872"/>
              <a:ext cx="1303746" cy="300298"/>
            </a:xfrm>
            <a:prstGeom prst="rect">
              <a:avLst/>
            </a:prstGeom>
            <a:noFill/>
          </p:spPr>
          <p:txBody>
            <a:bodyPr wrap="none" lIns="51430" tIns="25715" rIns="51430" bIns="25715" rtlCol="0">
              <a:spAutoFit/>
            </a:bodyPr>
            <a:lstStyle/>
            <a:p>
              <a:r>
                <a:rPr lang="zh-CN" altLang="en-US" sz="1200" b="1" dirty="0">
                  <a:solidFill>
                    <a:srgbClr val="0E95AD"/>
                  </a:solidFill>
                  <a:latin typeface="微软雅黑" panose="020B0503020204020204" pitchFamily="34" charset="-122"/>
                  <a:ea typeface="微软雅黑" panose="020B0503020204020204" pitchFamily="34" charset="-122"/>
                </a:rPr>
                <a:t>点击添加文本</a:t>
              </a:r>
            </a:p>
          </p:txBody>
        </p:sp>
        <p:sp>
          <p:nvSpPr>
            <p:cNvPr id="11" name="任意多边形 74"/>
            <p:cNvSpPr/>
            <p:nvPr/>
          </p:nvSpPr>
          <p:spPr>
            <a:xfrm>
              <a:off x="2296886" y="2645229"/>
              <a:ext cx="2253343" cy="0"/>
            </a:xfrm>
            <a:custGeom>
              <a:avLst/>
              <a:gdLst>
                <a:gd name="connsiteX0" fmla="*/ 0 w 2253343"/>
                <a:gd name="connsiteY0" fmla="*/ 0 h 0"/>
                <a:gd name="connsiteX1" fmla="*/ 2253343 w 2253343"/>
                <a:gd name="connsiteY1" fmla="*/ 0 h 0"/>
              </a:gdLst>
              <a:ahLst/>
              <a:cxnLst>
                <a:cxn ang="0">
                  <a:pos x="connsiteX0" y="connsiteY0"/>
                </a:cxn>
                <a:cxn ang="0">
                  <a:pos x="connsiteX1" y="connsiteY1"/>
                </a:cxn>
              </a:cxnLst>
              <a:rect l="l" t="t" r="r" b="b"/>
              <a:pathLst>
                <a:path w="2253343">
                  <a:moveTo>
                    <a:pt x="0" y="0"/>
                  </a:moveTo>
                  <a:lnTo>
                    <a:pt x="2253343" y="0"/>
                  </a:lnTo>
                </a:path>
              </a:pathLst>
            </a:custGeom>
            <a:noFill/>
            <a:ln w="9525" cap="flat" cmpd="sng" algn="ctr">
              <a:solidFill>
                <a:sysClr val="windowText" lastClr="000000">
                  <a:lumMod val="50000"/>
                  <a:lumOff val="50000"/>
                </a:sysClr>
              </a:solidFill>
              <a:prstDash val="dash"/>
            </a:ln>
            <a:effectLst/>
          </p:spPr>
          <p:txBody>
            <a:bodyPr rtlCol="0" anchor="ctr"/>
            <a:lstStyle/>
            <a:p>
              <a:pPr algn="ctr"/>
              <a:endParaRPr lang="zh-CN" altLang="en-US" sz="1050"/>
            </a:p>
          </p:txBody>
        </p:sp>
      </p:grpSp>
      <p:grpSp>
        <p:nvGrpSpPr>
          <p:cNvPr id="12" name="组合 11"/>
          <p:cNvGrpSpPr/>
          <p:nvPr/>
        </p:nvGrpSpPr>
        <p:grpSpPr>
          <a:xfrm>
            <a:off x="4660451" y="1246792"/>
            <a:ext cx="2127710" cy="999249"/>
            <a:chOff x="2153344" y="2276872"/>
            <a:chExt cx="2700556" cy="1268279"/>
          </a:xfrm>
        </p:grpSpPr>
        <p:sp>
          <p:nvSpPr>
            <p:cNvPr id="28" name="文本框 80"/>
            <p:cNvSpPr txBox="1"/>
            <p:nvPr/>
          </p:nvSpPr>
          <p:spPr>
            <a:xfrm>
              <a:off x="2153344" y="2636913"/>
              <a:ext cx="2529289" cy="908238"/>
            </a:xfrm>
            <a:prstGeom prst="rect">
              <a:avLst/>
            </a:prstGeom>
            <a:noFill/>
          </p:spPr>
          <p:txBody>
            <a:bodyPr wrap="square" rtlCol="0">
              <a:spAutoFit/>
            </a:bodyPr>
            <a:lstStyle/>
            <a:p>
              <a:pPr algn="r">
                <a:lnSpc>
                  <a:spcPct val="150000"/>
                </a:lnSpc>
              </a:pPr>
              <a:r>
                <a:rPr lang="zh-CN" altLang="en-US" sz="900" dirty="0">
                  <a:solidFill>
                    <a:sysClr val="windowText" lastClr="000000">
                      <a:lumMod val="65000"/>
                      <a:lumOff val="35000"/>
                    </a:sysClr>
                  </a:solidFill>
                  <a:latin typeface="方正兰亭黑简体" pitchFamily="2" charset="-122"/>
                  <a:ea typeface="方正兰亭黑简体" pitchFamily="2" charset="-122"/>
                </a:rPr>
                <a:t>由在此输入详细介绍，以表达项目工作的详细资料和文字信息。在此输入详细介绍</a:t>
              </a:r>
            </a:p>
          </p:txBody>
        </p:sp>
        <p:sp>
          <p:nvSpPr>
            <p:cNvPr id="29" name="TextBox 65"/>
            <p:cNvSpPr txBox="1"/>
            <p:nvPr/>
          </p:nvSpPr>
          <p:spPr>
            <a:xfrm>
              <a:off x="3550154" y="2276872"/>
              <a:ext cx="1303746" cy="300298"/>
            </a:xfrm>
            <a:prstGeom prst="rect">
              <a:avLst/>
            </a:prstGeom>
            <a:noFill/>
          </p:spPr>
          <p:txBody>
            <a:bodyPr wrap="none" lIns="51430" tIns="25715" rIns="51430" bIns="25715" rtlCol="0">
              <a:spAutoFit/>
            </a:bodyPr>
            <a:lstStyle/>
            <a:p>
              <a:r>
                <a:rPr lang="zh-CN" altLang="en-US" sz="1200" b="1" dirty="0">
                  <a:solidFill>
                    <a:srgbClr val="0E95AD"/>
                  </a:solidFill>
                  <a:latin typeface="微软雅黑" panose="020B0503020204020204" pitchFamily="34" charset="-122"/>
                  <a:ea typeface="微软雅黑" panose="020B0503020204020204" pitchFamily="34" charset="-122"/>
                </a:rPr>
                <a:t>点击添加文本</a:t>
              </a:r>
            </a:p>
          </p:txBody>
        </p:sp>
        <p:sp>
          <p:nvSpPr>
            <p:cNvPr id="30" name="任意多边形 74"/>
            <p:cNvSpPr/>
            <p:nvPr/>
          </p:nvSpPr>
          <p:spPr>
            <a:xfrm>
              <a:off x="2296886" y="2645229"/>
              <a:ext cx="2253343" cy="0"/>
            </a:xfrm>
            <a:custGeom>
              <a:avLst/>
              <a:gdLst>
                <a:gd name="connsiteX0" fmla="*/ 0 w 2253343"/>
                <a:gd name="connsiteY0" fmla="*/ 0 h 0"/>
                <a:gd name="connsiteX1" fmla="*/ 2253343 w 2253343"/>
                <a:gd name="connsiteY1" fmla="*/ 0 h 0"/>
              </a:gdLst>
              <a:ahLst/>
              <a:cxnLst>
                <a:cxn ang="0">
                  <a:pos x="connsiteX0" y="connsiteY0"/>
                </a:cxn>
                <a:cxn ang="0">
                  <a:pos x="connsiteX1" y="connsiteY1"/>
                </a:cxn>
              </a:cxnLst>
              <a:rect l="l" t="t" r="r" b="b"/>
              <a:pathLst>
                <a:path w="2253343">
                  <a:moveTo>
                    <a:pt x="0" y="0"/>
                  </a:moveTo>
                  <a:lnTo>
                    <a:pt x="2253343" y="0"/>
                  </a:lnTo>
                </a:path>
              </a:pathLst>
            </a:custGeom>
            <a:noFill/>
            <a:ln w="9525" cap="flat" cmpd="sng" algn="ctr">
              <a:solidFill>
                <a:sysClr val="windowText" lastClr="000000">
                  <a:lumMod val="50000"/>
                  <a:lumOff val="50000"/>
                </a:sysClr>
              </a:solidFill>
              <a:prstDash val="dash"/>
            </a:ln>
            <a:effectLst/>
          </p:spPr>
          <p:txBody>
            <a:bodyPr rtlCol="0" anchor="ctr"/>
            <a:lstStyle/>
            <a:p>
              <a:pPr algn="ctr"/>
              <a:endParaRPr lang="zh-CN" altLang="en-US" sz="1050"/>
            </a:p>
          </p:txBody>
        </p:sp>
      </p:grpSp>
      <p:grpSp>
        <p:nvGrpSpPr>
          <p:cNvPr id="31" name="组合 30"/>
          <p:cNvGrpSpPr/>
          <p:nvPr/>
        </p:nvGrpSpPr>
        <p:grpSpPr>
          <a:xfrm>
            <a:off x="6059991" y="3368962"/>
            <a:ext cx="2127710" cy="999249"/>
            <a:chOff x="2153344" y="2276872"/>
            <a:chExt cx="2700556" cy="1268279"/>
          </a:xfrm>
        </p:grpSpPr>
        <p:sp>
          <p:nvSpPr>
            <p:cNvPr id="32" name="文本框 80"/>
            <p:cNvSpPr txBox="1"/>
            <p:nvPr/>
          </p:nvSpPr>
          <p:spPr>
            <a:xfrm>
              <a:off x="2153344" y="2636913"/>
              <a:ext cx="2529289" cy="908238"/>
            </a:xfrm>
            <a:prstGeom prst="rect">
              <a:avLst/>
            </a:prstGeom>
            <a:noFill/>
          </p:spPr>
          <p:txBody>
            <a:bodyPr wrap="square" rtlCol="0">
              <a:spAutoFit/>
            </a:bodyPr>
            <a:lstStyle/>
            <a:p>
              <a:pPr algn="r">
                <a:lnSpc>
                  <a:spcPct val="150000"/>
                </a:lnSpc>
              </a:pPr>
              <a:r>
                <a:rPr lang="zh-CN" altLang="en-US" sz="900" dirty="0">
                  <a:solidFill>
                    <a:sysClr val="windowText" lastClr="000000">
                      <a:lumMod val="65000"/>
                      <a:lumOff val="35000"/>
                    </a:sysClr>
                  </a:solidFill>
                  <a:latin typeface="方正兰亭黑简体" pitchFamily="2" charset="-122"/>
                  <a:ea typeface="方正兰亭黑简体" pitchFamily="2" charset="-122"/>
                </a:rPr>
                <a:t>由在此输入详细介绍，以表达项目工作的详细资料和文字信息。在此输入详细介绍</a:t>
              </a:r>
            </a:p>
          </p:txBody>
        </p:sp>
        <p:sp>
          <p:nvSpPr>
            <p:cNvPr id="33" name="TextBox 65"/>
            <p:cNvSpPr txBox="1"/>
            <p:nvPr/>
          </p:nvSpPr>
          <p:spPr>
            <a:xfrm>
              <a:off x="3550154" y="2276872"/>
              <a:ext cx="1303746" cy="300298"/>
            </a:xfrm>
            <a:prstGeom prst="rect">
              <a:avLst/>
            </a:prstGeom>
            <a:noFill/>
          </p:spPr>
          <p:txBody>
            <a:bodyPr wrap="none" lIns="51430" tIns="25715" rIns="51430" bIns="25715" rtlCol="0">
              <a:spAutoFit/>
            </a:bodyPr>
            <a:lstStyle/>
            <a:p>
              <a:r>
                <a:rPr lang="zh-CN" altLang="en-US" sz="1200" b="1" dirty="0">
                  <a:solidFill>
                    <a:srgbClr val="0E95AD"/>
                  </a:solidFill>
                  <a:latin typeface="微软雅黑" panose="020B0503020204020204" pitchFamily="34" charset="-122"/>
                  <a:ea typeface="微软雅黑" panose="020B0503020204020204" pitchFamily="34" charset="-122"/>
                </a:rPr>
                <a:t>点击添加文本</a:t>
              </a:r>
            </a:p>
          </p:txBody>
        </p:sp>
        <p:sp>
          <p:nvSpPr>
            <p:cNvPr id="34" name="任意多边形 74"/>
            <p:cNvSpPr/>
            <p:nvPr/>
          </p:nvSpPr>
          <p:spPr>
            <a:xfrm>
              <a:off x="2296886" y="2645229"/>
              <a:ext cx="2253343" cy="0"/>
            </a:xfrm>
            <a:custGeom>
              <a:avLst/>
              <a:gdLst>
                <a:gd name="connsiteX0" fmla="*/ 0 w 2253343"/>
                <a:gd name="connsiteY0" fmla="*/ 0 h 0"/>
                <a:gd name="connsiteX1" fmla="*/ 2253343 w 2253343"/>
                <a:gd name="connsiteY1" fmla="*/ 0 h 0"/>
              </a:gdLst>
              <a:ahLst/>
              <a:cxnLst>
                <a:cxn ang="0">
                  <a:pos x="connsiteX0" y="connsiteY0"/>
                </a:cxn>
                <a:cxn ang="0">
                  <a:pos x="connsiteX1" y="connsiteY1"/>
                </a:cxn>
              </a:cxnLst>
              <a:rect l="l" t="t" r="r" b="b"/>
              <a:pathLst>
                <a:path w="2253343">
                  <a:moveTo>
                    <a:pt x="0" y="0"/>
                  </a:moveTo>
                  <a:lnTo>
                    <a:pt x="2253343" y="0"/>
                  </a:lnTo>
                </a:path>
              </a:pathLst>
            </a:custGeom>
            <a:noFill/>
            <a:ln w="9525" cap="flat" cmpd="sng" algn="ctr">
              <a:solidFill>
                <a:sysClr val="windowText" lastClr="000000">
                  <a:lumMod val="50000"/>
                  <a:lumOff val="50000"/>
                </a:sysClr>
              </a:solidFill>
              <a:prstDash val="dash"/>
            </a:ln>
            <a:effectLst/>
          </p:spPr>
          <p:txBody>
            <a:bodyPr rtlCol="0" anchor="ctr"/>
            <a:lstStyle/>
            <a:p>
              <a:pPr algn="ctr"/>
              <a:endParaRPr lang="zh-CN" altLang="en-US" sz="1050"/>
            </a:p>
          </p:txBody>
        </p:sp>
      </p:gr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slide(fromRight)">
                                      <p:cBhvr>
                                        <p:cTn id="13" dur="500"/>
                                        <p:tgtEl>
                                          <p:spTgt spid="42"/>
                                        </p:tgtEl>
                                      </p:cBhvr>
                                    </p:animEffect>
                                  </p:childTnLst>
                                </p:cTn>
                              </p:par>
                            </p:childTnLst>
                          </p:cTn>
                        </p:par>
                        <p:par>
                          <p:cTn id="14" fill="hold">
                            <p:stCondLst>
                              <p:cond delay="1500"/>
                            </p:stCondLst>
                            <p:childTnLst>
                              <p:par>
                                <p:cTn id="15" presetID="1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Right)">
                                      <p:cBhvr>
                                        <p:cTn id="17" dur="500"/>
                                        <p:tgtEl>
                                          <p:spTgt spid="8"/>
                                        </p:tgtEl>
                                      </p:cBhvr>
                                    </p:animEffect>
                                  </p:childTnLst>
                                </p:cTn>
                              </p:par>
                            </p:childTnLst>
                          </p:cTn>
                        </p:par>
                        <p:par>
                          <p:cTn id="18" fill="hold">
                            <p:stCondLst>
                              <p:cond delay="2000"/>
                            </p:stCondLst>
                            <p:childTnLst>
                              <p:par>
                                <p:cTn id="19" presetID="12" presetClass="entr" presetSubtype="2"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lide(fromRight)">
                                      <p:cBhvr>
                                        <p:cTn id="21" dur="500"/>
                                        <p:tgtEl>
                                          <p:spTgt spid="12"/>
                                        </p:tgtEl>
                                      </p:cBhvr>
                                    </p:animEffect>
                                  </p:childTnLst>
                                </p:cTn>
                              </p:par>
                            </p:childTnLst>
                          </p:cTn>
                        </p:par>
                        <p:par>
                          <p:cTn id="22" fill="hold">
                            <p:stCondLst>
                              <p:cond delay="2500"/>
                            </p:stCondLst>
                            <p:childTnLst>
                              <p:par>
                                <p:cTn id="23" presetID="12" presetClass="entr" presetSubtype="2"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slide(fromRight)">
                                      <p:cBhvr>
                                        <p:cTn id="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grayscl/>
            <a:extLst>
              <a:ext uri="{28A0092B-C50C-407E-A947-70E740481C1C}">
                <a14:useLocalDpi xmlns:a14="http://schemas.microsoft.com/office/drawing/2010/main" val="0"/>
              </a:ext>
            </a:extLst>
          </a:blip>
          <a:srcRect/>
          <a:stretch>
            <a:fillRect/>
          </a:stretch>
        </p:blipFill>
        <p:spPr>
          <a:xfrm>
            <a:off x="6093584" y="1461498"/>
            <a:ext cx="2402291" cy="1655775"/>
          </a:xfrm>
          <a:custGeom>
            <a:avLst/>
            <a:gdLst>
              <a:gd name="connsiteX0" fmla="*/ 0 w 3203055"/>
              <a:gd name="connsiteY0" fmla="*/ 0 h 2207700"/>
              <a:gd name="connsiteX1" fmla="*/ 3203055 w 3203055"/>
              <a:gd name="connsiteY1" fmla="*/ 0 h 2207700"/>
              <a:gd name="connsiteX2" fmla="*/ 3203055 w 3203055"/>
              <a:gd name="connsiteY2" fmla="*/ 2207700 h 2207700"/>
              <a:gd name="connsiteX3" fmla="*/ 0 w 3203055"/>
              <a:gd name="connsiteY3" fmla="*/ 2207700 h 2207700"/>
            </a:gdLst>
            <a:ahLst/>
            <a:cxnLst>
              <a:cxn ang="0">
                <a:pos x="connsiteX0" y="connsiteY0"/>
              </a:cxn>
              <a:cxn ang="0">
                <a:pos x="connsiteX1" y="connsiteY1"/>
              </a:cxn>
              <a:cxn ang="0">
                <a:pos x="connsiteX2" y="connsiteY2"/>
              </a:cxn>
              <a:cxn ang="0">
                <a:pos x="connsiteX3" y="connsiteY3"/>
              </a:cxn>
            </a:cxnLst>
            <a:rect l="l" t="t" r="r" b="b"/>
            <a:pathLst>
              <a:path w="3203055" h="2207700">
                <a:moveTo>
                  <a:pt x="0" y="0"/>
                </a:moveTo>
                <a:lnTo>
                  <a:pt x="3203055" y="0"/>
                </a:lnTo>
                <a:lnTo>
                  <a:pt x="3203055" y="2207700"/>
                </a:lnTo>
                <a:lnTo>
                  <a:pt x="0" y="2207700"/>
                </a:lnTo>
                <a:close/>
              </a:path>
            </a:pathLst>
          </a:custGeom>
        </p:spPr>
      </p:pic>
      <p:pic>
        <p:nvPicPr>
          <p:cNvPr id="25" name="图片 24"/>
          <p:cNvPicPr>
            <a:picLocks noChangeAspect="1"/>
          </p:cNvPicPr>
          <p:nvPr/>
        </p:nvPicPr>
        <p:blipFill>
          <a:blip r:embed="rId4" cstate="print">
            <a:grayscl/>
            <a:extLst>
              <a:ext uri="{28A0092B-C50C-407E-A947-70E740481C1C}">
                <a14:useLocalDpi xmlns:a14="http://schemas.microsoft.com/office/drawing/2010/main" val="0"/>
              </a:ext>
            </a:extLst>
          </a:blip>
          <a:srcRect/>
          <a:stretch>
            <a:fillRect/>
          </a:stretch>
        </p:blipFill>
        <p:spPr>
          <a:xfrm>
            <a:off x="754532" y="1454725"/>
            <a:ext cx="2425935" cy="1655775"/>
          </a:xfrm>
          <a:custGeom>
            <a:avLst/>
            <a:gdLst>
              <a:gd name="connsiteX0" fmla="*/ 0 w 3234580"/>
              <a:gd name="connsiteY0" fmla="*/ 0 h 2207700"/>
              <a:gd name="connsiteX1" fmla="*/ 3234580 w 3234580"/>
              <a:gd name="connsiteY1" fmla="*/ 0 h 2207700"/>
              <a:gd name="connsiteX2" fmla="*/ 3234580 w 3234580"/>
              <a:gd name="connsiteY2" fmla="*/ 2207700 h 2207700"/>
              <a:gd name="connsiteX3" fmla="*/ 0 w 3234580"/>
              <a:gd name="connsiteY3" fmla="*/ 2207700 h 2207700"/>
            </a:gdLst>
            <a:ahLst/>
            <a:cxnLst>
              <a:cxn ang="0">
                <a:pos x="connsiteX0" y="connsiteY0"/>
              </a:cxn>
              <a:cxn ang="0">
                <a:pos x="connsiteX1" y="connsiteY1"/>
              </a:cxn>
              <a:cxn ang="0">
                <a:pos x="connsiteX2" y="connsiteY2"/>
              </a:cxn>
              <a:cxn ang="0">
                <a:pos x="connsiteX3" y="connsiteY3"/>
              </a:cxn>
            </a:cxnLst>
            <a:rect l="l" t="t" r="r" b="b"/>
            <a:pathLst>
              <a:path w="3234580" h="2207700">
                <a:moveTo>
                  <a:pt x="0" y="0"/>
                </a:moveTo>
                <a:lnTo>
                  <a:pt x="3234580" y="0"/>
                </a:lnTo>
                <a:lnTo>
                  <a:pt x="3234580" y="2207700"/>
                </a:lnTo>
                <a:lnTo>
                  <a:pt x="0" y="2207700"/>
                </a:lnTo>
                <a:close/>
              </a:path>
            </a:pathLst>
          </a:custGeom>
        </p:spPr>
      </p:pic>
      <p:pic>
        <p:nvPicPr>
          <p:cNvPr id="24" name="图片 23"/>
          <p:cNvPicPr>
            <a:picLocks noChangeAspect="1"/>
          </p:cNvPicPr>
          <p:nvPr/>
        </p:nvPicPr>
        <p:blipFill>
          <a:blip r:embed="rId5" cstate="print">
            <a:grayscl/>
            <a:extLst>
              <a:ext uri="{28A0092B-C50C-407E-A947-70E740481C1C}">
                <a14:useLocalDpi xmlns:a14="http://schemas.microsoft.com/office/drawing/2010/main" val="0"/>
              </a:ext>
            </a:extLst>
          </a:blip>
          <a:srcRect/>
          <a:stretch>
            <a:fillRect/>
          </a:stretch>
        </p:blipFill>
        <p:spPr>
          <a:xfrm>
            <a:off x="3433453" y="1461498"/>
            <a:ext cx="2407146" cy="1655775"/>
          </a:xfrm>
          <a:custGeom>
            <a:avLst/>
            <a:gdLst>
              <a:gd name="connsiteX0" fmla="*/ 0 w 3209528"/>
              <a:gd name="connsiteY0" fmla="*/ 0 h 2207700"/>
              <a:gd name="connsiteX1" fmla="*/ 3209528 w 3209528"/>
              <a:gd name="connsiteY1" fmla="*/ 0 h 2207700"/>
              <a:gd name="connsiteX2" fmla="*/ 3209528 w 3209528"/>
              <a:gd name="connsiteY2" fmla="*/ 2207700 h 2207700"/>
              <a:gd name="connsiteX3" fmla="*/ 0 w 3209528"/>
              <a:gd name="connsiteY3" fmla="*/ 2207700 h 2207700"/>
            </a:gdLst>
            <a:ahLst/>
            <a:cxnLst>
              <a:cxn ang="0">
                <a:pos x="connsiteX0" y="connsiteY0"/>
              </a:cxn>
              <a:cxn ang="0">
                <a:pos x="connsiteX1" y="connsiteY1"/>
              </a:cxn>
              <a:cxn ang="0">
                <a:pos x="connsiteX2" y="connsiteY2"/>
              </a:cxn>
              <a:cxn ang="0">
                <a:pos x="connsiteX3" y="connsiteY3"/>
              </a:cxn>
            </a:cxnLst>
            <a:rect l="l" t="t" r="r" b="b"/>
            <a:pathLst>
              <a:path w="3209528" h="2207700">
                <a:moveTo>
                  <a:pt x="0" y="0"/>
                </a:moveTo>
                <a:lnTo>
                  <a:pt x="3209528" y="0"/>
                </a:lnTo>
                <a:lnTo>
                  <a:pt x="3209528" y="2207700"/>
                </a:lnTo>
                <a:lnTo>
                  <a:pt x="0" y="2207700"/>
                </a:lnTo>
                <a:close/>
              </a:path>
            </a:pathLst>
          </a:custGeom>
        </p:spPr>
      </p:pic>
      <p:sp>
        <p:nvSpPr>
          <p:cNvPr id="11" name="矩形 10"/>
          <p:cNvSpPr/>
          <p:nvPr/>
        </p:nvSpPr>
        <p:spPr>
          <a:xfrm>
            <a:off x="754532" y="3117273"/>
            <a:ext cx="2425935" cy="341119"/>
          </a:xfrm>
          <a:prstGeom prst="rect">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12" name="矩形 11"/>
          <p:cNvSpPr/>
          <p:nvPr/>
        </p:nvSpPr>
        <p:spPr>
          <a:xfrm>
            <a:off x="3424058" y="3117273"/>
            <a:ext cx="2416541" cy="341119"/>
          </a:xfrm>
          <a:prstGeom prst="rect">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13" name="矩形 12"/>
          <p:cNvSpPr/>
          <p:nvPr/>
        </p:nvSpPr>
        <p:spPr>
          <a:xfrm>
            <a:off x="6082687" y="3110500"/>
            <a:ext cx="2431082" cy="341119"/>
          </a:xfrm>
          <a:prstGeom prst="rect">
            <a:avLst/>
          </a:prstGeom>
          <a:solidFill>
            <a:srgbClr val="0E9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14" name="矩形 13"/>
          <p:cNvSpPr/>
          <p:nvPr/>
        </p:nvSpPr>
        <p:spPr>
          <a:xfrm>
            <a:off x="1142755" y="3117273"/>
            <a:ext cx="1554480" cy="368300"/>
          </a:xfrm>
          <a:prstGeom prst="rect">
            <a:avLst/>
          </a:prstGeom>
        </p:spPr>
        <p:txBody>
          <a:bodyPr wrap="none">
            <a:spAutoFit/>
          </a:bodyPr>
          <a:lstStyle/>
          <a:p>
            <a:r>
              <a:rPr lang="zh-CN" altLang="en-US" dirty="0">
                <a:solidFill>
                  <a:schemeClr val="bg1"/>
                </a:solidFill>
                <a:latin typeface="Calibri Light" panose="020F0302020204030204"/>
              </a:rPr>
              <a:t>输入你的标题</a:t>
            </a:r>
          </a:p>
        </p:txBody>
      </p:sp>
      <p:sp>
        <p:nvSpPr>
          <p:cNvPr id="15" name="矩形 14"/>
          <p:cNvSpPr/>
          <p:nvPr/>
        </p:nvSpPr>
        <p:spPr>
          <a:xfrm>
            <a:off x="3806832" y="3117273"/>
            <a:ext cx="1554480" cy="368300"/>
          </a:xfrm>
          <a:prstGeom prst="rect">
            <a:avLst/>
          </a:prstGeom>
        </p:spPr>
        <p:txBody>
          <a:bodyPr wrap="none">
            <a:spAutoFit/>
          </a:bodyPr>
          <a:lstStyle/>
          <a:p>
            <a:r>
              <a:rPr lang="zh-CN" altLang="en-US" dirty="0">
                <a:solidFill>
                  <a:schemeClr val="bg1"/>
                </a:solidFill>
                <a:latin typeface="Calibri Light" panose="020F0302020204030204"/>
              </a:rPr>
              <a:t>输入你的标题</a:t>
            </a:r>
          </a:p>
        </p:txBody>
      </p:sp>
      <p:sp>
        <p:nvSpPr>
          <p:cNvPr id="16" name="矩形 15"/>
          <p:cNvSpPr/>
          <p:nvPr/>
        </p:nvSpPr>
        <p:spPr>
          <a:xfrm>
            <a:off x="6473483" y="3117273"/>
            <a:ext cx="1554480" cy="368300"/>
          </a:xfrm>
          <a:prstGeom prst="rect">
            <a:avLst/>
          </a:prstGeom>
        </p:spPr>
        <p:txBody>
          <a:bodyPr wrap="none">
            <a:spAutoFit/>
          </a:bodyPr>
          <a:lstStyle/>
          <a:p>
            <a:r>
              <a:rPr lang="zh-CN" altLang="en-US" dirty="0">
                <a:solidFill>
                  <a:schemeClr val="bg1"/>
                </a:solidFill>
                <a:latin typeface="Calibri Light" panose="020F0302020204030204"/>
              </a:rPr>
              <a:t>输入你的标题</a:t>
            </a:r>
          </a:p>
        </p:txBody>
      </p:sp>
      <p:sp>
        <p:nvSpPr>
          <p:cNvPr id="54" name="文本框 53"/>
          <p:cNvSpPr txBox="1"/>
          <p:nvPr/>
        </p:nvSpPr>
        <p:spPr>
          <a:xfrm>
            <a:off x="1031359" y="3695789"/>
            <a:ext cx="1924611" cy="843501"/>
          </a:xfrm>
          <a:prstGeom prst="rect">
            <a:avLst/>
          </a:prstGeom>
          <a:noFill/>
        </p:spPr>
        <p:txBody>
          <a:bodyPr wrap="square" rtlCol="0">
            <a:spAutoFit/>
          </a:bodyPr>
          <a:lstStyle/>
          <a:p>
            <a:pPr algn="ctr">
              <a:lnSpc>
                <a:spcPts val="1500"/>
              </a:lnSpc>
              <a:spcBef>
                <a:spcPts val="900"/>
              </a:spcBef>
            </a:pPr>
            <a:r>
              <a:rPr lang="zh-CN" altLang="en-US" sz="90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altLang="zh-CN" sz="100" dirty="0">
              <a:solidFill>
                <a:schemeClr val="bg1">
                  <a:lumMod val="65000"/>
                </a:schemeClr>
              </a:solidFill>
              <a:latin typeface="Poppins" panose="02000000000000000000" pitchFamily="2" charset="0"/>
              <a:cs typeface="Poppins" panose="02000000000000000000" pitchFamily="2" charset="0"/>
            </a:endParaRPr>
          </a:p>
        </p:txBody>
      </p:sp>
      <p:sp>
        <p:nvSpPr>
          <p:cNvPr id="2" name="文本框 1"/>
          <p:cNvSpPr txBox="1"/>
          <p:nvPr/>
        </p:nvSpPr>
        <p:spPr>
          <a:xfrm>
            <a:off x="3610094" y="3695789"/>
            <a:ext cx="1924611" cy="843501"/>
          </a:xfrm>
          <a:prstGeom prst="rect">
            <a:avLst/>
          </a:prstGeom>
          <a:noFill/>
        </p:spPr>
        <p:txBody>
          <a:bodyPr wrap="square" rtlCol="0">
            <a:spAutoFit/>
          </a:bodyPr>
          <a:lstStyle/>
          <a:p>
            <a:pPr algn="ctr">
              <a:lnSpc>
                <a:spcPts val="1500"/>
              </a:lnSpc>
              <a:spcBef>
                <a:spcPts val="900"/>
              </a:spcBef>
            </a:pPr>
            <a:r>
              <a:rPr lang="zh-CN" altLang="en-US" sz="90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altLang="zh-CN" sz="100" dirty="0">
              <a:solidFill>
                <a:schemeClr val="bg1">
                  <a:lumMod val="65000"/>
                </a:schemeClr>
              </a:solidFill>
              <a:latin typeface="Poppins" panose="02000000000000000000" pitchFamily="2" charset="0"/>
              <a:cs typeface="Poppins" panose="02000000000000000000" pitchFamily="2" charset="0"/>
            </a:endParaRPr>
          </a:p>
        </p:txBody>
      </p:sp>
      <p:sp>
        <p:nvSpPr>
          <p:cNvPr id="8" name="文本框 7"/>
          <p:cNvSpPr txBox="1"/>
          <p:nvPr/>
        </p:nvSpPr>
        <p:spPr>
          <a:xfrm>
            <a:off x="6288524" y="3695789"/>
            <a:ext cx="1924611" cy="843501"/>
          </a:xfrm>
          <a:prstGeom prst="rect">
            <a:avLst/>
          </a:prstGeom>
          <a:noFill/>
        </p:spPr>
        <p:txBody>
          <a:bodyPr wrap="square" rtlCol="0">
            <a:spAutoFit/>
          </a:bodyPr>
          <a:lstStyle/>
          <a:p>
            <a:pPr algn="ctr">
              <a:lnSpc>
                <a:spcPts val="1500"/>
              </a:lnSpc>
              <a:spcBef>
                <a:spcPts val="900"/>
              </a:spcBef>
            </a:pPr>
            <a:r>
              <a:rPr lang="zh-CN" altLang="en-US" sz="90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altLang="zh-CN" sz="100" dirty="0">
              <a:solidFill>
                <a:schemeClr val="bg1">
                  <a:lumMod val="65000"/>
                </a:schemeClr>
              </a:solidFill>
              <a:latin typeface="Poppins" panose="02000000000000000000" pitchFamily="2" charset="0"/>
              <a:cs typeface="Poppins" panose="02000000000000000000" pitchFamily="2" charset="0"/>
            </a:endParaRPr>
          </a:p>
        </p:txBody>
      </p:sp>
      <p:sp>
        <p:nvSpPr>
          <p:cNvPr id="9" name="矩形 8"/>
          <p:cNvSpPr/>
          <p:nvPr/>
        </p:nvSpPr>
        <p:spPr>
          <a:xfrm>
            <a:off x="467360" y="483235"/>
            <a:ext cx="8209280" cy="4244340"/>
          </a:xfrm>
          <a:prstGeom prst="rect">
            <a:avLst/>
          </a:prstGeom>
          <a:noFill/>
          <a:ln>
            <a:solidFill>
              <a:srgbClr val="0E95AD"/>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5"/>
          <p:cNvSpPr txBox="1"/>
          <p:nvPr/>
        </p:nvSpPr>
        <p:spPr>
          <a:xfrm>
            <a:off x="836290" y="1293889"/>
            <a:ext cx="3787253" cy="387286"/>
          </a:xfrm>
          <a:prstGeom prst="rect">
            <a:avLst/>
          </a:prstGeom>
          <a:noFill/>
        </p:spPr>
        <p:txBody>
          <a:bodyPr wrap="square" rtlCol="0">
            <a:spAutoFit/>
          </a:bodyPr>
          <a:lstStyle/>
          <a:p>
            <a:pPr algn="r">
              <a:lnSpc>
                <a:spcPts val="2250"/>
              </a:lnSpc>
            </a:pPr>
            <a:r>
              <a:rPr lang="zh-CN" altLang="en-US" sz="2700" b="1" dirty="0">
                <a:latin typeface="微软雅黑" panose="020B0503020204020204" pitchFamily="34" charset="-122"/>
                <a:ea typeface="微软雅黑" panose="020B0503020204020204" pitchFamily="34" charset="-122"/>
              </a:rPr>
              <a:t>添加标题内容</a:t>
            </a:r>
            <a:endParaRPr lang="en-US" altLang="zh-CN" sz="2700" b="1" dirty="0">
              <a:latin typeface="微软雅黑" panose="020B0503020204020204" pitchFamily="34" charset="-122"/>
              <a:ea typeface="微软雅黑" panose="020B0503020204020204" pitchFamily="34" charset="-122"/>
            </a:endParaRPr>
          </a:p>
        </p:txBody>
      </p:sp>
      <p:sp>
        <p:nvSpPr>
          <p:cNvPr id="35" name="Подзаголовок 2"/>
          <p:cNvSpPr txBox="1"/>
          <p:nvPr/>
        </p:nvSpPr>
        <p:spPr>
          <a:xfrm>
            <a:off x="983453" y="1965757"/>
            <a:ext cx="3493404" cy="1014616"/>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2250"/>
              </a:lnSpc>
            </a:pPr>
            <a:r>
              <a:rPr lang="zh-CN" altLang="en-US" sz="1200" b="1" dirty="0">
                <a:latin typeface="微软雅黑" panose="020B0503020204020204" pitchFamily="34" charset="-122"/>
                <a:ea typeface="微软雅黑" panose="020B0503020204020204" pitchFamily="34" charset="-122"/>
              </a:rPr>
              <a:t>添加标题内容</a:t>
            </a:r>
            <a:endParaRPr lang="en-US" altLang="zh-CN" sz="1200" b="1" dirty="0">
              <a:latin typeface="微软雅黑" panose="020B0503020204020204" pitchFamily="34" charset="-122"/>
              <a:ea typeface="微软雅黑" panose="020B0503020204020204" pitchFamily="34" charset="-122"/>
            </a:endParaRPr>
          </a:p>
          <a:p>
            <a:pPr marL="0" indent="0" algn="r">
              <a:lnSpc>
                <a:spcPts val="1500"/>
              </a:lnSpc>
              <a:spcBef>
                <a:spcPts val="900"/>
              </a:spcBef>
              <a:buNone/>
            </a:pPr>
            <a:r>
              <a:rPr lang="zh-CN" altLang="en-US" sz="90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sz="825" dirty="0">
              <a:solidFill>
                <a:schemeClr val="bg1">
                  <a:lumMod val="65000"/>
                </a:schemeClr>
              </a:solidFill>
              <a:latin typeface="Poppins" panose="02000000000000000000" pitchFamily="2" charset="0"/>
              <a:cs typeface="Poppins" panose="02000000000000000000" pitchFamily="2" charset="0"/>
            </a:endParaRPr>
          </a:p>
        </p:txBody>
      </p:sp>
      <p:sp>
        <p:nvSpPr>
          <p:cNvPr id="36" name="Подзаголовок 2"/>
          <p:cNvSpPr txBox="1"/>
          <p:nvPr/>
        </p:nvSpPr>
        <p:spPr>
          <a:xfrm>
            <a:off x="983453" y="3328643"/>
            <a:ext cx="3493404" cy="1014616"/>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1500"/>
              </a:lnSpc>
              <a:spcBef>
                <a:spcPts val="900"/>
              </a:spcBef>
            </a:pPr>
            <a:r>
              <a:rPr lang="zh-CN" altLang="en-US" sz="1100" b="1" dirty="0">
                <a:latin typeface="微软雅黑" panose="020B0503020204020204" pitchFamily="34" charset="-122"/>
                <a:ea typeface="微软雅黑" panose="020B0503020204020204" pitchFamily="34" charset="-122"/>
              </a:rPr>
              <a:t>添加标题内容</a:t>
            </a:r>
            <a:endParaRPr lang="en-US" sz="1100" dirty="0">
              <a:latin typeface="Raleway Heavy" panose="020B0003030101060003" pitchFamily="34" charset="0"/>
            </a:endParaRPr>
          </a:p>
          <a:p>
            <a:pPr marL="0" indent="0" algn="r">
              <a:lnSpc>
                <a:spcPts val="1500"/>
              </a:lnSpc>
              <a:spcBef>
                <a:spcPts val="900"/>
              </a:spcBef>
              <a:buNone/>
            </a:pPr>
            <a:r>
              <a:rPr lang="zh-CN" altLang="en-US" sz="900" dirty="0">
                <a:solidFill>
                  <a:schemeClr val="tx1">
                    <a:lumMod val="50000"/>
                    <a:lumOff val="50000"/>
                  </a:schemeClr>
                </a:solidFill>
                <a:cs typeface="+mn-ea"/>
                <a:sym typeface="+mn-lt"/>
              </a:rPr>
              <a:t>点击输入简要文本内容，文字内容需概况精炼的说明该分项内容点击输入简要文本内容，文字内容需概况精炼的说明该分项内容</a:t>
            </a:r>
            <a:endParaRPr lang="en-US" altLang="zh-CN" sz="100" dirty="0">
              <a:solidFill>
                <a:schemeClr val="bg1">
                  <a:lumMod val="65000"/>
                </a:schemeClr>
              </a:solidFill>
              <a:latin typeface="Poppins" panose="02000000000000000000" pitchFamily="2" charset="0"/>
              <a:cs typeface="Poppins" panose="02000000000000000000" pitchFamily="2" charset="0"/>
            </a:endParaRPr>
          </a:p>
        </p:txBody>
      </p:sp>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r="15692" b="11770"/>
          <a:stretch>
            <a:fillRect/>
          </a:stretch>
        </p:blipFill>
        <p:spPr>
          <a:xfrm>
            <a:off x="4852670" y="1515745"/>
            <a:ext cx="3550920" cy="2472055"/>
          </a:xfrm>
          <a:custGeom>
            <a:avLst/>
            <a:gdLst>
              <a:gd name="connsiteX0" fmla="*/ 0 w 4914900"/>
              <a:gd name="connsiteY0" fmla="*/ 0 h 3420438"/>
              <a:gd name="connsiteX1" fmla="*/ 4914900 w 4914900"/>
              <a:gd name="connsiteY1" fmla="*/ 0 h 3420438"/>
              <a:gd name="connsiteX2" fmla="*/ 4914900 w 4914900"/>
              <a:gd name="connsiteY2" fmla="*/ 3420438 h 3420438"/>
              <a:gd name="connsiteX3" fmla="*/ 0 w 4914900"/>
              <a:gd name="connsiteY3" fmla="*/ 3420438 h 3420438"/>
            </a:gdLst>
            <a:ahLst/>
            <a:cxnLst>
              <a:cxn ang="0">
                <a:pos x="connsiteX0" y="connsiteY0"/>
              </a:cxn>
              <a:cxn ang="0">
                <a:pos x="connsiteX1" y="connsiteY1"/>
              </a:cxn>
              <a:cxn ang="0">
                <a:pos x="connsiteX2" y="connsiteY2"/>
              </a:cxn>
              <a:cxn ang="0">
                <a:pos x="connsiteX3" y="connsiteY3"/>
              </a:cxn>
            </a:cxnLst>
            <a:rect l="l" t="t" r="r" b="b"/>
            <a:pathLst>
              <a:path w="4914900" h="3420438">
                <a:moveTo>
                  <a:pt x="0" y="0"/>
                </a:moveTo>
                <a:lnTo>
                  <a:pt x="4914900" y="0"/>
                </a:lnTo>
                <a:lnTo>
                  <a:pt x="4914900" y="3420438"/>
                </a:lnTo>
                <a:lnTo>
                  <a:pt x="0" y="3420438"/>
                </a:lnTo>
                <a:close/>
              </a:path>
            </a:pathLst>
          </a:custGeom>
        </p:spPr>
      </p:pic>
      <p:sp>
        <p:nvSpPr>
          <p:cNvPr id="17" name="矩形 16"/>
          <p:cNvSpPr/>
          <p:nvPr/>
        </p:nvSpPr>
        <p:spPr>
          <a:xfrm>
            <a:off x="467360" y="483235"/>
            <a:ext cx="8209280" cy="4244340"/>
          </a:xfrm>
          <a:prstGeom prst="rect">
            <a:avLst/>
          </a:prstGeom>
          <a:noFill/>
          <a:ln>
            <a:solidFill>
              <a:srgbClr val="0E95AD"/>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34"/>
                                        </p:tgtEl>
                                        <p:attrNameLst>
                                          <p:attrName>ppt_y</p:attrName>
                                        </p:attrNameLst>
                                      </p:cBhvr>
                                      <p:tavLst>
                                        <p:tav tm="0">
                                          <p:val>
                                            <p:strVal val="#ppt_y"/>
                                          </p:val>
                                        </p:tav>
                                        <p:tav tm="100000">
                                          <p:val>
                                            <p:strVal val="#ppt_y"/>
                                          </p:val>
                                        </p:tav>
                                      </p:tavLst>
                                    </p:anim>
                                    <p:anim calcmode="lin" valueType="num">
                                      <p:cBhvr>
                                        <p:cTn id="9"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34"/>
                                        </p:tgtEl>
                                      </p:cBhvr>
                                    </p:animEffect>
                                  </p:childTnLst>
                                </p:cTn>
                              </p:par>
                            </p:childTnLst>
                          </p:cTn>
                        </p:par>
                        <p:par>
                          <p:cTn id="12" fill="hold">
                            <p:stCondLst>
                              <p:cond delay="375"/>
                            </p:stCondLst>
                            <p:childTnLst>
                              <p:par>
                                <p:cTn id="13" presetID="22" presetClass="entr" presetSubtype="1"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up)">
                                      <p:cBhvr>
                                        <p:cTn id="15" dur="400"/>
                                        <p:tgtEl>
                                          <p:spTgt spid="35"/>
                                        </p:tgtEl>
                                      </p:cBhvr>
                                    </p:animEffect>
                                  </p:childTnLst>
                                </p:cTn>
                              </p:par>
                            </p:childTnLst>
                          </p:cTn>
                        </p:par>
                        <p:par>
                          <p:cTn id="16" fill="hold">
                            <p:stCondLst>
                              <p:cond delay="875"/>
                            </p:stCondLst>
                            <p:childTnLst>
                              <p:par>
                                <p:cTn id="17" presetID="22" presetClass="entr" presetSubtype="1"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4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170"/>
          <p:cNvSpPr txBox="1"/>
          <p:nvPr/>
        </p:nvSpPr>
        <p:spPr>
          <a:xfrm>
            <a:off x="1169595" y="1495288"/>
            <a:ext cx="1728462" cy="305470"/>
          </a:xfrm>
          <a:prstGeom prst="rect">
            <a:avLst/>
          </a:prstGeom>
          <a:noFill/>
        </p:spPr>
        <p:txBody>
          <a:bodyPr wrap="square" lIns="68582" tIns="34291" rIns="68582" bIns="34291" rtlCol="0">
            <a:spAutoFit/>
          </a:bodyPr>
          <a:lstStyle/>
          <a:p>
            <a:pPr algn="r">
              <a:lnSpc>
                <a:spcPct val="120000"/>
              </a:lnSpc>
            </a:pPr>
            <a:r>
              <a:rPr lang="zh-CN" altLang="en-US" sz="1400" b="1" dirty="0">
                <a:solidFill>
                  <a:schemeClr val="tx1">
                    <a:lumMod val="65000"/>
                    <a:lumOff val="35000"/>
                  </a:schemeClr>
                </a:solidFill>
                <a:cs typeface="+mn-ea"/>
                <a:sym typeface="+mn-lt"/>
              </a:rPr>
              <a:t>文字内容</a:t>
            </a:r>
            <a:endParaRPr lang="en-US" altLang="zh-CN" sz="1400" b="1" dirty="0">
              <a:solidFill>
                <a:schemeClr val="tx1">
                  <a:lumMod val="65000"/>
                  <a:lumOff val="35000"/>
                </a:schemeClr>
              </a:solidFill>
              <a:cs typeface="+mn-ea"/>
              <a:sym typeface="+mn-lt"/>
            </a:endParaRPr>
          </a:p>
        </p:txBody>
      </p:sp>
      <p:sp>
        <p:nvSpPr>
          <p:cNvPr id="64" name="TextBox 171"/>
          <p:cNvSpPr txBox="1"/>
          <p:nvPr/>
        </p:nvSpPr>
        <p:spPr>
          <a:xfrm>
            <a:off x="1090203" y="1700384"/>
            <a:ext cx="1807854" cy="503473"/>
          </a:xfrm>
          <a:prstGeom prst="rect">
            <a:avLst/>
          </a:prstGeom>
          <a:noFill/>
        </p:spPr>
        <p:txBody>
          <a:bodyPr wrap="square" lIns="68582" tIns="34291" rIns="68582" bIns="34291" rtlCol="0">
            <a:spAutoFit/>
          </a:bodyPr>
          <a:lstStyle/>
          <a:p>
            <a:pPr algn="r">
              <a:lnSpc>
                <a:spcPct val="150000"/>
              </a:lnSpc>
            </a:pPr>
            <a:r>
              <a:rPr lang="zh-CN" altLang="en-US" sz="1000" dirty="0">
                <a:solidFill>
                  <a:schemeClr val="tx1">
                    <a:lumMod val="65000"/>
                    <a:lumOff val="35000"/>
                  </a:schemeClr>
                </a:solidFill>
                <a:cs typeface="+mn-ea"/>
                <a:sym typeface="+mn-lt"/>
              </a:rPr>
              <a:t>点击添加相关标题文字，点击添加相关标题文字</a:t>
            </a:r>
            <a:endParaRPr lang="en-GB" altLang="zh-CN" sz="1000" dirty="0">
              <a:solidFill>
                <a:schemeClr val="tx1">
                  <a:lumMod val="65000"/>
                  <a:lumOff val="35000"/>
                </a:schemeClr>
              </a:solidFill>
              <a:cs typeface="+mn-ea"/>
              <a:sym typeface="+mn-lt"/>
            </a:endParaRPr>
          </a:p>
        </p:txBody>
      </p:sp>
      <p:sp>
        <p:nvSpPr>
          <p:cNvPr id="65" name="TextBox 170"/>
          <p:cNvSpPr txBox="1"/>
          <p:nvPr/>
        </p:nvSpPr>
        <p:spPr>
          <a:xfrm>
            <a:off x="1169595" y="2701817"/>
            <a:ext cx="1728462" cy="305470"/>
          </a:xfrm>
          <a:prstGeom prst="rect">
            <a:avLst/>
          </a:prstGeom>
          <a:noFill/>
        </p:spPr>
        <p:txBody>
          <a:bodyPr wrap="square" lIns="68582" tIns="34291" rIns="68582" bIns="34291" rtlCol="0">
            <a:spAutoFit/>
          </a:bodyPr>
          <a:lstStyle/>
          <a:p>
            <a:pPr algn="r">
              <a:lnSpc>
                <a:spcPct val="120000"/>
              </a:lnSpc>
            </a:pPr>
            <a:r>
              <a:rPr lang="zh-CN" altLang="en-US" sz="1400" b="1" dirty="0">
                <a:solidFill>
                  <a:schemeClr val="tx1">
                    <a:lumMod val="65000"/>
                    <a:lumOff val="35000"/>
                  </a:schemeClr>
                </a:solidFill>
                <a:cs typeface="+mn-ea"/>
                <a:sym typeface="+mn-lt"/>
              </a:rPr>
              <a:t>文字内容</a:t>
            </a:r>
            <a:endParaRPr lang="en-US" altLang="zh-CN" sz="1400" b="1" dirty="0">
              <a:solidFill>
                <a:schemeClr val="tx1">
                  <a:lumMod val="65000"/>
                  <a:lumOff val="35000"/>
                </a:schemeClr>
              </a:solidFill>
              <a:cs typeface="+mn-ea"/>
              <a:sym typeface="+mn-lt"/>
            </a:endParaRPr>
          </a:p>
        </p:txBody>
      </p:sp>
      <p:sp>
        <p:nvSpPr>
          <p:cNvPr id="66" name="TextBox 171"/>
          <p:cNvSpPr txBox="1"/>
          <p:nvPr/>
        </p:nvSpPr>
        <p:spPr>
          <a:xfrm>
            <a:off x="1090203" y="2906913"/>
            <a:ext cx="1807854" cy="503473"/>
          </a:xfrm>
          <a:prstGeom prst="rect">
            <a:avLst/>
          </a:prstGeom>
          <a:noFill/>
        </p:spPr>
        <p:txBody>
          <a:bodyPr wrap="square" lIns="68582" tIns="34291" rIns="68582" bIns="34291" rtlCol="0">
            <a:spAutoFit/>
          </a:bodyPr>
          <a:lstStyle/>
          <a:p>
            <a:pPr algn="r">
              <a:lnSpc>
                <a:spcPct val="150000"/>
              </a:lnSpc>
            </a:pPr>
            <a:r>
              <a:rPr lang="zh-CN" altLang="en-US" sz="1000" dirty="0">
                <a:solidFill>
                  <a:schemeClr val="tx1">
                    <a:lumMod val="65000"/>
                    <a:lumOff val="35000"/>
                  </a:schemeClr>
                </a:solidFill>
                <a:cs typeface="+mn-ea"/>
                <a:sym typeface="+mn-lt"/>
              </a:rPr>
              <a:t>点击添加相关标题文字，点击添加相关标题文字</a:t>
            </a:r>
            <a:endParaRPr lang="en-GB" altLang="zh-CN" sz="1000" dirty="0">
              <a:solidFill>
                <a:schemeClr val="tx1">
                  <a:lumMod val="65000"/>
                  <a:lumOff val="35000"/>
                </a:schemeClr>
              </a:solidFill>
              <a:cs typeface="+mn-ea"/>
              <a:sym typeface="+mn-lt"/>
            </a:endParaRPr>
          </a:p>
        </p:txBody>
      </p:sp>
      <p:sp>
        <p:nvSpPr>
          <p:cNvPr id="67" name="TextBox 170"/>
          <p:cNvSpPr txBox="1"/>
          <p:nvPr/>
        </p:nvSpPr>
        <p:spPr>
          <a:xfrm>
            <a:off x="1169595" y="3834905"/>
            <a:ext cx="1728462" cy="305470"/>
          </a:xfrm>
          <a:prstGeom prst="rect">
            <a:avLst/>
          </a:prstGeom>
          <a:noFill/>
        </p:spPr>
        <p:txBody>
          <a:bodyPr wrap="square" lIns="68582" tIns="34291" rIns="68582" bIns="34291" rtlCol="0">
            <a:spAutoFit/>
          </a:bodyPr>
          <a:lstStyle/>
          <a:p>
            <a:pPr algn="r">
              <a:lnSpc>
                <a:spcPct val="120000"/>
              </a:lnSpc>
            </a:pPr>
            <a:r>
              <a:rPr lang="zh-CN" altLang="en-US" sz="1400" b="1" dirty="0">
                <a:solidFill>
                  <a:schemeClr val="tx1">
                    <a:lumMod val="65000"/>
                    <a:lumOff val="35000"/>
                  </a:schemeClr>
                </a:solidFill>
                <a:cs typeface="+mn-ea"/>
                <a:sym typeface="+mn-lt"/>
              </a:rPr>
              <a:t>文字内容</a:t>
            </a:r>
            <a:endParaRPr lang="en-US" altLang="zh-CN" sz="1400" b="1" dirty="0">
              <a:solidFill>
                <a:schemeClr val="tx1">
                  <a:lumMod val="65000"/>
                  <a:lumOff val="35000"/>
                </a:schemeClr>
              </a:solidFill>
              <a:cs typeface="+mn-ea"/>
              <a:sym typeface="+mn-lt"/>
            </a:endParaRPr>
          </a:p>
        </p:txBody>
      </p:sp>
      <p:sp>
        <p:nvSpPr>
          <p:cNvPr id="68" name="TextBox 171"/>
          <p:cNvSpPr txBox="1"/>
          <p:nvPr/>
        </p:nvSpPr>
        <p:spPr>
          <a:xfrm>
            <a:off x="1090203" y="4040001"/>
            <a:ext cx="1807854" cy="503473"/>
          </a:xfrm>
          <a:prstGeom prst="rect">
            <a:avLst/>
          </a:prstGeom>
          <a:noFill/>
        </p:spPr>
        <p:txBody>
          <a:bodyPr wrap="square" lIns="68582" tIns="34291" rIns="68582" bIns="34291" rtlCol="0">
            <a:spAutoFit/>
          </a:bodyPr>
          <a:lstStyle/>
          <a:p>
            <a:pPr algn="r">
              <a:lnSpc>
                <a:spcPct val="150000"/>
              </a:lnSpc>
            </a:pPr>
            <a:r>
              <a:rPr lang="zh-CN" altLang="en-US" sz="1000" dirty="0">
                <a:solidFill>
                  <a:schemeClr val="tx1">
                    <a:lumMod val="65000"/>
                    <a:lumOff val="35000"/>
                  </a:schemeClr>
                </a:solidFill>
                <a:cs typeface="+mn-ea"/>
                <a:sym typeface="+mn-lt"/>
              </a:rPr>
              <a:t>点击添加相关标题文字，点击添加相关标题文字</a:t>
            </a:r>
            <a:endParaRPr lang="en-GB" altLang="zh-CN" sz="1000" dirty="0">
              <a:solidFill>
                <a:schemeClr val="tx1">
                  <a:lumMod val="65000"/>
                  <a:lumOff val="35000"/>
                </a:schemeClr>
              </a:solidFill>
              <a:cs typeface="+mn-ea"/>
              <a:sym typeface="+mn-lt"/>
            </a:endParaRPr>
          </a:p>
        </p:txBody>
      </p:sp>
      <p:sp>
        <p:nvSpPr>
          <p:cNvPr id="69" name="TextBox 170"/>
          <p:cNvSpPr txBox="1"/>
          <p:nvPr/>
        </p:nvSpPr>
        <p:spPr>
          <a:xfrm>
            <a:off x="6038291" y="3825042"/>
            <a:ext cx="17284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cs typeface="+mn-ea"/>
                <a:sym typeface="+mn-lt"/>
              </a:rPr>
              <a:t>请替换文字内容</a:t>
            </a:r>
            <a:endParaRPr lang="en-US" altLang="zh-CN" sz="1400" b="1" dirty="0">
              <a:solidFill>
                <a:schemeClr val="tx1">
                  <a:lumMod val="65000"/>
                  <a:lumOff val="35000"/>
                </a:schemeClr>
              </a:solidFill>
              <a:cs typeface="+mn-ea"/>
              <a:sym typeface="+mn-lt"/>
            </a:endParaRPr>
          </a:p>
        </p:txBody>
      </p:sp>
      <p:sp>
        <p:nvSpPr>
          <p:cNvPr id="70" name="TextBox 171"/>
          <p:cNvSpPr txBox="1"/>
          <p:nvPr/>
        </p:nvSpPr>
        <p:spPr>
          <a:xfrm>
            <a:off x="6038291" y="4030138"/>
            <a:ext cx="1838773" cy="503473"/>
          </a:xfrm>
          <a:prstGeom prst="rect">
            <a:avLst/>
          </a:prstGeom>
          <a:noFill/>
        </p:spPr>
        <p:txBody>
          <a:bodyPr wrap="square" lIns="68582" tIns="34291" rIns="68582" bIns="34291" rtlCol="0">
            <a:spAutoFit/>
          </a:bodyPr>
          <a:lstStyle/>
          <a:p>
            <a:pPr>
              <a:lnSpc>
                <a:spcPct val="150000"/>
              </a:lnSpc>
            </a:pPr>
            <a:r>
              <a:rPr lang="zh-CN" altLang="en-US" sz="1000" dirty="0">
                <a:solidFill>
                  <a:schemeClr val="tx1">
                    <a:lumMod val="65000"/>
                    <a:lumOff val="35000"/>
                  </a:schemeClr>
                </a:solidFill>
                <a:cs typeface="+mn-ea"/>
                <a:sym typeface="+mn-lt"/>
              </a:rPr>
              <a:t>点击添加相关标题文字，点击添加相关标题文字</a:t>
            </a:r>
            <a:endParaRPr lang="en-GB" altLang="zh-CN" sz="1000" dirty="0">
              <a:solidFill>
                <a:schemeClr val="tx1">
                  <a:lumMod val="65000"/>
                  <a:lumOff val="35000"/>
                </a:schemeClr>
              </a:solidFill>
              <a:cs typeface="+mn-ea"/>
              <a:sym typeface="+mn-lt"/>
            </a:endParaRPr>
          </a:p>
        </p:txBody>
      </p:sp>
      <p:sp>
        <p:nvSpPr>
          <p:cNvPr id="71" name="TextBox 170"/>
          <p:cNvSpPr txBox="1"/>
          <p:nvPr/>
        </p:nvSpPr>
        <p:spPr>
          <a:xfrm>
            <a:off x="6216614" y="2701817"/>
            <a:ext cx="17284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cs typeface="+mn-ea"/>
                <a:sym typeface="+mn-lt"/>
              </a:rPr>
              <a:t>文字内容</a:t>
            </a:r>
            <a:endParaRPr lang="en-US" altLang="zh-CN" sz="1400" b="1" dirty="0">
              <a:solidFill>
                <a:schemeClr val="tx1">
                  <a:lumMod val="65000"/>
                  <a:lumOff val="35000"/>
                </a:schemeClr>
              </a:solidFill>
              <a:cs typeface="+mn-ea"/>
              <a:sym typeface="+mn-lt"/>
            </a:endParaRPr>
          </a:p>
        </p:txBody>
      </p:sp>
      <p:sp>
        <p:nvSpPr>
          <p:cNvPr id="72" name="TextBox 171"/>
          <p:cNvSpPr txBox="1"/>
          <p:nvPr/>
        </p:nvSpPr>
        <p:spPr>
          <a:xfrm>
            <a:off x="6216614" y="2906913"/>
            <a:ext cx="1838773" cy="503473"/>
          </a:xfrm>
          <a:prstGeom prst="rect">
            <a:avLst/>
          </a:prstGeom>
          <a:noFill/>
        </p:spPr>
        <p:txBody>
          <a:bodyPr wrap="square" lIns="68582" tIns="34291" rIns="68582" bIns="34291" rtlCol="0">
            <a:spAutoFit/>
          </a:bodyPr>
          <a:lstStyle/>
          <a:p>
            <a:pPr>
              <a:lnSpc>
                <a:spcPct val="150000"/>
              </a:lnSpc>
            </a:pPr>
            <a:r>
              <a:rPr lang="zh-CN" altLang="en-US" sz="1000" dirty="0">
                <a:solidFill>
                  <a:schemeClr val="tx1">
                    <a:lumMod val="65000"/>
                    <a:lumOff val="35000"/>
                  </a:schemeClr>
                </a:solidFill>
                <a:cs typeface="+mn-ea"/>
                <a:sym typeface="+mn-lt"/>
              </a:rPr>
              <a:t>点击添加相关标题文字，点击添加相关标题文字</a:t>
            </a:r>
            <a:endParaRPr lang="en-GB" altLang="zh-CN" sz="1000" dirty="0">
              <a:solidFill>
                <a:schemeClr val="tx1">
                  <a:lumMod val="65000"/>
                  <a:lumOff val="35000"/>
                </a:schemeClr>
              </a:solidFill>
              <a:cs typeface="+mn-ea"/>
              <a:sym typeface="+mn-lt"/>
            </a:endParaRPr>
          </a:p>
        </p:txBody>
      </p:sp>
      <p:sp>
        <p:nvSpPr>
          <p:cNvPr id="73" name="TextBox 170"/>
          <p:cNvSpPr txBox="1"/>
          <p:nvPr/>
        </p:nvSpPr>
        <p:spPr>
          <a:xfrm>
            <a:off x="6080249" y="1495288"/>
            <a:ext cx="17284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cs typeface="+mn-ea"/>
                <a:sym typeface="+mn-lt"/>
              </a:rPr>
              <a:t>文字内容</a:t>
            </a:r>
            <a:endParaRPr lang="en-US" altLang="zh-CN" sz="1400" b="1" dirty="0">
              <a:solidFill>
                <a:schemeClr val="tx1">
                  <a:lumMod val="65000"/>
                  <a:lumOff val="35000"/>
                </a:schemeClr>
              </a:solidFill>
              <a:cs typeface="+mn-ea"/>
              <a:sym typeface="+mn-lt"/>
            </a:endParaRPr>
          </a:p>
        </p:txBody>
      </p:sp>
      <p:sp>
        <p:nvSpPr>
          <p:cNvPr id="74" name="TextBox 171"/>
          <p:cNvSpPr txBox="1"/>
          <p:nvPr/>
        </p:nvSpPr>
        <p:spPr>
          <a:xfrm>
            <a:off x="6080250" y="1700384"/>
            <a:ext cx="1838773" cy="503473"/>
          </a:xfrm>
          <a:prstGeom prst="rect">
            <a:avLst/>
          </a:prstGeom>
          <a:noFill/>
        </p:spPr>
        <p:txBody>
          <a:bodyPr wrap="square" lIns="68582" tIns="34291" rIns="68582" bIns="34291" rtlCol="0">
            <a:spAutoFit/>
          </a:bodyPr>
          <a:lstStyle/>
          <a:p>
            <a:pPr>
              <a:lnSpc>
                <a:spcPct val="150000"/>
              </a:lnSpc>
            </a:pPr>
            <a:r>
              <a:rPr lang="zh-CN" altLang="en-US" sz="1000" dirty="0">
                <a:solidFill>
                  <a:schemeClr val="tx1">
                    <a:lumMod val="65000"/>
                    <a:lumOff val="35000"/>
                  </a:schemeClr>
                </a:solidFill>
                <a:cs typeface="+mn-ea"/>
                <a:sym typeface="+mn-lt"/>
              </a:rPr>
              <a:t>点击添加相关标题文字，点击添加相关标题文字</a:t>
            </a:r>
            <a:endParaRPr lang="en-GB" altLang="zh-CN" sz="1000" dirty="0">
              <a:solidFill>
                <a:schemeClr val="tx1">
                  <a:lumMod val="65000"/>
                  <a:lumOff val="35000"/>
                </a:schemeClr>
              </a:solidFill>
              <a:cs typeface="+mn-ea"/>
              <a:sym typeface="+mn-lt"/>
            </a:endParaRPr>
          </a:p>
        </p:txBody>
      </p:sp>
      <p:sp>
        <p:nvSpPr>
          <p:cNvPr id="2" name="六边形 1"/>
          <p:cNvSpPr/>
          <p:nvPr/>
        </p:nvSpPr>
        <p:spPr>
          <a:xfrm>
            <a:off x="3782327" y="2227622"/>
            <a:ext cx="1575954" cy="1358582"/>
          </a:xfrm>
          <a:prstGeom prst="hexagon">
            <a:avLst/>
          </a:prstGeom>
          <a:blipFill dpi="0" rotWithShape="1">
            <a:blip r:embed="rId3">
              <a:extLst>
                <a:ext uri="{28A0092B-C50C-407E-A947-70E740481C1C}">
                  <a14:useLocalDpi xmlns:a14="http://schemas.microsoft.com/office/drawing/2010/main" val="0"/>
                </a:ext>
              </a:extLst>
            </a:blip>
            <a:srcRect/>
            <a:stretch>
              <a:fillRect/>
            </a:stretch>
          </a:blipFill>
          <a:ln>
            <a:solidFill>
              <a:srgbClr val="0E95AD"/>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组合 17"/>
          <p:cNvGrpSpPr/>
          <p:nvPr/>
        </p:nvGrpSpPr>
        <p:grpSpPr>
          <a:xfrm>
            <a:off x="2977449" y="1800758"/>
            <a:ext cx="3239165" cy="2427176"/>
            <a:chOff x="2977449" y="1800758"/>
            <a:chExt cx="3239165" cy="2427176"/>
          </a:xfrm>
        </p:grpSpPr>
        <p:cxnSp>
          <p:nvCxnSpPr>
            <p:cNvPr id="4" name="直接连接符 3"/>
            <p:cNvCxnSpPr/>
            <p:nvPr/>
          </p:nvCxnSpPr>
          <p:spPr>
            <a:xfrm>
              <a:off x="3131840" y="1800758"/>
              <a:ext cx="792088" cy="554968"/>
            </a:xfrm>
            <a:prstGeom prst="line">
              <a:avLst/>
            </a:prstGeom>
            <a:ln>
              <a:solidFill>
                <a:srgbClr val="0E95AD"/>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977449" y="3007287"/>
              <a:ext cx="804877" cy="0"/>
            </a:xfrm>
            <a:prstGeom prst="line">
              <a:avLst/>
            </a:prstGeom>
            <a:ln>
              <a:solidFill>
                <a:srgbClr val="0E95A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059832" y="3723878"/>
              <a:ext cx="864096" cy="504056"/>
            </a:xfrm>
            <a:prstGeom prst="line">
              <a:avLst/>
            </a:prstGeom>
            <a:ln>
              <a:solidFill>
                <a:srgbClr val="0E95AD"/>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219035" y="1851670"/>
              <a:ext cx="708944" cy="432048"/>
            </a:xfrm>
            <a:prstGeom prst="line">
              <a:avLst/>
            </a:prstGeom>
            <a:ln>
              <a:solidFill>
                <a:srgbClr val="0E95AD"/>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32975" y="3007287"/>
              <a:ext cx="783639" cy="0"/>
            </a:xfrm>
            <a:prstGeom prst="line">
              <a:avLst/>
            </a:prstGeom>
            <a:ln>
              <a:solidFill>
                <a:srgbClr val="0E95AD"/>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148064" y="3723878"/>
              <a:ext cx="779915" cy="416497"/>
            </a:xfrm>
            <a:prstGeom prst="line">
              <a:avLst/>
            </a:prstGeom>
            <a:ln>
              <a:solidFill>
                <a:srgbClr val="0E95AD"/>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467360" y="483235"/>
            <a:ext cx="8209280" cy="4244340"/>
          </a:xfrm>
          <a:prstGeom prst="rect">
            <a:avLst/>
          </a:prstGeom>
          <a:noFill/>
          <a:ln w="25400" cap="flat" cmpd="sng" algn="ctr">
            <a:solidFill>
              <a:srgbClr val="0E95AD"/>
            </a:solid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50" fill="hold"/>
                                        <p:tgtEl>
                                          <p:spTgt spid="2"/>
                                        </p:tgtEl>
                                        <p:attrNameLst>
                                          <p:attrName>ppt_w</p:attrName>
                                        </p:attrNameLst>
                                      </p:cBhvr>
                                      <p:tavLst>
                                        <p:tav tm="0">
                                          <p:val>
                                            <p:fltVal val="0"/>
                                          </p:val>
                                        </p:tav>
                                        <p:tav tm="100000">
                                          <p:val>
                                            <p:strVal val="#ppt_w"/>
                                          </p:val>
                                        </p:tav>
                                      </p:tavLst>
                                    </p:anim>
                                    <p:anim calcmode="lin" valueType="num">
                                      <p:cBhvr>
                                        <p:cTn id="8" dur="1250" fill="hold"/>
                                        <p:tgtEl>
                                          <p:spTgt spid="2"/>
                                        </p:tgtEl>
                                        <p:attrNameLst>
                                          <p:attrName>ppt_h</p:attrName>
                                        </p:attrNameLst>
                                      </p:cBhvr>
                                      <p:tavLst>
                                        <p:tav tm="0">
                                          <p:val>
                                            <p:fltVal val="0"/>
                                          </p:val>
                                        </p:tav>
                                        <p:tav tm="100000">
                                          <p:val>
                                            <p:strVal val="#ppt_h"/>
                                          </p:val>
                                        </p:tav>
                                      </p:tavLst>
                                    </p:anim>
                                    <p:animEffect transition="in" filter="fade">
                                      <p:cBhvr>
                                        <p:cTn id="9" dur="1250"/>
                                        <p:tgtEl>
                                          <p:spTgt spid="2"/>
                                        </p:tgtEl>
                                      </p:cBhvr>
                                    </p:animEffect>
                                  </p:childTnLst>
                                </p:cTn>
                              </p:par>
                            </p:childTnLst>
                          </p:cTn>
                        </p:par>
                        <p:par>
                          <p:cTn id="10" fill="hold">
                            <p:stCondLst>
                              <p:cond delay="1500"/>
                            </p:stCondLst>
                            <p:childTnLst>
                              <p:par>
                                <p:cTn id="11" presetID="6" presetClass="entr" presetSubtype="32"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circle(out)">
                                      <p:cBhvr>
                                        <p:cTn id="13" dur="2000"/>
                                        <p:tgtEl>
                                          <p:spTgt spid="18"/>
                                        </p:tgtEl>
                                      </p:cBhvr>
                                    </p:animEffect>
                                  </p:childTnLst>
                                </p:cTn>
                              </p:par>
                            </p:childTnLst>
                          </p:cTn>
                        </p:par>
                        <p:par>
                          <p:cTn id="14" fill="hold">
                            <p:stCondLst>
                              <p:cond delay="3500"/>
                            </p:stCondLst>
                            <p:childTnLst>
                              <p:par>
                                <p:cTn id="15" presetID="12" presetClass="entr" presetSubtype="8"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500"/>
                                        <p:tgtEl>
                                          <p:spTgt spid="63"/>
                                        </p:tgtEl>
                                        <p:attrNameLst>
                                          <p:attrName>ppt_x</p:attrName>
                                        </p:attrNameLst>
                                      </p:cBhvr>
                                      <p:tavLst>
                                        <p:tav tm="0">
                                          <p:val>
                                            <p:strVal val="#ppt_x-#ppt_w*1.125000"/>
                                          </p:val>
                                        </p:tav>
                                        <p:tav tm="100000">
                                          <p:val>
                                            <p:strVal val="#ppt_x"/>
                                          </p:val>
                                        </p:tav>
                                      </p:tavLst>
                                    </p:anim>
                                    <p:animEffect transition="in" filter="wipe(right)">
                                      <p:cBhvr>
                                        <p:cTn id="18" dur="500"/>
                                        <p:tgtEl>
                                          <p:spTgt spid="63"/>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additive="base">
                                        <p:cTn id="21" dur="500"/>
                                        <p:tgtEl>
                                          <p:spTgt spid="64"/>
                                        </p:tgtEl>
                                        <p:attrNameLst>
                                          <p:attrName>ppt_x</p:attrName>
                                        </p:attrNameLst>
                                      </p:cBhvr>
                                      <p:tavLst>
                                        <p:tav tm="0">
                                          <p:val>
                                            <p:strVal val="#ppt_x-#ppt_w*1.125000"/>
                                          </p:val>
                                        </p:tav>
                                        <p:tav tm="100000">
                                          <p:val>
                                            <p:strVal val="#ppt_x"/>
                                          </p:val>
                                        </p:tav>
                                      </p:tavLst>
                                    </p:anim>
                                    <p:animEffect transition="in" filter="wipe(right)">
                                      <p:cBhvr>
                                        <p:cTn id="22" dur="500"/>
                                        <p:tgtEl>
                                          <p:spTgt spid="64"/>
                                        </p:tgtEl>
                                      </p:cBhvr>
                                    </p:animEffect>
                                  </p:childTnLst>
                                </p:cTn>
                              </p:par>
                            </p:childTnLst>
                          </p:cTn>
                        </p:par>
                        <p:par>
                          <p:cTn id="23" fill="hold">
                            <p:stCondLst>
                              <p:cond delay="4000"/>
                            </p:stCondLst>
                            <p:childTnLst>
                              <p:par>
                                <p:cTn id="24" presetID="12" presetClass="entr" presetSubtype="8" fill="hold" grpId="0" nodeType="afterEffect">
                                  <p:stCondLst>
                                    <p:cond delay="0"/>
                                  </p:stCondLst>
                                  <p:childTnLst>
                                    <p:set>
                                      <p:cBhvr>
                                        <p:cTn id="25" dur="1" fill="hold">
                                          <p:stCondLst>
                                            <p:cond delay="0"/>
                                          </p:stCondLst>
                                        </p:cTn>
                                        <p:tgtEl>
                                          <p:spTgt spid="65"/>
                                        </p:tgtEl>
                                        <p:attrNameLst>
                                          <p:attrName>style.visibility</p:attrName>
                                        </p:attrNameLst>
                                      </p:cBhvr>
                                      <p:to>
                                        <p:strVal val="visible"/>
                                      </p:to>
                                    </p:set>
                                    <p:anim calcmode="lin" valueType="num">
                                      <p:cBhvr additive="base">
                                        <p:cTn id="26" dur="500"/>
                                        <p:tgtEl>
                                          <p:spTgt spid="65"/>
                                        </p:tgtEl>
                                        <p:attrNameLst>
                                          <p:attrName>ppt_x</p:attrName>
                                        </p:attrNameLst>
                                      </p:cBhvr>
                                      <p:tavLst>
                                        <p:tav tm="0">
                                          <p:val>
                                            <p:strVal val="#ppt_x-#ppt_w*1.125000"/>
                                          </p:val>
                                        </p:tav>
                                        <p:tav tm="100000">
                                          <p:val>
                                            <p:strVal val="#ppt_x"/>
                                          </p:val>
                                        </p:tav>
                                      </p:tavLst>
                                    </p:anim>
                                    <p:animEffect transition="in" filter="wipe(right)">
                                      <p:cBhvr>
                                        <p:cTn id="27" dur="500"/>
                                        <p:tgtEl>
                                          <p:spTgt spid="65"/>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66"/>
                                        </p:tgtEl>
                                        <p:attrNameLst>
                                          <p:attrName>style.visibility</p:attrName>
                                        </p:attrNameLst>
                                      </p:cBhvr>
                                      <p:to>
                                        <p:strVal val="visible"/>
                                      </p:to>
                                    </p:set>
                                    <p:anim calcmode="lin" valueType="num">
                                      <p:cBhvr additive="base">
                                        <p:cTn id="30" dur="500"/>
                                        <p:tgtEl>
                                          <p:spTgt spid="66"/>
                                        </p:tgtEl>
                                        <p:attrNameLst>
                                          <p:attrName>ppt_x</p:attrName>
                                        </p:attrNameLst>
                                      </p:cBhvr>
                                      <p:tavLst>
                                        <p:tav tm="0">
                                          <p:val>
                                            <p:strVal val="#ppt_x-#ppt_w*1.125000"/>
                                          </p:val>
                                        </p:tav>
                                        <p:tav tm="100000">
                                          <p:val>
                                            <p:strVal val="#ppt_x"/>
                                          </p:val>
                                        </p:tav>
                                      </p:tavLst>
                                    </p:anim>
                                    <p:animEffect transition="in" filter="wipe(right)">
                                      <p:cBhvr>
                                        <p:cTn id="31" dur="500"/>
                                        <p:tgtEl>
                                          <p:spTgt spid="66"/>
                                        </p:tgtEl>
                                      </p:cBhvr>
                                    </p:animEffect>
                                  </p:childTnLst>
                                </p:cTn>
                              </p:par>
                            </p:childTnLst>
                          </p:cTn>
                        </p:par>
                        <p:par>
                          <p:cTn id="32" fill="hold">
                            <p:stCondLst>
                              <p:cond delay="4500"/>
                            </p:stCondLst>
                            <p:childTnLst>
                              <p:par>
                                <p:cTn id="33" presetID="12" presetClass="entr" presetSubtype="8"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p:tgtEl>
                                          <p:spTgt spid="67"/>
                                        </p:tgtEl>
                                        <p:attrNameLst>
                                          <p:attrName>ppt_x</p:attrName>
                                        </p:attrNameLst>
                                      </p:cBhvr>
                                      <p:tavLst>
                                        <p:tav tm="0">
                                          <p:val>
                                            <p:strVal val="#ppt_x-#ppt_w*1.125000"/>
                                          </p:val>
                                        </p:tav>
                                        <p:tav tm="100000">
                                          <p:val>
                                            <p:strVal val="#ppt_x"/>
                                          </p:val>
                                        </p:tav>
                                      </p:tavLst>
                                    </p:anim>
                                    <p:animEffect transition="in" filter="wipe(right)">
                                      <p:cBhvr>
                                        <p:cTn id="36" dur="500"/>
                                        <p:tgtEl>
                                          <p:spTgt spid="67"/>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p:tgtEl>
                                          <p:spTgt spid="68"/>
                                        </p:tgtEl>
                                        <p:attrNameLst>
                                          <p:attrName>ppt_x</p:attrName>
                                        </p:attrNameLst>
                                      </p:cBhvr>
                                      <p:tavLst>
                                        <p:tav tm="0">
                                          <p:val>
                                            <p:strVal val="#ppt_x-#ppt_w*1.125000"/>
                                          </p:val>
                                        </p:tav>
                                        <p:tav tm="100000">
                                          <p:val>
                                            <p:strVal val="#ppt_x"/>
                                          </p:val>
                                        </p:tav>
                                      </p:tavLst>
                                    </p:anim>
                                    <p:animEffect transition="in" filter="wipe(right)">
                                      <p:cBhvr>
                                        <p:cTn id="40" dur="500"/>
                                        <p:tgtEl>
                                          <p:spTgt spid="68"/>
                                        </p:tgtEl>
                                      </p:cBhvr>
                                    </p:animEffect>
                                  </p:childTnLst>
                                </p:cTn>
                              </p:par>
                            </p:childTnLst>
                          </p:cTn>
                        </p:par>
                        <p:par>
                          <p:cTn id="41" fill="hold">
                            <p:stCondLst>
                              <p:cond delay="5000"/>
                            </p:stCondLst>
                            <p:childTnLst>
                              <p:par>
                                <p:cTn id="42" presetID="12" presetClass="entr" presetSubtype="2" fill="hold" grpId="0" nodeType="after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p:tgtEl>
                                          <p:spTgt spid="69"/>
                                        </p:tgtEl>
                                        <p:attrNameLst>
                                          <p:attrName>ppt_x</p:attrName>
                                        </p:attrNameLst>
                                      </p:cBhvr>
                                      <p:tavLst>
                                        <p:tav tm="0">
                                          <p:val>
                                            <p:strVal val="#ppt_x+#ppt_w*1.125000"/>
                                          </p:val>
                                        </p:tav>
                                        <p:tav tm="100000">
                                          <p:val>
                                            <p:strVal val="#ppt_x"/>
                                          </p:val>
                                        </p:tav>
                                      </p:tavLst>
                                    </p:anim>
                                    <p:animEffect transition="in" filter="wipe(left)">
                                      <p:cBhvr>
                                        <p:cTn id="45" dur="500"/>
                                        <p:tgtEl>
                                          <p:spTgt spid="69"/>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p:tgtEl>
                                          <p:spTgt spid="70"/>
                                        </p:tgtEl>
                                        <p:attrNameLst>
                                          <p:attrName>ppt_x</p:attrName>
                                        </p:attrNameLst>
                                      </p:cBhvr>
                                      <p:tavLst>
                                        <p:tav tm="0">
                                          <p:val>
                                            <p:strVal val="#ppt_x+#ppt_w*1.125000"/>
                                          </p:val>
                                        </p:tav>
                                        <p:tav tm="100000">
                                          <p:val>
                                            <p:strVal val="#ppt_x"/>
                                          </p:val>
                                        </p:tav>
                                      </p:tavLst>
                                    </p:anim>
                                    <p:animEffect transition="in" filter="wipe(left)">
                                      <p:cBhvr>
                                        <p:cTn id="49" dur="500"/>
                                        <p:tgtEl>
                                          <p:spTgt spid="70"/>
                                        </p:tgtEl>
                                      </p:cBhvr>
                                    </p:animEffect>
                                  </p:childTnLst>
                                </p:cTn>
                              </p:par>
                            </p:childTnLst>
                          </p:cTn>
                        </p:par>
                        <p:par>
                          <p:cTn id="50" fill="hold">
                            <p:stCondLst>
                              <p:cond delay="5500"/>
                            </p:stCondLst>
                            <p:childTnLst>
                              <p:par>
                                <p:cTn id="51" presetID="12" presetClass="entr" presetSubtype="2" fill="hold" grpId="0" nodeType="after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p:tgtEl>
                                          <p:spTgt spid="71"/>
                                        </p:tgtEl>
                                        <p:attrNameLst>
                                          <p:attrName>ppt_x</p:attrName>
                                        </p:attrNameLst>
                                      </p:cBhvr>
                                      <p:tavLst>
                                        <p:tav tm="0">
                                          <p:val>
                                            <p:strVal val="#ppt_x+#ppt_w*1.125000"/>
                                          </p:val>
                                        </p:tav>
                                        <p:tav tm="100000">
                                          <p:val>
                                            <p:strVal val="#ppt_x"/>
                                          </p:val>
                                        </p:tav>
                                      </p:tavLst>
                                    </p:anim>
                                    <p:animEffect transition="in" filter="wipe(left)">
                                      <p:cBhvr>
                                        <p:cTn id="54" dur="500"/>
                                        <p:tgtEl>
                                          <p:spTgt spid="71"/>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72"/>
                                        </p:tgtEl>
                                        <p:attrNameLst>
                                          <p:attrName>style.visibility</p:attrName>
                                        </p:attrNameLst>
                                      </p:cBhvr>
                                      <p:to>
                                        <p:strVal val="visible"/>
                                      </p:to>
                                    </p:set>
                                    <p:anim calcmode="lin" valueType="num">
                                      <p:cBhvr additive="base">
                                        <p:cTn id="57" dur="500"/>
                                        <p:tgtEl>
                                          <p:spTgt spid="72"/>
                                        </p:tgtEl>
                                        <p:attrNameLst>
                                          <p:attrName>ppt_x</p:attrName>
                                        </p:attrNameLst>
                                      </p:cBhvr>
                                      <p:tavLst>
                                        <p:tav tm="0">
                                          <p:val>
                                            <p:strVal val="#ppt_x+#ppt_w*1.125000"/>
                                          </p:val>
                                        </p:tav>
                                        <p:tav tm="100000">
                                          <p:val>
                                            <p:strVal val="#ppt_x"/>
                                          </p:val>
                                        </p:tav>
                                      </p:tavLst>
                                    </p:anim>
                                    <p:animEffect transition="in" filter="wipe(left)">
                                      <p:cBhvr>
                                        <p:cTn id="58" dur="500"/>
                                        <p:tgtEl>
                                          <p:spTgt spid="72"/>
                                        </p:tgtEl>
                                      </p:cBhvr>
                                    </p:animEffect>
                                  </p:childTnLst>
                                </p:cTn>
                              </p:par>
                            </p:childTnLst>
                          </p:cTn>
                        </p:par>
                        <p:par>
                          <p:cTn id="59" fill="hold">
                            <p:stCondLst>
                              <p:cond delay="6000"/>
                            </p:stCondLst>
                            <p:childTnLst>
                              <p:par>
                                <p:cTn id="60" presetID="12" presetClass="entr" presetSubtype="2" fill="hold" grpId="0" nodeType="afterEffect">
                                  <p:stCondLst>
                                    <p:cond delay="0"/>
                                  </p:stCondLst>
                                  <p:childTnLst>
                                    <p:set>
                                      <p:cBhvr>
                                        <p:cTn id="61" dur="1" fill="hold">
                                          <p:stCondLst>
                                            <p:cond delay="0"/>
                                          </p:stCondLst>
                                        </p:cTn>
                                        <p:tgtEl>
                                          <p:spTgt spid="73"/>
                                        </p:tgtEl>
                                        <p:attrNameLst>
                                          <p:attrName>style.visibility</p:attrName>
                                        </p:attrNameLst>
                                      </p:cBhvr>
                                      <p:to>
                                        <p:strVal val="visible"/>
                                      </p:to>
                                    </p:set>
                                    <p:anim calcmode="lin" valueType="num">
                                      <p:cBhvr additive="base">
                                        <p:cTn id="62" dur="500"/>
                                        <p:tgtEl>
                                          <p:spTgt spid="73"/>
                                        </p:tgtEl>
                                        <p:attrNameLst>
                                          <p:attrName>ppt_x</p:attrName>
                                        </p:attrNameLst>
                                      </p:cBhvr>
                                      <p:tavLst>
                                        <p:tav tm="0">
                                          <p:val>
                                            <p:strVal val="#ppt_x+#ppt_w*1.125000"/>
                                          </p:val>
                                        </p:tav>
                                        <p:tav tm="100000">
                                          <p:val>
                                            <p:strVal val="#ppt_x"/>
                                          </p:val>
                                        </p:tav>
                                      </p:tavLst>
                                    </p:anim>
                                    <p:animEffect transition="in" filter="wipe(left)">
                                      <p:cBhvr>
                                        <p:cTn id="63" dur="500"/>
                                        <p:tgtEl>
                                          <p:spTgt spid="73"/>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74"/>
                                        </p:tgtEl>
                                        <p:attrNameLst>
                                          <p:attrName>style.visibility</p:attrName>
                                        </p:attrNameLst>
                                      </p:cBhvr>
                                      <p:to>
                                        <p:strVal val="visible"/>
                                      </p:to>
                                    </p:set>
                                    <p:anim calcmode="lin" valueType="num">
                                      <p:cBhvr additive="base">
                                        <p:cTn id="66" dur="500"/>
                                        <p:tgtEl>
                                          <p:spTgt spid="74"/>
                                        </p:tgtEl>
                                        <p:attrNameLst>
                                          <p:attrName>ppt_x</p:attrName>
                                        </p:attrNameLst>
                                      </p:cBhvr>
                                      <p:tavLst>
                                        <p:tav tm="0">
                                          <p:val>
                                            <p:strVal val="#ppt_x+#ppt_w*1.125000"/>
                                          </p:val>
                                        </p:tav>
                                        <p:tav tm="100000">
                                          <p:val>
                                            <p:strVal val="#ppt_x"/>
                                          </p:val>
                                        </p:tav>
                                      </p:tavLst>
                                    </p:anim>
                                    <p:animEffect transition="in" filter="wipe(left)">
                                      <p:cBhvr>
                                        <p:cTn id="6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p:bldP spid="70" grpId="0"/>
      <p:bldP spid="71" grpId="0"/>
      <p:bldP spid="72" grpId="0"/>
      <p:bldP spid="73" grpId="0"/>
      <p:bldP spid="74" grpId="0"/>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蝴蝶树"/>
          <p:cNvPicPr>
            <a:picLocks noChangeAspect="1"/>
          </p:cNvPicPr>
          <p:nvPr/>
        </p:nvPicPr>
        <p:blipFill>
          <a:blip r:embed="rId3"/>
          <a:stretch>
            <a:fillRect/>
          </a:stretch>
        </p:blipFill>
        <p:spPr>
          <a:xfrm>
            <a:off x="5087620" y="1696720"/>
            <a:ext cx="4222750" cy="3503295"/>
          </a:xfrm>
          <a:prstGeom prst="rect">
            <a:avLst/>
          </a:prstGeom>
        </p:spPr>
      </p:pic>
      <p:sp>
        <p:nvSpPr>
          <p:cNvPr id="20" name="椭圆 19"/>
          <p:cNvSpPr/>
          <p:nvPr/>
        </p:nvSpPr>
        <p:spPr>
          <a:xfrm>
            <a:off x="3897388" y="1347614"/>
            <a:ext cx="1190072" cy="1190072"/>
          </a:xfrm>
          <a:prstGeom prst="ellipse">
            <a:avLst/>
          </a:prstGeom>
          <a:noFill/>
          <a:ln w="76200">
            <a:solidFill>
              <a:srgbClr val="0E9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0E95AD"/>
                </a:solidFill>
                <a:cs typeface="+mn-ea"/>
                <a:sym typeface="+mn-lt"/>
              </a:rPr>
              <a:t>02</a:t>
            </a:r>
          </a:p>
        </p:txBody>
      </p:sp>
      <p:sp>
        <p:nvSpPr>
          <p:cNvPr id="21" name="TextBox 5"/>
          <p:cNvSpPr txBox="1"/>
          <p:nvPr/>
        </p:nvSpPr>
        <p:spPr>
          <a:xfrm>
            <a:off x="3168985" y="3003797"/>
            <a:ext cx="2646878" cy="888705"/>
          </a:xfrm>
          <a:prstGeom prst="rect">
            <a:avLst/>
          </a:prstGeom>
          <a:noFill/>
        </p:spPr>
        <p:txBody>
          <a:bodyPr wrap="none" rtlCol="0">
            <a:spAutoFit/>
          </a:bodyPr>
          <a:lstStyle/>
          <a:p>
            <a:pPr algn="ctr">
              <a:lnSpc>
                <a:spcPct val="150000"/>
              </a:lnSpc>
            </a:pPr>
            <a:r>
              <a:rPr lang="zh-CN" altLang="en-US" sz="2400" b="1" dirty="0">
                <a:solidFill>
                  <a:srgbClr val="0E95AD"/>
                </a:solidFill>
                <a:cs typeface="+mn-ea"/>
                <a:sym typeface="+mn-lt"/>
              </a:rPr>
              <a:t>点击添加标题文本</a:t>
            </a:r>
          </a:p>
          <a:p>
            <a:pPr algn="ctr">
              <a:lnSpc>
                <a:spcPct val="150000"/>
              </a:lnSpc>
            </a:pPr>
            <a:r>
              <a:rPr lang="zh-CN" altLang="en-US" sz="1050" dirty="0">
                <a:solidFill>
                  <a:srgbClr val="0E95AD"/>
                </a:solidFill>
                <a:cs typeface="+mn-ea"/>
                <a:sym typeface="+mn-lt"/>
              </a:rPr>
              <a:t>此处输入简洁章节描述文本</a:t>
            </a:r>
          </a:p>
        </p:txBody>
      </p:sp>
      <p:sp>
        <p:nvSpPr>
          <p:cNvPr id="5" name="文本框 45"/>
          <p:cNvSpPr txBox="1"/>
          <p:nvPr/>
        </p:nvSpPr>
        <p:spPr>
          <a:xfrm>
            <a:off x="2411760" y="3892502"/>
            <a:ext cx="4329688" cy="438582"/>
          </a:xfrm>
          <a:prstGeom prst="rect">
            <a:avLst/>
          </a:prstGeom>
          <a:noFill/>
        </p:spPr>
        <p:txBody>
          <a:bodyPr wrap="square" lIns="68580" tIns="34290" rIns="68580" bIns="34290" rtlCol="0">
            <a:spAutoFit/>
          </a:bodyPr>
          <a:lstStyle/>
          <a:p>
            <a:pPr algn="ctr"/>
            <a:r>
              <a:rPr lang="en-US" altLang="zh-CN" sz="1200" dirty="0">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Talents come from diligence,</a:t>
            </a:r>
          </a:p>
          <a:p>
            <a:pPr algn="ctr"/>
            <a:r>
              <a:rPr lang="en-US" altLang="zh-CN" sz="1200" dirty="0" err="1">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madeytfcel</a:t>
            </a:r>
            <a:r>
              <a:rPr lang="en-US" altLang="zh-CN" sz="1200" dirty="0">
                <a:solidFill>
                  <a:srgbClr val="0E95AD"/>
                </a:solidFill>
                <a:latin typeface="微软雅黑" panose="020B0503020204020204" pitchFamily="34" charset="-122"/>
                <a:ea typeface="微软雅黑" panose="020B0503020204020204" pitchFamily="34" charset="-122"/>
                <a:sym typeface="微软雅黑" panose="020B0503020204020204" pitchFamily="34" charset="-122"/>
              </a:rPr>
              <a:t> and knowledge is gained by accumulation.</a:t>
            </a:r>
            <a:endParaRPr lang="en-US" altLang="zh-CN" sz="1200" b="1" spc="450" dirty="0">
              <a:solidFill>
                <a:srgbClr val="0E95AD"/>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6" name="图片 5" descr="蝴蝶"/>
          <p:cNvPicPr>
            <a:picLocks noChangeAspect="1"/>
          </p:cNvPicPr>
          <p:nvPr/>
        </p:nvPicPr>
        <p:blipFill>
          <a:blip r:embed="rId4"/>
          <a:stretch>
            <a:fillRect/>
          </a:stretch>
        </p:blipFill>
        <p:spPr>
          <a:xfrm>
            <a:off x="27305" y="25400"/>
            <a:ext cx="2510790" cy="2264410"/>
          </a:xfrm>
          <a:prstGeom prst="rect">
            <a:avLst/>
          </a:prstGeom>
        </p:spPr>
      </p:pic>
      <p:pic>
        <p:nvPicPr>
          <p:cNvPr id="10" name="图片 9" descr="小蝴蝶"/>
          <p:cNvPicPr>
            <a:picLocks noChangeAspect="1"/>
          </p:cNvPicPr>
          <p:nvPr/>
        </p:nvPicPr>
        <p:blipFill>
          <a:blip r:embed="rId5"/>
          <a:stretch>
            <a:fillRect/>
          </a:stretch>
        </p:blipFill>
        <p:spPr>
          <a:xfrm>
            <a:off x="7955915" y="106045"/>
            <a:ext cx="1165860" cy="15176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75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250" fill="hold"/>
                                        <p:tgtEl>
                                          <p:spTgt spid="20"/>
                                        </p:tgtEl>
                                        <p:attrNameLst>
                                          <p:attrName>ppt_w</p:attrName>
                                        </p:attrNameLst>
                                      </p:cBhvr>
                                      <p:tavLst>
                                        <p:tav tm="0">
                                          <p:val>
                                            <p:fltVal val="0"/>
                                          </p:val>
                                        </p:tav>
                                        <p:tav tm="100000">
                                          <p:val>
                                            <p:strVal val="#ppt_w"/>
                                          </p:val>
                                        </p:tav>
                                      </p:tavLst>
                                    </p:anim>
                                    <p:anim calcmode="lin" valueType="num">
                                      <p:cBhvr>
                                        <p:cTn id="8" dur="1250" fill="hold"/>
                                        <p:tgtEl>
                                          <p:spTgt spid="20"/>
                                        </p:tgtEl>
                                        <p:attrNameLst>
                                          <p:attrName>ppt_h</p:attrName>
                                        </p:attrNameLst>
                                      </p:cBhvr>
                                      <p:tavLst>
                                        <p:tav tm="0">
                                          <p:val>
                                            <p:fltVal val="0"/>
                                          </p:val>
                                        </p:tav>
                                        <p:tav tm="100000">
                                          <p:val>
                                            <p:strVal val="#ppt_h"/>
                                          </p:val>
                                        </p:tav>
                                      </p:tavLst>
                                    </p:anim>
                                    <p:animEffect transition="in" filter="fade">
                                      <p:cBhvr>
                                        <p:cTn id="9" dur="1250"/>
                                        <p:tgtEl>
                                          <p:spTgt spid="20"/>
                                        </p:tgtEl>
                                      </p:cBhvr>
                                    </p:animEffect>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5"/>
                                        </p:tgtEl>
                                        <p:attrNameLst>
                                          <p:attrName>ppt_y</p:attrName>
                                        </p:attrNameLst>
                                      </p:cBhvr>
                                      <p:tavLst>
                                        <p:tav tm="0">
                                          <p:val>
                                            <p:strVal val="#ppt_y"/>
                                          </p:val>
                                        </p:tav>
                                        <p:tav tm="100000">
                                          <p:val>
                                            <p:strVal val="#ppt_y"/>
                                          </p:val>
                                        </p:tav>
                                      </p:tavLst>
                                    </p:anim>
                                    <p:anim calcmode="lin" valueType="num">
                                      <p:cBhvr>
                                        <p:cTn id="21"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读书阅读教育"/>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绿红色">
      <a:dk1>
        <a:sysClr val="windowText" lastClr="000000"/>
      </a:dk1>
      <a:lt1>
        <a:sysClr val="window" lastClr="FFFFFF"/>
      </a:lt1>
      <a:dk2>
        <a:srgbClr val="2F2F2F"/>
      </a:dk2>
      <a:lt2>
        <a:srgbClr val="FFFFF4"/>
      </a:lt2>
      <a:accent1>
        <a:srgbClr val="536F2D"/>
      </a:accent1>
      <a:accent2>
        <a:srgbClr val="7A0720"/>
      </a:accent2>
      <a:accent3>
        <a:srgbClr val="536F2D"/>
      </a:accent3>
      <a:accent4>
        <a:srgbClr val="7A0720"/>
      </a:accent4>
      <a:accent5>
        <a:srgbClr val="3F3F3F"/>
      </a:accent5>
      <a:accent6>
        <a:srgbClr val="262626"/>
      </a:accent6>
      <a:hlink>
        <a:srgbClr val="00D5D5"/>
      </a:hlink>
      <a:folHlink>
        <a:srgbClr val="DD00DD"/>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1930</Words>
  <Application>Microsoft Office PowerPoint</Application>
  <PresentationFormat>全屏显示(16:9)</PresentationFormat>
  <Paragraphs>192</Paragraphs>
  <Slides>27</Slides>
  <Notes>27</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1</vt:i4>
      </vt:variant>
      <vt:variant>
        <vt:lpstr>幻灯片标题</vt:lpstr>
      </vt:variant>
      <vt:variant>
        <vt:i4>27</vt:i4>
      </vt:variant>
    </vt:vector>
  </HeadingPairs>
  <TitlesOfParts>
    <vt:vector size="41" baseType="lpstr">
      <vt:lpstr>Poppins</vt:lpstr>
      <vt:lpstr>Raleway Heavy</vt:lpstr>
      <vt:lpstr>Sinkin Sans 400 Regular</vt:lpstr>
      <vt:lpstr>等线</vt:lpstr>
      <vt:lpstr>等线 Light</vt:lpstr>
      <vt:lpstr>方正兰亭黑简体</vt:lpstr>
      <vt:lpstr>微软雅黑</vt:lpstr>
      <vt:lpstr>微软雅黑 Light</vt:lpstr>
      <vt:lpstr>Arial</vt:lpstr>
      <vt:lpstr>Calibri</vt:lpstr>
      <vt:lpstr>Calibri Light</vt:lpstr>
      <vt:lpstr>Office 主题​​</vt:lpstr>
      <vt:lpstr>1_Office 主题​​</vt:lpstr>
      <vt:lpstr>CorelDRAW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读书阅读教育</dc:title>
  <cp:lastModifiedBy>Administrator</cp:lastModifiedBy>
  <cp:revision>168</cp:revision>
  <dcterms:created xsi:type="dcterms:W3CDTF">2015-08-22T03:26:00Z</dcterms:created>
  <dcterms:modified xsi:type="dcterms:W3CDTF">2019-03-27T12:12:41Z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