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11.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12.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23.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24.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01" r:id="rId2"/>
    <p:sldId id="272" r:id="rId3"/>
    <p:sldId id="273" r:id="rId4"/>
    <p:sldId id="275" r:id="rId5"/>
    <p:sldId id="276" r:id="rId6"/>
    <p:sldId id="277" r:id="rId7"/>
    <p:sldId id="287" r:id="rId8"/>
    <p:sldId id="288" r:id="rId9"/>
    <p:sldId id="297" r:id="rId10"/>
    <p:sldId id="289" r:id="rId11"/>
    <p:sldId id="290" r:id="rId12"/>
    <p:sldId id="291" r:id="rId13"/>
    <p:sldId id="292" r:id="rId14"/>
    <p:sldId id="293" r:id="rId15"/>
    <p:sldId id="298" r:id="rId16"/>
    <p:sldId id="294" r:id="rId17"/>
    <p:sldId id="295" r:id="rId18"/>
    <p:sldId id="296" r:id="rId19"/>
    <p:sldId id="278" r:id="rId20"/>
    <p:sldId id="279" r:id="rId21"/>
    <p:sldId id="299" r:id="rId22"/>
    <p:sldId id="281" r:id="rId23"/>
    <p:sldId id="284" r:id="rId24"/>
    <p:sldId id="285" r:id="rId25"/>
    <p:sldId id="286" r:id="rId26"/>
    <p:sldId id="30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5A4C"/>
    <a:srgbClr val="9CA484"/>
    <a:srgbClr val="70857D"/>
    <a:srgbClr val="93A07E"/>
    <a:srgbClr val="96795D"/>
    <a:srgbClr val="F7C1B7"/>
    <a:srgbClr val="E84F6B"/>
    <a:srgbClr val="889867"/>
    <a:srgbClr val="879768"/>
    <a:srgbClr val="E74D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65" autoAdjust="0"/>
    <p:restoredTop sz="93969" autoAdjust="0"/>
  </p:normalViewPr>
  <p:slideViewPr>
    <p:cSldViewPr snapToGrid="0">
      <p:cViewPr varScale="1">
        <p:scale>
          <a:sx n="76" d="100"/>
          <a:sy n="76" d="100"/>
        </p:scale>
        <p:origin x="594"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6.0531797808164402E-2"/>
          <c:y val="1.98165924953108E-2"/>
          <c:w val="0.915180345833151"/>
          <c:h val="0.88637804311149104"/>
        </c:manualLayout>
      </c:layout>
      <c:barChart>
        <c:barDir val="col"/>
        <c:grouping val="clustered"/>
        <c:varyColors val="0"/>
        <c:ser>
          <c:idx val="0"/>
          <c:order val="0"/>
          <c:tx>
            <c:strRef>
              <c:f>Sheet1!$B$1</c:f>
              <c:strCache>
                <c:ptCount val="1"/>
                <c:pt idx="0">
                  <c:v>Twitter</c:v>
                </c:pt>
              </c:strCache>
            </c:strRef>
          </c:tx>
          <c:invertIfNegative val="0"/>
          <c:cat>
            <c:strRef>
              <c:f>Sheet1!$A$2:$A$4</c:f>
              <c:strCache>
                <c:ptCount val="3"/>
                <c:pt idx="0">
                  <c:v>Mobile</c:v>
                </c:pt>
                <c:pt idx="1">
                  <c:v>Tablet</c:v>
                </c:pt>
                <c:pt idx="2">
                  <c:v>Desktop</c:v>
                </c:pt>
              </c:strCache>
            </c:strRef>
          </c:cat>
          <c:val>
            <c:numRef>
              <c:f>Sheet1!$B$2:$B$4</c:f>
              <c:numCache>
                <c:formatCode>General</c:formatCode>
                <c:ptCount val="3"/>
                <c:pt idx="0">
                  <c:v>90</c:v>
                </c:pt>
                <c:pt idx="1">
                  <c:v>120</c:v>
                </c:pt>
                <c:pt idx="2">
                  <c:v>150</c:v>
                </c:pt>
              </c:numCache>
            </c:numRef>
          </c:val>
          <c:extLst>
            <c:ext xmlns:c16="http://schemas.microsoft.com/office/drawing/2014/chart" uri="{C3380CC4-5D6E-409C-BE32-E72D297353CC}">
              <c16:uniqueId val="{00000000-89E3-4253-8D7D-2356DCA67C25}"/>
            </c:ext>
          </c:extLst>
        </c:ser>
        <c:ser>
          <c:idx val="1"/>
          <c:order val="1"/>
          <c:tx>
            <c:strRef>
              <c:f>Sheet1!$C$1</c:f>
              <c:strCache>
                <c:ptCount val="1"/>
                <c:pt idx="0">
                  <c:v>Facebook</c:v>
                </c:pt>
              </c:strCache>
            </c:strRef>
          </c:tx>
          <c:invertIfNegative val="0"/>
          <c:cat>
            <c:strRef>
              <c:f>Sheet1!$A$2:$A$4</c:f>
              <c:strCache>
                <c:ptCount val="3"/>
                <c:pt idx="0">
                  <c:v>Mobile</c:v>
                </c:pt>
                <c:pt idx="1">
                  <c:v>Tablet</c:v>
                </c:pt>
                <c:pt idx="2">
                  <c:v>Desktop</c:v>
                </c:pt>
              </c:strCache>
            </c:strRef>
          </c:cat>
          <c:val>
            <c:numRef>
              <c:f>Sheet1!$C$2:$C$4</c:f>
              <c:numCache>
                <c:formatCode>General</c:formatCode>
                <c:ptCount val="3"/>
                <c:pt idx="0">
                  <c:v>600</c:v>
                </c:pt>
                <c:pt idx="1">
                  <c:v>560</c:v>
                </c:pt>
                <c:pt idx="2">
                  <c:v>400</c:v>
                </c:pt>
              </c:numCache>
            </c:numRef>
          </c:val>
          <c:extLst>
            <c:ext xmlns:c16="http://schemas.microsoft.com/office/drawing/2014/chart" uri="{C3380CC4-5D6E-409C-BE32-E72D297353CC}">
              <c16:uniqueId val="{00000001-89E3-4253-8D7D-2356DCA67C25}"/>
            </c:ext>
          </c:extLst>
        </c:ser>
        <c:ser>
          <c:idx val="2"/>
          <c:order val="2"/>
          <c:tx>
            <c:strRef>
              <c:f>Sheet1!$D$1</c:f>
              <c:strCache>
                <c:ptCount val="1"/>
                <c:pt idx="0">
                  <c:v>Instagram</c:v>
                </c:pt>
              </c:strCache>
            </c:strRef>
          </c:tx>
          <c:invertIfNegative val="0"/>
          <c:cat>
            <c:strRef>
              <c:f>Sheet1!$A$2:$A$4</c:f>
              <c:strCache>
                <c:ptCount val="3"/>
                <c:pt idx="0">
                  <c:v>Mobile</c:v>
                </c:pt>
                <c:pt idx="1">
                  <c:v>Tablet</c:v>
                </c:pt>
                <c:pt idx="2">
                  <c:v>Desktop</c:v>
                </c:pt>
              </c:strCache>
            </c:strRef>
          </c:cat>
          <c:val>
            <c:numRef>
              <c:f>Sheet1!$D$2:$D$4</c:f>
              <c:numCache>
                <c:formatCode>General</c:formatCode>
                <c:ptCount val="3"/>
                <c:pt idx="0">
                  <c:v>230</c:v>
                </c:pt>
                <c:pt idx="1">
                  <c:v>150</c:v>
                </c:pt>
                <c:pt idx="2">
                  <c:v>400</c:v>
                </c:pt>
              </c:numCache>
            </c:numRef>
          </c:val>
          <c:extLst>
            <c:ext xmlns:c16="http://schemas.microsoft.com/office/drawing/2014/chart" uri="{C3380CC4-5D6E-409C-BE32-E72D297353CC}">
              <c16:uniqueId val="{00000002-89E3-4253-8D7D-2356DCA67C25}"/>
            </c:ext>
          </c:extLst>
        </c:ser>
        <c:ser>
          <c:idx val="3"/>
          <c:order val="3"/>
          <c:tx>
            <c:strRef>
              <c:f>Sheet1!$E$1</c:f>
              <c:strCache>
                <c:ptCount val="1"/>
                <c:pt idx="0">
                  <c:v>Youtube</c:v>
                </c:pt>
              </c:strCache>
            </c:strRef>
          </c:tx>
          <c:invertIfNegative val="0"/>
          <c:cat>
            <c:strRef>
              <c:f>Sheet1!$A$2:$A$4</c:f>
              <c:strCache>
                <c:ptCount val="3"/>
                <c:pt idx="0">
                  <c:v>Mobile</c:v>
                </c:pt>
                <c:pt idx="1">
                  <c:v>Tablet</c:v>
                </c:pt>
                <c:pt idx="2">
                  <c:v>Desktop</c:v>
                </c:pt>
              </c:strCache>
            </c:strRef>
          </c:cat>
          <c:val>
            <c:numRef>
              <c:f>Sheet1!$E$2:$E$4</c:f>
              <c:numCache>
                <c:formatCode>General</c:formatCode>
                <c:ptCount val="3"/>
                <c:pt idx="0">
                  <c:v>100</c:v>
                </c:pt>
                <c:pt idx="1">
                  <c:v>200</c:v>
                </c:pt>
                <c:pt idx="2">
                  <c:v>300</c:v>
                </c:pt>
              </c:numCache>
            </c:numRef>
          </c:val>
          <c:extLst>
            <c:ext xmlns:c16="http://schemas.microsoft.com/office/drawing/2014/chart" uri="{C3380CC4-5D6E-409C-BE32-E72D297353CC}">
              <c16:uniqueId val="{00000003-89E3-4253-8D7D-2356DCA67C25}"/>
            </c:ext>
          </c:extLst>
        </c:ser>
        <c:dLbls>
          <c:showLegendKey val="0"/>
          <c:showVal val="0"/>
          <c:showCatName val="0"/>
          <c:showSerName val="0"/>
          <c:showPercent val="0"/>
          <c:showBubbleSize val="0"/>
        </c:dLbls>
        <c:gapWidth val="150"/>
        <c:axId val="598810040"/>
        <c:axId val="598804944"/>
      </c:barChart>
      <c:catAx>
        <c:axId val="598810040"/>
        <c:scaling>
          <c:orientation val="minMax"/>
        </c:scaling>
        <c:delete val="0"/>
        <c:axPos val="b"/>
        <c:majorGridlines>
          <c:spPr>
            <a:ln>
              <a:solidFill>
                <a:schemeClr val="bg1">
                  <a:lumMod val="95000"/>
                </a:schemeClr>
              </a:solidFill>
            </a:ln>
          </c:spPr>
        </c:majorGridlines>
        <c:numFmt formatCode="General" sourceLinked="0"/>
        <c:majorTickMark val="out"/>
        <c:minorTickMark val="none"/>
        <c:tickLblPos val="nextTo"/>
        <c:txPr>
          <a:bodyPr/>
          <a:lstStyle/>
          <a:p>
            <a:pPr>
              <a:defRPr sz="1800">
                <a:latin typeface="Lato Regular"/>
                <a:cs typeface="Lato Regular"/>
              </a:defRPr>
            </a:pPr>
            <a:endParaRPr lang="zh-CN"/>
          </a:p>
        </c:txPr>
        <c:crossAx val="598804944"/>
        <c:crosses val="autoZero"/>
        <c:auto val="1"/>
        <c:lblAlgn val="ctr"/>
        <c:lblOffset val="100"/>
        <c:noMultiLvlLbl val="0"/>
      </c:catAx>
      <c:valAx>
        <c:axId val="598804944"/>
        <c:scaling>
          <c:orientation val="minMax"/>
        </c:scaling>
        <c:delete val="0"/>
        <c:axPos val="l"/>
        <c:majorGridlines>
          <c:spPr>
            <a:ln>
              <a:solidFill>
                <a:schemeClr val="bg1">
                  <a:lumMod val="95000"/>
                </a:schemeClr>
              </a:solidFill>
            </a:ln>
          </c:spPr>
        </c:majorGridlines>
        <c:numFmt formatCode="General" sourceLinked="1"/>
        <c:majorTickMark val="none"/>
        <c:minorTickMark val="none"/>
        <c:tickLblPos val="nextTo"/>
        <c:txPr>
          <a:bodyPr/>
          <a:lstStyle/>
          <a:p>
            <a:pPr>
              <a:defRPr sz="1600">
                <a:latin typeface="Lato Regular"/>
                <a:cs typeface="Lato Regular"/>
              </a:defRPr>
            </a:pPr>
            <a:endParaRPr lang="zh-CN"/>
          </a:p>
        </c:txPr>
        <c:crossAx val="598810040"/>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7EF3DC-3CA2-44DF-BE4D-DC276DA44E5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3B1AED-A7B8-439F-8600-24776D44EC53}" type="slidenum">
              <a:rPr lang="zh-CN" altLang="en-US" smtClean="0"/>
              <a:t>‹#›</a:t>
            </a:fld>
            <a:endParaRPr lang="zh-CN" altLang="en-US"/>
          </a:p>
        </p:txBody>
      </p:sp>
    </p:spTree>
    <p:extLst>
      <p:ext uri="{BB962C8B-B14F-4D97-AF65-F5344CB8AC3E}">
        <p14:creationId xmlns:p14="http://schemas.microsoft.com/office/powerpoint/2010/main" val="38574617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a:t>
            </a:fld>
            <a:endParaRPr lang="zh-CN" altLang="en-US"/>
          </a:p>
        </p:txBody>
      </p:sp>
    </p:spTree>
    <p:extLst>
      <p:ext uri="{BB962C8B-B14F-4D97-AF65-F5344CB8AC3E}">
        <p14:creationId xmlns:p14="http://schemas.microsoft.com/office/powerpoint/2010/main" val="3123822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10</a:t>
            </a:fld>
            <a:endParaRPr lang="zh-CN" altLang="en-US"/>
          </a:p>
        </p:txBody>
      </p:sp>
    </p:spTree>
    <p:extLst>
      <p:ext uri="{BB962C8B-B14F-4D97-AF65-F5344CB8AC3E}">
        <p14:creationId xmlns:p14="http://schemas.microsoft.com/office/powerpoint/2010/main" val="2347376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11</a:t>
            </a:fld>
            <a:endParaRPr lang="zh-CN" altLang="en-US"/>
          </a:p>
        </p:txBody>
      </p:sp>
    </p:spTree>
    <p:extLst>
      <p:ext uri="{BB962C8B-B14F-4D97-AF65-F5344CB8AC3E}">
        <p14:creationId xmlns:p14="http://schemas.microsoft.com/office/powerpoint/2010/main" val="1591407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12</a:t>
            </a:fld>
            <a:endParaRPr lang="zh-CN" altLang="en-US"/>
          </a:p>
        </p:txBody>
      </p:sp>
    </p:spTree>
    <p:extLst>
      <p:ext uri="{BB962C8B-B14F-4D97-AF65-F5344CB8AC3E}">
        <p14:creationId xmlns:p14="http://schemas.microsoft.com/office/powerpoint/2010/main" val="1389821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13</a:t>
            </a:fld>
            <a:endParaRPr lang="zh-CN" altLang="en-US"/>
          </a:p>
        </p:txBody>
      </p:sp>
    </p:spTree>
    <p:extLst>
      <p:ext uri="{BB962C8B-B14F-4D97-AF65-F5344CB8AC3E}">
        <p14:creationId xmlns:p14="http://schemas.microsoft.com/office/powerpoint/2010/main" val="571126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14</a:t>
            </a:fld>
            <a:endParaRPr lang="zh-CN" altLang="en-US"/>
          </a:p>
        </p:txBody>
      </p:sp>
    </p:spTree>
    <p:extLst>
      <p:ext uri="{BB962C8B-B14F-4D97-AF65-F5344CB8AC3E}">
        <p14:creationId xmlns:p14="http://schemas.microsoft.com/office/powerpoint/2010/main" val="3064692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15</a:t>
            </a:fld>
            <a:endParaRPr lang="zh-CN" altLang="en-US"/>
          </a:p>
        </p:txBody>
      </p:sp>
    </p:spTree>
    <p:extLst>
      <p:ext uri="{BB962C8B-B14F-4D97-AF65-F5344CB8AC3E}">
        <p14:creationId xmlns:p14="http://schemas.microsoft.com/office/powerpoint/2010/main" val="4469521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16</a:t>
            </a:fld>
            <a:endParaRPr lang="zh-CN" altLang="en-US"/>
          </a:p>
        </p:txBody>
      </p:sp>
    </p:spTree>
    <p:extLst>
      <p:ext uri="{BB962C8B-B14F-4D97-AF65-F5344CB8AC3E}">
        <p14:creationId xmlns:p14="http://schemas.microsoft.com/office/powerpoint/2010/main" val="31695016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17</a:t>
            </a:fld>
            <a:endParaRPr lang="zh-CN" altLang="en-US"/>
          </a:p>
        </p:txBody>
      </p:sp>
    </p:spTree>
    <p:extLst>
      <p:ext uri="{BB962C8B-B14F-4D97-AF65-F5344CB8AC3E}">
        <p14:creationId xmlns:p14="http://schemas.microsoft.com/office/powerpoint/2010/main" val="2706016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18</a:t>
            </a:fld>
            <a:endParaRPr lang="zh-CN" altLang="en-US"/>
          </a:p>
        </p:txBody>
      </p:sp>
    </p:spTree>
    <p:extLst>
      <p:ext uri="{BB962C8B-B14F-4D97-AF65-F5344CB8AC3E}">
        <p14:creationId xmlns:p14="http://schemas.microsoft.com/office/powerpoint/2010/main" val="643697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19</a:t>
            </a:fld>
            <a:endParaRPr lang="zh-CN" altLang="en-US"/>
          </a:p>
        </p:txBody>
      </p:sp>
    </p:spTree>
    <p:extLst>
      <p:ext uri="{BB962C8B-B14F-4D97-AF65-F5344CB8AC3E}">
        <p14:creationId xmlns:p14="http://schemas.microsoft.com/office/powerpoint/2010/main" val="2831540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a:t>
            </a:fld>
            <a:endParaRPr lang="zh-CN" altLang="en-US"/>
          </a:p>
        </p:txBody>
      </p:sp>
    </p:spTree>
    <p:extLst>
      <p:ext uri="{BB962C8B-B14F-4D97-AF65-F5344CB8AC3E}">
        <p14:creationId xmlns:p14="http://schemas.microsoft.com/office/powerpoint/2010/main" val="2924006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20</a:t>
            </a:fld>
            <a:endParaRPr lang="zh-CN" altLang="en-US"/>
          </a:p>
        </p:txBody>
      </p:sp>
    </p:spTree>
    <p:extLst>
      <p:ext uri="{BB962C8B-B14F-4D97-AF65-F5344CB8AC3E}">
        <p14:creationId xmlns:p14="http://schemas.microsoft.com/office/powerpoint/2010/main" val="809838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21</a:t>
            </a:fld>
            <a:endParaRPr lang="zh-CN" altLang="en-US"/>
          </a:p>
        </p:txBody>
      </p:sp>
    </p:spTree>
    <p:extLst>
      <p:ext uri="{BB962C8B-B14F-4D97-AF65-F5344CB8AC3E}">
        <p14:creationId xmlns:p14="http://schemas.microsoft.com/office/powerpoint/2010/main" val="8987324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22</a:t>
            </a:fld>
            <a:endParaRPr lang="zh-CN" altLang="en-US"/>
          </a:p>
        </p:txBody>
      </p:sp>
    </p:spTree>
    <p:extLst>
      <p:ext uri="{BB962C8B-B14F-4D97-AF65-F5344CB8AC3E}">
        <p14:creationId xmlns:p14="http://schemas.microsoft.com/office/powerpoint/2010/main" val="25561850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23</a:t>
            </a:fld>
            <a:endParaRPr lang="zh-CN" altLang="en-US"/>
          </a:p>
        </p:txBody>
      </p:sp>
    </p:spTree>
    <p:extLst>
      <p:ext uri="{BB962C8B-B14F-4D97-AF65-F5344CB8AC3E}">
        <p14:creationId xmlns:p14="http://schemas.microsoft.com/office/powerpoint/2010/main" val="39509763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24</a:t>
            </a:fld>
            <a:endParaRPr lang="zh-CN" altLang="en-US"/>
          </a:p>
        </p:txBody>
      </p:sp>
    </p:spTree>
    <p:extLst>
      <p:ext uri="{BB962C8B-B14F-4D97-AF65-F5344CB8AC3E}">
        <p14:creationId xmlns:p14="http://schemas.microsoft.com/office/powerpoint/2010/main" val="27095045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25</a:t>
            </a:fld>
            <a:endParaRPr lang="zh-CN" altLang="en-US"/>
          </a:p>
        </p:txBody>
      </p:sp>
    </p:spTree>
    <p:extLst>
      <p:ext uri="{BB962C8B-B14F-4D97-AF65-F5344CB8AC3E}">
        <p14:creationId xmlns:p14="http://schemas.microsoft.com/office/powerpoint/2010/main" val="2336315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26</a:t>
            </a:fld>
            <a:endParaRPr lang="zh-CN" altLang="en-US"/>
          </a:p>
        </p:txBody>
      </p:sp>
    </p:spTree>
    <p:extLst>
      <p:ext uri="{BB962C8B-B14F-4D97-AF65-F5344CB8AC3E}">
        <p14:creationId xmlns:p14="http://schemas.microsoft.com/office/powerpoint/2010/main" val="146860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3</a:t>
            </a:fld>
            <a:endParaRPr lang="zh-CN" altLang="en-US"/>
          </a:p>
        </p:txBody>
      </p:sp>
    </p:spTree>
    <p:extLst>
      <p:ext uri="{BB962C8B-B14F-4D97-AF65-F5344CB8AC3E}">
        <p14:creationId xmlns:p14="http://schemas.microsoft.com/office/powerpoint/2010/main" val="1773488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4</a:t>
            </a:fld>
            <a:endParaRPr lang="zh-CN" altLang="en-US"/>
          </a:p>
        </p:txBody>
      </p:sp>
    </p:spTree>
    <p:extLst>
      <p:ext uri="{BB962C8B-B14F-4D97-AF65-F5344CB8AC3E}">
        <p14:creationId xmlns:p14="http://schemas.microsoft.com/office/powerpoint/2010/main" val="1880958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5</a:t>
            </a:fld>
            <a:endParaRPr lang="zh-CN" altLang="en-US"/>
          </a:p>
        </p:txBody>
      </p:sp>
    </p:spTree>
    <p:extLst>
      <p:ext uri="{BB962C8B-B14F-4D97-AF65-F5344CB8AC3E}">
        <p14:creationId xmlns:p14="http://schemas.microsoft.com/office/powerpoint/2010/main" val="2488017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bg-BG"/>
          </a:p>
        </p:txBody>
      </p:sp>
      <p:sp>
        <p:nvSpPr>
          <p:cNvPr id="4" name="Slide Number Placeholder 3"/>
          <p:cNvSpPr>
            <a:spLocks noGrp="1"/>
          </p:cNvSpPr>
          <p:nvPr>
            <p:ph type="sldNum" sz="quarter" idx="10"/>
          </p:nvPr>
        </p:nvSpPr>
        <p:spPr/>
        <p:txBody>
          <a:bodyPr/>
          <a:lstStyle/>
          <a:p>
            <a:fld id="{51FA003C-ACE2-4EF7-AF62-71758D32E637}" type="slidenum">
              <a:rPr lang="bg-BG" smtClean="0">
                <a:solidFill>
                  <a:prstClr val="black"/>
                </a:solidFill>
              </a:rPr>
              <a:pPr/>
              <a:t>6</a:t>
            </a:fld>
            <a:endParaRPr lang="bg-BG">
              <a:solidFill>
                <a:prstClr val="black"/>
              </a:solidFill>
            </a:endParaRPr>
          </a:p>
        </p:txBody>
      </p:sp>
    </p:spTree>
    <p:extLst>
      <p:ext uri="{BB962C8B-B14F-4D97-AF65-F5344CB8AC3E}">
        <p14:creationId xmlns:p14="http://schemas.microsoft.com/office/powerpoint/2010/main" val="3433854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7</a:t>
            </a:fld>
            <a:endParaRPr lang="zh-CN" altLang="en-US"/>
          </a:p>
        </p:txBody>
      </p:sp>
    </p:spTree>
    <p:extLst>
      <p:ext uri="{BB962C8B-B14F-4D97-AF65-F5344CB8AC3E}">
        <p14:creationId xmlns:p14="http://schemas.microsoft.com/office/powerpoint/2010/main" val="2259063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8</a:t>
            </a:fld>
            <a:endParaRPr lang="zh-CN" altLang="en-US"/>
          </a:p>
        </p:txBody>
      </p:sp>
    </p:spTree>
    <p:extLst>
      <p:ext uri="{BB962C8B-B14F-4D97-AF65-F5344CB8AC3E}">
        <p14:creationId xmlns:p14="http://schemas.microsoft.com/office/powerpoint/2010/main" val="2111597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3B1AED-A7B8-439F-8600-24776D44EC53}" type="slidenum">
              <a:rPr lang="zh-CN" altLang="en-US" smtClean="0"/>
              <a:t>9</a:t>
            </a:fld>
            <a:endParaRPr lang="zh-CN" altLang="en-US"/>
          </a:p>
        </p:txBody>
      </p:sp>
    </p:spTree>
    <p:extLst>
      <p:ext uri="{BB962C8B-B14F-4D97-AF65-F5344CB8AC3E}">
        <p14:creationId xmlns:p14="http://schemas.microsoft.com/office/powerpoint/2010/main" val="3169435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2447199414"/>
      </p:ext>
    </p:extLst>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065071" y="4256401"/>
            <a:ext cx="5126929" cy="2601599"/>
          </a:xfrm>
          <a:prstGeom prst="rect">
            <a:avLst/>
          </a:prstGeom>
        </p:spPr>
      </p:pic>
      <p:sp>
        <p:nvSpPr>
          <p:cNvPr id="2" name="文本框 1"/>
          <p:cNvSpPr txBox="1"/>
          <p:nvPr userDrawn="1"/>
        </p:nvSpPr>
        <p:spPr>
          <a:xfrm>
            <a:off x="723900" y="279400"/>
            <a:ext cx="2070100" cy="400110"/>
          </a:xfrm>
          <a:prstGeom prst="rect">
            <a:avLst/>
          </a:prstGeom>
          <a:noFill/>
        </p:spPr>
        <p:txBody>
          <a:bodyPr wrap="square" rtlCol="0">
            <a:spAutoFit/>
          </a:bodyPr>
          <a:lstStyle>
            <a:defPPr>
              <a:defRPr lang="zh-CN"/>
            </a:defPPr>
            <a:lvl1pPr>
              <a:defRPr sz="2000">
                <a:solidFill>
                  <a:srgbClr val="E05A4C"/>
                </a:solidFill>
                <a:latin typeface="方正姚体" panose="02010601030101010101" pitchFamily="2" charset="-122"/>
                <a:ea typeface="方正姚体" panose="02010601030101010101" pitchFamily="2" charset="-122"/>
              </a:defRPr>
            </a:lvl1pPr>
          </a:lstStyle>
          <a:p>
            <a:pPr lvl="0"/>
            <a:r>
              <a:rPr lang="zh-CN" altLang="en-US" dirty="0"/>
              <a:t>自我评价</a:t>
            </a:r>
          </a:p>
        </p:txBody>
      </p:sp>
    </p:spTree>
    <p:extLst>
      <p:ext uri="{BB962C8B-B14F-4D97-AF65-F5344CB8AC3E}">
        <p14:creationId xmlns:p14="http://schemas.microsoft.com/office/powerpoint/2010/main" val="1817505822"/>
      </p:ext>
    </p:extLst>
  </p:cSld>
  <p:clrMapOvr>
    <a:masterClrMapping/>
  </p:clrMapOvr>
  <p:transition spd="slow"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065071" y="4256401"/>
            <a:ext cx="5126929" cy="2601599"/>
          </a:xfrm>
          <a:prstGeom prst="rect">
            <a:avLst/>
          </a:prstGeom>
        </p:spPr>
      </p:pic>
      <p:sp>
        <p:nvSpPr>
          <p:cNvPr id="2" name="文本框 1"/>
          <p:cNvSpPr txBox="1"/>
          <p:nvPr userDrawn="1"/>
        </p:nvSpPr>
        <p:spPr>
          <a:xfrm>
            <a:off x="723900" y="279400"/>
            <a:ext cx="2070100" cy="400110"/>
          </a:xfrm>
          <a:prstGeom prst="rect">
            <a:avLst/>
          </a:prstGeom>
          <a:noFill/>
        </p:spPr>
        <p:txBody>
          <a:bodyPr wrap="square" rtlCol="0">
            <a:spAutoFit/>
          </a:bodyPr>
          <a:lstStyle>
            <a:defPPr>
              <a:defRPr lang="zh-CN"/>
            </a:defPPr>
            <a:lvl1pPr>
              <a:defRPr sz="2000">
                <a:solidFill>
                  <a:srgbClr val="E05A4C"/>
                </a:solidFill>
                <a:latin typeface="方正姚体" panose="02010601030101010101" pitchFamily="2" charset="-122"/>
                <a:ea typeface="方正姚体" panose="02010601030101010101" pitchFamily="2" charset="-122"/>
              </a:defRPr>
            </a:lvl1pPr>
          </a:lstStyle>
          <a:p>
            <a:pPr lvl="0"/>
            <a:r>
              <a:rPr lang="zh-CN" altLang="en-US" dirty="0"/>
              <a:t>工作体会</a:t>
            </a:r>
          </a:p>
        </p:txBody>
      </p:sp>
    </p:spTree>
    <p:extLst>
      <p:ext uri="{BB962C8B-B14F-4D97-AF65-F5344CB8AC3E}">
        <p14:creationId xmlns:p14="http://schemas.microsoft.com/office/powerpoint/2010/main" val="765706027"/>
      </p:ext>
    </p:extLst>
  </p:cSld>
  <p:clrMapOvr>
    <a:masterClrMapping/>
  </p:clrMapOvr>
  <p:transition spd="slow"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065071" y="4256401"/>
            <a:ext cx="5126929" cy="2601599"/>
          </a:xfrm>
          <a:prstGeom prst="rect">
            <a:avLst/>
          </a:prstGeom>
        </p:spPr>
      </p:pic>
      <p:sp>
        <p:nvSpPr>
          <p:cNvPr id="2" name="文本框 1"/>
          <p:cNvSpPr txBox="1"/>
          <p:nvPr userDrawn="1"/>
        </p:nvSpPr>
        <p:spPr>
          <a:xfrm>
            <a:off x="723900" y="279400"/>
            <a:ext cx="2070100" cy="400110"/>
          </a:xfrm>
          <a:prstGeom prst="rect">
            <a:avLst/>
          </a:prstGeom>
          <a:noFill/>
        </p:spPr>
        <p:txBody>
          <a:bodyPr wrap="square" rtlCol="0">
            <a:spAutoFit/>
          </a:bodyPr>
          <a:lstStyle/>
          <a:p>
            <a:r>
              <a:rPr lang="zh-CN" altLang="en-US" sz="2000" dirty="0">
                <a:solidFill>
                  <a:srgbClr val="E05A4C"/>
                </a:solidFill>
                <a:latin typeface="方正姚体" panose="02010601030101010101" pitchFamily="2" charset="-122"/>
                <a:ea typeface="方正姚体" panose="02010601030101010101" pitchFamily="2" charset="-122"/>
              </a:rPr>
              <a:t>工作规划</a:t>
            </a:r>
          </a:p>
        </p:txBody>
      </p:sp>
    </p:spTree>
    <p:extLst>
      <p:ext uri="{BB962C8B-B14F-4D97-AF65-F5344CB8AC3E}">
        <p14:creationId xmlns:p14="http://schemas.microsoft.com/office/powerpoint/2010/main" val="3794532129"/>
      </p:ext>
    </p:extLst>
  </p:cSld>
  <p:clrMapOvr>
    <a:masterClrMapping/>
  </p:clrMapOvr>
  <p:transition spd="slow"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2166691583"/>
      </p:ext>
    </p:extLst>
  </p:cSld>
  <p:clrMapOvr>
    <a:masterClrMapping/>
  </p:clrMapOvr>
  <p:transition spd="slow"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2964093496"/>
      </p:ext>
    </p:extLst>
  </p:cSld>
  <p:clrMapOvr>
    <a:masterClrMapping/>
  </p:clrMapOvr>
  <p:transition spd="slow"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184497970"/>
      </p:ext>
    </p:extLst>
  </p:cSld>
  <p:clrMapOvr>
    <a:masterClrMapping/>
  </p:clrMapOvr>
  <p:transition spd="slow" advTm="3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425324163"/>
      </p:ext>
    </p:extLst>
  </p:cSld>
  <p:clrMapOvr>
    <a:masterClrMapping/>
  </p:clrMapOvr>
  <p:transition spd="slow"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93603374"/>
      </p:ext>
    </p:extLst>
  </p:cSld>
  <p:clrMapOvr>
    <a:masterClrMapping/>
  </p:clrMapOvr>
  <p:transition spd="slow" advTm="3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347145"/>
      </p:ext>
    </p:extLst>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2456692624"/>
      </p:ext>
    </p:extLst>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3681836021"/>
      </p:ext>
    </p:extLst>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191871506"/>
      </p:ext>
    </p:extLst>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635055165"/>
      </p:ext>
    </p:extLst>
  </p:cSld>
  <p:clrMapOvr>
    <a:masterClrMapping/>
  </p:clrMapOvr>
  <p:transition spd="slow"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1245454725"/>
      </p:ext>
    </p:extLst>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73C661-9AA5-45D1-AF1C-F9D985D4F97D}"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244899564"/>
      </p:ext>
    </p:extLst>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5511800" y="3073400"/>
            <a:ext cx="5334000" cy="876300"/>
          </a:xfrm>
        </p:spPr>
        <p:txBody>
          <a:bodyPr>
            <a:noAutofit/>
          </a:bodyPr>
          <a:lstStyle>
            <a:lvl1pPr marL="0" indent="0" algn="ctr">
              <a:buNone/>
              <a:defRPr sz="5400" b="1">
                <a:latin typeface="微软雅黑" panose="020B0503020204020204" pitchFamily="34" charset="-122"/>
                <a:ea typeface="微软雅黑" panose="020B0503020204020204" pitchFamily="34" charset="-122"/>
              </a:defRPr>
            </a:lvl1pPr>
          </a:lstStyle>
          <a:p>
            <a:pPr lvl="0"/>
            <a:r>
              <a:rPr lang="zh-CN" altLang="en-US" dirty="0"/>
              <a:t>序号</a:t>
            </a:r>
          </a:p>
        </p:txBody>
      </p:sp>
      <p:sp>
        <p:nvSpPr>
          <p:cNvPr id="5" name="文本占位符 2"/>
          <p:cNvSpPr>
            <a:spLocks noGrp="1"/>
          </p:cNvSpPr>
          <p:nvPr>
            <p:ph type="body" sz="quarter" idx="11" hasCustomPrompt="1"/>
          </p:nvPr>
        </p:nvSpPr>
        <p:spPr>
          <a:xfrm>
            <a:off x="5511800" y="3949700"/>
            <a:ext cx="5334000" cy="876300"/>
          </a:xfrm>
        </p:spPr>
        <p:txBody>
          <a:bodyPr>
            <a:noAutofit/>
          </a:bodyPr>
          <a:lstStyle>
            <a:lvl1pPr marL="0" indent="0" algn="ctr">
              <a:buNone/>
              <a:defRPr sz="6000" b="1">
                <a:latin typeface="微软雅黑" panose="020B0503020204020204" pitchFamily="34" charset="-122"/>
                <a:ea typeface="微软雅黑" panose="020B0503020204020204" pitchFamily="34" charset="-122"/>
              </a:defRPr>
            </a:lvl1pPr>
          </a:lstStyle>
          <a:p>
            <a:pPr lvl="0"/>
            <a:r>
              <a:rPr lang="zh-CN" altLang="en-US" dirty="0"/>
              <a:t>标题</a:t>
            </a:r>
          </a:p>
        </p:txBody>
      </p:sp>
    </p:spTree>
    <p:extLst>
      <p:ext uri="{BB962C8B-B14F-4D97-AF65-F5344CB8AC3E}">
        <p14:creationId xmlns:p14="http://schemas.microsoft.com/office/powerpoint/2010/main" val="221301590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065071" y="4256401"/>
            <a:ext cx="5126929" cy="2601599"/>
          </a:xfrm>
          <a:prstGeom prst="rect">
            <a:avLst/>
          </a:prstGeom>
        </p:spPr>
      </p:pic>
      <p:sp>
        <p:nvSpPr>
          <p:cNvPr id="2" name="文本框 1"/>
          <p:cNvSpPr txBox="1"/>
          <p:nvPr userDrawn="1"/>
        </p:nvSpPr>
        <p:spPr>
          <a:xfrm>
            <a:off x="723900" y="279400"/>
            <a:ext cx="2070100" cy="400110"/>
          </a:xfrm>
          <a:prstGeom prst="rect">
            <a:avLst/>
          </a:prstGeom>
          <a:noFill/>
        </p:spPr>
        <p:txBody>
          <a:bodyPr wrap="square" rtlCol="0">
            <a:spAutoFit/>
          </a:bodyPr>
          <a:lstStyle>
            <a:defPPr>
              <a:defRPr lang="zh-CN"/>
            </a:defPPr>
            <a:lvl1pPr>
              <a:defRPr sz="2000">
                <a:solidFill>
                  <a:srgbClr val="E05A4C"/>
                </a:solidFill>
                <a:latin typeface="方正姚体" panose="02010601030101010101" pitchFamily="2" charset="-122"/>
                <a:ea typeface="方正姚体" panose="02010601030101010101" pitchFamily="2" charset="-122"/>
              </a:defRPr>
            </a:lvl1pPr>
          </a:lstStyle>
          <a:p>
            <a:pPr lvl="0"/>
            <a:r>
              <a:rPr lang="zh-CN" altLang="en-US"/>
              <a:t>工作回顾</a:t>
            </a:r>
          </a:p>
        </p:txBody>
      </p:sp>
    </p:spTree>
    <p:extLst>
      <p:ext uri="{BB962C8B-B14F-4D97-AF65-F5344CB8AC3E}">
        <p14:creationId xmlns:p14="http://schemas.microsoft.com/office/powerpoint/2010/main" val="3562608207"/>
      </p:ext>
    </p:extLst>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73C661-9AA5-45D1-AF1C-F9D985D4F97D}" type="datetimeFigureOut">
              <a:rPr lang="zh-CN" altLang="en-US" smtClean="0"/>
              <a:t>2019/3/27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85912A-98D9-412A-9039-751C1B9E3C59}" type="slidenum">
              <a:rPr lang="zh-CN" altLang="en-US" smtClean="0"/>
              <a:t>‹#›</a:t>
            </a:fld>
            <a:endParaRPr lang="zh-CN" altLang="en-US"/>
          </a:p>
        </p:txBody>
      </p:sp>
    </p:spTree>
    <p:extLst>
      <p:ext uri="{BB962C8B-B14F-4D97-AF65-F5344CB8AC3E}">
        <p14:creationId xmlns:p14="http://schemas.microsoft.com/office/powerpoint/2010/main" val="3272493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2" r:id="rId9"/>
    <p:sldLayoutId id="2147483663" r:id="rId10"/>
    <p:sldLayoutId id="2147483664" r:id="rId11"/>
    <p:sldLayoutId id="2147483665" r:id="rId12"/>
    <p:sldLayoutId id="2147483656" r:id="rId13"/>
    <p:sldLayoutId id="2147483657" r:id="rId14"/>
    <p:sldLayoutId id="2147483658" r:id="rId15"/>
    <p:sldLayoutId id="2147483659" r:id="rId16"/>
    <p:sldLayoutId id="2147483666" r:id="rId17"/>
    <p:sldLayoutId id="2147483667" r:id="rId18"/>
  </p:sldLayoutIdLst>
  <p:transition spd="slow"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notesSlide" Target="../notesSlides/notesSlide11.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8" Type="http://schemas.openxmlformats.org/officeDocument/2006/relationships/tags" Target="../tags/tag50.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notesSlide" Target="../notesSlides/notesSlide12.xml"/><Relationship Id="rId5" Type="http://schemas.openxmlformats.org/officeDocument/2006/relationships/tags" Target="../tags/tag47.xml"/><Relationship Id="rId10" Type="http://schemas.openxmlformats.org/officeDocument/2006/relationships/slideLayout" Target="../slideLayouts/slideLayout10.xml"/><Relationship Id="rId4" Type="http://schemas.openxmlformats.org/officeDocument/2006/relationships/tags" Target="../tags/tag46.xml"/><Relationship Id="rId9" Type="http://schemas.openxmlformats.org/officeDocument/2006/relationships/tags" Target="../tags/tag51.xml"/></Relationships>
</file>

<file path=ppt/slides/_rels/slide13.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tags" Target="../tags/tag69.xml"/><Relationship Id="rId26" Type="http://schemas.openxmlformats.org/officeDocument/2006/relationships/tags" Target="../tags/tag77.xml"/><Relationship Id="rId3" Type="http://schemas.openxmlformats.org/officeDocument/2006/relationships/tags" Target="../tags/tag54.xml"/><Relationship Id="rId21" Type="http://schemas.openxmlformats.org/officeDocument/2006/relationships/tags" Target="../tags/tag72.xml"/><Relationship Id="rId34" Type="http://schemas.openxmlformats.org/officeDocument/2006/relationships/slideLayout" Target="../slideLayouts/slideLayout10.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5" Type="http://schemas.openxmlformats.org/officeDocument/2006/relationships/tags" Target="../tags/tag76.xml"/><Relationship Id="rId33" Type="http://schemas.openxmlformats.org/officeDocument/2006/relationships/tags" Target="../tags/tag84.xml"/><Relationship Id="rId2" Type="http://schemas.openxmlformats.org/officeDocument/2006/relationships/tags" Target="../tags/tag53.xml"/><Relationship Id="rId16" Type="http://schemas.openxmlformats.org/officeDocument/2006/relationships/tags" Target="../tags/tag67.xml"/><Relationship Id="rId20" Type="http://schemas.openxmlformats.org/officeDocument/2006/relationships/tags" Target="../tags/tag71.xml"/><Relationship Id="rId29" Type="http://schemas.openxmlformats.org/officeDocument/2006/relationships/tags" Target="../tags/tag80.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24" Type="http://schemas.openxmlformats.org/officeDocument/2006/relationships/tags" Target="../tags/tag75.xml"/><Relationship Id="rId32" Type="http://schemas.openxmlformats.org/officeDocument/2006/relationships/tags" Target="../tags/tag83.xml"/><Relationship Id="rId5" Type="http://schemas.openxmlformats.org/officeDocument/2006/relationships/tags" Target="../tags/tag56.xml"/><Relationship Id="rId15" Type="http://schemas.openxmlformats.org/officeDocument/2006/relationships/tags" Target="../tags/tag66.xml"/><Relationship Id="rId23" Type="http://schemas.openxmlformats.org/officeDocument/2006/relationships/tags" Target="../tags/tag74.xml"/><Relationship Id="rId28" Type="http://schemas.openxmlformats.org/officeDocument/2006/relationships/tags" Target="../tags/tag79.xml"/><Relationship Id="rId36" Type="http://schemas.openxmlformats.org/officeDocument/2006/relationships/image" Target="../media/image6.png"/><Relationship Id="rId10" Type="http://schemas.openxmlformats.org/officeDocument/2006/relationships/tags" Target="../tags/tag61.xml"/><Relationship Id="rId19" Type="http://schemas.openxmlformats.org/officeDocument/2006/relationships/tags" Target="../tags/tag70.xml"/><Relationship Id="rId31" Type="http://schemas.openxmlformats.org/officeDocument/2006/relationships/tags" Target="../tags/tag82.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tags" Target="../tags/tag73.xml"/><Relationship Id="rId27" Type="http://schemas.openxmlformats.org/officeDocument/2006/relationships/tags" Target="../tags/tag78.xml"/><Relationship Id="rId30" Type="http://schemas.openxmlformats.org/officeDocument/2006/relationships/tags" Target="../tags/tag81.xml"/><Relationship Id="rId35"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7.xml"/><Relationship Id="rId7" Type="http://schemas.openxmlformats.org/officeDocument/2006/relationships/tags" Target="../tags/tag91.xml"/><Relationship Id="rId12" Type="http://schemas.openxmlformats.org/officeDocument/2006/relationships/image" Target="../media/image3.png"/><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11" Type="http://schemas.openxmlformats.org/officeDocument/2006/relationships/image" Target="../media/image5.png"/><Relationship Id="rId5" Type="http://schemas.openxmlformats.org/officeDocument/2006/relationships/tags" Target="../tags/tag89.xml"/><Relationship Id="rId10" Type="http://schemas.openxmlformats.org/officeDocument/2006/relationships/image" Target="../media/image1.png"/><Relationship Id="rId4" Type="http://schemas.openxmlformats.org/officeDocument/2006/relationships/tags" Target="../tags/tag88.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 Target="slide25.xml"/><Relationship Id="rId3" Type="http://schemas.openxmlformats.org/officeDocument/2006/relationships/tags" Target="../tags/tag4.xml"/><Relationship Id="rId21" Type="http://schemas.openxmlformats.org/officeDocument/2006/relationships/image" Target="../media/image5.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png"/><Relationship Id="rId2" Type="http://schemas.openxmlformats.org/officeDocument/2006/relationships/tags" Target="../tags/tag3.xml"/><Relationship Id="rId16" Type="http://schemas.openxmlformats.org/officeDocument/2006/relationships/notesSlide" Target="../notesSlides/notesSlide2.xml"/><Relationship Id="rId20" Type="http://schemas.openxmlformats.org/officeDocument/2006/relationships/slide" Target="slide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2.xml"/><Relationship Id="rId10" Type="http://schemas.openxmlformats.org/officeDocument/2006/relationships/tags" Target="../tags/tag11.xml"/><Relationship Id="rId19" Type="http://schemas.openxmlformats.org/officeDocument/2006/relationships/slide" Target="slide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94.xml"/><Relationship Id="rId7" Type="http://schemas.openxmlformats.org/officeDocument/2006/relationships/tags" Target="../tags/tag98.xml"/><Relationship Id="rId12" Type="http://schemas.openxmlformats.org/officeDocument/2006/relationships/image" Target="../media/image3.png"/><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11" Type="http://schemas.openxmlformats.org/officeDocument/2006/relationships/image" Target="../media/image5.png"/><Relationship Id="rId5" Type="http://schemas.openxmlformats.org/officeDocument/2006/relationships/tags" Target="../tags/tag96.xml"/><Relationship Id="rId10" Type="http://schemas.openxmlformats.org/officeDocument/2006/relationships/image" Target="../media/image1.png"/><Relationship Id="rId4" Type="http://schemas.openxmlformats.org/officeDocument/2006/relationships/tags" Target="../tags/tag95.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18" Type="http://schemas.openxmlformats.org/officeDocument/2006/relationships/tags" Target="../tags/tag116.xml"/><Relationship Id="rId26" Type="http://schemas.openxmlformats.org/officeDocument/2006/relationships/tags" Target="../tags/tag124.xml"/><Relationship Id="rId3" Type="http://schemas.openxmlformats.org/officeDocument/2006/relationships/tags" Target="../tags/tag101.xml"/><Relationship Id="rId21" Type="http://schemas.openxmlformats.org/officeDocument/2006/relationships/tags" Target="../tags/tag119.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tags" Target="../tags/tag115.xml"/><Relationship Id="rId25" Type="http://schemas.openxmlformats.org/officeDocument/2006/relationships/tags" Target="../tags/tag123.xml"/><Relationship Id="rId2" Type="http://schemas.openxmlformats.org/officeDocument/2006/relationships/tags" Target="../tags/tag100.xml"/><Relationship Id="rId16" Type="http://schemas.openxmlformats.org/officeDocument/2006/relationships/tags" Target="../tags/tag114.xml"/><Relationship Id="rId20" Type="http://schemas.openxmlformats.org/officeDocument/2006/relationships/tags" Target="../tags/tag118.xml"/><Relationship Id="rId29" Type="http://schemas.openxmlformats.org/officeDocument/2006/relationships/notesSlide" Target="../notesSlides/notesSlide23.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24" Type="http://schemas.openxmlformats.org/officeDocument/2006/relationships/tags" Target="../tags/tag122.xml"/><Relationship Id="rId32" Type="http://schemas.openxmlformats.org/officeDocument/2006/relationships/image" Target="../media/image13.png"/><Relationship Id="rId5" Type="http://schemas.openxmlformats.org/officeDocument/2006/relationships/tags" Target="../tags/tag103.xml"/><Relationship Id="rId15" Type="http://schemas.openxmlformats.org/officeDocument/2006/relationships/tags" Target="../tags/tag113.xml"/><Relationship Id="rId23" Type="http://schemas.openxmlformats.org/officeDocument/2006/relationships/tags" Target="../tags/tag121.xml"/><Relationship Id="rId28" Type="http://schemas.openxmlformats.org/officeDocument/2006/relationships/slideLayout" Target="../slideLayouts/slideLayout12.xml"/><Relationship Id="rId10" Type="http://schemas.openxmlformats.org/officeDocument/2006/relationships/tags" Target="../tags/tag108.xml"/><Relationship Id="rId19" Type="http://schemas.openxmlformats.org/officeDocument/2006/relationships/tags" Target="../tags/tag117.xml"/><Relationship Id="rId31" Type="http://schemas.openxmlformats.org/officeDocument/2006/relationships/image" Target="../media/image12.png"/><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tags" Target="../tags/tag112.xml"/><Relationship Id="rId22" Type="http://schemas.openxmlformats.org/officeDocument/2006/relationships/tags" Target="../tags/tag120.xml"/><Relationship Id="rId27" Type="http://schemas.openxmlformats.org/officeDocument/2006/relationships/tags" Target="../tags/tag125.xml"/><Relationship Id="rId30" Type="http://schemas.openxmlformats.org/officeDocument/2006/relationships/image" Target="../media/image11.png"/></Relationships>
</file>

<file path=ppt/slides/_rels/slide24.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notesSlide" Target="../notesSlides/notesSlide24.xml"/><Relationship Id="rId5" Type="http://schemas.openxmlformats.org/officeDocument/2006/relationships/tags" Target="../tags/tag130.xml"/><Relationship Id="rId10" Type="http://schemas.openxmlformats.org/officeDocument/2006/relationships/slideLayout" Target="../slideLayouts/slideLayout12.xml"/><Relationship Id="rId4" Type="http://schemas.openxmlformats.org/officeDocument/2006/relationships/tags" Target="../tags/tag129.xml"/><Relationship Id="rId9" Type="http://schemas.openxmlformats.org/officeDocument/2006/relationships/tags" Target="../tags/tag134.xml"/></Relationships>
</file>

<file path=ppt/slides/_rels/slide25.xml.rels><?xml version="1.0" encoding="UTF-8" standalone="yes"?>
<Relationships xmlns="http://schemas.openxmlformats.org/package/2006/relationships"><Relationship Id="rId13" Type="http://schemas.openxmlformats.org/officeDocument/2006/relationships/tags" Target="../tags/tag147.xml"/><Relationship Id="rId18" Type="http://schemas.openxmlformats.org/officeDocument/2006/relationships/tags" Target="../tags/tag152.xml"/><Relationship Id="rId26" Type="http://schemas.openxmlformats.org/officeDocument/2006/relationships/tags" Target="../tags/tag160.xml"/><Relationship Id="rId39" Type="http://schemas.openxmlformats.org/officeDocument/2006/relationships/tags" Target="../tags/tag173.xml"/><Relationship Id="rId21" Type="http://schemas.openxmlformats.org/officeDocument/2006/relationships/tags" Target="../tags/tag155.xml"/><Relationship Id="rId34" Type="http://schemas.openxmlformats.org/officeDocument/2006/relationships/tags" Target="../tags/tag168.xml"/><Relationship Id="rId42" Type="http://schemas.openxmlformats.org/officeDocument/2006/relationships/tags" Target="../tags/tag176.xml"/><Relationship Id="rId47" Type="http://schemas.openxmlformats.org/officeDocument/2006/relationships/tags" Target="../tags/tag181.xml"/><Relationship Id="rId50" Type="http://schemas.openxmlformats.org/officeDocument/2006/relationships/tags" Target="../tags/tag184.xml"/><Relationship Id="rId55" Type="http://schemas.openxmlformats.org/officeDocument/2006/relationships/tags" Target="../tags/tag189.xml"/><Relationship Id="rId7" Type="http://schemas.openxmlformats.org/officeDocument/2006/relationships/tags" Target="../tags/tag141.xml"/><Relationship Id="rId12" Type="http://schemas.openxmlformats.org/officeDocument/2006/relationships/tags" Target="../tags/tag146.xml"/><Relationship Id="rId17" Type="http://schemas.openxmlformats.org/officeDocument/2006/relationships/tags" Target="../tags/tag151.xml"/><Relationship Id="rId25" Type="http://schemas.openxmlformats.org/officeDocument/2006/relationships/tags" Target="../tags/tag159.xml"/><Relationship Id="rId33" Type="http://schemas.openxmlformats.org/officeDocument/2006/relationships/tags" Target="../tags/tag167.xml"/><Relationship Id="rId38" Type="http://schemas.openxmlformats.org/officeDocument/2006/relationships/tags" Target="../tags/tag172.xml"/><Relationship Id="rId46" Type="http://schemas.openxmlformats.org/officeDocument/2006/relationships/tags" Target="../tags/tag180.xml"/><Relationship Id="rId59" Type="http://schemas.openxmlformats.org/officeDocument/2006/relationships/slideLayout" Target="../slideLayouts/slideLayout12.xml"/><Relationship Id="rId2" Type="http://schemas.openxmlformats.org/officeDocument/2006/relationships/tags" Target="../tags/tag136.xml"/><Relationship Id="rId16" Type="http://schemas.openxmlformats.org/officeDocument/2006/relationships/tags" Target="../tags/tag150.xml"/><Relationship Id="rId20" Type="http://schemas.openxmlformats.org/officeDocument/2006/relationships/tags" Target="../tags/tag154.xml"/><Relationship Id="rId29" Type="http://schemas.openxmlformats.org/officeDocument/2006/relationships/tags" Target="../tags/tag163.xml"/><Relationship Id="rId41" Type="http://schemas.openxmlformats.org/officeDocument/2006/relationships/tags" Target="../tags/tag175.xml"/><Relationship Id="rId54" Type="http://schemas.openxmlformats.org/officeDocument/2006/relationships/tags" Target="../tags/tag188.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tags" Target="../tags/tag145.xml"/><Relationship Id="rId24" Type="http://schemas.openxmlformats.org/officeDocument/2006/relationships/tags" Target="../tags/tag158.xml"/><Relationship Id="rId32" Type="http://schemas.openxmlformats.org/officeDocument/2006/relationships/tags" Target="../tags/tag166.xml"/><Relationship Id="rId37" Type="http://schemas.openxmlformats.org/officeDocument/2006/relationships/tags" Target="../tags/tag171.xml"/><Relationship Id="rId40" Type="http://schemas.openxmlformats.org/officeDocument/2006/relationships/tags" Target="../tags/tag174.xml"/><Relationship Id="rId45" Type="http://schemas.openxmlformats.org/officeDocument/2006/relationships/tags" Target="../tags/tag179.xml"/><Relationship Id="rId53" Type="http://schemas.openxmlformats.org/officeDocument/2006/relationships/tags" Target="../tags/tag187.xml"/><Relationship Id="rId58" Type="http://schemas.openxmlformats.org/officeDocument/2006/relationships/tags" Target="../tags/tag192.xml"/><Relationship Id="rId5" Type="http://schemas.openxmlformats.org/officeDocument/2006/relationships/tags" Target="../tags/tag139.xml"/><Relationship Id="rId15" Type="http://schemas.openxmlformats.org/officeDocument/2006/relationships/tags" Target="../tags/tag149.xml"/><Relationship Id="rId23" Type="http://schemas.openxmlformats.org/officeDocument/2006/relationships/tags" Target="../tags/tag157.xml"/><Relationship Id="rId28" Type="http://schemas.openxmlformats.org/officeDocument/2006/relationships/tags" Target="../tags/tag162.xml"/><Relationship Id="rId36" Type="http://schemas.openxmlformats.org/officeDocument/2006/relationships/tags" Target="../tags/tag170.xml"/><Relationship Id="rId49" Type="http://schemas.openxmlformats.org/officeDocument/2006/relationships/tags" Target="../tags/tag183.xml"/><Relationship Id="rId57" Type="http://schemas.openxmlformats.org/officeDocument/2006/relationships/tags" Target="../tags/tag191.xml"/><Relationship Id="rId10" Type="http://schemas.openxmlformats.org/officeDocument/2006/relationships/tags" Target="../tags/tag144.xml"/><Relationship Id="rId19" Type="http://schemas.openxmlformats.org/officeDocument/2006/relationships/tags" Target="../tags/tag153.xml"/><Relationship Id="rId31" Type="http://schemas.openxmlformats.org/officeDocument/2006/relationships/tags" Target="../tags/tag165.xml"/><Relationship Id="rId44" Type="http://schemas.openxmlformats.org/officeDocument/2006/relationships/tags" Target="../tags/tag178.xml"/><Relationship Id="rId52" Type="http://schemas.openxmlformats.org/officeDocument/2006/relationships/tags" Target="../tags/tag186.xml"/><Relationship Id="rId60" Type="http://schemas.openxmlformats.org/officeDocument/2006/relationships/notesSlide" Target="../notesSlides/notesSlide25.xml"/><Relationship Id="rId4" Type="http://schemas.openxmlformats.org/officeDocument/2006/relationships/tags" Target="../tags/tag138.xml"/><Relationship Id="rId9" Type="http://schemas.openxmlformats.org/officeDocument/2006/relationships/tags" Target="../tags/tag143.xml"/><Relationship Id="rId14" Type="http://schemas.openxmlformats.org/officeDocument/2006/relationships/tags" Target="../tags/tag148.xml"/><Relationship Id="rId22" Type="http://schemas.openxmlformats.org/officeDocument/2006/relationships/tags" Target="../tags/tag156.xml"/><Relationship Id="rId27" Type="http://schemas.openxmlformats.org/officeDocument/2006/relationships/tags" Target="../tags/tag161.xml"/><Relationship Id="rId30" Type="http://schemas.openxmlformats.org/officeDocument/2006/relationships/tags" Target="../tags/tag164.xml"/><Relationship Id="rId35" Type="http://schemas.openxmlformats.org/officeDocument/2006/relationships/tags" Target="../tags/tag169.xml"/><Relationship Id="rId43" Type="http://schemas.openxmlformats.org/officeDocument/2006/relationships/tags" Target="../tags/tag177.xml"/><Relationship Id="rId48" Type="http://schemas.openxmlformats.org/officeDocument/2006/relationships/tags" Target="../tags/tag182.xml"/><Relationship Id="rId56" Type="http://schemas.openxmlformats.org/officeDocument/2006/relationships/tags" Target="../tags/tag190.xml"/><Relationship Id="rId8" Type="http://schemas.openxmlformats.org/officeDocument/2006/relationships/tags" Target="../tags/tag142.xml"/><Relationship Id="rId51" Type="http://schemas.openxmlformats.org/officeDocument/2006/relationships/tags" Target="../tags/tag185.xml"/><Relationship Id="rId3" Type="http://schemas.openxmlformats.org/officeDocument/2006/relationships/tags" Target="../tags/tag13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image" Target="../media/image3.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5.png"/><Relationship Id="rId5" Type="http://schemas.openxmlformats.org/officeDocument/2006/relationships/tags" Target="../tags/tag20.xml"/><Relationship Id="rId10" Type="http://schemas.openxmlformats.org/officeDocument/2006/relationships/image" Target="../media/image1.png"/><Relationship Id="rId4" Type="http://schemas.openxmlformats.org/officeDocument/2006/relationships/tags" Target="../tags/tag19.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image" Target="../media/image3.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5.png"/><Relationship Id="rId5" Type="http://schemas.openxmlformats.org/officeDocument/2006/relationships/tags" Target="../tags/tag27.xml"/><Relationship Id="rId10" Type="http://schemas.openxmlformats.org/officeDocument/2006/relationships/image" Target="../media/image1.png"/><Relationship Id="rId4" Type="http://schemas.openxmlformats.org/officeDocument/2006/relationships/tags" Target="../tags/tag26.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76988" y="3408620"/>
            <a:ext cx="3259452" cy="3478284"/>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061801"/>
            <a:ext cx="5510425" cy="2796199"/>
          </a:xfrm>
          <a:prstGeom prst="rect">
            <a:avLst/>
          </a:prstGeom>
        </p:spPr>
      </p:pic>
      <p:sp>
        <p:nvSpPr>
          <p:cNvPr id="24" name="文本占位符 9"/>
          <p:cNvSpPr txBox="1">
            <a:spLocks/>
          </p:cNvSpPr>
          <p:nvPr/>
        </p:nvSpPr>
        <p:spPr>
          <a:xfrm>
            <a:off x="3380466" y="1480363"/>
            <a:ext cx="911153" cy="769568"/>
          </a:xfrm>
          <a:prstGeom prst="rect">
            <a:avLst/>
          </a:prstGeom>
        </p:spPr>
        <p:txBody>
          <a:bodyPr vert="horz" lIns="91440" tIns="45720" rIns="91440" bIns="45720" rtlCol="0" anchor="ctr">
            <a:noAutofit/>
          </a:bodyPr>
          <a:lstStyle>
            <a:defPPr>
              <a:defRPr lang="zh-CN"/>
            </a:defPPr>
            <a:lvl1pPr marL="0" indent="0" algn="l" defTabSz="914400" rtl="0" eaLnBrk="1" latinLnBrk="0" hangingPunct="1">
              <a:buNone/>
              <a:defRPr sz="60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rgbClr val="E05A4C"/>
                </a:solidFill>
                <a:latin typeface="方正姚体" panose="02010601030101010101" pitchFamily="2" charset="-122"/>
                <a:ea typeface="方正姚体" panose="02010601030101010101" pitchFamily="2" charset="-122"/>
              </a:rPr>
              <a:t>教</a:t>
            </a:r>
          </a:p>
        </p:txBody>
      </p:sp>
      <p:sp>
        <p:nvSpPr>
          <p:cNvPr id="25" name="文本占位符 9"/>
          <p:cNvSpPr txBox="1">
            <a:spLocks/>
          </p:cNvSpPr>
          <p:nvPr/>
        </p:nvSpPr>
        <p:spPr>
          <a:xfrm>
            <a:off x="2451563" y="2477510"/>
            <a:ext cx="1320942" cy="1150308"/>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buNone/>
              <a:defRPr sz="9600" b="1"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rgbClr val="E05A4C"/>
                </a:solidFill>
                <a:latin typeface="方正姚体" panose="02010601030101010101" pitchFamily="2" charset="-122"/>
                <a:ea typeface="方正姚体" panose="02010601030101010101" pitchFamily="2" charset="-122"/>
              </a:rPr>
              <a:t>学</a:t>
            </a:r>
          </a:p>
        </p:txBody>
      </p:sp>
      <p:sp>
        <p:nvSpPr>
          <p:cNvPr id="26" name="文本占位符 9"/>
          <p:cNvSpPr txBox="1">
            <a:spLocks/>
          </p:cNvSpPr>
          <p:nvPr/>
        </p:nvSpPr>
        <p:spPr>
          <a:xfrm>
            <a:off x="2923482" y="1480363"/>
            <a:ext cx="392039" cy="769568"/>
          </a:xfrm>
          <a:prstGeom prst="rect">
            <a:avLst/>
          </a:prstGeom>
        </p:spPr>
        <p:txBody>
          <a:bodyPr vert="horz" lIns="91440" tIns="45720" rIns="91440" bIns="45720" rtlCol="0" anchor="ctr">
            <a:noAutofit/>
          </a:bodyPr>
          <a:lstStyle>
            <a:defPPr>
              <a:defRPr lang="zh-CN"/>
            </a:defPPr>
            <a:lvl1pPr marL="0" indent="0" algn="r" defTabSz="914400" rtl="0" eaLnBrk="1" latinLnBrk="0" hangingPunct="1">
              <a:buNone/>
              <a:defRPr sz="14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rgbClr val="9CA484"/>
                </a:solidFill>
              </a:rPr>
              <a:t>添加标题</a:t>
            </a:r>
          </a:p>
        </p:txBody>
      </p:sp>
      <p:sp>
        <p:nvSpPr>
          <p:cNvPr id="27" name="文本占位符 9"/>
          <p:cNvSpPr txBox="1">
            <a:spLocks/>
          </p:cNvSpPr>
          <p:nvPr/>
        </p:nvSpPr>
        <p:spPr>
          <a:xfrm>
            <a:off x="3836043" y="2477510"/>
            <a:ext cx="392039" cy="2646598"/>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a:solidFill>
                  <a:srgbClr val="9CA484"/>
                </a:solidFill>
              </a:rPr>
              <a:t>此处添加标题此处添加标题</a:t>
            </a:r>
          </a:p>
          <a:p>
            <a:endParaRPr lang="zh-CN" altLang="en-US">
              <a:solidFill>
                <a:srgbClr val="9CA484"/>
              </a:solidFill>
            </a:endParaRPr>
          </a:p>
        </p:txBody>
      </p:sp>
      <p:sp>
        <p:nvSpPr>
          <p:cNvPr id="28" name="文本占位符 9"/>
          <p:cNvSpPr txBox="1">
            <a:spLocks/>
          </p:cNvSpPr>
          <p:nvPr/>
        </p:nvSpPr>
        <p:spPr>
          <a:xfrm>
            <a:off x="3990120" y="2477510"/>
            <a:ext cx="392039" cy="2646598"/>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a:solidFill>
                  <a:srgbClr val="9CA484"/>
                </a:solidFill>
              </a:rPr>
              <a:t>此处添加标题此处添加标题此处添加标题</a:t>
            </a:r>
          </a:p>
          <a:p>
            <a:endParaRPr lang="zh-CN" altLang="en-US">
              <a:solidFill>
                <a:srgbClr val="9CA484"/>
              </a:solidFill>
            </a:endParaRPr>
          </a:p>
        </p:txBody>
      </p:sp>
      <p:sp>
        <p:nvSpPr>
          <p:cNvPr id="29" name="文本占位符 9"/>
          <p:cNvSpPr txBox="1">
            <a:spLocks/>
          </p:cNvSpPr>
          <p:nvPr/>
        </p:nvSpPr>
        <p:spPr>
          <a:xfrm>
            <a:off x="4399195" y="2477510"/>
            <a:ext cx="6753551" cy="76956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6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70857D"/>
                </a:solidFill>
                <a:latin typeface="方正姚体" panose="02010601030101010101" pitchFamily="2" charset="-122"/>
                <a:ea typeface="方正姚体" panose="02010601030101010101" pitchFamily="2" charset="-122"/>
              </a:rPr>
              <a:t>工作总结报告</a:t>
            </a:r>
          </a:p>
        </p:txBody>
      </p:sp>
      <p:sp>
        <p:nvSpPr>
          <p:cNvPr id="30" name="文本占位符 9"/>
          <p:cNvSpPr txBox="1">
            <a:spLocks/>
          </p:cNvSpPr>
          <p:nvPr/>
        </p:nvSpPr>
        <p:spPr>
          <a:xfrm>
            <a:off x="4671038" y="3383445"/>
            <a:ext cx="6753551" cy="76956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9CA484"/>
                </a:solidFill>
              </a:rPr>
              <a:t>汇报人：</a:t>
            </a:r>
            <a:r>
              <a:rPr lang="en-US" altLang="zh-CN" dirty="0">
                <a:solidFill>
                  <a:srgbClr val="9CA484"/>
                </a:solidFill>
              </a:rPr>
              <a:t>xxx</a:t>
            </a:r>
            <a:endParaRPr lang="zh-CN" altLang="en-US" dirty="0">
              <a:solidFill>
                <a:srgbClr val="9CA484"/>
              </a:solidFill>
            </a:endParaRPr>
          </a:p>
        </p:txBody>
      </p:sp>
      <p:pic>
        <p:nvPicPr>
          <p:cNvPr id="2" name="Seori - Fall Rain">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3058274" y="-1784685"/>
            <a:ext cx="609600" cy="609600"/>
          </a:xfrm>
          <a:prstGeom prst="rect">
            <a:avLst/>
          </a:prstGeom>
        </p:spPr>
      </p:pic>
      <p:grpSp>
        <p:nvGrpSpPr>
          <p:cNvPr id="3" name="组合 2"/>
          <p:cNvGrpSpPr/>
          <p:nvPr/>
        </p:nvGrpSpPr>
        <p:grpSpPr>
          <a:xfrm>
            <a:off x="-1151225" y="0"/>
            <a:ext cx="15348487" cy="997550"/>
            <a:chOff x="-429330" y="29846"/>
            <a:chExt cx="15348487" cy="997550"/>
          </a:xfrm>
        </p:grpSpPr>
        <p:pic>
          <p:nvPicPr>
            <p:cNvPr id="4" name="图片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429330" y="29846"/>
              <a:ext cx="8081414" cy="997550"/>
            </a:xfrm>
            <a:prstGeom prst="rect">
              <a:avLst/>
            </a:prstGeom>
          </p:spPr>
        </p:pic>
        <p:pic>
          <p:nvPicPr>
            <p:cNvPr id="14" name="图片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6837743" y="29846"/>
              <a:ext cx="8081414" cy="997550"/>
            </a:xfrm>
            <a:prstGeom prst="rect">
              <a:avLst/>
            </a:prstGeom>
          </p:spPr>
        </p:pic>
      </p:grpSp>
      <p:pic>
        <p:nvPicPr>
          <p:cNvPr id="15" name="图片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04441" y="5890296"/>
            <a:ext cx="8081414" cy="997550"/>
          </a:xfrm>
          <a:prstGeom prst="rect">
            <a:avLst/>
          </a:prstGeom>
        </p:spPr>
      </p:pic>
    </p:spTree>
    <p:extLst>
      <p:ext uri="{BB962C8B-B14F-4D97-AF65-F5344CB8AC3E}">
        <p14:creationId xmlns:p14="http://schemas.microsoft.com/office/powerpoint/2010/main" val="878014330"/>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childTnLst>
                                </p:cTn>
                              </p:par>
                            </p:childTnLst>
                          </p:cTn>
                        </p:par>
                        <p:par>
                          <p:cTn id="23" fill="hold">
                            <p:stCondLst>
                              <p:cond delay="40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childTnLst>
                                </p:cTn>
                              </p:par>
                            </p:childTnLst>
                          </p:cTn>
                        </p:par>
                        <p:par>
                          <p:cTn id="27" fill="hold">
                            <p:stCondLst>
                              <p:cond delay="5000"/>
                            </p:stCondLst>
                            <p:childTnLst>
                              <p:par>
                                <p:cTn id="28" presetID="10" presetClass="entr" presetSubtype="0" fill="hold" grpId="0" nodeType="afterEffect">
                                  <p:stCondLst>
                                    <p:cond delay="0"/>
                                  </p:stCondLst>
                                  <p:childTnLst>
                                    <p:set>
                                      <p:cBhvr>
                                        <p:cTn id="29" dur="1" fill="hold">
                                          <p:stCondLst>
                                            <p:cond delay="0"/>
                                          </p:stCondLst>
                                        </p:cTn>
                                        <p:tgtEl>
                                          <p:spTgt spid="24">
                                            <p:txEl>
                                              <p:pRg st="0" end="0"/>
                                            </p:txEl>
                                          </p:spTgt>
                                        </p:tgtEl>
                                        <p:attrNameLst>
                                          <p:attrName>style.visibility</p:attrName>
                                        </p:attrNameLst>
                                      </p:cBhvr>
                                      <p:to>
                                        <p:strVal val="visible"/>
                                      </p:to>
                                    </p:set>
                                    <p:animEffect transition="in" filter="fade">
                                      <p:cBhvr>
                                        <p:cTn id="30" dur="500"/>
                                        <p:tgtEl>
                                          <p:spTgt spid="24">
                                            <p:txEl>
                                              <p:pRg st="0" end="0"/>
                                            </p:txEl>
                                          </p:spTgt>
                                        </p:tgtEl>
                                      </p:cBhvr>
                                    </p:animEffect>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25">
                                            <p:txEl>
                                              <p:pRg st="0" end="0"/>
                                            </p:txEl>
                                          </p:spTgt>
                                        </p:tgtEl>
                                        <p:attrNameLst>
                                          <p:attrName>style.visibility</p:attrName>
                                        </p:attrNameLst>
                                      </p:cBhvr>
                                      <p:to>
                                        <p:strVal val="visible"/>
                                      </p:to>
                                    </p:set>
                                    <p:animEffect transition="in" filter="fade">
                                      <p:cBhvr>
                                        <p:cTn id="34" dur="500"/>
                                        <p:tgtEl>
                                          <p:spTgt spid="25">
                                            <p:txEl>
                                              <p:pRg st="0" end="0"/>
                                            </p:txEl>
                                          </p:spTgt>
                                        </p:tgtEl>
                                      </p:cBhvr>
                                    </p:animEffect>
                                  </p:childTnLst>
                                </p:cTn>
                              </p:par>
                            </p:childTnLst>
                          </p:cTn>
                        </p:par>
                        <p:par>
                          <p:cTn id="35" fill="hold">
                            <p:stCondLst>
                              <p:cond delay="6000"/>
                            </p:stCondLst>
                            <p:childTnLst>
                              <p:par>
                                <p:cTn id="36" presetID="10" presetClass="entr" presetSubtype="0" fill="hold" grpId="0" nodeType="afterEffect">
                                  <p:stCondLst>
                                    <p:cond delay="0"/>
                                  </p:stCondLst>
                                  <p:childTnLst>
                                    <p:set>
                                      <p:cBhvr>
                                        <p:cTn id="37" dur="1" fill="hold">
                                          <p:stCondLst>
                                            <p:cond delay="0"/>
                                          </p:stCondLst>
                                        </p:cTn>
                                        <p:tgtEl>
                                          <p:spTgt spid="26">
                                            <p:txEl>
                                              <p:pRg st="0" end="0"/>
                                            </p:txEl>
                                          </p:spTgt>
                                        </p:tgtEl>
                                        <p:attrNameLst>
                                          <p:attrName>style.visibility</p:attrName>
                                        </p:attrNameLst>
                                      </p:cBhvr>
                                      <p:to>
                                        <p:strVal val="visible"/>
                                      </p:to>
                                    </p:set>
                                    <p:animEffect transition="in" filter="fade">
                                      <p:cBhvr>
                                        <p:cTn id="38" dur="500"/>
                                        <p:tgtEl>
                                          <p:spTgt spid="26">
                                            <p:txEl>
                                              <p:pRg st="0" end="0"/>
                                            </p:txEl>
                                          </p:spTgt>
                                        </p:tgtEl>
                                      </p:cBhvr>
                                    </p:animEffect>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27">
                                            <p:txEl>
                                              <p:pRg st="0" end="0"/>
                                            </p:txEl>
                                          </p:spTgt>
                                        </p:tgtEl>
                                        <p:attrNameLst>
                                          <p:attrName>style.visibility</p:attrName>
                                        </p:attrNameLst>
                                      </p:cBhvr>
                                      <p:to>
                                        <p:strVal val="visible"/>
                                      </p:to>
                                    </p:set>
                                    <p:animEffect transition="in" filter="fade">
                                      <p:cBhvr>
                                        <p:cTn id="42" dur="500"/>
                                        <p:tgtEl>
                                          <p:spTgt spid="27">
                                            <p:txEl>
                                              <p:pRg st="0" end="0"/>
                                            </p:txEl>
                                          </p:spTgt>
                                        </p:tgtEl>
                                      </p:cBhvr>
                                    </p:animEffect>
                                  </p:childTnLst>
                                </p:cTn>
                              </p:par>
                            </p:childTnLst>
                          </p:cTn>
                        </p:par>
                        <p:par>
                          <p:cTn id="43" fill="hold">
                            <p:stCondLst>
                              <p:cond delay="7000"/>
                            </p:stCondLst>
                            <p:childTnLst>
                              <p:par>
                                <p:cTn id="44" presetID="10" presetClass="entr" presetSubtype="0" fill="hold" grpId="0" nodeType="afterEffect">
                                  <p:stCondLst>
                                    <p:cond delay="0"/>
                                  </p:stCondLst>
                                  <p:childTnLst>
                                    <p:set>
                                      <p:cBhvr>
                                        <p:cTn id="45" dur="1" fill="hold">
                                          <p:stCondLst>
                                            <p:cond delay="0"/>
                                          </p:stCondLst>
                                        </p:cTn>
                                        <p:tgtEl>
                                          <p:spTgt spid="28">
                                            <p:txEl>
                                              <p:pRg st="0" end="0"/>
                                            </p:txEl>
                                          </p:spTgt>
                                        </p:tgtEl>
                                        <p:attrNameLst>
                                          <p:attrName>style.visibility</p:attrName>
                                        </p:attrNameLst>
                                      </p:cBhvr>
                                      <p:to>
                                        <p:strVal val="visible"/>
                                      </p:to>
                                    </p:set>
                                    <p:animEffect transition="in" filter="fade">
                                      <p:cBhvr>
                                        <p:cTn id="46" dur="500"/>
                                        <p:tgtEl>
                                          <p:spTgt spid="28">
                                            <p:txEl>
                                              <p:pRg st="0" end="0"/>
                                            </p:txEl>
                                          </p:spTgt>
                                        </p:tgtEl>
                                      </p:cBhvr>
                                    </p:animEffect>
                                  </p:childTnLst>
                                </p:cTn>
                              </p:par>
                            </p:childTnLst>
                          </p:cTn>
                        </p:par>
                        <p:par>
                          <p:cTn id="47" fill="hold">
                            <p:stCondLst>
                              <p:cond delay="7500"/>
                            </p:stCondLst>
                            <p:childTnLst>
                              <p:par>
                                <p:cTn id="48" presetID="10" presetClass="entr" presetSubtype="0" fill="hold" grpId="0" nodeType="afterEffect">
                                  <p:stCondLst>
                                    <p:cond delay="0"/>
                                  </p:stCondLst>
                                  <p:childTnLst>
                                    <p:set>
                                      <p:cBhvr>
                                        <p:cTn id="49" dur="1" fill="hold">
                                          <p:stCondLst>
                                            <p:cond delay="0"/>
                                          </p:stCondLst>
                                        </p:cTn>
                                        <p:tgtEl>
                                          <p:spTgt spid="29">
                                            <p:txEl>
                                              <p:pRg st="0" end="0"/>
                                            </p:txEl>
                                          </p:spTgt>
                                        </p:tgtEl>
                                        <p:attrNameLst>
                                          <p:attrName>style.visibility</p:attrName>
                                        </p:attrNameLst>
                                      </p:cBhvr>
                                      <p:to>
                                        <p:strVal val="visible"/>
                                      </p:to>
                                    </p:set>
                                    <p:animEffect transition="in" filter="fade">
                                      <p:cBhvr>
                                        <p:cTn id="50" dur="500"/>
                                        <p:tgtEl>
                                          <p:spTgt spid="29">
                                            <p:txEl>
                                              <p:pRg st="0" end="0"/>
                                            </p:txEl>
                                          </p:spTgt>
                                        </p:tgtEl>
                                      </p:cBhvr>
                                    </p:animEffect>
                                  </p:childTnLst>
                                </p:cTn>
                              </p:par>
                            </p:childTnLst>
                          </p:cTn>
                        </p:par>
                        <p:par>
                          <p:cTn id="51" fill="hold">
                            <p:stCondLst>
                              <p:cond delay="8000"/>
                            </p:stCondLst>
                            <p:childTnLst>
                              <p:par>
                                <p:cTn id="52" presetID="10" presetClass="entr" presetSubtype="0" fill="hold" grpId="0" nodeType="afterEffect">
                                  <p:stCondLst>
                                    <p:cond delay="0"/>
                                  </p:stCondLst>
                                  <p:childTnLst>
                                    <p:set>
                                      <p:cBhvr>
                                        <p:cTn id="53" dur="1" fill="hold">
                                          <p:stCondLst>
                                            <p:cond delay="0"/>
                                          </p:stCondLst>
                                        </p:cTn>
                                        <p:tgtEl>
                                          <p:spTgt spid="30">
                                            <p:txEl>
                                              <p:pRg st="0" end="0"/>
                                            </p:txEl>
                                          </p:spTgt>
                                        </p:tgtEl>
                                        <p:attrNameLst>
                                          <p:attrName>style.visibility</p:attrName>
                                        </p:attrNameLst>
                                      </p:cBhvr>
                                      <p:to>
                                        <p:strVal val="visible"/>
                                      </p:to>
                                    </p:set>
                                    <p:animEffect transition="in" filter="fade">
                                      <p:cBhvr>
                                        <p:cTn id="54"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5" repeatCount="indefinite" fill="remove" display="0">
                  <p:stCondLst>
                    <p:cond delay="indefinite"/>
                  </p:stCondLst>
                  <p:endCondLst>
                    <p:cond evt="onStopAudio" delay="0">
                      <p:tgtEl>
                        <p:sldTgt/>
                      </p:tgtEl>
                    </p:cond>
                  </p:endCondLst>
                </p:cTn>
                <p:tgtEl>
                  <p:spTgt spid="2"/>
                </p:tgtEl>
              </p:cMediaNode>
            </p:audio>
          </p:childTnLst>
        </p:cTn>
      </p:par>
    </p:tnLst>
    <p:bldLst>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rot="2686389">
            <a:off x="4654509" y="2031845"/>
            <a:ext cx="3012387" cy="3018920"/>
            <a:chOff x="4095409" y="3126757"/>
            <a:chExt cx="2045437" cy="2049874"/>
          </a:xfrm>
        </p:grpSpPr>
        <p:sp>
          <p:nvSpPr>
            <p:cNvPr id="4" name="Freeform 4"/>
            <p:cNvSpPr>
              <a:spLocks/>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5"/>
            <p:cNvSpPr>
              <a:spLocks/>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6"/>
            <p:cNvSpPr>
              <a:spLocks/>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7"/>
            <p:cNvSpPr>
              <a:spLocks/>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 name="Freeform 33"/>
          <p:cNvSpPr>
            <a:spLocks noEditPoints="1"/>
          </p:cNvSpPr>
          <p:nvPr/>
        </p:nvSpPr>
        <p:spPr bwMode="auto">
          <a:xfrm>
            <a:off x="5732966" y="2740283"/>
            <a:ext cx="836441" cy="9459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TextBox 34"/>
          <p:cNvSpPr txBox="1"/>
          <p:nvPr/>
        </p:nvSpPr>
        <p:spPr>
          <a:xfrm>
            <a:off x="5687756" y="3796965"/>
            <a:ext cx="926857" cy="2716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prstClr val="black"/>
                </a:solidFill>
                <a:latin typeface="Arial" panose="020B0604020202020204" pitchFamily="34" charset="0"/>
                <a:ea typeface="微软雅黑" panose="020B0503020204020204" pitchFamily="34" charset="-122"/>
                <a:cs typeface="Arial" panose="020B0604020202020204" pitchFamily="34" charset="0"/>
              </a:rPr>
              <a:t>SUCCESS</a:t>
            </a:r>
            <a:endParaRPr lang="en-GB" sz="1200" b="1">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Group 12"/>
          <p:cNvGrpSpPr/>
          <p:nvPr/>
        </p:nvGrpSpPr>
        <p:grpSpPr>
          <a:xfrm>
            <a:off x="6905273" y="3928233"/>
            <a:ext cx="2823959" cy="908219"/>
            <a:chOff x="6991643" y="4527485"/>
            <a:chExt cx="3396957" cy="1092501"/>
          </a:xfrm>
        </p:grpSpPr>
        <p:grpSp>
          <p:nvGrpSpPr>
            <p:cNvPr id="11" name="Group 17"/>
            <p:cNvGrpSpPr/>
            <p:nvPr/>
          </p:nvGrpSpPr>
          <p:grpSpPr>
            <a:xfrm>
              <a:off x="6991643" y="4527485"/>
              <a:ext cx="3396957" cy="1092501"/>
              <a:chOff x="6991643" y="1620367"/>
              <a:chExt cx="3396957" cy="1092501"/>
            </a:xfrm>
            <a:solidFill>
              <a:schemeClr val="accent4"/>
            </a:solidFill>
          </p:grpSpPr>
          <p:grpSp>
            <p:nvGrpSpPr>
              <p:cNvPr id="13" name="Group 18"/>
              <p:cNvGrpSpPr/>
              <p:nvPr/>
            </p:nvGrpSpPr>
            <p:grpSpPr>
              <a:xfrm>
                <a:off x="6991643" y="2215087"/>
                <a:ext cx="2785403" cy="497781"/>
                <a:chOff x="7202658" y="1907795"/>
                <a:chExt cx="2785403" cy="497781"/>
              </a:xfrm>
              <a:grpFill/>
            </p:grpSpPr>
            <p:cxnSp>
              <p:nvCxnSpPr>
                <p:cNvPr id="15" name="Straight Connector 20"/>
                <p:cNvCxnSpPr/>
                <p:nvPr/>
              </p:nvCxnSpPr>
              <p:spPr>
                <a:xfrm>
                  <a:off x="7202658" y="2405575"/>
                  <a:ext cx="2236764" cy="0"/>
                </a:xfrm>
                <a:prstGeom prst="line">
                  <a:avLst/>
                </a:prstGeom>
                <a:grpFill/>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Straight Connector 21"/>
                <p:cNvCxnSpPr/>
                <p:nvPr/>
              </p:nvCxnSpPr>
              <p:spPr>
                <a:xfrm flipV="1">
                  <a:off x="9425354" y="1907795"/>
                  <a:ext cx="562707" cy="497781"/>
                </a:xfrm>
                <a:prstGeom prst="line">
                  <a:avLst/>
                </a:prstGeom>
                <a:grpFill/>
                <a:ln w="254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Oval 19"/>
              <p:cNvSpPr/>
              <p:nvPr/>
            </p:nvSpPr>
            <p:spPr>
              <a:xfrm>
                <a:off x="9632897" y="162036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2" name="Freeform 35"/>
            <p:cNvSpPr>
              <a:spLocks/>
            </p:cNvSpPr>
            <p:nvPr/>
          </p:nvSpPr>
          <p:spPr bwMode="auto">
            <a:xfrm>
              <a:off x="9841036" y="4746208"/>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Group 15"/>
          <p:cNvGrpSpPr/>
          <p:nvPr/>
        </p:nvGrpSpPr>
        <p:grpSpPr>
          <a:xfrm>
            <a:off x="2550463" y="3928233"/>
            <a:ext cx="2823959" cy="908219"/>
            <a:chOff x="1753214" y="4527485"/>
            <a:chExt cx="3396957" cy="1092501"/>
          </a:xfrm>
        </p:grpSpPr>
        <p:grpSp>
          <p:nvGrpSpPr>
            <p:cNvPr id="18" name="Group 28"/>
            <p:cNvGrpSpPr/>
            <p:nvPr/>
          </p:nvGrpSpPr>
          <p:grpSpPr>
            <a:xfrm flipH="1">
              <a:off x="1753214" y="4527485"/>
              <a:ext cx="3396957" cy="1092501"/>
              <a:chOff x="6991643" y="1620367"/>
              <a:chExt cx="3396957" cy="1092501"/>
            </a:xfrm>
          </p:grpSpPr>
          <p:grpSp>
            <p:nvGrpSpPr>
              <p:cNvPr id="20" name="Group 29"/>
              <p:cNvGrpSpPr/>
              <p:nvPr/>
            </p:nvGrpSpPr>
            <p:grpSpPr>
              <a:xfrm>
                <a:off x="6991643" y="2215087"/>
                <a:ext cx="2785403" cy="497781"/>
                <a:chOff x="7202658" y="1907795"/>
                <a:chExt cx="2785403" cy="497781"/>
              </a:xfrm>
            </p:grpSpPr>
            <p:cxnSp>
              <p:nvCxnSpPr>
                <p:cNvPr id="22" name="Straight Connector 31"/>
                <p:cNvCxnSpPr/>
                <p:nvPr/>
              </p:nvCxnSpPr>
              <p:spPr>
                <a:xfrm>
                  <a:off x="7202658" y="2405575"/>
                  <a:ext cx="2236764"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Straight Connector 32"/>
                <p:cNvCxnSpPr/>
                <p:nvPr/>
              </p:nvCxnSpPr>
              <p:spPr>
                <a:xfrm flipV="1">
                  <a:off x="9425354" y="1907795"/>
                  <a:ext cx="562707" cy="497781"/>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1" name="Oval 30"/>
              <p:cNvSpPr/>
              <p:nvPr/>
            </p:nvSpPr>
            <p:spPr>
              <a:xfrm>
                <a:off x="9632897" y="162036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9" name="Freeform 36"/>
            <p:cNvSpPr>
              <a:spLocks noEditPoints="1"/>
            </p:cNvSpPr>
            <p:nvPr/>
          </p:nvSpPr>
          <p:spPr bwMode="auto">
            <a:xfrm>
              <a:off x="1962181" y="4746208"/>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Group 10"/>
          <p:cNvGrpSpPr/>
          <p:nvPr/>
        </p:nvGrpSpPr>
        <p:grpSpPr>
          <a:xfrm>
            <a:off x="7354551" y="1686909"/>
            <a:ext cx="2374679" cy="908219"/>
            <a:chOff x="7532084" y="1831383"/>
            <a:chExt cx="2856516" cy="1092501"/>
          </a:xfrm>
        </p:grpSpPr>
        <p:grpSp>
          <p:nvGrpSpPr>
            <p:cNvPr id="25" name="Group 16"/>
            <p:cNvGrpSpPr/>
            <p:nvPr/>
          </p:nvGrpSpPr>
          <p:grpSpPr>
            <a:xfrm>
              <a:off x="7532084" y="1831383"/>
              <a:ext cx="2856516" cy="1092501"/>
              <a:chOff x="7532084" y="1620367"/>
              <a:chExt cx="2856516" cy="1092501"/>
            </a:xfrm>
          </p:grpSpPr>
          <p:grpSp>
            <p:nvGrpSpPr>
              <p:cNvPr id="27" name="Group 13"/>
              <p:cNvGrpSpPr/>
              <p:nvPr/>
            </p:nvGrpSpPr>
            <p:grpSpPr>
              <a:xfrm>
                <a:off x="7532084" y="2215087"/>
                <a:ext cx="2244962" cy="497781"/>
                <a:chOff x="7743099" y="1907795"/>
                <a:chExt cx="2244962" cy="497781"/>
              </a:xfrm>
            </p:grpSpPr>
            <p:cxnSp>
              <p:nvCxnSpPr>
                <p:cNvPr id="29" name="Straight Connector 9"/>
                <p:cNvCxnSpPr/>
                <p:nvPr/>
              </p:nvCxnSpPr>
              <p:spPr>
                <a:xfrm>
                  <a:off x="7743099" y="2405575"/>
                  <a:ext cx="1696323"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Straight Connector 11"/>
                <p:cNvCxnSpPr/>
                <p:nvPr/>
              </p:nvCxnSpPr>
              <p:spPr>
                <a:xfrm flipV="1">
                  <a:off x="9425354" y="1907795"/>
                  <a:ext cx="562707" cy="497781"/>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28" name="Oval 14"/>
              <p:cNvSpPr/>
              <p:nvPr/>
            </p:nvSpPr>
            <p:spPr>
              <a:xfrm>
                <a:off x="9632897" y="1620367"/>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Freeform 37"/>
            <p:cNvSpPr>
              <a:spLocks noEditPoints="1"/>
            </p:cNvSpPr>
            <p:nvPr/>
          </p:nvSpPr>
          <p:spPr bwMode="auto">
            <a:xfrm>
              <a:off x="9852359" y="2017450"/>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1" name="Group 8"/>
          <p:cNvGrpSpPr/>
          <p:nvPr/>
        </p:nvGrpSpPr>
        <p:grpSpPr>
          <a:xfrm>
            <a:off x="2550463" y="1686909"/>
            <a:ext cx="2374679" cy="908219"/>
            <a:chOff x="1753214" y="1831383"/>
            <a:chExt cx="2856516" cy="1092501"/>
          </a:xfrm>
        </p:grpSpPr>
        <p:grpSp>
          <p:nvGrpSpPr>
            <p:cNvPr id="32" name="Group 23"/>
            <p:cNvGrpSpPr/>
            <p:nvPr/>
          </p:nvGrpSpPr>
          <p:grpSpPr>
            <a:xfrm flipH="1">
              <a:off x="1753214" y="1831383"/>
              <a:ext cx="2856516" cy="1092501"/>
              <a:chOff x="7532084" y="1620367"/>
              <a:chExt cx="2856516" cy="1092501"/>
            </a:xfrm>
          </p:grpSpPr>
          <p:grpSp>
            <p:nvGrpSpPr>
              <p:cNvPr id="34" name="Group 24"/>
              <p:cNvGrpSpPr/>
              <p:nvPr/>
            </p:nvGrpSpPr>
            <p:grpSpPr>
              <a:xfrm>
                <a:off x="7532084" y="2215087"/>
                <a:ext cx="2244962" cy="497781"/>
                <a:chOff x="7743099" y="1907795"/>
                <a:chExt cx="2244962" cy="497781"/>
              </a:xfrm>
            </p:grpSpPr>
            <p:cxnSp>
              <p:nvCxnSpPr>
                <p:cNvPr id="36" name="Straight Connector 26"/>
                <p:cNvCxnSpPr/>
                <p:nvPr/>
              </p:nvCxnSpPr>
              <p:spPr>
                <a:xfrm>
                  <a:off x="7743099" y="2405575"/>
                  <a:ext cx="1696323"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Straight Connector 27"/>
                <p:cNvCxnSpPr/>
                <p:nvPr/>
              </p:nvCxnSpPr>
              <p:spPr>
                <a:xfrm flipV="1">
                  <a:off x="9425354" y="1907795"/>
                  <a:ext cx="562707" cy="49778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5" name="Oval 25"/>
              <p:cNvSpPr/>
              <p:nvPr/>
            </p:nvSpPr>
            <p:spPr>
              <a:xfrm>
                <a:off x="9632897" y="1620367"/>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Freeform 38"/>
            <p:cNvSpPr>
              <a:spLocks noEditPoints="1"/>
            </p:cNvSpPr>
            <p:nvPr/>
          </p:nvSpPr>
          <p:spPr bwMode="auto">
            <a:xfrm>
              <a:off x="1992714" y="199073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0" name="矩形 39"/>
          <p:cNvSpPr>
            <a:spLocks noChangeArrowheads="1"/>
          </p:cNvSpPr>
          <p:nvPr/>
        </p:nvSpPr>
        <p:spPr bwMode="auto">
          <a:xfrm>
            <a:off x="1828606" y="2683081"/>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43" name="矩形 42"/>
          <p:cNvSpPr>
            <a:spLocks noChangeArrowheads="1"/>
          </p:cNvSpPr>
          <p:nvPr/>
        </p:nvSpPr>
        <p:spPr bwMode="auto">
          <a:xfrm>
            <a:off x="1872934" y="5148433"/>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46" name="矩形 45"/>
          <p:cNvSpPr>
            <a:spLocks noChangeArrowheads="1"/>
          </p:cNvSpPr>
          <p:nvPr/>
        </p:nvSpPr>
        <p:spPr bwMode="auto">
          <a:xfrm>
            <a:off x="7828636" y="2710245"/>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49" name="矩形 48"/>
          <p:cNvSpPr>
            <a:spLocks noChangeArrowheads="1"/>
          </p:cNvSpPr>
          <p:nvPr/>
        </p:nvSpPr>
        <p:spPr bwMode="auto">
          <a:xfrm>
            <a:off x="7714652" y="5148433"/>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375832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40" grpId="0"/>
      <p:bldP spid="43" grpId="0"/>
      <p:bldP spid="46"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78457" y="1852866"/>
            <a:ext cx="1350431" cy="2030255"/>
            <a:chOff x="1778455" y="1852863"/>
            <a:chExt cx="1350430" cy="2030255"/>
          </a:xfrm>
        </p:grpSpPr>
        <p:sp>
          <p:nvSpPr>
            <p:cNvPr id="4" name="MH_Other_1"/>
            <p:cNvSpPr/>
            <p:nvPr>
              <p:custDataLst>
                <p:tags r:id="rId11"/>
              </p:custDataLst>
            </p:nvPr>
          </p:nvSpPr>
          <p:spPr>
            <a:xfrm rot="2700000">
              <a:off x="1778941" y="2533663"/>
              <a:ext cx="1349455" cy="1349456"/>
            </a:xfrm>
            <a:prstGeom prst="roundRect">
              <a:avLst/>
            </a:prstGeom>
            <a:gradFill flip="none" rotWithShape="1">
              <a:gsLst>
                <a:gs pos="10000">
                  <a:schemeClr val="accent1"/>
                </a:gs>
                <a:gs pos="96000">
                  <a:schemeClr val="accent1">
                    <a:lumMod val="75000"/>
                  </a:schemeClr>
                </a:gs>
              </a:gsLst>
              <a:lin ang="10800000" scaled="0"/>
              <a:tileRect/>
            </a:gradFill>
            <a:ln>
              <a:noFill/>
            </a:ln>
            <a:effectLst>
              <a:innerShdw blurRad="101600" dist="889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5" name="MH_Other_2"/>
            <p:cNvSpPr/>
            <p:nvPr>
              <p:custDataLst>
                <p:tags r:id="rId12"/>
              </p:custDataLst>
            </p:nvPr>
          </p:nvSpPr>
          <p:spPr>
            <a:xfrm rot="3891413">
              <a:off x="1778455" y="1852863"/>
              <a:ext cx="1350430" cy="1350430"/>
            </a:xfrm>
            <a:prstGeom prst="roundRect">
              <a:avLst/>
            </a:prstGeom>
            <a:solidFill>
              <a:srgbClr val="FFFFFF"/>
            </a:solidFill>
            <a:ln>
              <a:noFill/>
            </a:ln>
            <a:effectLst>
              <a:outerShdw blurRad="127000" dist="762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6" name="MH_Other_10"/>
            <p:cNvSpPr/>
            <p:nvPr>
              <p:custDataLst>
                <p:tags r:id="rId13"/>
              </p:custDataLst>
            </p:nvPr>
          </p:nvSpPr>
          <p:spPr>
            <a:xfrm>
              <a:off x="2136613" y="2220805"/>
              <a:ext cx="622372" cy="577357"/>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lnSpc>
                  <a:spcPts val="1500"/>
                </a:lnSpc>
                <a:defRPr/>
              </a:pPr>
              <a:endParaRPr lang="zh-CN" altLang="en-US" sz="1200">
                <a:solidFill>
                  <a:srgbClr val="FFFFFF"/>
                </a:solidFill>
                <a:ea typeface="微软雅黑" panose="020B0503020204020204" pitchFamily="34" charset="-122"/>
              </a:endParaRPr>
            </a:p>
          </p:txBody>
        </p:sp>
      </p:grpSp>
      <p:grpSp>
        <p:nvGrpSpPr>
          <p:cNvPr id="7" name="组合 6"/>
          <p:cNvGrpSpPr/>
          <p:nvPr/>
        </p:nvGrpSpPr>
        <p:grpSpPr>
          <a:xfrm>
            <a:off x="4072231" y="1971353"/>
            <a:ext cx="1350431" cy="1901283"/>
            <a:chOff x="4072229" y="1971353"/>
            <a:chExt cx="1350430" cy="1901283"/>
          </a:xfrm>
        </p:grpSpPr>
        <p:sp>
          <p:nvSpPr>
            <p:cNvPr id="8" name="MH_Other_3"/>
            <p:cNvSpPr/>
            <p:nvPr>
              <p:custDataLst>
                <p:tags r:id="rId7"/>
              </p:custDataLst>
            </p:nvPr>
          </p:nvSpPr>
          <p:spPr>
            <a:xfrm rot="2700000">
              <a:off x="4072334" y="1971353"/>
              <a:ext cx="1349455" cy="1349456"/>
            </a:xfrm>
            <a:prstGeom prst="roundRect">
              <a:avLst/>
            </a:prstGeom>
            <a:gradFill flip="none" rotWithShape="1">
              <a:gsLst>
                <a:gs pos="10000">
                  <a:schemeClr val="accent2"/>
                </a:gs>
                <a:gs pos="94000">
                  <a:schemeClr val="accent2">
                    <a:lumMod val="75000"/>
                  </a:schemeClr>
                </a:gs>
              </a:gsLst>
              <a:lin ang="10800000" scaled="0"/>
              <a:tileRect/>
            </a:gradFill>
            <a:ln>
              <a:noFill/>
            </a:ln>
            <a:effectLst>
              <a:innerShdw blurRad="101600" dist="889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9" name="MH_Other_4"/>
            <p:cNvSpPr/>
            <p:nvPr>
              <p:custDataLst>
                <p:tags r:id="rId8"/>
              </p:custDataLst>
            </p:nvPr>
          </p:nvSpPr>
          <p:spPr>
            <a:xfrm rot="1514154">
              <a:off x="4072229" y="2524162"/>
              <a:ext cx="1350430" cy="1348474"/>
            </a:xfrm>
            <a:prstGeom prst="roundRect">
              <a:avLst/>
            </a:prstGeom>
            <a:solidFill>
              <a:srgbClr val="FFFFFF"/>
            </a:solidFill>
            <a:ln>
              <a:no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10" name="MH_Other_5"/>
            <p:cNvSpPr>
              <a:spLocks noChangeAspect="1" noChangeArrowheads="1" noTextEdit="1"/>
            </p:cNvSpPr>
            <p:nvPr>
              <p:custDataLst>
                <p:tags r:id="rId9"/>
              </p:custDataLst>
            </p:nvPr>
          </p:nvSpPr>
          <p:spPr bwMode="auto">
            <a:xfrm>
              <a:off x="4397115" y="2876449"/>
              <a:ext cx="700658" cy="700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1" name="MH_Other_11"/>
            <p:cNvSpPr/>
            <p:nvPr>
              <p:custDataLst>
                <p:tags r:id="rId10"/>
              </p:custDataLst>
            </p:nvPr>
          </p:nvSpPr>
          <p:spPr>
            <a:xfrm>
              <a:off x="4491057" y="3001705"/>
              <a:ext cx="510816" cy="393387"/>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lnSpc>
                  <a:spcPts val="1500"/>
                </a:lnSpc>
                <a:defRPr/>
              </a:pPr>
              <a:endParaRPr lang="zh-CN" altLang="en-US" sz="1200">
                <a:solidFill>
                  <a:srgbClr val="FFFFFF"/>
                </a:solidFill>
                <a:ea typeface="微软雅黑" panose="020B0503020204020204" pitchFamily="34" charset="-122"/>
              </a:endParaRPr>
            </a:p>
          </p:txBody>
        </p:sp>
      </p:grpSp>
      <p:grpSp>
        <p:nvGrpSpPr>
          <p:cNvPr id="12" name="组合 11"/>
          <p:cNvGrpSpPr/>
          <p:nvPr/>
        </p:nvGrpSpPr>
        <p:grpSpPr>
          <a:xfrm>
            <a:off x="6365727" y="1901794"/>
            <a:ext cx="1349456" cy="2003935"/>
            <a:chOff x="6365727" y="1901791"/>
            <a:chExt cx="1349456" cy="2003935"/>
          </a:xfrm>
        </p:grpSpPr>
        <p:sp>
          <p:nvSpPr>
            <p:cNvPr id="13" name="MH_Other_6"/>
            <p:cNvSpPr/>
            <p:nvPr>
              <p:custDataLst>
                <p:tags r:id="rId4"/>
              </p:custDataLst>
            </p:nvPr>
          </p:nvSpPr>
          <p:spPr>
            <a:xfrm rot="2700000">
              <a:off x="6365727" y="2556271"/>
              <a:ext cx="1349455" cy="1349456"/>
            </a:xfrm>
            <a:prstGeom prst="roundRect">
              <a:avLst/>
            </a:prstGeom>
            <a:gradFill flip="none" rotWithShape="1">
              <a:gsLst>
                <a:gs pos="10000">
                  <a:schemeClr val="accent3"/>
                </a:gs>
                <a:gs pos="100000">
                  <a:schemeClr val="accent3">
                    <a:lumMod val="75000"/>
                  </a:schemeClr>
                </a:gs>
              </a:gsLst>
              <a:lin ang="10800000" scaled="0"/>
              <a:tileRect/>
            </a:gradFill>
            <a:ln>
              <a:noFill/>
            </a:ln>
            <a:effectLst>
              <a:innerShdw blurRad="101600" dist="889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14" name="MH_Other_7"/>
            <p:cNvSpPr/>
            <p:nvPr>
              <p:custDataLst>
                <p:tags r:id="rId5"/>
              </p:custDataLst>
            </p:nvPr>
          </p:nvSpPr>
          <p:spPr>
            <a:xfrm rot="4881661">
              <a:off x="6365024" y="1902769"/>
              <a:ext cx="1350430" cy="1348474"/>
            </a:xfrm>
            <a:prstGeom prst="roundRect">
              <a:avLst/>
            </a:prstGeom>
            <a:solidFill>
              <a:srgbClr val="FFFFFF"/>
            </a:solidFill>
            <a:ln>
              <a:no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15" name="MH_Other_12"/>
            <p:cNvSpPr/>
            <p:nvPr>
              <p:custDataLst>
                <p:tags r:id="rId6"/>
              </p:custDataLst>
            </p:nvPr>
          </p:nvSpPr>
          <p:spPr>
            <a:xfrm>
              <a:off x="6855288" y="2289306"/>
              <a:ext cx="369901" cy="632159"/>
            </a:xfrm>
            <a:custGeom>
              <a:avLst/>
              <a:gdLst/>
              <a:ahLst/>
              <a:cxnLst/>
              <a:rect l="l" t="t" r="r" b="b"/>
              <a:pathLst>
                <a:path w="559792" h="955625">
                  <a:moveTo>
                    <a:pt x="279896" y="194422"/>
                  </a:moveTo>
                  <a:cubicBezTo>
                    <a:pt x="168660" y="194422"/>
                    <a:pt x="78485" y="284596"/>
                    <a:pt x="78485" y="395833"/>
                  </a:cubicBezTo>
                  <a:cubicBezTo>
                    <a:pt x="78485" y="507069"/>
                    <a:pt x="168660" y="597244"/>
                    <a:pt x="279896" y="597244"/>
                  </a:cubicBezTo>
                  <a:cubicBezTo>
                    <a:pt x="391133" y="597244"/>
                    <a:pt x="481307" y="507069"/>
                    <a:pt x="481307" y="395833"/>
                  </a:cubicBezTo>
                  <a:cubicBezTo>
                    <a:pt x="481307" y="284596"/>
                    <a:pt x="391133" y="194422"/>
                    <a:pt x="279896" y="194422"/>
                  </a:cubicBezTo>
                  <a:close/>
                  <a:moveTo>
                    <a:pt x="279896" y="0"/>
                  </a:moveTo>
                  <a:cubicBezTo>
                    <a:pt x="381198" y="-1"/>
                    <a:pt x="482501" y="38646"/>
                    <a:pt x="559792" y="115937"/>
                  </a:cubicBezTo>
                  <a:cubicBezTo>
                    <a:pt x="714375" y="270519"/>
                    <a:pt x="714375" y="521146"/>
                    <a:pt x="559792" y="675729"/>
                  </a:cubicBezTo>
                  <a:lnTo>
                    <a:pt x="279896" y="955625"/>
                  </a:lnTo>
                  <a:lnTo>
                    <a:pt x="0" y="675729"/>
                  </a:lnTo>
                  <a:cubicBezTo>
                    <a:pt x="-154583" y="521146"/>
                    <a:pt x="-154583" y="270519"/>
                    <a:pt x="0" y="115937"/>
                  </a:cubicBezTo>
                  <a:cubicBezTo>
                    <a:pt x="77291" y="38646"/>
                    <a:pt x="178594" y="-1"/>
                    <a:pt x="2798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scene3d>
                <a:camera prst="orthographicFront"/>
                <a:lightRig rig="threePt" dir="t"/>
              </a:scene3d>
              <a:sp3d contourW="12700">
                <a:contourClr>
                  <a:srgbClr val="FFFFFF"/>
                </a:contourClr>
              </a:sp3d>
            </a:bodyPr>
            <a:lstStyle/>
            <a:p>
              <a:pPr algn="ctr">
                <a:lnSpc>
                  <a:spcPts val="1500"/>
                </a:lnSpc>
                <a:defRPr/>
              </a:pPr>
              <a:endParaRPr lang="zh-CN" altLang="en-US" sz="1200" dirty="0">
                <a:solidFill>
                  <a:srgbClr val="FFFFFF"/>
                </a:solidFill>
                <a:ea typeface="微软雅黑" panose="020B0503020204020204" pitchFamily="34" charset="-122"/>
              </a:endParaRPr>
            </a:p>
          </p:txBody>
        </p:sp>
      </p:grpSp>
      <p:grpSp>
        <p:nvGrpSpPr>
          <p:cNvPr id="16" name="组合 15"/>
          <p:cNvGrpSpPr/>
          <p:nvPr/>
        </p:nvGrpSpPr>
        <p:grpSpPr>
          <a:xfrm>
            <a:off x="8659120" y="2046806"/>
            <a:ext cx="1349456" cy="1931519"/>
            <a:chOff x="8659120" y="2046803"/>
            <a:chExt cx="1349456" cy="1931519"/>
          </a:xfrm>
        </p:grpSpPr>
        <p:sp>
          <p:nvSpPr>
            <p:cNvPr id="17" name="MH_Other_8"/>
            <p:cNvSpPr/>
            <p:nvPr>
              <p:custDataLst>
                <p:tags r:id="rId1"/>
              </p:custDataLst>
            </p:nvPr>
          </p:nvSpPr>
          <p:spPr>
            <a:xfrm rot="2700000">
              <a:off x="8659120" y="2046803"/>
              <a:ext cx="1349455" cy="1349456"/>
            </a:xfrm>
            <a:prstGeom prst="roundRect">
              <a:avLst/>
            </a:prstGeom>
            <a:gradFill flip="none" rotWithShape="1">
              <a:gsLst>
                <a:gs pos="10000">
                  <a:schemeClr val="accent4"/>
                </a:gs>
                <a:gs pos="100000">
                  <a:schemeClr val="accent4">
                    <a:lumMod val="75000"/>
                  </a:schemeClr>
                </a:gs>
              </a:gsLst>
              <a:lin ang="10800000" scaled="0"/>
              <a:tileRect/>
            </a:gradFill>
            <a:ln>
              <a:noFill/>
            </a:ln>
            <a:effectLst>
              <a:innerShdw blurRad="101600" dist="889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18" name="MH_Other_9"/>
            <p:cNvSpPr/>
            <p:nvPr>
              <p:custDataLst>
                <p:tags r:id="rId2"/>
              </p:custDataLst>
            </p:nvPr>
          </p:nvSpPr>
          <p:spPr>
            <a:xfrm rot="278720">
              <a:off x="8659776" y="2629848"/>
              <a:ext cx="1348474" cy="1348474"/>
            </a:xfrm>
            <a:prstGeom prst="roundRect">
              <a:avLst/>
            </a:prstGeom>
            <a:solidFill>
              <a:srgbClr val="FFFFFF"/>
            </a:solidFill>
            <a:ln>
              <a:noFill/>
            </a:ln>
            <a:effectLst>
              <a:outerShdw blurRad="127000" dist="762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prstClr val="white"/>
                </a:solidFill>
                <a:ea typeface="微软雅黑" panose="020B0503020204020204" pitchFamily="34" charset="-122"/>
              </a:endParaRPr>
            </a:p>
          </p:txBody>
        </p:sp>
        <p:sp>
          <p:nvSpPr>
            <p:cNvPr id="19" name="MH_Other_13"/>
            <p:cNvSpPr>
              <a:spLocks/>
            </p:cNvSpPr>
            <p:nvPr>
              <p:custDataLst>
                <p:tags r:id="rId3"/>
              </p:custDataLst>
            </p:nvPr>
          </p:nvSpPr>
          <p:spPr bwMode="auto">
            <a:xfrm>
              <a:off x="9111879" y="3003663"/>
              <a:ext cx="442315" cy="600843"/>
            </a:xfrm>
            <a:custGeom>
              <a:avLst/>
              <a:gdLst>
                <a:gd name="T0" fmla="*/ 1986916 w 2092325"/>
                <a:gd name="T1" fmla="*/ 2844484 h 2844800"/>
                <a:gd name="T2" fmla="*/ 1969453 w 2092325"/>
                <a:gd name="T3" fmla="*/ 2834683 h 2844800"/>
                <a:gd name="T4" fmla="*/ 154940 w 2092325"/>
                <a:gd name="T5" fmla="*/ 2633663 h 2844800"/>
                <a:gd name="T6" fmla="*/ 2091061 w 2092325"/>
                <a:gd name="T7" fmla="*/ 2470151 h 2844800"/>
                <a:gd name="T8" fmla="*/ 1886541 w 2092325"/>
                <a:gd name="T9" fmla="*/ 2517458 h 2844800"/>
                <a:gd name="T10" fmla="*/ 1876425 w 2092325"/>
                <a:gd name="T11" fmla="*/ 2439353 h 2844800"/>
                <a:gd name="T12" fmla="*/ 604193 w 2092325"/>
                <a:gd name="T13" fmla="*/ 1560521 h 2844800"/>
                <a:gd name="T14" fmla="*/ 604193 w 2092325"/>
                <a:gd name="T15" fmla="*/ 1890386 h 2844800"/>
                <a:gd name="T16" fmla="*/ 371519 w 2092325"/>
                <a:gd name="T17" fmla="*/ 1899602 h 2844800"/>
                <a:gd name="T18" fmla="*/ 354013 w 2092325"/>
                <a:gd name="T19" fmla="*/ 1572915 h 2844800"/>
                <a:gd name="T20" fmla="*/ 373747 w 2092325"/>
                <a:gd name="T21" fmla="*/ 1551305 h 2844800"/>
                <a:gd name="T22" fmla="*/ 969955 w 2092325"/>
                <a:gd name="T23" fmla="*/ 1450989 h 2844800"/>
                <a:gd name="T24" fmla="*/ 974405 w 2092325"/>
                <a:gd name="T25" fmla="*/ 1886557 h 2844800"/>
                <a:gd name="T26" fmla="*/ 742022 w 2092325"/>
                <a:gd name="T27" fmla="*/ 1900238 h 2844800"/>
                <a:gd name="T28" fmla="*/ 722313 w 2092325"/>
                <a:gd name="T29" fmla="*/ 1878603 h 2844800"/>
                <a:gd name="T30" fmla="*/ 739797 w 2092325"/>
                <a:gd name="T31" fmla="*/ 1445262 h 2844800"/>
                <a:gd name="T32" fmla="*/ 1337979 w 2092325"/>
                <a:gd name="T33" fmla="*/ 1231906 h 2844800"/>
                <a:gd name="T34" fmla="*/ 1342718 w 2092325"/>
                <a:gd name="T35" fmla="*/ 1886573 h 2844800"/>
                <a:gd name="T36" fmla="*/ 1111786 w 2092325"/>
                <a:gd name="T37" fmla="*/ 1900238 h 2844800"/>
                <a:gd name="T38" fmla="*/ 1092200 w 2092325"/>
                <a:gd name="T39" fmla="*/ 1878628 h 2844800"/>
                <a:gd name="T40" fmla="*/ 1109575 w 2092325"/>
                <a:gd name="T41" fmla="*/ 1225868 h 2844800"/>
                <a:gd name="T42" fmla="*/ 1412876 w 2092325"/>
                <a:gd name="T43" fmla="*/ 1040448 h 2844800"/>
                <a:gd name="T44" fmla="*/ 1197928 w 2092325"/>
                <a:gd name="T45" fmla="*/ 1029018 h 2844800"/>
                <a:gd name="T46" fmla="*/ 1092201 w 2092325"/>
                <a:gd name="T47" fmla="*/ 1161416 h 2844800"/>
                <a:gd name="T48" fmla="*/ 949643 w 2092325"/>
                <a:gd name="T49" fmla="*/ 1278573 h 2844800"/>
                <a:gd name="T50" fmla="*/ 801370 w 2092325"/>
                <a:gd name="T51" fmla="*/ 1357313 h 2844800"/>
                <a:gd name="T52" fmla="*/ 658178 w 2092325"/>
                <a:gd name="T53" fmla="*/ 1404621 h 2844800"/>
                <a:gd name="T54" fmla="*/ 438150 w 2092325"/>
                <a:gd name="T55" fmla="*/ 1435736 h 2844800"/>
                <a:gd name="T56" fmla="*/ 378778 w 2092325"/>
                <a:gd name="T57" fmla="*/ 1314768 h 2844800"/>
                <a:gd name="T58" fmla="*/ 551498 w 2092325"/>
                <a:gd name="T59" fmla="*/ 1302386 h 2844800"/>
                <a:gd name="T60" fmla="*/ 733425 w 2092325"/>
                <a:gd name="T61" fmla="*/ 1253808 h 2844800"/>
                <a:gd name="T62" fmla="*/ 914083 w 2092325"/>
                <a:gd name="T63" fmla="*/ 1155383 h 2844800"/>
                <a:gd name="T64" fmla="*/ 1005206 w 2092325"/>
                <a:gd name="T65" fmla="*/ 1076326 h 2844800"/>
                <a:gd name="T66" fmla="*/ 1095376 w 2092325"/>
                <a:gd name="T67" fmla="*/ 963930 h 2844800"/>
                <a:gd name="T68" fmla="*/ 1083946 w 2092325"/>
                <a:gd name="T69" fmla="*/ 882015 h 2844800"/>
                <a:gd name="T70" fmla="*/ 1124903 w 2092325"/>
                <a:gd name="T71" fmla="*/ 736917 h 2844800"/>
                <a:gd name="T72" fmla="*/ 1993068 w 2092325"/>
                <a:gd name="T73" fmla="*/ 604837 h 2844800"/>
                <a:gd name="T74" fmla="*/ 2046490 w 2092325"/>
                <a:gd name="T75" fmla="*/ 623229 h 2844800"/>
                <a:gd name="T76" fmla="*/ 2072094 w 2092325"/>
                <a:gd name="T77" fmla="*/ 660330 h 2844800"/>
                <a:gd name="T78" fmla="*/ 2090745 w 2092325"/>
                <a:gd name="T79" fmla="*/ 727555 h 2844800"/>
                <a:gd name="T80" fmla="*/ 1876741 w 2092325"/>
                <a:gd name="T81" fmla="*/ 736434 h 2844800"/>
                <a:gd name="T82" fmla="*/ 1892231 w 2092325"/>
                <a:gd name="T83" fmla="*/ 672062 h 2844800"/>
                <a:gd name="T84" fmla="*/ 1915938 w 2092325"/>
                <a:gd name="T85" fmla="*/ 629571 h 2844800"/>
                <a:gd name="T86" fmla="*/ 1951026 w 2092325"/>
                <a:gd name="T87" fmla="*/ 608642 h 2844800"/>
                <a:gd name="T88" fmla="*/ 201612 w 2092325"/>
                <a:gd name="T89" fmla="*/ 0 h 2844800"/>
                <a:gd name="T90" fmla="*/ 1583373 w 2092325"/>
                <a:gd name="T91" fmla="*/ 15240 h 2844800"/>
                <a:gd name="T92" fmla="*/ 1653858 w 2092325"/>
                <a:gd name="T93" fmla="*/ 62230 h 2844800"/>
                <a:gd name="T94" fmla="*/ 1697356 w 2092325"/>
                <a:gd name="T95" fmla="*/ 133667 h 2844800"/>
                <a:gd name="T96" fmla="*/ 1705611 w 2092325"/>
                <a:gd name="T97" fmla="*/ 2674303 h 2844800"/>
                <a:gd name="T98" fmla="*/ 1677353 w 2092325"/>
                <a:gd name="T99" fmla="*/ 2753360 h 2844800"/>
                <a:gd name="T100" fmla="*/ 1617663 w 2092325"/>
                <a:gd name="T101" fmla="*/ 2812098 h 2844800"/>
                <a:gd name="T102" fmla="*/ 1535748 w 2092325"/>
                <a:gd name="T103" fmla="*/ 2842578 h 2844800"/>
                <a:gd name="T104" fmla="*/ 151447 w 2092325"/>
                <a:gd name="T105" fmla="*/ 2838768 h 2844800"/>
                <a:gd name="T106" fmla="*/ 73660 w 2092325"/>
                <a:gd name="T107" fmla="*/ 2801303 h 2844800"/>
                <a:gd name="T108" fmla="*/ 20002 w 2092325"/>
                <a:gd name="T109" fmla="*/ 2737168 h 2844800"/>
                <a:gd name="T110" fmla="*/ 0 w 2092325"/>
                <a:gd name="T111" fmla="*/ 2654935 h 2844800"/>
                <a:gd name="T112" fmla="*/ 15875 w 2092325"/>
                <a:gd name="T113" fmla="*/ 116205 h 2844800"/>
                <a:gd name="T114" fmla="*/ 66357 w 2092325"/>
                <a:gd name="T115" fmla="*/ 49212 h 2844800"/>
                <a:gd name="T116" fmla="*/ 141922 w 2092325"/>
                <a:gd name="T117" fmla="*/ 8572 h 2844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2325" h="2844800">
                  <a:moveTo>
                    <a:pt x="1912938" y="2620962"/>
                  </a:moveTo>
                  <a:lnTo>
                    <a:pt x="2055813" y="2620962"/>
                  </a:lnTo>
                  <a:lnTo>
                    <a:pt x="2000568" y="2832470"/>
                  </a:lnTo>
                  <a:lnTo>
                    <a:pt x="1998663" y="2836264"/>
                  </a:lnTo>
                  <a:lnTo>
                    <a:pt x="1996441" y="2838793"/>
                  </a:lnTo>
                  <a:lnTo>
                    <a:pt x="1994218" y="2841006"/>
                  </a:lnTo>
                  <a:lnTo>
                    <a:pt x="1991678" y="2842587"/>
                  </a:lnTo>
                  <a:lnTo>
                    <a:pt x="1989456" y="2844168"/>
                  </a:lnTo>
                  <a:lnTo>
                    <a:pt x="1986916" y="2844484"/>
                  </a:lnTo>
                  <a:lnTo>
                    <a:pt x="1984693" y="2844800"/>
                  </a:lnTo>
                  <a:lnTo>
                    <a:pt x="1982153" y="2844484"/>
                  </a:lnTo>
                  <a:lnTo>
                    <a:pt x="1979931" y="2844168"/>
                  </a:lnTo>
                  <a:lnTo>
                    <a:pt x="1977708" y="2843219"/>
                  </a:lnTo>
                  <a:lnTo>
                    <a:pt x="1975486" y="2841955"/>
                  </a:lnTo>
                  <a:lnTo>
                    <a:pt x="1973581" y="2840690"/>
                  </a:lnTo>
                  <a:lnTo>
                    <a:pt x="1971993" y="2838793"/>
                  </a:lnTo>
                  <a:lnTo>
                    <a:pt x="1970406" y="2836896"/>
                  </a:lnTo>
                  <a:lnTo>
                    <a:pt x="1969453" y="2834683"/>
                  </a:lnTo>
                  <a:lnTo>
                    <a:pt x="1968501" y="2833102"/>
                  </a:lnTo>
                  <a:lnTo>
                    <a:pt x="1912938" y="2620962"/>
                  </a:lnTo>
                  <a:close/>
                  <a:moveTo>
                    <a:pt x="1156018" y="2488248"/>
                  </a:moveTo>
                  <a:lnTo>
                    <a:pt x="1156018" y="2633663"/>
                  </a:lnTo>
                  <a:lnTo>
                    <a:pt x="1552258" y="2633663"/>
                  </a:lnTo>
                  <a:lnTo>
                    <a:pt x="1552258" y="2488248"/>
                  </a:lnTo>
                  <a:lnTo>
                    <a:pt x="1156018" y="2488248"/>
                  </a:lnTo>
                  <a:close/>
                  <a:moveTo>
                    <a:pt x="154940" y="2488248"/>
                  </a:moveTo>
                  <a:lnTo>
                    <a:pt x="154940" y="2633663"/>
                  </a:lnTo>
                  <a:lnTo>
                    <a:pt x="550862" y="2633663"/>
                  </a:lnTo>
                  <a:lnTo>
                    <a:pt x="550862" y="2488248"/>
                  </a:lnTo>
                  <a:lnTo>
                    <a:pt x="154940" y="2488248"/>
                  </a:lnTo>
                  <a:close/>
                  <a:moveTo>
                    <a:pt x="1876425" y="1765300"/>
                  </a:moveTo>
                  <a:lnTo>
                    <a:pt x="2092325" y="1765300"/>
                  </a:lnTo>
                  <a:lnTo>
                    <a:pt x="2092325" y="2439353"/>
                  </a:lnTo>
                  <a:lnTo>
                    <a:pt x="2092325" y="2449831"/>
                  </a:lnTo>
                  <a:lnTo>
                    <a:pt x="2091693" y="2460308"/>
                  </a:lnTo>
                  <a:lnTo>
                    <a:pt x="2091061" y="2470151"/>
                  </a:lnTo>
                  <a:lnTo>
                    <a:pt x="2089796" y="2479993"/>
                  </a:lnTo>
                  <a:lnTo>
                    <a:pt x="2088848" y="2488883"/>
                  </a:lnTo>
                  <a:lnTo>
                    <a:pt x="2086951" y="2497773"/>
                  </a:lnTo>
                  <a:lnTo>
                    <a:pt x="2085055" y="2506346"/>
                  </a:lnTo>
                  <a:lnTo>
                    <a:pt x="2082842" y="2513966"/>
                  </a:lnTo>
                  <a:lnTo>
                    <a:pt x="2082526" y="2517458"/>
                  </a:lnTo>
                  <a:lnTo>
                    <a:pt x="2070198" y="2563813"/>
                  </a:lnTo>
                  <a:lnTo>
                    <a:pt x="1898553" y="2563813"/>
                  </a:lnTo>
                  <a:lnTo>
                    <a:pt x="1886541" y="2517458"/>
                  </a:lnTo>
                  <a:lnTo>
                    <a:pt x="1886225" y="2513966"/>
                  </a:lnTo>
                  <a:lnTo>
                    <a:pt x="1883696" y="2506346"/>
                  </a:lnTo>
                  <a:lnTo>
                    <a:pt x="1882115" y="2497773"/>
                  </a:lnTo>
                  <a:lnTo>
                    <a:pt x="1880219" y="2488883"/>
                  </a:lnTo>
                  <a:lnTo>
                    <a:pt x="1878954" y="2479993"/>
                  </a:lnTo>
                  <a:lnTo>
                    <a:pt x="1878006" y="2470151"/>
                  </a:lnTo>
                  <a:lnTo>
                    <a:pt x="1876741" y="2460308"/>
                  </a:lnTo>
                  <a:lnTo>
                    <a:pt x="1876425" y="2450148"/>
                  </a:lnTo>
                  <a:lnTo>
                    <a:pt x="1876425" y="2439353"/>
                  </a:lnTo>
                  <a:lnTo>
                    <a:pt x="1876425" y="1765300"/>
                  </a:lnTo>
                  <a:close/>
                  <a:moveTo>
                    <a:pt x="375975" y="1550987"/>
                  </a:moveTo>
                  <a:lnTo>
                    <a:pt x="586369" y="1550987"/>
                  </a:lnTo>
                  <a:lnTo>
                    <a:pt x="588597" y="1551305"/>
                  </a:lnTo>
                  <a:lnTo>
                    <a:pt x="590825" y="1551305"/>
                  </a:lnTo>
                  <a:lnTo>
                    <a:pt x="594963" y="1552894"/>
                  </a:lnTo>
                  <a:lnTo>
                    <a:pt x="598782" y="1554483"/>
                  </a:lnTo>
                  <a:lnTo>
                    <a:pt x="601647" y="1557343"/>
                  </a:lnTo>
                  <a:lnTo>
                    <a:pt x="604193" y="1560521"/>
                  </a:lnTo>
                  <a:lnTo>
                    <a:pt x="606740" y="1564334"/>
                  </a:lnTo>
                  <a:lnTo>
                    <a:pt x="607694" y="1568466"/>
                  </a:lnTo>
                  <a:lnTo>
                    <a:pt x="608013" y="1570690"/>
                  </a:lnTo>
                  <a:lnTo>
                    <a:pt x="608013" y="1572915"/>
                  </a:lnTo>
                  <a:lnTo>
                    <a:pt x="608013" y="1878628"/>
                  </a:lnTo>
                  <a:lnTo>
                    <a:pt x="608013" y="1880852"/>
                  </a:lnTo>
                  <a:lnTo>
                    <a:pt x="607694" y="1882759"/>
                  </a:lnTo>
                  <a:lnTo>
                    <a:pt x="606740" y="1886572"/>
                  </a:lnTo>
                  <a:lnTo>
                    <a:pt x="604193" y="1890386"/>
                  </a:lnTo>
                  <a:lnTo>
                    <a:pt x="601647" y="1893881"/>
                  </a:lnTo>
                  <a:lnTo>
                    <a:pt x="598782" y="1896424"/>
                  </a:lnTo>
                  <a:lnTo>
                    <a:pt x="594963" y="1898648"/>
                  </a:lnTo>
                  <a:lnTo>
                    <a:pt x="590825" y="1899602"/>
                  </a:lnTo>
                  <a:lnTo>
                    <a:pt x="588597" y="1900237"/>
                  </a:lnTo>
                  <a:lnTo>
                    <a:pt x="586369" y="1900237"/>
                  </a:lnTo>
                  <a:lnTo>
                    <a:pt x="375975" y="1900237"/>
                  </a:lnTo>
                  <a:lnTo>
                    <a:pt x="373747" y="1900237"/>
                  </a:lnTo>
                  <a:lnTo>
                    <a:pt x="371519" y="1899602"/>
                  </a:lnTo>
                  <a:lnTo>
                    <a:pt x="367381" y="1898648"/>
                  </a:lnTo>
                  <a:lnTo>
                    <a:pt x="363880" y="1896424"/>
                  </a:lnTo>
                  <a:lnTo>
                    <a:pt x="360379" y="1893881"/>
                  </a:lnTo>
                  <a:lnTo>
                    <a:pt x="357832" y="1890386"/>
                  </a:lnTo>
                  <a:lnTo>
                    <a:pt x="355604" y="1886572"/>
                  </a:lnTo>
                  <a:lnTo>
                    <a:pt x="354331" y="1882759"/>
                  </a:lnTo>
                  <a:lnTo>
                    <a:pt x="354013" y="1880852"/>
                  </a:lnTo>
                  <a:lnTo>
                    <a:pt x="354013" y="1878628"/>
                  </a:lnTo>
                  <a:lnTo>
                    <a:pt x="354013" y="1572915"/>
                  </a:lnTo>
                  <a:lnTo>
                    <a:pt x="354013" y="1570690"/>
                  </a:lnTo>
                  <a:lnTo>
                    <a:pt x="354331" y="1568466"/>
                  </a:lnTo>
                  <a:lnTo>
                    <a:pt x="355604" y="1564334"/>
                  </a:lnTo>
                  <a:lnTo>
                    <a:pt x="357832" y="1560521"/>
                  </a:lnTo>
                  <a:lnTo>
                    <a:pt x="360379" y="1557343"/>
                  </a:lnTo>
                  <a:lnTo>
                    <a:pt x="363880" y="1554483"/>
                  </a:lnTo>
                  <a:lnTo>
                    <a:pt x="367381" y="1552894"/>
                  </a:lnTo>
                  <a:lnTo>
                    <a:pt x="371519" y="1551305"/>
                  </a:lnTo>
                  <a:lnTo>
                    <a:pt x="373747" y="1551305"/>
                  </a:lnTo>
                  <a:lnTo>
                    <a:pt x="375975" y="1550987"/>
                  </a:lnTo>
                  <a:close/>
                  <a:moveTo>
                    <a:pt x="742022" y="1444625"/>
                  </a:moveTo>
                  <a:lnTo>
                    <a:pt x="744248" y="1444625"/>
                  </a:lnTo>
                  <a:lnTo>
                    <a:pt x="954696" y="1444625"/>
                  </a:lnTo>
                  <a:lnTo>
                    <a:pt x="956603" y="1444625"/>
                  </a:lnTo>
                  <a:lnTo>
                    <a:pt x="958828" y="1445262"/>
                  </a:lnTo>
                  <a:lnTo>
                    <a:pt x="962961" y="1446216"/>
                  </a:lnTo>
                  <a:lnTo>
                    <a:pt x="966776" y="1448443"/>
                  </a:lnTo>
                  <a:lnTo>
                    <a:pt x="969955" y="1450989"/>
                  </a:lnTo>
                  <a:lnTo>
                    <a:pt x="972498" y="1454170"/>
                  </a:lnTo>
                  <a:lnTo>
                    <a:pt x="974405" y="1457670"/>
                  </a:lnTo>
                  <a:lnTo>
                    <a:pt x="975995" y="1461806"/>
                  </a:lnTo>
                  <a:lnTo>
                    <a:pt x="976313" y="1464033"/>
                  </a:lnTo>
                  <a:lnTo>
                    <a:pt x="976313" y="1466261"/>
                  </a:lnTo>
                  <a:lnTo>
                    <a:pt x="976313" y="1878603"/>
                  </a:lnTo>
                  <a:lnTo>
                    <a:pt x="976313" y="1880830"/>
                  </a:lnTo>
                  <a:lnTo>
                    <a:pt x="975995" y="1882739"/>
                  </a:lnTo>
                  <a:lnTo>
                    <a:pt x="974405" y="1886557"/>
                  </a:lnTo>
                  <a:lnTo>
                    <a:pt x="972498" y="1890375"/>
                  </a:lnTo>
                  <a:lnTo>
                    <a:pt x="969955" y="1893875"/>
                  </a:lnTo>
                  <a:lnTo>
                    <a:pt x="966776" y="1896420"/>
                  </a:lnTo>
                  <a:lnTo>
                    <a:pt x="962961" y="1898647"/>
                  </a:lnTo>
                  <a:lnTo>
                    <a:pt x="958828" y="1899602"/>
                  </a:lnTo>
                  <a:lnTo>
                    <a:pt x="956603" y="1900238"/>
                  </a:lnTo>
                  <a:lnTo>
                    <a:pt x="954696" y="1900238"/>
                  </a:lnTo>
                  <a:lnTo>
                    <a:pt x="744248" y="1900238"/>
                  </a:lnTo>
                  <a:lnTo>
                    <a:pt x="742022" y="1900238"/>
                  </a:lnTo>
                  <a:lnTo>
                    <a:pt x="739797" y="1899602"/>
                  </a:lnTo>
                  <a:lnTo>
                    <a:pt x="735664" y="1898647"/>
                  </a:lnTo>
                  <a:lnTo>
                    <a:pt x="731850" y="1896420"/>
                  </a:lnTo>
                  <a:lnTo>
                    <a:pt x="728989" y="1893875"/>
                  </a:lnTo>
                  <a:lnTo>
                    <a:pt x="726445" y="1890375"/>
                  </a:lnTo>
                  <a:lnTo>
                    <a:pt x="724220" y="1886557"/>
                  </a:lnTo>
                  <a:lnTo>
                    <a:pt x="722949" y="1882739"/>
                  </a:lnTo>
                  <a:lnTo>
                    <a:pt x="722631" y="1880830"/>
                  </a:lnTo>
                  <a:lnTo>
                    <a:pt x="722313" y="1878603"/>
                  </a:lnTo>
                  <a:lnTo>
                    <a:pt x="722313" y="1466261"/>
                  </a:lnTo>
                  <a:lnTo>
                    <a:pt x="722631" y="1464033"/>
                  </a:lnTo>
                  <a:lnTo>
                    <a:pt x="722949" y="1461806"/>
                  </a:lnTo>
                  <a:lnTo>
                    <a:pt x="724220" y="1457670"/>
                  </a:lnTo>
                  <a:lnTo>
                    <a:pt x="726445" y="1454170"/>
                  </a:lnTo>
                  <a:lnTo>
                    <a:pt x="728989" y="1450989"/>
                  </a:lnTo>
                  <a:lnTo>
                    <a:pt x="731850" y="1448443"/>
                  </a:lnTo>
                  <a:lnTo>
                    <a:pt x="735664" y="1446216"/>
                  </a:lnTo>
                  <a:lnTo>
                    <a:pt x="739797" y="1445262"/>
                  </a:lnTo>
                  <a:lnTo>
                    <a:pt x="742022" y="1444625"/>
                  </a:lnTo>
                  <a:close/>
                  <a:moveTo>
                    <a:pt x="1111786" y="1225550"/>
                  </a:moveTo>
                  <a:lnTo>
                    <a:pt x="1113998" y="1225550"/>
                  </a:lnTo>
                  <a:lnTo>
                    <a:pt x="1322815" y="1225550"/>
                  </a:lnTo>
                  <a:lnTo>
                    <a:pt x="1325027" y="1225550"/>
                  </a:lnTo>
                  <a:lnTo>
                    <a:pt x="1327238" y="1225868"/>
                  </a:lnTo>
                  <a:lnTo>
                    <a:pt x="1331345" y="1227139"/>
                  </a:lnTo>
                  <a:lnTo>
                    <a:pt x="1335136" y="1229364"/>
                  </a:lnTo>
                  <a:lnTo>
                    <a:pt x="1337979" y="1231906"/>
                  </a:lnTo>
                  <a:lnTo>
                    <a:pt x="1340822" y="1235084"/>
                  </a:lnTo>
                  <a:lnTo>
                    <a:pt x="1342718" y="1238898"/>
                  </a:lnTo>
                  <a:lnTo>
                    <a:pt x="1343981" y="1243029"/>
                  </a:lnTo>
                  <a:lnTo>
                    <a:pt x="1344297" y="1245254"/>
                  </a:lnTo>
                  <a:lnTo>
                    <a:pt x="1344613" y="1247478"/>
                  </a:lnTo>
                  <a:lnTo>
                    <a:pt x="1344613" y="1878628"/>
                  </a:lnTo>
                  <a:lnTo>
                    <a:pt x="1344297" y="1880852"/>
                  </a:lnTo>
                  <a:lnTo>
                    <a:pt x="1343981" y="1882759"/>
                  </a:lnTo>
                  <a:lnTo>
                    <a:pt x="1342718" y="1886573"/>
                  </a:lnTo>
                  <a:lnTo>
                    <a:pt x="1340822" y="1890386"/>
                  </a:lnTo>
                  <a:lnTo>
                    <a:pt x="1337979" y="1893882"/>
                  </a:lnTo>
                  <a:lnTo>
                    <a:pt x="1335136" y="1896425"/>
                  </a:lnTo>
                  <a:lnTo>
                    <a:pt x="1331345" y="1898649"/>
                  </a:lnTo>
                  <a:lnTo>
                    <a:pt x="1327238" y="1899603"/>
                  </a:lnTo>
                  <a:lnTo>
                    <a:pt x="1325027" y="1900238"/>
                  </a:lnTo>
                  <a:lnTo>
                    <a:pt x="1322815" y="1900238"/>
                  </a:lnTo>
                  <a:lnTo>
                    <a:pt x="1113998" y="1900238"/>
                  </a:lnTo>
                  <a:lnTo>
                    <a:pt x="1111786" y="1900238"/>
                  </a:lnTo>
                  <a:lnTo>
                    <a:pt x="1109575" y="1899603"/>
                  </a:lnTo>
                  <a:lnTo>
                    <a:pt x="1105468" y="1898649"/>
                  </a:lnTo>
                  <a:lnTo>
                    <a:pt x="1101677" y="1896425"/>
                  </a:lnTo>
                  <a:lnTo>
                    <a:pt x="1098834" y="1893882"/>
                  </a:lnTo>
                  <a:lnTo>
                    <a:pt x="1095991" y="1890386"/>
                  </a:lnTo>
                  <a:lnTo>
                    <a:pt x="1094095" y="1886573"/>
                  </a:lnTo>
                  <a:lnTo>
                    <a:pt x="1092832" y="1882759"/>
                  </a:lnTo>
                  <a:lnTo>
                    <a:pt x="1092516" y="1880852"/>
                  </a:lnTo>
                  <a:lnTo>
                    <a:pt x="1092200" y="1878628"/>
                  </a:lnTo>
                  <a:lnTo>
                    <a:pt x="1092200" y="1247478"/>
                  </a:lnTo>
                  <a:lnTo>
                    <a:pt x="1092516" y="1245254"/>
                  </a:lnTo>
                  <a:lnTo>
                    <a:pt x="1092832" y="1243029"/>
                  </a:lnTo>
                  <a:lnTo>
                    <a:pt x="1094095" y="1238898"/>
                  </a:lnTo>
                  <a:lnTo>
                    <a:pt x="1095991" y="1235084"/>
                  </a:lnTo>
                  <a:lnTo>
                    <a:pt x="1098834" y="1231906"/>
                  </a:lnTo>
                  <a:lnTo>
                    <a:pt x="1101677" y="1229364"/>
                  </a:lnTo>
                  <a:lnTo>
                    <a:pt x="1105468" y="1227139"/>
                  </a:lnTo>
                  <a:lnTo>
                    <a:pt x="1109575" y="1225868"/>
                  </a:lnTo>
                  <a:lnTo>
                    <a:pt x="1111786" y="1225550"/>
                  </a:lnTo>
                  <a:close/>
                  <a:moveTo>
                    <a:pt x="1876425" y="912812"/>
                  </a:moveTo>
                  <a:lnTo>
                    <a:pt x="2092325" y="912812"/>
                  </a:lnTo>
                  <a:lnTo>
                    <a:pt x="2092325" y="1709737"/>
                  </a:lnTo>
                  <a:lnTo>
                    <a:pt x="1876425" y="1709737"/>
                  </a:lnTo>
                  <a:lnTo>
                    <a:pt x="1876425" y="912812"/>
                  </a:lnTo>
                  <a:close/>
                  <a:moveTo>
                    <a:pt x="1350011" y="644525"/>
                  </a:moveTo>
                  <a:lnTo>
                    <a:pt x="1362394" y="722630"/>
                  </a:lnTo>
                  <a:lnTo>
                    <a:pt x="1412876" y="1040448"/>
                  </a:lnTo>
                  <a:lnTo>
                    <a:pt x="1292861" y="1059498"/>
                  </a:lnTo>
                  <a:lnTo>
                    <a:pt x="1267779" y="902653"/>
                  </a:lnTo>
                  <a:lnTo>
                    <a:pt x="1258571" y="922020"/>
                  </a:lnTo>
                  <a:lnTo>
                    <a:pt x="1249363" y="941070"/>
                  </a:lnTo>
                  <a:lnTo>
                    <a:pt x="1239203" y="959485"/>
                  </a:lnTo>
                  <a:lnTo>
                    <a:pt x="1229361" y="977583"/>
                  </a:lnTo>
                  <a:lnTo>
                    <a:pt x="1219201" y="995045"/>
                  </a:lnTo>
                  <a:lnTo>
                    <a:pt x="1208723" y="1012190"/>
                  </a:lnTo>
                  <a:lnTo>
                    <a:pt x="1197928" y="1029018"/>
                  </a:lnTo>
                  <a:lnTo>
                    <a:pt x="1186816" y="1045210"/>
                  </a:lnTo>
                  <a:lnTo>
                    <a:pt x="1175703" y="1061403"/>
                  </a:lnTo>
                  <a:lnTo>
                    <a:pt x="1164273" y="1076961"/>
                  </a:lnTo>
                  <a:lnTo>
                    <a:pt x="1152843" y="1091883"/>
                  </a:lnTo>
                  <a:lnTo>
                    <a:pt x="1141096" y="1106806"/>
                  </a:lnTo>
                  <a:lnTo>
                    <a:pt x="1129031" y="1120776"/>
                  </a:lnTo>
                  <a:lnTo>
                    <a:pt x="1116966" y="1134428"/>
                  </a:lnTo>
                  <a:lnTo>
                    <a:pt x="1104901" y="1147763"/>
                  </a:lnTo>
                  <a:lnTo>
                    <a:pt x="1092201" y="1161416"/>
                  </a:lnTo>
                  <a:lnTo>
                    <a:pt x="1076961" y="1176656"/>
                  </a:lnTo>
                  <a:lnTo>
                    <a:pt x="1061721" y="1190943"/>
                  </a:lnTo>
                  <a:lnTo>
                    <a:pt x="1046163" y="1205231"/>
                  </a:lnTo>
                  <a:lnTo>
                    <a:pt x="1029971" y="1218883"/>
                  </a:lnTo>
                  <a:lnTo>
                    <a:pt x="1014096" y="1231901"/>
                  </a:lnTo>
                  <a:lnTo>
                    <a:pt x="998221" y="1244283"/>
                  </a:lnTo>
                  <a:lnTo>
                    <a:pt x="982346" y="1256348"/>
                  </a:lnTo>
                  <a:lnTo>
                    <a:pt x="965836" y="1267778"/>
                  </a:lnTo>
                  <a:lnTo>
                    <a:pt x="949643" y="1278573"/>
                  </a:lnTo>
                  <a:lnTo>
                    <a:pt x="933133" y="1289368"/>
                  </a:lnTo>
                  <a:lnTo>
                    <a:pt x="916306" y="1299528"/>
                  </a:lnTo>
                  <a:lnTo>
                    <a:pt x="900113" y="1309053"/>
                  </a:lnTo>
                  <a:lnTo>
                    <a:pt x="883603" y="1317943"/>
                  </a:lnTo>
                  <a:lnTo>
                    <a:pt x="867093" y="1326833"/>
                  </a:lnTo>
                  <a:lnTo>
                    <a:pt x="850583" y="1335088"/>
                  </a:lnTo>
                  <a:lnTo>
                    <a:pt x="834073" y="1343026"/>
                  </a:lnTo>
                  <a:lnTo>
                    <a:pt x="817563" y="1350328"/>
                  </a:lnTo>
                  <a:lnTo>
                    <a:pt x="801370" y="1357313"/>
                  </a:lnTo>
                  <a:lnTo>
                    <a:pt x="784860" y="1363981"/>
                  </a:lnTo>
                  <a:lnTo>
                    <a:pt x="768668" y="1370331"/>
                  </a:lnTo>
                  <a:lnTo>
                    <a:pt x="752475" y="1376363"/>
                  </a:lnTo>
                  <a:lnTo>
                    <a:pt x="736600" y="1382078"/>
                  </a:lnTo>
                  <a:lnTo>
                    <a:pt x="720725" y="1387158"/>
                  </a:lnTo>
                  <a:lnTo>
                    <a:pt x="704533" y="1391921"/>
                  </a:lnTo>
                  <a:lnTo>
                    <a:pt x="688975" y="1396366"/>
                  </a:lnTo>
                  <a:lnTo>
                    <a:pt x="673735" y="1400493"/>
                  </a:lnTo>
                  <a:lnTo>
                    <a:pt x="658178" y="1404621"/>
                  </a:lnTo>
                  <a:lnTo>
                    <a:pt x="643255" y="1408431"/>
                  </a:lnTo>
                  <a:lnTo>
                    <a:pt x="613728" y="1414781"/>
                  </a:lnTo>
                  <a:lnTo>
                    <a:pt x="585153" y="1420178"/>
                  </a:lnTo>
                  <a:lnTo>
                    <a:pt x="557530" y="1424623"/>
                  </a:lnTo>
                  <a:lnTo>
                    <a:pt x="530860" y="1428433"/>
                  </a:lnTo>
                  <a:lnTo>
                    <a:pt x="505460" y="1430973"/>
                  </a:lnTo>
                  <a:lnTo>
                    <a:pt x="481648" y="1433196"/>
                  </a:lnTo>
                  <a:lnTo>
                    <a:pt x="459423" y="1434783"/>
                  </a:lnTo>
                  <a:lnTo>
                    <a:pt x="438150" y="1435736"/>
                  </a:lnTo>
                  <a:lnTo>
                    <a:pt x="419100" y="1436371"/>
                  </a:lnTo>
                  <a:lnTo>
                    <a:pt x="401638" y="1436688"/>
                  </a:lnTo>
                  <a:lnTo>
                    <a:pt x="385445" y="1436371"/>
                  </a:lnTo>
                  <a:lnTo>
                    <a:pt x="371793" y="1435736"/>
                  </a:lnTo>
                  <a:lnTo>
                    <a:pt x="350838" y="1434783"/>
                  </a:lnTo>
                  <a:lnTo>
                    <a:pt x="350838" y="1313181"/>
                  </a:lnTo>
                  <a:lnTo>
                    <a:pt x="352425" y="1313181"/>
                  </a:lnTo>
                  <a:lnTo>
                    <a:pt x="362585" y="1314133"/>
                  </a:lnTo>
                  <a:lnTo>
                    <a:pt x="378778" y="1314768"/>
                  </a:lnTo>
                  <a:lnTo>
                    <a:pt x="401638" y="1315086"/>
                  </a:lnTo>
                  <a:lnTo>
                    <a:pt x="425133" y="1314768"/>
                  </a:lnTo>
                  <a:lnTo>
                    <a:pt x="452438" y="1313498"/>
                  </a:lnTo>
                  <a:lnTo>
                    <a:pt x="467360" y="1312546"/>
                  </a:lnTo>
                  <a:lnTo>
                    <a:pt x="482918" y="1311276"/>
                  </a:lnTo>
                  <a:lnTo>
                    <a:pt x="499110" y="1309371"/>
                  </a:lnTo>
                  <a:lnTo>
                    <a:pt x="515938" y="1307783"/>
                  </a:lnTo>
                  <a:lnTo>
                    <a:pt x="533718" y="1305561"/>
                  </a:lnTo>
                  <a:lnTo>
                    <a:pt x="551498" y="1302386"/>
                  </a:lnTo>
                  <a:lnTo>
                    <a:pt x="570548" y="1299528"/>
                  </a:lnTo>
                  <a:lnTo>
                    <a:pt x="589598" y="1295718"/>
                  </a:lnTo>
                  <a:lnTo>
                    <a:pt x="609283" y="1291591"/>
                  </a:lnTo>
                  <a:lnTo>
                    <a:pt x="628968" y="1286828"/>
                  </a:lnTo>
                  <a:lnTo>
                    <a:pt x="649288" y="1281431"/>
                  </a:lnTo>
                  <a:lnTo>
                    <a:pt x="670243" y="1275716"/>
                  </a:lnTo>
                  <a:lnTo>
                    <a:pt x="690880" y="1269048"/>
                  </a:lnTo>
                  <a:lnTo>
                    <a:pt x="711835" y="1262063"/>
                  </a:lnTo>
                  <a:lnTo>
                    <a:pt x="733425" y="1253808"/>
                  </a:lnTo>
                  <a:lnTo>
                    <a:pt x="754380" y="1245236"/>
                  </a:lnTo>
                  <a:lnTo>
                    <a:pt x="775970" y="1236028"/>
                  </a:lnTo>
                  <a:lnTo>
                    <a:pt x="797243" y="1225868"/>
                  </a:lnTo>
                  <a:lnTo>
                    <a:pt x="818833" y="1215073"/>
                  </a:lnTo>
                  <a:lnTo>
                    <a:pt x="840423" y="1203326"/>
                  </a:lnTo>
                  <a:lnTo>
                    <a:pt x="861378" y="1190943"/>
                  </a:lnTo>
                  <a:lnTo>
                    <a:pt x="882651" y="1177291"/>
                  </a:lnTo>
                  <a:lnTo>
                    <a:pt x="903923" y="1163003"/>
                  </a:lnTo>
                  <a:lnTo>
                    <a:pt x="914083" y="1155383"/>
                  </a:lnTo>
                  <a:lnTo>
                    <a:pt x="924561" y="1147446"/>
                  </a:lnTo>
                  <a:lnTo>
                    <a:pt x="935038" y="1139826"/>
                  </a:lnTo>
                  <a:lnTo>
                    <a:pt x="945516" y="1131571"/>
                  </a:lnTo>
                  <a:lnTo>
                    <a:pt x="955358" y="1122998"/>
                  </a:lnTo>
                  <a:lnTo>
                    <a:pt x="965518" y="1114108"/>
                  </a:lnTo>
                  <a:lnTo>
                    <a:pt x="975996" y="1105218"/>
                  </a:lnTo>
                  <a:lnTo>
                    <a:pt x="985521" y="1096011"/>
                  </a:lnTo>
                  <a:lnTo>
                    <a:pt x="995681" y="1086168"/>
                  </a:lnTo>
                  <a:lnTo>
                    <a:pt x="1005206" y="1076326"/>
                  </a:lnTo>
                  <a:lnTo>
                    <a:pt x="1016001" y="1065531"/>
                  </a:lnTo>
                  <a:lnTo>
                    <a:pt x="1026478" y="1053783"/>
                  </a:lnTo>
                  <a:lnTo>
                    <a:pt x="1036956" y="1042035"/>
                  </a:lnTo>
                  <a:lnTo>
                    <a:pt x="1046798" y="1029970"/>
                  </a:lnTo>
                  <a:lnTo>
                    <a:pt x="1056958" y="1017588"/>
                  </a:lnTo>
                  <a:lnTo>
                    <a:pt x="1066801" y="1004888"/>
                  </a:lnTo>
                  <a:lnTo>
                    <a:pt x="1076643" y="991553"/>
                  </a:lnTo>
                  <a:lnTo>
                    <a:pt x="1086168" y="977583"/>
                  </a:lnTo>
                  <a:lnTo>
                    <a:pt x="1095376" y="963930"/>
                  </a:lnTo>
                  <a:lnTo>
                    <a:pt x="1104901" y="949643"/>
                  </a:lnTo>
                  <a:lnTo>
                    <a:pt x="1113791" y="934720"/>
                  </a:lnTo>
                  <a:lnTo>
                    <a:pt x="1122681" y="919798"/>
                  </a:lnTo>
                  <a:lnTo>
                    <a:pt x="1131571" y="904240"/>
                  </a:lnTo>
                  <a:lnTo>
                    <a:pt x="1140143" y="888048"/>
                  </a:lnTo>
                  <a:lnTo>
                    <a:pt x="1148398" y="871855"/>
                  </a:lnTo>
                  <a:lnTo>
                    <a:pt x="1156336" y="854710"/>
                  </a:lnTo>
                  <a:lnTo>
                    <a:pt x="1120141" y="868363"/>
                  </a:lnTo>
                  <a:lnTo>
                    <a:pt x="1083946" y="882015"/>
                  </a:lnTo>
                  <a:lnTo>
                    <a:pt x="1048068" y="895985"/>
                  </a:lnTo>
                  <a:lnTo>
                    <a:pt x="1029653" y="903288"/>
                  </a:lnTo>
                  <a:lnTo>
                    <a:pt x="1011873" y="911225"/>
                  </a:lnTo>
                  <a:lnTo>
                    <a:pt x="963931" y="799465"/>
                  </a:lnTo>
                  <a:lnTo>
                    <a:pt x="984886" y="790892"/>
                  </a:lnTo>
                  <a:lnTo>
                    <a:pt x="1005206" y="782320"/>
                  </a:lnTo>
                  <a:lnTo>
                    <a:pt x="1046163" y="766762"/>
                  </a:lnTo>
                  <a:lnTo>
                    <a:pt x="1085851" y="751522"/>
                  </a:lnTo>
                  <a:lnTo>
                    <a:pt x="1124903" y="736917"/>
                  </a:lnTo>
                  <a:lnTo>
                    <a:pt x="1163956" y="722630"/>
                  </a:lnTo>
                  <a:lnTo>
                    <a:pt x="1202056" y="708025"/>
                  </a:lnTo>
                  <a:lnTo>
                    <a:pt x="1240156" y="692785"/>
                  </a:lnTo>
                  <a:lnTo>
                    <a:pt x="1258889" y="684530"/>
                  </a:lnTo>
                  <a:lnTo>
                    <a:pt x="1277939" y="676275"/>
                  </a:lnTo>
                  <a:lnTo>
                    <a:pt x="1350011" y="644525"/>
                  </a:lnTo>
                  <a:close/>
                  <a:moveTo>
                    <a:pt x="1975682" y="604837"/>
                  </a:moveTo>
                  <a:lnTo>
                    <a:pt x="1984533" y="604837"/>
                  </a:lnTo>
                  <a:lnTo>
                    <a:pt x="1993068" y="604837"/>
                  </a:lnTo>
                  <a:lnTo>
                    <a:pt x="2001603" y="605788"/>
                  </a:lnTo>
                  <a:lnTo>
                    <a:pt x="2009506" y="606739"/>
                  </a:lnTo>
                  <a:lnTo>
                    <a:pt x="2017408" y="608642"/>
                  </a:lnTo>
                  <a:lnTo>
                    <a:pt x="2024995" y="610862"/>
                  </a:lnTo>
                  <a:lnTo>
                    <a:pt x="2032581" y="614350"/>
                  </a:lnTo>
                  <a:lnTo>
                    <a:pt x="2036375" y="615935"/>
                  </a:lnTo>
                  <a:lnTo>
                    <a:pt x="2039536" y="618472"/>
                  </a:lnTo>
                  <a:lnTo>
                    <a:pt x="2043329" y="620692"/>
                  </a:lnTo>
                  <a:lnTo>
                    <a:pt x="2046490" y="623229"/>
                  </a:lnTo>
                  <a:lnTo>
                    <a:pt x="2049651" y="626083"/>
                  </a:lnTo>
                  <a:lnTo>
                    <a:pt x="2052812" y="629571"/>
                  </a:lnTo>
                  <a:lnTo>
                    <a:pt x="2055973" y="632742"/>
                  </a:lnTo>
                  <a:lnTo>
                    <a:pt x="2058818" y="636547"/>
                  </a:lnTo>
                  <a:lnTo>
                    <a:pt x="2061663" y="640669"/>
                  </a:lnTo>
                  <a:lnTo>
                    <a:pt x="2064508" y="645109"/>
                  </a:lnTo>
                  <a:lnTo>
                    <a:pt x="2067037" y="649865"/>
                  </a:lnTo>
                  <a:lnTo>
                    <a:pt x="2069566" y="654622"/>
                  </a:lnTo>
                  <a:lnTo>
                    <a:pt x="2072094" y="660330"/>
                  </a:lnTo>
                  <a:lnTo>
                    <a:pt x="2074307" y="665720"/>
                  </a:lnTo>
                  <a:lnTo>
                    <a:pt x="2076520" y="672062"/>
                  </a:lnTo>
                  <a:lnTo>
                    <a:pt x="2078417" y="678404"/>
                  </a:lnTo>
                  <a:lnTo>
                    <a:pt x="2080313" y="685381"/>
                  </a:lnTo>
                  <a:lnTo>
                    <a:pt x="2082210" y="692674"/>
                  </a:lnTo>
                  <a:lnTo>
                    <a:pt x="2085371" y="708529"/>
                  </a:lnTo>
                  <a:lnTo>
                    <a:pt x="2086951" y="714871"/>
                  </a:lnTo>
                  <a:lnTo>
                    <a:pt x="2088532" y="719628"/>
                  </a:lnTo>
                  <a:lnTo>
                    <a:pt x="2090745" y="727555"/>
                  </a:lnTo>
                  <a:lnTo>
                    <a:pt x="2091377" y="731360"/>
                  </a:lnTo>
                  <a:lnTo>
                    <a:pt x="2092009" y="736434"/>
                  </a:lnTo>
                  <a:lnTo>
                    <a:pt x="2092325" y="742776"/>
                  </a:lnTo>
                  <a:lnTo>
                    <a:pt x="2092325" y="750704"/>
                  </a:lnTo>
                  <a:lnTo>
                    <a:pt x="2092325" y="857250"/>
                  </a:lnTo>
                  <a:lnTo>
                    <a:pt x="1876425" y="857250"/>
                  </a:lnTo>
                  <a:lnTo>
                    <a:pt x="1876425" y="750704"/>
                  </a:lnTo>
                  <a:lnTo>
                    <a:pt x="1876425" y="742776"/>
                  </a:lnTo>
                  <a:lnTo>
                    <a:pt x="1876741" y="736434"/>
                  </a:lnTo>
                  <a:lnTo>
                    <a:pt x="1877690" y="731360"/>
                  </a:lnTo>
                  <a:lnTo>
                    <a:pt x="1878322" y="727555"/>
                  </a:lnTo>
                  <a:lnTo>
                    <a:pt x="1880535" y="719628"/>
                  </a:lnTo>
                  <a:lnTo>
                    <a:pt x="1882115" y="714871"/>
                  </a:lnTo>
                  <a:lnTo>
                    <a:pt x="1883380" y="708529"/>
                  </a:lnTo>
                  <a:lnTo>
                    <a:pt x="1886857" y="692674"/>
                  </a:lnTo>
                  <a:lnTo>
                    <a:pt x="1888753" y="685381"/>
                  </a:lnTo>
                  <a:lnTo>
                    <a:pt x="1890650" y="678404"/>
                  </a:lnTo>
                  <a:lnTo>
                    <a:pt x="1892231" y="672062"/>
                  </a:lnTo>
                  <a:lnTo>
                    <a:pt x="1894443" y="665720"/>
                  </a:lnTo>
                  <a:lnTo>
                    <a:pt x="1896656" y="660330"/>
                  </a:lnTo>
                  <a:lnTo>
                    <a:pt x="1899501" y="654622"/>
                  </a:lnTo>
                  <a:lnTo>
                    <a:pt x="1901714" y="649865"/>
                  </a:lnTo>
                  <a:lnTo>
                    <a:pt x="1904243" y="645109"/>
                  </a:lnTo>
                  <a:lnTo>
                    <a:pt x="1907087" y="640669"/>
                  </a:lnTo>
                  <a:lnTo>
                    <a:pt x="1910249" y="636547"/>
                  </a:lnTo>
                  <a:lnTo>
                    <a:pt x="1912777" y="632742"/>
                  </a:lnTo>
                  <a:lnTo>
                    <a:pt x="1915938" y="629571"/>
                  </a:lnTo>
                  <a:lnTo>
                    <a:pt x="1919099" y="626083"/>
                  </a:lnTo>
                  <a:lnTo>
                    <a:pt x="1922261" y="623229"/>
                  </a:lnTo>
                  <a:lnTo>
                    <a:pt x="1925738" y="620692"/>
                  </a:lnTo>
                  <a:lnTo>
                    <a:pt x="1928899" y="618472"/>
                  </a:lnTo>
                  <a:lnTo>
                    <a:pt x="1932692" y="615935"/>
                  </a:lnTo>
                  <a:lnTo>
                    <a:pt x="1935853" y="614350"/>
                  </a:lnTo>
                  <a:lnTo>
                    <a:pt x="1939646" y="612447"/>
                  </a:lnTo>
                  <a:lnTo>
                    <a:pt x="1943440" y="610862"/>
                  </a:lnTo>
                  <a:lnTo>
                    <a:pt x="1951026" y="608642"/>
                  </a:lnTo>
                  <a:lnTo>
                    <a:pt x="1959245" y="606739"/>
                  </a:lnTo>
                  <a:lnTo>
                    <a:pt x="1967464" y="605788"/>
                  </a:lnTo>
                  <a:lnTo>
                    <a:pt x="1975682" y="604837"/>
                  </a:lnTo>
                  <a:close/>
                  <a:moveTo>
                    <a:pt x="154940" y="259715"/>
                  </a:moveTo>
                  <a:lnTo>
                    <a:pt x="154940" y="2241868"/>
                  </a:lnTo>
                  <a:lnTo>
                    <a:pt x="1552258" y="2241868"/>
                  </a:lnTo>
                  <a:lnTo>
                    <a:pt x="1552258" y="259715"/>
                  </a:lnTo>
                  <a:lnTo>
                    <a:pt x="154940" y="259715"/>
                  </a:lnTo>
                  <a:close/>
                  <a:moveTo>
                    <a:pt x="201612" y="0"/>
                  </a:moveTo>
                  <a:lnTo>
                    <a:pt x="1504951" y="0"/>
                  </a:lnTo>
                  <a:lnTo>
                    <a:pt x="1515428" y="317"/>
                  </a:lnTo>
                  <a:lnTo>
                    <a:pt x="1525906" y="952"/>
                  </a:lnTo>
                  <a:lnTo>
                    <a:pt x="1535748" y="2222"/>
                  </a:lnTo>
                  <a:lnTo>
                    <a:pt x="1545591" y="3810"/>
                  </a:lnTo>
                  <a:lnTo>
                    <a:pt x="1555116" y="5715"/>
                  </a:lnTo>
                  <a:lnTo>
                    <a:pt x="1564958" y="8572"/>
                  </a:lnTo>
                  <a:lnTo>
                    <a:pt x="1574166" y="11430"/>
                  </a:lnTo>
                  <a:lnTo>
                    <a:pt x="1583373" y="15240"/>
                  </a:lnTo>
                  <a:lnTo>
                    <a:pt x="1592263" y="18732"/>
                  </a:lnTo>
                  <a:lnTo>
                    <a:pt x="1600836" y="22860"/>
                  </a:lnTo>
                  <a:lnTo>
                    <a:pt x="1609408" y="27305"/>
                  </a:lnTo>
                  <a:lnTo>
                    <a:pt x="1617663" y="32702"/>
                  </a:lnTo>
                  <a:lnTo>
                    <a:pt x="1625283" y="37782"/>
                  </a:lnTo>
                  <a:lnTo>
                    <a:pt x="1633221" y="43497"/>
                  </a:lnTo>
                  <a:lnTo>
                    <a:pt x="1640206" y="49212"/>
                  </a:lnTo>
                  <a:lnTo>
                    <a:pt x="1647191" y="55562"/>
                  </a:lnTo>
                  <a:lnTo>
                    <a:pt x="1653858" y="62230"/>
                  </a:lnTo>
                  <a:lnTo>
                    <a:pt x="1660208" y="69215"/>
                  </a:lnTo>
                  <a:lnTo>
                    <a:pt x="1666558" y="76517"/>
                  </a:lnTo>
                  <a:lnTo>
                    <a:pt x="1672273" y="83820"/>
                  </a:lnTo>
                  <a:lnTo>
                    <a:pt x="1677353" y="91757"/>
                  </a:lnTo>
                  <a:lnTo>
                    <a:pt x="1682116" y="99377"/>
                  </a:lnTo>
                  <a:lnTo>
                    <a:pt x="1686561" y="107632"/>
                  </a:lnTo>
                  <a:lnTo>
                    <a:pt x="1690688" y="116205"/>
                  </a:lnTo>
                  <a:lnTo>
                    <a:pt x="1694498" y="124777"/>
                  </a:lnTo>
                  <a:lnTo>
                    <a:pt x="1697356" y="133667"/>
                  </a:lnTo>
                  <a:lnTo>
                    <a:pt x="1700531" y="142557"/>
                  </a:lnTo>
                  <a:lnTo>
                    <a:pt x="1702753" y="151447"/>
                  </a:lnTo>
                  <a:lnTo>
                    <a:pt x="1704023" y="160972"/>
                  </a:lnTo>
                  <a:lnTo>
                    <a:pt x="1705611" y="170497"/>
                  </a:lnTo>
                  <a:lnTo>
                    <a:pt x="1706246" y="180022"/>
                  </a:lnTo>
                  <a:lnTo>
                    <a:pt x="1706563" y="189865"/>
                  </a:lnTo>
                  <a:lnTo>
                    <a:pt x="1706563" y="2654935"/>
                  </a:lnTo>
                  <a:lnTo>
                    <a:pt x="1706246" y="2664460"/>
                  </a:lnTo>
                  <a:lnTo>
                    <a:pt x="1705611" y="2674303"/>
                  </a:lnTo>
                  <a:lnTo>
                    <a:pt x="1704023" y="2683828"/>
                  </a:lnTo>
                  <a:lnTo>
                    <a:pt x="1702753" y="2693353"/>
                  </a:lnTo>
                  <a:lnTo>
                    <a:pt x="1700531" y="2702560"/>
                  </a:lnTo>
                  <a:lnTo>
                    <a:pt x="1697356" y="2711450"/>
                  </a:lnTo>
                  <a:lnTo>
                    <a:pt x="1694498" y="2720023"/>
                  </a:lnTo>
                  <a:lnTo>
                    <a:pt x="1690688" y="2728913"/>
                  </a:lnTo>
                  <a:lnTo>
                    <a:pt x="1686561" y="2737168"/>
                  </a:lnTo>
                  <a:lnTo>
                    <a:pt x="1682116" y="2745105"/>
                  </a:lnTo>
                  <a:lnTo>
                    <a:pt x="1677353" y="2753360"/>
                  </a:lnTo>
                  <a:lnTo>
                    <a:pt x="1672273" y="2760980"/>
                  </a:lnTo>
                  <a:lnTo>
                    <a:pt x="1666558" y="2768283"/>
                  </a:lnTo>
                  <a:lnTo>
                    <a:pt x="1660208" y="2775585"/>
                  </a:lnTo>
                  <a:lnTo>
                    <a:pt x="1653858" y="2782253"/>
                  </a:lnTo>
                  <a:lnTo>
                    <a:pt x="1647191" y="2788920"/>
                  </a:lnTo>
                  <a:lnTo>
                    <a:pt x="1640206" y="2795270"/>
                  </a:lnTo>
                  <a:lnTo>
                    <a:pt x="1633221" y="2801303"/>
                  </a:lnTo>
                  <a:lnTo>
                    <a:pt x="1625283" y="2807018"/>
                  </a:lnTo>
                  <a:lnTo>
                    <a:pt x="1617663" y="2812098"/>
                  </a:lnTo>
                  <a:lnTo>
                    <a:pt x="1609408" y="2817178"/>
                  </a:lnTo>
                  <a:lnTo>
                    <a:pt x="1600836" y="2821623"/>
                  </a:lnTo>
                  <a:lnTo>
                    <a:pt x="1592263" y="2825750"/>
                  </a:lnTo>
                  <a:lnTo>
                    <a:pt x="1583373" y="2829878"/>
                  </a:lnTo>
                  <a:lnTo>
                    <a:pt x="1574166" y="2833370"/>
                  </a:lnTo>
                  <a:lnTo>
                    <a:pt x="1564958" y="2836228"/>
                  </a:lnTo>
                  <a:lnTo>
                    <a:pt x="1555116" y="2838768"/>
                  </a:lnTo>
                  <a:lnTo>
                    <a:pt x="1545591" y="2840673"/>
                  </a:lnTo>
                  <a:lnTo>
                    <a:pt x="1535748" y="2842578"/>
                  </a:lnTo>
                  <a:lnTo>
                    <a:pt x="1525906" y="2843848"/>
                  </a:lnTo>
                  <a:lnTo>
                    <a:pt x="1515428" y="2844483"/>
                  </a:lnTo>
                  <a:lnTo>
                    <a:pt x="1504951" y="2844800"/>
                  </a:lnTo>
                  <a:lnTo>
                    <a:pt x="201612" y="2844800"/>
                  </a:lnTo>
                  <a:lnTo>
                    <a:pt x="191135" y="2844483"/>
                  </a:lnTo>
                  <a:lnTo>
                    <a:pt x="180975" y="2843848"/>
                  </a:lnTo>
                  <a:lnTo>
                    <a:pt x="170815" y="2842578"/>
                  </a:lnTo>
                  <a:lnTo>
                    <a:pt x="161290" y="2840673"/>
                  </a:lnTo>
                  <a:lnTo>
                    <a:pt x="151447" y="2838768"/>
                  </a:lnTo>
                  <a:lnTo>
                    <a:pt x="141922" y="2836228"/>
                  </a:lnTo>
                  <a:lnTo>
                    <a:pt x="132715" y="2833370"/>
                  </a:lnTo>
                  <a:lnTo>
                    <a:pt x="123190" y="2829878"/>
                  </a:lnTo>
                  <a:lnTo>
                    <a:pt x="114300" y="2825750"/>
                  </a:lnTo>
                  <a:lnTo>
                    <a:pt x="105727" y="2821623"/>
                  </a:lnTo>
                  <a:lnTo>
                    <a:pt x="97155" y="2817178"/>
                  </a:lnTo>
                  <a:lnTo>
                    <a:pt x="89217" y="2812098"/>
                  </a:lnTo>
                  <a:lnTo>
                    <a:pt x="81280" y="2807018"/>
                  </a:lnTo>
                  <a:lnTo>
                    <a:pt x="73660" y="2801303"/>
                  </a:lnTo>
                  <a:lnTo>
                    <a:pt x="66357" y="2795270"/>
                  </a:lnTo>
                  <a:lnTo>
                    <a:pt x="59372" y="2788920"/>
                  </a:lnTo>
                  <a:lnTo>
                    <a:pt x="52705" y="2782253"/>
                  </a:lnTo>
                  <a:lnTo>
                    <a:pt x="46355" y="2775585"/>
                  </a:lnTo>
                  <a:lnTo>
                    <a:pt x="40322" y="2768283"/>
                  </a:lnTo>
                  <a:lnTo>
                    <a:pt x="34607" y="2760980"/>
                  </a:lnTo>
                  <a:lnTo>
                    <a:pt x="29210" y="2753360"/>
                  </a:lnTo>
                  <a:lnTo>
                    <a:pt x="24447" y="2745105"/>
                  </a:lnTo>
                  <a:lnTo>
                    <a:pt x="20002" y="2737168"/>
                  </a:lnTo>
                  <a:lnTo>
                    <a:pt x="15875" y="2728913"/>
                  </a:lnTo>
                  <a:lnTo>
                    <a:pt x="12065" y="2720023"/>
                  </a:lnTo>
                  <a:lnTo>
                    <a:pt x="9207" y="2711450"/>
                  </a:lnTo>
                  <a:lnTo>
                    <a:pt x="6667" y="2702560"/>
                  </a:lnTo>
                  <a:lnTo>
                    <a:pt x="4127" y="2693353"/>
                  </a:lnTo>
                  <a:lnTo>
                    <a:pt x="2540" y="2683828"/>
                  </a:lnTo>
                  <a:lnTo>
                    <a:pt x="952" y="2674303"/>
                  </a:lnTo>
                  <a:lnTo>
                    <a:pt x="317" y="2664460"/>
                  </a:lnTo>
                  <a:lnTo>
                    <a:pt x="0" y="2654935"/>
                  </a:lnTo>
                  <a:lnTo>
                    <a:pt x="0" y="189865"/>
                  </a:lnTo>
                  <a:lnTo>
                    <a:pt x="317" y="180022"/>
                  </a:lnTo>
                  <a:lnTo>
                    <a:pt x="952" y="170497"/>
                  </a:lnTo>
                  <a:lnTo>
                    <a:pt x="2540" y="160972"/>
                  </a:lnTo>
                  <a:lnTo>
                    <a:pt x="4127" y="151447"/>
                  </a:lnTo>
                  <a:lnTo>
                    <a:pt x="6667" y="142557"/>
                  </a:lnTo>
                  <a:lnTo>
                    <a:pt x="9207" y="133667"/>
                  </a:lnTo>
                  <a:lnTo>
                    <a:pt x="12065" y="124777"/>
                  </a:lnTo>
                  <a:lnTo>
                    <a:pt x="15875" y="116205"/>
                  </a:lnTo>
                  <a:lnTo>
                    <a:pt x="20002" y="107632"/>
                  </a:lnTo>
                  <a:lnTo>
                    <a:pt x="24447" y="99377"/>
                  </a:lnTo>
                  <a:lnTo>
                    <a:pt x="29210" y="91757"/>
                  </a:lnTo>
                  <a:lnTo>
                    <a:pt x="34607" y="83820"/>
                  </a:lnTo>
                  <a:lnTo>
                    <a:pt x="40322" y="76517"/>
                  </a:lnTo>
                  <a:lnTo>
                    <a:pt x="46355" y="69215"/>
                  </a:lnTo>
                  <a:lnTo>
                    <a:pt x="52705" y="62230"/>
                  </a:lnTo>
                  <a:lnTo>
                    <a:pt x="59372" y="55562"/>
                  </a:lnTo>
                  <a:lnTo>
                    <a:pt x="66357" y="49212"/>
                  </a:lnTo>
                  <a:lnTo>
                    <a:pt x="73660" y="43497"/>
                  </a:lnTo>
                  <a:lnTo>
                    <a:pt x="81280" y="37782"/>
                  </a:lnTo>
                  <a:lnTo>
                    <a:pt x="89217" y="32702"/>
                  </a:lnTo>
                  <a:lnTo>
                    <a:pt x="97155" y="27305"/>
                  </a:lnTo>
                  <a:lnTo>
                    <a:pt x="105727" y="22860"/>
                  </a:lnTo>
                  <a:lnTo>
                    <a:pt x="114300" y="18732"/>
                  </a:lnTo>
                  <a:lnTo>
                    <a:pt x="123190" y="15240"/>
                  </a:lnTo>
                  <a:lnTo>
                    <a:pt x="132715" y="11430"/>
                  </a:lnTo>
                  <a:lnTo>
                    <a:pt x="141922" y="8572"/>
                  </a:lnTo>
                  <a:lnTo>
                    <a:pt x="151447" y="5715"/>
                  </a:lnTo>
                  <a:lnTo>
                    <a:pt x="161290" y="3810"/>
                  </a:lnTo>
                  <a:lnTo>
                    <a:pt x="170815" y="2222"/>
                  </a:lnTo>
                  <a:lnTo>
                    <a:pt x="180975" y="952"/>
                  </a:lnTo>
                  <a:lnTo>
                    <a:pt x="191135" y="317"/>
                  </a:lnTo>
                  <a:lnTo>
                    <a:pt x="20161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contourW="12700">
                <a:contourClr>
                  <a:srgbClr val="FFFFFF"/>
                </a:contourClr>
              </a:sp3d>
            </a:bodyPr>
            <a:lstStyle/>
            <a:p>
              <a:pPr algn="ctr">
                <a:lnSpc>
                  <a:spcPts val="1500"/>
                </a:lnSpc>
                <a:defRPr/>
              </a:pPr>
              <a:endParaRPr lang="zh-CN" altLang="en-US" sz="1200">
                <a:solidFill>
                  <a:srgbClr val="FFFFFF"/>
                </a:solidFill>
                <a:ea typeface="微软雅黑" panose="020B0503020204020204" pitchFamily="34" charset="-122"/>
              </a:endParaRPr>
            </a:p>
          </p:txBody>
        </p:sp>
      </p:grpSp>
      <p:sp>
        <p:nvSpPr>
          <p:cNvPr id="32" name="文本框 20"/>
          <p:cNvSpPr>
            <a:spLocks noChangeArrowheads="1"/>
          </p:cNvSpPr>
          <p:nvPr/>
        </p:nvSpPr>
        <p:spPr bwMode="auto">
          <a:xfrm>
            <a:off x="1550609" y="4261842"/>
            <a:ext cx="218820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33" name="文本框 20"/>
          <p:cNvSpPr>
            <a:spLocks noChangeArrowheads="1"/>
          </p:cNvSpPr>
          <p:nvPr/>
        </p:nvSpPr>
        <p:spPr bwMode="auto">
          <a:xfrm>
            <a:off x="3826952" y="4261842"/>
            <a:ext cx="218820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34" name="文本框 20"/>
          <p:cNvSpPr>
            <a:spLocks noChangeArrowheads="1"/>
          </p:cNvSpPr>
          <p:nvPr/>
        </p:nvSpPr>
        <p:spPr bwMode="auto">
          <a:xfrm>
            <a:off x="6103295" y="4261842"/>
            <a:ext cx="218820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35" name="文本框 20"/>
          <p:cNvSpPr>
            <a:spLocks noChangeArrowheads="1"/>
          </p:cNvSpPr>
          <p:nvPr/>
        </p:nvSpPr>
        <p:spPr bwMode="auto">
          <a:xfrm>
            <a:off x="8379637" y="4261842"/>
            <a:ext cx="2188200"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Tree>
    <p:extLst>
      <p:ext uri="{BB962C8B-B14F-4D97-AF65-F5344CB8AC3E}">
        <p14:creationId xmlns:p14="http://schemas.microsoft.com/office/powerpoint/2010/main" val="1793422499"/>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169540" y="1612234"/>
            <a:ext cx="3194731" cy="3194729"/>
            <a:chOff x="5169539" y="1612232"/>
            <a:chExt cx="3194730" cy="3194729"/>
          </a:xfrm>
        </p:grpSpPr>
        <p:sp>
          <p:nvSpPr>
            <p:cNvPr id="4" name="MH_Other_1"/>
            <p:cNvSpPr/>
            <p:nvPr>
              <p:custDataLst>
                <p:tags r:id="rId7"/>
              </p:custDataLst>
            </p:nvPr>
          </p:nvSpPr>
          <p:spPr>
            <a:xfrm>
              <a:off x="5169539" y="1612232"/>
              <a:ext cx="3194730" cy="3194729"/>
            </a:xfrm>
            <a:prstGeom prst="donut">
              <a:avLst>
                <a:gd name="adj" fmla="val 961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rgbClr val="FFFFFF"/>
                </a:solidFill>
                <a:ea typeface="微软雅黑" panose="020B0503020204020204" pitchFamily="34" charset="-122"/>
              </a:endParaRPr>
            </a:p>
          </p:txBody>
        </p:sp>
        <p:sp>
          <p:nvSpPr>
            <p:cNvPr id="5" name="MH_Other_2"/>
            <p:cNvSpPr/>
            <p:nvPr>
              <p:custDataLst>
                <p:tags r:id="rId8"/>
              </p:custDataLst>
            </p:nvPr>
          </p:nvSpPr>
          <p:spPr>
            <a:xfrm>
              <a:off x="5785190" y="2227883"/>
              <a:ext cx="1963428" cy="1963427"/>
            </a:xfrm>
            <a:prstGeom prst="donut">
              <a:avLst>
                <a:gd name="adj" fmla="val 159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rgbClr val="FFFFFF"/>
                </a:solidFill>
                <a:ea typeface="微软雅黑" panose="020B0503020204020204" pitchFamily="34" charset="-122"/>
              </a:endParaRPr>
            </a:p>
          </p:txBody>
        </p:sp>
        <p:sp>
          <p:nvSpPr>
            <p:cNvPr id="6" name="MH_Other_4"/>
            <p:cNvSpPr/>
            <p:nvPr>
              <p:custDataLst>
                <p:tags r:id="rId9"/>
              </p:custDataLst>
            </p:nvPr>
          </p:nvSpPr>
          <p:spPr>
            <a:xfrm>
              <a:off x="6384202" y="2826895"/>
              <a:ext cx="765404" cy="765404"/>
            </a:xfrm>
            <a:prstGeom prst="donut">
              <a:avLst>
                <a:gd name="adj" fmla="val 295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rgbClr val="FFFFFF"/>
                </a:solidFill>
                <a:ea typeface="微软雅黑" panose="020B0503020204020204" pitchFamily="34" charset="-122"/>
              </a:endParaRPr>
            </a:p>
          </p:txBody>
        </p:sp>
      </p:grpSp>
      <p:grpSp>
        <p:nvGrpSpPr>
          <p:cNvPr id="7" name="组合 6"/>
          <p:cNvGrpSpPr/>
          <p:nvPr/>
        </p:nvGrpSpPr>
        <p:grpSpPr>
          <a:xfrm>
            <a:off x="7455353" y="3660940"/>
            <a:ext cx="823643" cy="1655601"/>
            <a:chOff x="7455352" y="3660937"/>
            <a:chExt cx="823642" cy="1655601"/>
          </a:xfrm>
        </p:grpSpPr>
        <p:sp>
          <p:nvSpPr>
            <p:cNvPr id="8" name="MH_Other_5"/>
            <p:cNvSpPr/>
            <p:nvPr>
              <p:custDataLst>
                <p:tags r:id="rId5"/>
              </p:custDataLst>
            </p:nvPr>
          </p:nvSpPr>
          <p:spPr>
            <a:xfrm rot="3420000">
              <a:off x="6846981" y="4269308"/>
              <a:ext cx="1416413" cy="1996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rgbClr val="FFFFFF"/>
                </a:solidFill>
                <a:ea typeface="微软雅黑" panose="020B0503020204020204" pitchFamily="34" charset="-122"/>
              </a:endParaRPr>
            </a:p>
          </p:txBody>
        </p:sp>
        <p:sp>
          <p:nvSpPr>
            <p:cNvPr id="9" name="MH_Other_6"/>
            <p:cNvSpPr/>
            <p:nvPr>
              <p:custDataLst>
                <p:tags r:id="rId6"/>
              </p:custDataLst>
            </p:nvPr>
          </p:nvSpPr>
          <p:spPr>
            <a:xfrm>
              <a:off x="7617585" y="4657208"/>
              <a:ext cx="661409" cy="6593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latin typeface="Arial Black" panose="020B0A04020102020204" pitchFamily="34" charset="0"/>
                  <a:ea typeface="微软雅黑" panose="020B0503020204020204" pitchFamily="34" charset="-122"/>
                </a:rPr>
                <a:t>B</a:t>
              </a:r>
              <a:endParaRPr lang="zh-CN" altLang="en-US" sz="1200" dirty="0">
                <a:solidFill>
                  <a:srgbClr val="FFFFFF"/>
                </a:solidFill>
                <a:latin typeface="Arial Black" panose="020B0A04020102020204" pitchFamily="34" charset="0"/>
                <a:ea typeface="微软雅黑" panose="020B0503020204020204" pitchFamily="34" charset="-122"/>
              </a:endParaRPr>
            </a:p>
          </p:txBody>
        </p:sp>
      </p:grpSp>
      <p:grpSp>
        <p:nvGrpSpPr>
          <p:cNvPr id="10" name="组合 9"/>
          <p:cNvGrpSpPr/>
          <p:nvPr/>
        </p:nvGrpSpPr>
        <p:grpSpPr>
          <a:xfrm>
            <a:off x="7892133" y="1926302"/>
            <a:ext cx="1270819" cy="661409"/>
            <a:chOff x="7892133" y="1926299"/>
            <a:chExt cx="1270819" cy="661409"/>
          </a:xfrm>
        </p:grpSpPr>
        <p:sp>
          <p:nvSpPr>
            <p:cNvPr id="11" name="MH_Other_3"/>
            <p:cNvSpPr/>
            <p:nvPr>
              <p:custDataLst>
                <p:tags r:id="rId3"/>
              </p:custDataLst>
            </p:nvPr>
          </p:nvSpPr>
          <p:spPr>
            <a:xfrm rot="20340000">
              <a:off x="7892133" y="2346438"/>
              <a:ext cx="942195" cy="1996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rgbClr val="FFFFFF"/>
                </a:solidFill>
                <a:ea typeface="微软雅黑" panose="020B0503020204020204" pitchFamily="34" charset="-122"/>
              </a:endParaRPr>
            </a:p>
          </p:txBody>
        </p:sp>
        <p:sp>
          <p:nvSpPr>
            <p:cNvPr id="12" name="MH_Other_7"/>
            <p:cNvSpPr/>
            <p:nvPr>
              <p:custDataLst>
                <p:tags r:id="rId4"/>
              </p:custDataLst>
            </p:nvPr>
          </p:nvSpPr>
          <p:spPr>
            <a:xfrm>
              <a:off x="8503624" y="1926299"/>
              <a:ext cx="659328" cy="66140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latin typeface="Arial Black" panose="020B0A04020102020204" pitchFamily="34" charset="0"/>
                  <a:ea typeface="微软雅黑" panose="020B0503020204020204" pitchFamily="34" charset="-122"/>
                </a:rPr>
                <a:t>C</a:t>
              </a:r>
              <a:endParaRPr lang="zh-CN" altLang="en-US" sz="1200" dirty="0">
                <a:solidFill>
                  <a:srgbClr val="FFFFFF"/>
                </a:solidFill>
                <a:latin typeface="Arial Black" panose="020B0A04020102020204" pitchFamily="34" charset="0"/>
                <a:ea typeface="微软雅黑" panose="020B0503020204020204" pitchFamily="34" charset="-122"/>
              </a:endParaRPr>
            </a:p>
          </p:txBody>
        </p:sp>
      </p:grpSp>
      <p:grpSp>
        <p:nvGrpSpPr>
          <p:cNvPr id="13" name="组合 12"/>
          <p:cNvGrpSpPr/>
          <p:nvPr/>
        </p:nvGrpSpPr>
        <p:grpSpPr>
          <a:xfrm>
            <a:off x="4187827" y="2309003"/>
            <a:ext cx="2281655" cy="705084"/>
            <a:chOff x="4187825" y="2309001"/>
            <a:chExt cx="2281655" cy="705084"/>
          </a:xfrm>
        </p:grpSpPr>
        <p:sp>
          <p:nvSpPr>
            <p:cNvPr id="14" name="MH_Other_8"/>
            <p:cNvSpPr/>
            <p:nvPr>
              <p:custDataLst>
                <p:tags r:id="rId1"/>
              </p:custDataLst>
            </p:nvPr>
          </p:nvSpPr>
          <p:spPr>
            <a:xfrm rot="840000">
              <a:off x="4583008" y="2824815"/>
              <a:ext cx="1886472" cy="1892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endParaRPr lang="zh-CN" altLang="en-US" sz="1200">
                <a:solidFill>
                  <a:srgbClr val="FFFFFF"/>
                </a:solidFill>
                <a:ea typeface="微软雅黑" panose="020B0503020204020204" pitchFamily="34" charset="-122"/>
              </a:endParaRPr>
            </a:p>
          </p:txBody>
        </p:sp>
        <p:sp>
          <p:nvSpPr>
            <p:cNvPr id="15" name="MH_Other_9"/>
            <p:cNvSpPr/>
            <p:nvPr>
              <p:custDataLst>
                <p:tags r:id="rId2"/>
              </p:custDataLst>
            </p:nvPr>
          </p:nvSpPr>
          <p:spPr>
            <a:xfrm>
              <a:off x="4187825" y="2309001"/>
              <a:ext cx="659330" cy="6593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ts val="1500"/>
                </a:lnSpc>
                <a:defRPr/>
              </a:pPr>
              <a:r>
                <a:rPr lang="en-US" altLang="zh-CN" sz="1200" dirty="0">
                  <a:solidFill>
                    <a:srgbClr val="FFFFFF"/>
                  </a:solidFill>
                  <a:latin typeface="Arial Black" panose="020B0A04020102020204" pitchFamily="34" charset="0"/>
                  <a:ea typeface="微软雅黑" panose="020B0503020204020204" pitchFamily="34" charset="-122"/>
                </a:rPr>
                <a:t>A</a:t>
              </a:r>
              <a:endParaRPr lang="zh-CN" altLang="en-US" sz="1200" dirty="0">
                <a:solidFill>
                  <a:srgbClr val="FFFFFF"/>
                </a:solidFill>
                <a:latin typeface="Arial Black" panose="020B0A04020102020204" pitchFamily="34" charset="0"/>
                <a:ea typeface="微软雅黑" panose="020B0503020204020204" pitchFamily="34" charset="-122"/>
              </a:endParaRPr>
            </a:p>
          </p:txBody>
        </p:sp>
      </p:grpSp>
      <p:sp>
        <p:nvSpPr>
          <p:cNvPr id="25" name="文本框 20"/>
          <p:cNvSpPr>
            <a:spLocks noChangeArrowheads="1"/>
          </p:cNvSpPr>
          <p:nvPr/>
        </p:nvSpPr>
        <p:spPr bwMode="auto">
          <a:xfrm>
            <a:off x="1700860" y="3118675"/>
            <a:ext cx="2994133"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26" name="文本框 20"/>
          <p:cNvSpPr>
            <a:spLocks noChangeArrowheads="1"/>
          </p:cNvSpPr>
          <p:nvPr/>
        </p:nvSpPr>
        <p:spPr bwMode="auto">
          <a:xfrm>
            <a:off x="4357532" y="5141339"/>
            <a:ext cx="2994133"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
        <p:nvSpPr>
          <p:cNvPr id="27" name="文本框 20"/>
          <p:cNvSpPr>
            <a:spLocks noChangeArrowheads="1"/>
          </p:cNvSpPr>
          <p:nvPr/>
        </p:nvSpPr>
        <p:spPr bwMode="auto">
          <a:xfrm>
            <a:off x="8350132" y="2829073"/>
            <a:ext cx="2994133"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双击输入替换内容双击输入替换内容双击输入替换内容双击输入替换内容</a:t>
            </a:r>
          </a:p>
        </p:txBody>
      </p:sp>
    </p:spTree>
    <p:extLst>
      <p:ext uri="{BB962C8B-B14F-4D97-AF65-F5344CB8AC3E}">
        <p14:creationId xmlns:p14="http://schemas.microsoft.com/office/powerpoint/2010/main" val="358057679"/>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487988" y="1539877"/>
            <a:ext cx="1154112" cy="1173163"/>
            <a:chOff x="5487988" y="1539876"/>
            <a:chExt cx="1154112" cy="1173163"/>
          </a:xfrm>
        </p:grpSpPr>
        <p:pic>
          <p:nvPicPr>
            <p:cNvPr id="4" name="MH_Other_2"/>
            <p:cNvPicPr>
              <a:picLocks noChangeAspect="1"/>
            </p:cNvPicPr>
            <p:nvPr>
              <p:custDataLst>
                <p:tags r:id="rId30"/>
              </p:custDataLst>
            </p:nvPr>
          </p:nvPicPr>
          <p:blipFill>
            <a:blip r:embed="rId36"/>
            <a:stretch>
              <a:fillRect/>
            </a:stretch>
          </p:blipFill>
          <p:spPr>
            <a:xfrm>
              <a:off x="5487988" y="1539876"/>
              <a:ext cx="1154112" cy="1173163"/>
            </a:xfrm>
            <a:prstGeom prst="rect">
              <a:avLst/>
            </a:prstGeom>
            <a:effectLst>
              <a:outerShdw blurRad="50800" dist="38100" dir="8100000" algn="tr" rotWithShape="0">
                <a:prstClr val="black">
                  <a:alpha val="40000"/>
                </a:prstClr>
              </a:outerShdw>
            </a:effectLst>
          </p:spPr>
        </p:pic>
        <p:sp>
          <p:nvSpPr>
            <p:cNvPr id="5" name="MH_Other_13"/>
            <p:cNvSpPr>
              <a:spLocks noEditPoints="1"/>
            </p:cNvSpPr>
            <p:nvPr>
              <p:custDataLst>
                <p:tags r:id="rId31"/>
              </p:custDataLst>
            </p:nvPr>
          </p:nvSpPr>
          <p:spPr bwMode="auto">
            <a:xfrm>
              <a:off x="5834063" y="2001838"/>
              <a:ext cx="138112" cy="247650"/>
            </a:xfrm>
            <a:custGeom>
              <a:avLst/>
              <a:gdLst>
                <a:gd name="T0" fmla="*/ 2147483646 w 46"/>
                <a:gd name="T1" fmla="*/ 0 h 82"/>
                <a:gd name="T2" fmla="*/ 2147483646 w 46"/>
                <a:gd name="T3" fmla="*/ 0 h 82"/>
                <a:gd name="T4" fmla="*/ 0 w 46"/>
                <a:gd name="T5" fmla="*/ 2147483646 h 82"/>
                <a:gd name="T6" fmla="*/ 0 w 46"/>
                <a:gd name="T7" fmla="*/ 2147483646 h 82"/>
                <a:gd name="T8" fmla="*/ 2147483646 w 46"/>
                <a:gd name="T9" fmla="*/ 2147483646 h 82"/>
                <a:gd name="T10" fmla="*/ 2147483646 w 46"/>
                <a:gd name="T11" fmla="*/ 2147483646 h 82"/>
                <a:gd name="T12" fmla="*/ 2147483646 w 46"/>
                <a:gd name="T13" fmla="*/ 2147483646 h 82"/>
                <a:gd name="T14" fmla="*/ 2147483646 w 46"/>
                <a:gd name="T15" fmla="*/ 2147483646 h 82"/>
                <a:gd name="T16" fmla="*/ 2147483646 w 46"/>
                <a:gd name="T17" fmla="*/ 0 h 82"/>
                <a:gd name="T18" fmla="*/ 2147483646 w 46"/>
                <a:gd name="T19" fmla="*/ 2147483646 h 82"/>
                <a:gd name="T20" fmla="*/ 2147483646 w 46"/>
                <a:gd name="T21" fmla="*/ 2147483646 h 82"/>
                <a:gd name="T22" fmla="*/ 2147483646 w 46"/>
                <a:gd name="T23" fmla="*/ 2147483646 h 82"/>
                <a:gd name="T24" fmla="*/ 2147483646 w 46"/>
                <a:gd name="T25" fmla="*/ 2147483646 h 82"/>
                <a:gd name="T26" fmla="*/ 2147483646 w 46"/>
                <a:gd name="T27" fmla="*/ 2147483646 h 82"/>
                <a:gd name="T28" fmla="*/ 2147483646 w 46"/>
                <a:gd name="T29" fmla="*/ 2147483646 h 82"/>
                <a:gd name="T30" fmla="*/ 2147483646 w 46"/>
                <a:gd name="T31" fmla="*/ 2147483646 h 82"/>
                <a:gd name="T32" fmla="*/ 2147483646 w 46"/>
                <a:gd name="T33" fmla="*/ 2147483646 h 82"/>
                <a:gd name="T34" fmla="*/ 2147483646 w 46"/>
                <a:gd name="T35" fmla="*/ 2147483646 h 82"/>
                <a:gd name="T36" fmla="*/ 2147483646 w 46"/>
                <a:gd name="T37" fmla="*/ 2147483646 h 82"/>
                <a:gd name="T38" fmla="*/ 2147483646 w 46"/>
                <a:gd name="T39" fmla="*/ 2147483646 h 82"/>
                <a:gd name="T40" fmla="*/ 2147483646 w 46"/>
                <a:gd name="T41" fmla="*/ 2147483646 h 82"/>
                <a:gd name="T42" fmla="*/ 2147483646 w 46"/>
                <a:gd name="T43" fmla="*/ 2147483646 h 82"/>
                <a:gd name="T44" fmla="*/ 2147483646 w 46"/>
                <a:gd name="T45" fmla="*/ 2147483646 h 82"/>
                <a:gd name="T46" fmla="*/ 2147483646 w 46"/>
                <a:gd name="T47" fmla="*/ 2147483646 h 82"/>
                <a:gd name="T48" fmla="*/ 2147483646 w 46"/>
                <a:gd name="T49" fmla="*/ 2147483646 h 82"/>
                <a:gd name="T50" fmla="*/ 2147483646 w 46"/>
                <a:gd name="T51" fmla="*/ 2147483646 h 82"/>
                <a:gd name="T52" fmla="*/ 2147483646 w 46"/>
                <a:gd name="T53" fmla="*/ 2147483646 h 82"/>
                <a:gd name="T54" fmla="*/ 2147483646 w 46"/>
                <a:gd name="T55" fmla="*/ 2147483646 h 82"/>
                <a:gd name="T56" fmla="*/ 2147483646 w 46"/>
                <a:gd name="T57" fmla="*/ 2147483646 h 82"/>
                <a:gd name="T58" fmla="*/ 2147483646 w 46"/>
                <a:gd name="T59" fmla="*/ 2147483646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6" h="82">
                  <a:moveTo>
                    <a:pt x="36" y="0"/>
                  </a:moveTo>
                  <a:cubicBezTo>
                    <a:pt x="10" y="0"/>
                    <a:pt x="10" y="0"/>
                    <a:pt x="10" y="0"/>
                  </a:cubicBezTo>
                  <a:cubicBezTo>
                    <a:pt x="5" y="0"/>
                    <a:pt x="0" y="4"/>
                    <a:pt x="0" y="9"/>
                  </a:cubicBezTo>
                  <a:cubicBezTo>
                    <a:pt x="0" y="73"/>
                    <a:pt x="0" y="73"/>
                    <a:pt x="0" y="73"/>
                  </a:cubicBezTo>
                  <a:cubicBezTo>
                    <a:pt x="0" y="78"/>
                    <a:pt x="5" y="82"/>
                    <a:pt x="10" y="82"/>
                  </a:cubicBezTo>
                  <a:cubicBezTo>
                    <a:pt x="36" y="82"/>
                    <a:pt x="36" y="82"/>
                    <a:pt x="36" y="82"/>
                  </a:cubicBezTo>
                  <a:cubicBezTo>
                    <a:pt x="41" y="82"/>
                    <a:pt x="46" y="78"/>
                    <a:pt x="46" y="73"/>
                  </a:cubicBezTo>
                  <a:cubicBezTo>
                    <a:pt x="46" y="9"/>
                    <a:pt x="46" y="9"/>
                    <a:pt x="46" y="9"/>
                  </a:cubicBezTo>
                  <a:cubicBezTo>
                    <a:pt x="46" y="4"/>
                    <a:pt x="41" y="0"/>
                    <a:pt x="36" y="0"/>
                  </a:cubicBezTo>
                  <a:close/>
                  <a:moveTo>
                    <a:pt x="24" y="71"/>
                  </a:moveTo>
                  <a:cubicBezTo>
                    <a:pt x="23" y="71"/>
                    <a:pt x="23" y="71"/>
                    <a:pt x="23" y="71"/>
                  </a:cubicBezTo>
                  <a:cubicBezTo>
                    <a:pt x="21" y="71"/>
                    <a:pt x="19" y="69"/>
                    <a:pt x="19" y="67"/>
                  </a:cubicBezTo>
                  <a:cubicBezTo>
                    <a:pt x="19" y="65"/>
                    <a:pt x="21" y="63"/>
                    <a:pt x="23" y="63"/>
                  </a:cubicBezTo>
                  <a:cubicBezTo>
                    <a:pt x="24" y="63"/>
                    <a:pt x="24" y="63"/>
                    <a:pt x="24" y="63"/>
                  </a:cubicBezTo>
                  <a:cubicBezTo>
                    <a:pt x="26" y="63"/>
                    <a:pt x="28" y="65"/>
                    <a:pt x="28" y="67"/>
                  </a:cubicBezTo>
                  <a:cubicBezTo>
                    <a:pt x="28" y="69"/>
                    <a:pt x="26" y="71"/>
                    <a:pt x="24" y="71"/>
                  </a:cubicBezTo>
                  <a:close/>
                  <a:moveTo>
                    <a:pt x="36" y="26"/>
                  </a:moveTo>
                  <a:cubicBezTo>
                    <a:pt x="10" y="26"/>
                    <a:pt x="10" y="26"/>
                    <a:pt x="10" y="26"/>
                  </a:cubicBezTo>
                  <a:cubicBezTo>
                    <a:pt x="8" y="26"/>
                    <a:pt x="7" y="25"/>
                    <a:pt x="7" y="23"/>
                  </a:cubicBezTo>
                  <a:cubicBezTo>
                    <a:pt x="7" y="21"/>
                    <a:pt x="8" y="20"/>
                    <a:pt x="10" y="20"/>
                  </a:cubicBezTo>
                  <a:cubicBezTo>
                    <a:pt x="36" y="20"/>
                    <a:pt x="36" y="20"/>
                    <a:pt x="36" y="20"/>
                  </a:cubicBezTo>
                  <a:cubicBezTo>
                    <a:pt x="37" y="20"/>
                    <a:pt x="39" y="21"/>
                    <a:pt x="39" y="23"/>
                  </a:cubicBezTo>
                  <a:cubicBezTo>
                    <a:pt x="39" y="25"/>
                    <a:pt x="37" y="26"/>
                    <a:pt x="36" y="26"/>
                  </a:cubicBezTo>
                  <a:close/>
                  <a:moveTo>
                    <a:pt x="36" y="16"/>
                  </a:moveTo>
                  <a:cubicBezTo>
                    <a:pt x="10" y="16"/>
                    <a:pt x="10" y="16"/>
                    <a:pt x="10" y="16"/>
                  </a:cubicBezTo>
                  <a:cubicBezTo>
                    <a:pt x="8" y="16"/>
                    <a:pt x="7" y="15"/>
                    <a:pt x="7" y="13"/>
                  </a:cubicBezTo>
                  <a:cubicBezTo>
                    <a:pt x="7" y="11"/>
                    <a:pt x="8" y="10"/>
                    <a:pt x="10" y="10"/>
                  </a:cubicBezTo>
                  <a:cubicBezTo>
                    <a:pt x="36" y="10"/>
                    <a:pt x="36" y="10"/>
                    <a:pt x="36" y="10"/>
                  </a:cubicBezTo>
                  <a:cubicBezTo>
                    <a:pt x="37" y="10"/>
                    <a:pt x="39" y="11"/>
                    <a:pt x="39" y="13"/>
                  </a:cubicBezTo>
                  <a:cubicBezTo>
                    <a:pt x="39" y="15"/>
                    <a:pt x="37" y="16"/>
                    <a:pt x="36" y="1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6" name="MH_Other_14"/>
            <p:cNvSpPr>
              <a:spLocks noEditPoints="1"/>
            </p:cNvSpPr>
            <p:nvPr>
              <p:custDataLst>
                <p:tags r:id="rId32"/>
              </p:custDataLst>
            </p:nvPr>
          </p:nvSpPr>
          <p:spPr bwMode="auto">
            <a:xfrm>
              <a:off x="5989639" y="1998663"/>
              <a:ext cx="306387" cy="207962"/>
            </a:xfrm>
            <a:custGeom>
              <a:avLst/>
              <a:gdLst>
                <a:gd name="T0" fmla="*/ 2147483646 w 102"/>
                <a:gd name="T1" fmla="*/ 0 h 69"/>
                <a:gd name="T2" fmla="*/ 2147483646 w 102"/>
                <a:gd name="T3" fmla="*/ 0 h 69"/>
                <a:gd name="T4" fmla="*/ 0 w 102"/>
                <a:gd name="T5" fmla="*/ 2147483646 h 69"/>
                <a:gd name="T6" fmla="*/ 0 w 102"/>
                <a:gd name="T7" fmla="*/ 2147483646 h 69"/>
                <a:gd name="T8" fmla="*/ 2147483646 w 102"/>
                <a:gd name="T9" fmla="*/ 2147483646 h 69"/>
                <a:gd name="T10" fmla="*/ 2147483646 w 102"/>
                <a:gd name="T11" fmla="*/ 2147483646 h 69"/>
                <a:gd name="T12" fmla="*/ 2147483646 w 102"/>
                <a:gd name="T13" fmla="*/ 2147483646 h 69"/>
                <a:gd name="T14" fmla="*/ 2147483646 w 102"/>
                <a:gd name="T15" fmla="*/ 2147483646 h 69"/>
                <a:gd name="T16" fmla="*/ 2147483646 w 102"/>
                <a:gd name="T17" fmla="*/ 0 h 69"/>
                <a:gd name="T18" fmla="*/ 2147483646 w 102"/>
                <a:gd name="T19" fmla="*/ 2147483646 h 69"/>
                <a:gd name="T20" fmla="*/ 2147483646 w 102"/>
                <a:gd name="T21" fmla="*/ 2147483646 h 69"/>
                <a:gd name="T22" fmla="*/ 2147483646 w 102"/>
                <a:gd name="T23" fmla="*/ 2147483646 h 69"/>
                <a:gd name="T24" fmla="*/ 2147483646 w 102"/>
                <a:gd name="T25" fmla="*/ 2147483646 h 69"/>
                <a:gd name="T26" fmla="*/ 2147483646 w 102"/>
                <a:gd name="T27" fmla="*/ 2147483646 h 69"/>
                <a:gd name="T28" fmla="*/ 2147483646 w 102"/>
                <a:gd name="T29" fmla="*/ 2147483646 h 69"/>
                <a:gd name="T30" fmla="*/ 2147483646 w 102"/>
                <a:gd name="T31" fmla="*/ 2147483646 h 69"/>
                <a:gd name="T32" fmla="*/ 2147483646 w 102"/>
                <a:gd name="T33" fmla="*/ 2147483646 h 69"/>
                <a:gd name="T34" fmla="*/ 2147483646 w 102"/>
                <a:gd name="T35" fmla="*/ 2147483646 h 6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2" h="69">
                  <a:moveTo>
                    <a:pt x="90" y="0"/>
                  </a:moveTo>
                  <a:cubicBezTo>
                    <a:pt x="12" y="0"/>
                    <a:pt x="12" y="0"/>
                    <a:pt x="12" y="0"/>
                  </a:cubicBezTo>
                  <a:cubicBezTo>
                    <a:pt x="5" y="0"/>
                    <a:pt x="0" y="6"/>
                    <a:pt x="0" y="12"/>
                  </a:cubicBezTo>
                  <a:cubicBezTo>
                    <a:pt x="0" y="56"/>
                    <a:pt x="0" y="56"/>
                    <a:pt x="0" y="56"/>
                  </a:cubicBezTo>
                  <a:cubicBezTo>
                    <a:pt x="0" y="63"/>
                    <a:pt x="5" y="69"/>
                    <a:pt x="12" y="69"/>
                  </a:cubicBezTo>
                  <a:cubicBezTo>
                    <a:pt x="90" y="69"/>
                    <a:pt x="90" y="69"/>
                    <a:pt x="90" y="69"/>
                  </a:cubicBezTo>
                  <a:cubicBezTo>
                    <a:pt x="97" y="69"/>
                    <a:pt x="102" y="63"/>
                    <a:pt x="102" y="56"/>
                  </a:cubicBezTo>
                  <a:cubicBezTo>
                    <a:pt x="102" y="12"/>
                    <a:pt x="102" y="12"/>
                    <a:pt x="102" y="12"/>
                  </a:cubicBezTo>
                  <a:cubicBezTo>
                    <a:pt x="102" y="6"/>
                    <a:pt x="97" y="0"/>
                    <a:pt x="90" y="0"/>
                  </a:cubicBezTo>
                  <a:close/>
                  <a:moveTo>
                    <a:pt x="98" y="56"/>
                  </a:moveTo>
                  <a:cubicBezTo>
                    <a:pt x="98" y="60"/>
                    <a:pt x="94" y="64"/>
                    <a:pt x="90" y="64"/>
                  </a:cubicBezTo>
                  <a:cubicBezTo>
                    <a:pt x="12" y="64"/>
                    <a:pt x="12" y="64"/>
                    <a:pt x="12" y="64"/>
                  </a:cubicBezTo>
                  <a:cubicBezTo>
                    <a:pt x="8" y="64"/>
                    <a:pt x="5" y="60"/>
                    <a:pt x="5" y="56"/>
                  </a:cubicBezTo>
                  <a:cubicBezTo>
                    <a:pt x="5" y="12"/>
                    <a:pt x="5" y="12"/>
                    <a:pt x="5" y="12"/>
                  </a:cubicBezTo>
                  <a:cubicBezTo>
                    <a:pt x="5" y="8"/>
                    <a:pt x="8" y="5"/>
                    <a:pt x="12" y="5"/>
                  </a:cubicBezTo>
                  <a:cubicBezTo>
                    <a:pt x="90" y="5"/>
                    <a:pt x="90" y="5"/>
                    <a:pt x="90" y="5"/>
                  </a:cubicBezTo>
                  <a:cubicBezTo>
                    <a:pt x="94" y="5"/>
                    <a:pt x="98" y="8"/>
                    <a:pt x="98" y="12"/>
                  </a:cubicBezTo>
                  <a:lnTo>
                    <a:pt x="98" y="5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7" name="MH_Other_15"/>
            <p:cNvSpPr>
              <a:spLocks/>
            </p:cNvSpPr>
            <p:nvPr>
              <p:custDataLst>
                <p:tags r:id="rId33"/>
              </p:custDataLst>
            </p:nvPr>
          </p:nvSpPr>
          <p:spPr bwMode="auto">
            <a:xfrm>
              <a:off x="6113464" y="2216150"/>
              <a:ext cx="53975" cy="39688"/>
            </a:xfrm>
            <a:custGeom>
              <a:avLst/>
              <a:gdLst>
                <a:gd name="T0" fmla="*/ 2147483646 w 18"/>
                <a:gd name="T1" fmla="*/ 0 h 13"/>
                <a:gd name="T2" fmla="*/ 2147483646 w 18"/>
                <a:gd name="T3" fmla="*/ 0 h 13"/>
                <a:gd name="T4" fmla="*/ 0 w 18"/>
                <a:gd name="T5" fmla="*/ 2147483646 h 13"/>
                <a:gd name="T6" fmla="*/ 2147483646 w 18"/>
                <a:gd name="T7" fmla="*/ 2147483646 h 13"/>
                <a:gd name="T8" fmla="*/ 2147483646 w 18"/>
                <a:gd name="T9" fmla="*/ 2147483646 h 13"/>
                <a:gd name="T10" fmla="*/ 2147483646 w 18"/>
                <a:gd name="T11" fmla="*/ 2147483646 h 13"/>
                <a:gd name="T12" fmla="*/ 2147483646 w 18"/>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13">
                  <a:moveTo>
                    <a:pt x="12" y="0"/>
                  </a:moveTo>
                  <a:cubicBezTo>
                    <a:pt x="7" y="0"/>
                    <a:pt x="7" y="0"/>
                    <a:pt x="7" y="0"/>
                  </a:cubicBezTo>
                  <a:cubicBezTo>
                    <a:pt x="3" y="0"/>
                    <a:pt x="0" y="3"/>
                    <a:pt x="0" y="7"/>
                  </a:cubicBezTo>
                  <a:cubicBezTo>
                    <a:pt x="0" y="10"/>
                    <a:pt x="3" y="13"/>
                    <a:pt x="7" y="13"/>
                  </a:cubicBezTo>
                  <a:cubicBezTo>
                    <a:pt x="12" y="13"/>
                    <a:pt x="12" y="13"/>
                    <a:pt x="12" y="13"/>
                  </a:cubicBezTo>
                  <a:cubicBezTo>
                    <a:pt x="15" y="13"/>
                    <a:pt x="18" y="10"/>
                    <a:pt x="18" y="7"/>
                  </a:cubicBezTo>
                  <a:cubicBezTo>
                    <a:pt x="18" y="3"/>
                    <a:pt x="15" y="0"/>
                    <a:pt x="1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grpSp>
      <p:grpSp>
        <p:nvGrpSpPr>
          <p:cNvPr id="8" name="组合 7"/>
          <p:cNvGrpSpPr/>
          <p:nvPr/>
        </p:nvGrpSpPr>
        <p:grpSpPr>
          <a:xfrm>
            <a:off x="3848102" y="2420939"/>
            <a:ext cx="1155700" cy="1174751"/>
            <a:chOff x="3848100" y="2420938"/>
            <a:chExt cx="1155700" cy="1174750"/>
          </a:xfrm>
        </p:grpSpPr>
        <p:pic>
          <p:nvPicPr>
            <p:cNvPr id="9" name="MH_Other_1"/>
            <p:cNvPicPr>
              <a:picLocks noChangeAspect="1"/>
            </p:cNvPicPr>
            <p:nvPr>
              <p:custDataLst>
                <p:tags r:id="rId28"/>
              </p:custDataLst>
            </p:nvPr>
          </p:nvPicPr>
          <p:blipFill>
            <a:blip r:embed="rId36"/>
            <a:stretch>
              <a:fillRect/>
            </a:stretch>
          </p:blipFill>
          <p:spPr>
            <a:xfrm>
              <a:off x="3848100" y="2420938"/>
              <a:ext cx="1155700" cy="1174750"/>
            </a:xfrm>
            <a:prstGeom prst="rect">
              <a:avLst/>
            </a:prstGeom>
            <a:effectLst>
              <a:outerShdw blurRad="50800" dist="38100" dir="8100000" algn="tr" rotWithShape="0">
                <a:prstClr val="black">
                  <a:alpha val="40000"/>
                </a:prstClr>
              </a:outerShdw>
            </a:effectLst>
          </p:spPr>
        </p:pic>
        <p:sp>
          <p:nvSpPr>
            <p:cNvPr id="10" name="MH_Other_16"/>
            <p:cNvSpPr>
              <a:spLocks/>
            </p:cNvSpPr>
            <p:nvPr>
              <p:custDataLst>
                <p:tags r:id="rId29"/>
              </p:custDataLst>
            </p:nvPr>
          </p:nvSpPr>
          <p:spPr bwMode="auto">
            <a:xfrm>
              <a:off x="4256088" y="2841626"/>
              <a:ext cx="341312" cy="333375"/>
            </a:xfrm>
            <a:custGeom>
              <a:avLst/>
              <a:gdLst>
                <a:gd name="T0" fmla="*/ 173585 w 342470"/>
                <a:gd name="T1" fmla="*/ 57494 h 333044"/>
                <a:gd name="T2" fmla="*/ 269144 w 342470"/>
                <a:gd name="T3" fmla="*/ 57494 h 333044"/>
                <a:gd name="T4" fmla="*/ 329956 w 342470"/>
                <a:gd name="T5" fmla="*/ 118700 h 333044"/>
                <a:gd name="T6" fmla="*/ 329956 w 342470"/>
                <a:gd name="T7" fmla="*/ 167663 h 333044"/>
                <a:gd name="T8" fmla="*/ 280728 w 342470"/>
                <a:gd name="T9" fmla="*/ 228870 h 333044"/>
                <a:gd name="T10" fmla="*/ 295206 w 342470"/>
                <a:gd name="T11" fmla="*/ 320680 h 333044"/>
                <a:gd name="T12" fmla="*/ 248873 w 342470"/>
                <a:gd name="T13" fmla="*/ 228870 h 333044"/>
                <a:gd name="T14" fmla="*/ 173585 w 342470"/>
                <a:gd name="T15" fmla="*/ 228870 h 333044"/>
                <a:gd name="T16" fmla="*/ 115668 w 342470"/>
                <a:gd name="T17" fmla="*/ 167663 h 333044"/>
                <a:gd name="T18" fmla="*/ 115668 w 342470"/>
                <a:gd name="T19" fmla="*/ 118700 h 333044"/>
                <a:gd name="T20" fmla="*/ 173585 w 342470"/>
                <a:gd name="T21" fmla="*/ 57494 h 333044"/>
                <a:gd name="T22" fmla="*/ 60791 w 342470"/>
                <a:gd name="T23" fmla="*/ 0 h 333044"/>
                <a:gd name="T24" fmla="*/ 225795 w 342470"/>
                <a:gd name="T25" fmla="*/ 0 h 333044"/>
                <a:gd name="T26" fmla="*/ 283690 w 342470"/>
                <a:gd name="T27" fmla="*/ 48880 h 333044"/>
                <a:gd name="T28" fmla="*/ 275005 w 342470"/>
                <a:gd name="T29" fmla="*/ 45824 h 333044"/>
                <a:gd name="T30" fmla="*/ 170791 w 342470"/>
                <a:gd name="T31" fmla="*/ 45824 h 333044"/>
                <a:gd name="T32" fmla="*/ 104213 w 342470"/>
                <a:gd name="T33" fmla="*/ 116095 h 333044"/>
                <a:gd name="T34" fmla="*/ 104213 w 342470"/>
                <a:gd name="T35" fmla="*/ 168035 h 333044"/>
                <a:gd name="T36" fmla="*/ 144739 w 342470"/>
                <a:gd name="T37" fmla="*/ 232192 h 333044"/>
                <a:gd name="T38" fmla="*/ 31843 w 342470"/>
                <a:gd name="T39" fmla="*/ 336067 h 333044"/>
                <a:gd name="T40" fmla="*/ 86848 w 342470"/>
                <a:gd name="T41" fmla="*/ 232192 h 333044"/>
                <a:gd name="T42" fmla="*/ 60791 w 342470"/>
                <a:gd name="T43" fmla="*/ 232192 h 333044"/>
                <a:gd name="T44" fmla="*/ 0 w 342470"/>
                <a:gd name="T45" fmla="*/ 168035 h 333044"/>
                <a:gd name="T46" fmla="*/ 0 w 342470"/>
                <a:gd name="T47" fmla="*/ 61102 h 333044"/>
                <a:gd name="T48" fmla="*/ 60791 w 342470"/>
                <a:gd name="T49" fmla="*/ 0 h 3330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2470" h="333044">
                  <a:moveTo>
                    <a:pt x="180167" y="56867"/>
                  </a:moveTo>
                  <a:cubicBezTo>
                    <a:pt x="180167" y="56867"/>
                    <a:pt x="180167" y="56867"/>
                    <a:pt x="279352" y="56867"/>
                  </a:cubicBezTo>
                  <a:cubicBezTo>
                    <a:pt x="312414" y="56867"/>
                    <a:pt x="342470" y="84111"/>
                    <a:pt x="342470" y="117409"/>
                  </a:cubicBezTo>
                  <a:cubicBezTo>
                    <a:pt x="342470" y="117409"/>
                    <a:pt x="342470" y="117409"/>
                    <a:pt x="342470" y="165842"/>
                  </a:cubicBezTo>
                  <a:cubicBezTo>
                    <a:pt x="342470" y="196112"/>
                    <a:pt x="318425" y="220329"/>
                    <a:pt x="291375" y="226383"/>
                  </a:cubicBezTo>
                  <a:cubicBezTo>
                    <a:pt x="285363" y="256654"/>
                    <a:pt x="306403" y="317195"/>
                    <a:pt x="306403" y="317195"/>
                  </a:cubicBezTo>
                  <a:cubicBezTo>
                    <a:pt x="270335" y="308114"/>
                    <a:pt x="261318" y="247573"/>
                    <a:pt x="258313" y="226383"/>
                  </a:cubicBezTo>
                  <a:cubicBezTo>
                    <a:pt x="258313" y="226383"/>
                    <a:pt x="258313" y="226383"/>
                    <a:pt x="180167" y="226383"/>
                  </a:cubicBezTo>
                  <a:cubicBezTo>
                    <a:pt x="147105" y="226383"/>
                    <a:pt x="120054" y="199139"/>
                    <a:pt x="120054" y="165842"/>
                  </a:cubicBezTo>
                  <a:cubicBezTo>
                    <a:pt x="120054" y="165842"/>
                    <a:pt x="120054" y="165842"/>
                    <a:pt x="120054" y="117409"/>
                  </a:cubicBezTo>
                  <a:cubicBezTo>
                    <a:pt x="120054" y="84111"/>
                    <a:pt x="147105" y="56867"/>
                    <a:pt x="180167" y="56867"/>
                  </a:cubicBezTo>
                  <a:close/>
                  <a:moveTo>
                    <a:pt x="63096" y="0"/>
                  </a:moveTo>
                  <a:cubicBezTo>
                    <a:pt x="63096" y="0"/>
                    <a:pt x="63096" y="0"/>
                    <a:pt x="234358" y="0"/>
                  </a:cubicBezTo>
                  <a:cubicBezTo>
                    <a:pt x="264403" y="0"/>
                    <a:pt x="288440" y="21154"/>
                    <a:pt x="294449" y="48351"/>
                  </a:cubicBezTo>
                  <a:cubicBezTo>
                    <a:pt x="291445" y="48351"/>
                    <a:pt x="288440" y="45329"/>
                    <a:pt x="285435" y="45329"/>
                  </a:cubicBezTo>
                  <a:cubicBezTo>
                    <a:pt x="285435" y="45329"/>
                    <a:pt x="285435" y="45329"/>
                    <a:pt x="177270" y="45329"/>
                  </a:cubicBezTo>
                  <a:cubicBezTo>
                    <a:pt x="138211" y="45329"/>
                    <a:pt x="108165" y="75549"/>
                    <a:pt x="108165" y="114834"/>
                  </a:cubicBezTo>
                  <a:cubicBezTo>
                    <a:pt x="108165" y="114834"/>
                    <a:pt x="108165" y="114834"/>
                    <a:pt x="108165" y="166208"/>
                  </a:cubicBezTo>
                  <a:cubicBezTo>
                    <a:pt x="108165" y="196427"/>
                    <a:pt x="126193" y="220603"/>
                    <a:pt x="150229" y="229669"/>
                  </a:cubicBezTo>
                  <a:cubicBezTo>
                    <a:pt x="120183" y="347525"/>
                    <a:pt x="33051" y="332415"/>
                    <a:pt x="33051" y="332415"/>
                  </a:cubicBezTo>
                  <a:cubicBezTo>
                    <a:pt x="78119" y="320328"/>
                    <a:pt x="87133" y="256866"/>
                    <a:pt x="90138" y="229669"/>
                  </a:cubicBezTo>
                  <a:cubicBezTo>
                    <a:pt x="90138" y="229669"/>
                    <a:pt x="90138" y="229669"/>
                    <a:pt x="63096" y="229669"/>
                  </a:cubicBezTo>
                  <a:cubicBezTo>
                    <a:pt x="27041" y="229669"/>
                    <a:pt x="0" y="202471"/>
                    <a:pt x="0" y="166208"/>
                  </a:cubicBezTo>
                  <a:cubicBezTo>
                    <a:pt x="0" y="166208"/>
                    <a:pt x="0" y="166208"/>
                    <a:pt x="0" y="60439"/>
                  </a:cubicBezTo>
                  <a:cubicBezTo>
                    <a:pt x="0" y="27198"/>
                    <a:pt x="27041" y="0"/>
                    <a:pt x="63096"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grpSp>
      <p:grpSp>
        <p:nvGrpSpPr>
          <p:cNvPr id="11" name="组合 10"/>
          <p:cNvGrpSpPr/>
          <p:nvPr/>
        </p:nvGrpSpPr>
        <p:grpSpPr>
          <a:xfrm>
            <a:off x="7642229" y="4159253"/>
            <a:ext cx="1154113" cy="1173163"/>
            <a:chOff x="7642226" y="4159251"/>
            <a:chExt cx="1154113" cy="1173163"/>
          </a:xfrm>
        </p:grpSpPr>
        <p:pic>
          <p:nvPicPr>
            <p:cNvPr id="12" name="MH_Other_4"/>
            <p:cNvPicPr>
              <a:picLocks noChangeAspect="1"/>
            </p:cNvPicPr>
            <p:nvPr>
              <p:custDataLst>
                <p:tags r:id="rId26"/>
              </p:custDataLst>
            </p:nvPr>
          </p:nvPicPr>
          <p:blipFill>
            <a:blip r:embed="rId36"/>
            <a:stretch>
              <a:fillRect/>
            </a:stretch>
          </p:blipFill>
          <p:spPr>
            <a:xfrm>
              <a:off x="7642226" y="4159251"/>
              <a:ext cx="1154113" cy="1173163"/>
            </a:xfrm>
            <a:prstGeom prst="rect">
              <a:avLst/>
            </a:prstGeom>
            <a:effectLst>
              <a:outerShdw blurRad="50800" dist="38100" dir="8100000" algn="tr" rotWithShape="0">
                <a:prstClr val="black">
                  <a:alpha val="40000"/>
                </a:prstClr>
              </a:outerShdw>
            </a:effectLst>
          </p:spPr>
        </p:pic>
        <p:sp>
          <p:nvSpPr>
            <p:cNvPr id="13" name="MH_Other_31"/>
            <p:cNvSpPr>
              <a:spLocks/>
            </p:cNvSpPr>
            <p:nvPr>
              <p:custDataLst>
                <p:tags r:id="rId27"/>
              </p:custDataLst>
            </p:nvPr>
          </p:nvSpPr>
          <p:spPr bwMode="auto">
            <a:xfrm>
              <a:off x="8050213" y="4586289"/>
              <a:ext cx="336550" cy="319087"/>
            </a:xfrm>
            <a:custGeom>
              <a:avLst/>
              <a:gdLst>
                <a:gd name="T0" fmla="*/ 312022 w 336152"/>
                <a:gd name="T1" fmla="*/ 294158 h 318969"/>
                <a:gd name="T2" fmla="*/ 260870 w 336152"/>
                <a:gd name="T3" fmla="*/ 294158 h 318969"/>
                <a:gd name="T4" fmla="*/ 156010 w 336152"/>
                <a:gd name="T5" fmla="*/ 268157 h 318969"/>
                <a:gd name="T6" fmla="*/ 156010 w 336152"/>
                <a:gd name="T7" fmla="*/ 320159 h 318969"/>
                <a:gd name="T8" fmla="*/ 156010 w 336152"/>
                <a:gd name="T9" fmla="*/ 268157 h 318969"/>
                <a:gd name="T10" fmla="*/ 263428 w 336152"/>
                <a:gd name="T11" fmla="*/ 186977 h 318969"/>
                <a:gd name="T12" fmla="*/ 230179 w 336152"/>
                <a:gd name="T13" fmla="*/ 186977 h 318969"/>
                <a:gd name="T14" fmla="*/ 192456 w 336152"/>
                <a:gd name="T15" fmla="*/ 171753 h 318969"/>
                <a:gd name="T16" fmla="*/ 192456 w 336152"/>
                <a:gd name="T17" fmla="*/ 202193 h 318969"/>
                <a:gd name="T18" fmla="*/ 192456 w 336152"/>
                <a:gd name="T19" fmla="*/ 171753 h 318969"/>
                <a:gd name="T20" fmla="*/ 291561 w 336152"/>
                <a:gd name="T21" fmla="*/ 133701 h 318969"/>
                <a:gd name="T22" fmla="*/ 258311 w 336152"/>
                <a:gd name="T23" fmla="*/ 133701 h 318969"/>
                <a:gd name="T24" fmla="*/ 162404 w 336152"/>
                <a:gd name="T25" fmla="*/ 117212 h 318969"/>
                <a:gd name="T26" fmla="*/ 162404 w 336152"/>
                <a:gd name="T27" fmla="*/ 150190 h 318969"/>
                <a:gd name="T28" fmla="*/ 162404 w 336152"/>
                <a:gd name="T29" fmla="*/ 117212 h 318969"/>
                <a:gd name="T30" fmla="*/ 6072 w 336152"/>
                <a:gd name="T31" fmla="*/ 53786 h 318969"/>
                <a:gd name="T32" fmla="*/ 94149 w 336152"/>
                <a:gd name="T33" fmla="*/ 53786 h 318969"/>
                <a:gd name="T34" fmla="*/ 164002 w 336152"/>
                <a:gd name="T35" fmla="*/ 223173 h 318969"/>
                <a:gd name="T36" fmla="*/ 279411 w 336152"/>
                <a:gd name="T37" fmla="*/ 220149 h 318969"/>
                <a:gd name="T38" fmla="*/ 315857 w 336152"/>
                <a:gd name="T39" fmla="*/ 117310 h 318969"/>
                <a:gd name="T40" fmla="*/ 340152 w 336152"/>
                <a:gd name="T41" fmla="*/ 129404 h 318969"/>
                <a:gd name="T42" fmla="*/ 297634 w 336152"/>
                <a:gd name="T43" fmla="*/ 250394 h 318969"/>
                <a:gd name="T44" fmla="*/ 142743 w 336152"/>
                <a:gd name="T45" fmla="*/ 247371 h 318969"/>
                <a:gd name="T46" fmla="*/ 72889 w 336152"/>
                <a:gd name="T47" fmla="*/ 81008 h 318969"/>
                <a:gd name="T48" fmla="*/ 0 w 336152"/>
                <a:gd name="T49" fmla="*/ 77984 h 318969"/>
                <a:gd name="T50" fmla="*/ 218447 w 336152"/>
                <a:gd name="T51" fmla="*/ 2275 h 318969"/>
                <a:gd name="T52" fmla="*/ 254475 w 336152"/>
                <a:gd name="T53" fmla="*/ 53787 h 318969"/>
                <a:gd name="T54" fmla="*/ 236461 w 336152"/>
                <a:gd name="T55" fmla="*/ 56815 h 318969"/>
                <a:gd name="T56" fmla="*/ 233457 w 336152"/>
                <a:gd name="T57" fmla="*/ 159843 h 318969"/>
                <a:gd name="T58" fmla="*/ 209440 w 336152"/>
                <a:gd name="T59" fmla="*/ 162877 h 318969"/>
                <a:gd name="T60" fmla="*/ 206438 w 336152"/>
                <a:gd name="T61" fmla="*/ 56815 h 318969"/>
                <a:gd name="T62" fmla="*/ 188424 w 336152"/>
                <a:gd name="T63" fmla="*/ 53787 h 3189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36152" h="318969">
                  <a:moveTo>
                    <a:pt x="283076" y="267157"/>
                  </a:moveTo>
                  <a:cubicBezTo>
                    <a:pt x="297035" y="267157"/>
                    <a:pt x="308351" y="278756"/>
                    <a:pt x="308351" y="293063"/>
                  </a:cubicBezTo>
                  <a:cubicBezTo>
                    <a:pt x="308351" y="307370"/>
                    <a:pt x="297035" y="318969"/>
                    <a:pt x="283076" y="318969"/>
                  </a:cubicBezTo>
                  <a:cubicBezTo>
                    <a:pt x="269117" y="318969"/>
                    <a:pt x="257801" y="307370"/>
                    <a:pt x="257801" y="293063"/>
                  </a:cubicBezTo>
                  <a:cubicBezTo>
                    <a:pt x="257801" y="278756"/>
                    <a:pt x="269117" y="267157"/>
                    <a:pt x="283076" y="267157"/>
                  </a:cubicBezTo>
                  <a:close/>
                  <a:moveTo>
                    <a:pt x="154175" y="267157"/>
                  </a:moveTo>
                  <a:cubicBezTo>
                    <a:pt x="168134" y="267157"/>
                    <a:pt x="179450" y="278756"/>
                    <a:pt x="179450" y="293063"/>
                  </a:cubicBezTo>
                  <a:cubicBezTo>
                    <a:pt x="179450" y="307370"/>
                    <a:pt x="168134" y="318969"/>
                    <a:pt x="154175" y="318969"/>
                  </a:cubicBezTo>
                  <a:cubicBezTo>
                    <a:pt x="140216" y="318969"/>
                    <a:pt x="128900" y="307370"/>
                    <a:pt x="128900" y="293063"/>
                  </a:cubicBezTo>
                  <a:cubicBezTo>
                    <a:pt x="128900" y="278756"/>
                    <a:pt x="140216" y="267157"/>
                    <a:pt x="154175" y="267157"/>
                  </a:cubicBezTo>
                  <a:close/>
                  <a:moveTo>
                    <a:pt x="243900" y="171113"/>
                  </a:moveTo>
                  <a:cubicBezTo>
                    <a:pt x="252973" y="171113"/>
                    <a:pt x="260329" y="177903"/>
                    <a:pt x="260329" y="186278"/>
                  </a:cubicBezTo>
                  <a:cubicBezTo>
                    <a:pt x="260329" y="194653"/>
                    <a:pt x="252973" y="201443"/>
                    <a:pt x="243900" y="201443"/>
                  </a:cubicBezTo>
                  <a:cubicBezTo>
                    <a:pt x="234827" y="201443"/>
                    <a:pt x="227471" y="194653"/>
                    <a:pt x="227471" y="186278"/>
                  </a:cubicBezTo>
                  <a:cubicBezTo>
                    <a:pt x="227471" y="177903"/>
                    <a:pt x="234827" y="171113"/>
                    <a:pt x="243900" y="171113"/>
                  </a:cubicBezTo>
                  <a:close/>
                  <a:moveTo>
                    <a:pt x="190192" y="171113"/>
                  </a:moveTo>
                  <a:cubicBezTo>
                    <a:pt x="199615" y="171113"/>
                    <a:pt x="207253" y="177903"/>
                    <a:pt x="207253" y="186278"/>
                  </a:cubicBezTo>
                  <a:cubicBezTo>
                    <a:pt x="207253" y="194653"/>
                    <a:pt x="199615" y="201443"/>
                    <a:pt x="190192" y="201443"/>
                  </a:cubicBezTo>
                  <a:cubicBezTo>
                    <a:pt x="180769" y="201443"/>
                    <a:pt x="173131" y="194653"/>
                    <a:pt x="173131" y="186278"/>
                  </a:cubicBezTo>
                  <a:cubicBezTo>
                    <a:pt x="173131" y="177903"/>
                    <a:pt x="180769" y="171113"/>
                    <a:pt x="190192" y="171113"/>
                  </a:cubicBezTo>
                  <a:close/>
                  <a:moveTo>
                    <a:pt x="271702" y="116772"/>
                  </a:moveTo>
                  <a:cubicBezTo>
                    <a:pt x="280775" y="116772"/>
                    <a:pt x="288131" y="124128"/>
                    <a:pt x="288131" y="133201"/>
                  </a:cubicBezTo>
                  <a:cubicBezTo>
                    <a:pt x="288131" y="142274"/>
                    <a:pt x="280775" y="149630"/>
                    <a:pt x="271702" y="149630"/>
                  </a:cubicBezTo>
                  <a:cubicBezTo>
                    <a:pt x="262629" y="149630"/>
                    <a:pt x="255273" y="142274"/>
                    <a:pt x="255273" y="133201"/>
                  </a:cubicBezTo>
                  <a:cubicBezTo>
                    <a:pt x="255273" y="124128"/>
                    <a:pt x="262629" y="116772"/>
                    <a:pt x="271702" y="116772"/>
                  </a:cubicBezTo>
                  <a:close/>
                  <a:moveTo>
                    <a:pt x="160494" y="116772"/>
                  </a:moveTo>
                  <a:cubicBezTo>
                    <a:pt x="169567" y="116772"/>
                    <a:pt x="176923" y="124128"/>
                    <a:pt x="176923" y="133201"/>
                  </a:cubicBezTo>
                  <a:cubicBezTo>
                    <a:pt x="176923" y="142274"/>
                    <a:pt x="169567" y="149630"/>
                    <a:pt x="160494" y="149630"/>
                  </a:cubicBezTo>
                  <a:cubicBezTo>
                    <a:pt x="151421" y="149630"/>
                    <a:pt x="144065" y="142274"/>
                    <a:pt x="144065" y="133201"/>
                  </a:cubicBezTo>
                  <a:cubicBezTo>
                    <a:pt x="144065" y="124128"/>
                    <a:pt x="151421" y="116772"/>
                    <a:pt x="160494" y="116772"/>
                  </a:cubicBezTo>
                  <a:close/>
                  <a:moveTo>
                    <a:pt x="3001" y="53586"/>
                  </a:moveTo>
                  <a:cubicBezTo>
                    <a:pt x="3001" y="53586"/>
                    <a:pt x="3001" y="53586"/>
                    <a:pt x="6002" y="53586"/>
                  </a:cubicBezTo>
                  <a:cubicBezTo>
                    <a:pt x="90040" y="53586"/>
                    <a:pt x="90040" y="53586"/>
                    <a:pt x="90040" y="53586"/>
                  </a:cubicBezTo>
                  <a:cubicBezTo>
                    <a:pt x="90040" y="53586"/>
                    <a:pt x="93042" y="53586"/>
                    <a:pt x="93042" y="53586"/>
                  </a:cubicBezTo>
                  <a:cubicBezTo>
                    <a:pt x="159072" y="219329"/>
                    <a:pt x="159072" y="219329"/>
                    <a:pt x="159072" y="219329"/>
                  </a:cubicBezTo>
                  <a:cubicBezTo>
                    <a:pt x="159072" y="219329"/>
                    <a:pt x="159072" y="222343"/>
                    <a:pt x="162073" y="222343"/>
                  </a:cubicBezTo>
                  <a:cubicBezTo>
                    <a:pt x="273124" y="222343"/>
                    <a:pt x="273124" y="222343"/>
                    <a:pt x="273124" y="222343"/>
                  </a:cubicBezTo>
                  <a:cubicBezTo>
                    <a:pt x="273124" y="222343"/>
                    <a:pt x="276125" y="219329"/>
                    <a:pt x="276125" y="219329"/>
                  </a:cubicBezTo>
                  <a:cubicBezTo>
                    <a:pt x="309140" y="119883"/>
                    <a:pt x="309140" y="119883"/>
                    <a:pt x="309140" y="119883"/>
                  </a:cubicBezTo>
                  <a:cubicBezTo>
                    <a:pt x="309140" y="116870"/>
                    <a:pt x="312141" y="116870"/>
                    <a:pt x="312141" y="116870"/>
                  </a:cubicBezTo>
                  <a:lnTo>
                    <a:pt x="333151" y="125910"/>
                  </a:lnTo>
                  <a:cubicBezTo>
                    <a:pt x="336152" y="125910"/>
                    <a:pt x="336152" y="125910"/>
                    <a:pt x="336152" y="128924"/>
                  </a:cubicBezTo>
                  <a:cubicBezTo>
                    <a:pt x="294133" y="246451"/>
                    <a:pt x="294133" y="246451"/>
                    <a:pt x="294133" y="246451"/>
                  </a:cubicBezTo>
                  <a:cubicBezTo>
                    <a:pt x="294133" y="246451"/>
                    <a:pt x="294133" y="249464"/>
                    <a:pt x="294133" y="249464"/>
                  </a:cubicBezTo>
                  <a:cubicBezTo>
                    <a:pt x="141064" y="249464"/>
                    <a:pt x="141064" y="249464"/>
                    <a:pt x="141064" y="249464"/>
                  </a:cubicBezTo>
                  <a:cubicBezTo>
                    <a:pt x="141064" y="249464"/>
                    <a:pt x="141064" y="246451"/>
                    <a:pt x="141064" y="246451"/>
                  </a:cubicBezTo>
                  <a:cubicBezTo>
                    <a:pt x="75034" y="80708"/>
                    <a:pt x="75034" y="80708"/>
                    <a:pt x="75034" y="80708"/>
                  </a:cubicBezTo>
                  <a:cubicBezTo>
                    <a:pt x="72032" y="80708"/>
                    <a:pt x="72032" y="80708"/>
                    <a:pt x="72032" y="80708"/>
                  </a:cubicBezTo>
                  <a:cubicBezTo>
                    <a:pt x="6002" y="80708"/>
                    <a:pt x="6002" y="80708"/>
                    <a:pt x="6002" y="80708"/>
                  </a:cubicBezTo>
                  <a:cubicBezTo>
                    <a:pt x="3001" y="80708"/>
                    <a:pt x="3001" y="80708"/>
                    <a:pt x="0" y="77694"/>
                  </a:cubicBezTo>
                  <a:cubicBezTo>
                    <a:pt x="3001" y="53586"/>
                    <a:pt x="3001" y="53586"/>
                    <a:pt x="3001" y="53586"/>
                  </a:cubicBezTo>
                  <a:close/>
                  <a:moveTo>
                    <a:pt x="215877" y="2265"/>
                  </a:moveTo>
                  <a:cubicBezTo>
                    <a:pt x="218844" y="-754"/>
                    <a:pt x="218844" y="-754"/>
                    <a:pt x="218844" y="2265"/>
                  </a:cubicBezTo>
                  <a:cubicBezTo>
                    <a:pt x="251481" y="53587"/>
                    <a:pt x="251481" y="53587"/>
                    <a:pt x="251481" y="53587"/>
                  </a:cubicBezTo>
                  <a:cubicBezTo>
                    <a:pt x="251481" y="56605"/>
                    <a:pt x="251481" y="56605"/>
                    <a:pt x="248514" y="56605"/>
                  </a:cubicBezTo>
                  <a:cubicBezTo>
                    <a:pt x="233679" y="56605"/>
                    <a:pt x="233679" y="56605"/>
                    <a:pt x="233679" y="56605"/>
                  </a:cubicBezTo>
                  <a:cubicBezTo>
                    <a:pt x="230712" y="56605"/>
                    <a:pt x="230712" y="56605"/>
                    <a:pt x="230712" y="56605"/>
                  </a:cubicBezTo>
                  <a:cubicBezTo>
                    <a:pt x="230712" y="159248"/>
                    <a:pt x="230712" y="159248"/>
                    <a:pt x="230712" y="159248"/>
                  </a:cubicBezTo>
                  <a:cubicBezTo>
                    <a:pt x="230712" y="162267"/>
                    <a:pt x="230712" y="162267"/>
                    <a:pt x="230712" y="162267"/>
                  </a:cubicBezTo>
                  <a:lnTo>
                    <a:pt x="206976" y="162267"/>
                  </a:lnTo>
                  <a:cubicBezTo>
                    <a:pt x="204009" y="162267"/>
                    <a:pt x="204009" y="162267"/>
                    <a:pt x="204009" y="159248"/>
                  </a:cubicBezTo>
                  <a:cubicBezTo>
                    <a:pt x="204009" y="56605"/>
                    <a:pt x="204009" y="56605"/>
                    <a:pt x="204009" y="56605"/>
                  </a:cubicBezTo>
                  <a:cubicBezTo>
                    <a:pt x="186207" y="56605"/>
                    <a:pt x="186207" y="56605"/>
                    <a:pt x="186207" y="56605"/>
                  </a:cubicBezTo>
                  <a:cubicBezTo>
                    <a:pt x="186207" y="56605"/>
                    <a:pt x="183240" y="56605"/>
                    <a:pt x="186207" y="53587"/>
                  </a:cubicBezTo>
                  <a:cubicBezTo>
                    <a:pt x="215877" y="2265"/>
                    <a:pt x="215877" y="2265"/>
                    <a:pt x="215877" y="226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grpSp>
      <p:grpSp>
        <p:nvGrpSpPr>
          <p:cNvPr id="14" name="组合 13"/>
          <p:cNvGrpSpPr/>
          <p:nvPr/>
        </p:nvGrpSpPr>
        <p:grpSpPr>
          <a:xfrm>
            <a:off x="3395663" y="4159253"/>
            <a:ext cx="1154112" cy="1173163"/>
            <a:chOff x="3395663" y="4159251"/>
            <a:chExt cx="1154112" cy="1173163"/>
          </a:xfrm>
        </p:grpSpPr>
        <p:pic>
          <p:nvPicPr>
            <p:cNvPr id="15" name="MH_Other_5"/>
            <p:cNvPicPr>
              <a:picLocks noChangeAspect="1"/>
            </p:cNvPicPr>
            <p:nvPr>
              <p:custDataLst>
                <p:tags r:id="rId24"/>
              </p:custDataLst>
            </p:nvPr>
          </p:nvPicPr>
          <p:blipFill>
            <a:blip r:embed="rId36"/>
            <a:stretch>
              <a:fillRect/>
            </a:stretch>
          </p:blipFill>
          <p:spPr>
            <a:xfrm>
              <a:off x="3395663" y="4159251"/>
              <a:ext cx="1154112" cy="1173163"/>
            </a:xfrm>
            <a:prstGeom prst="rect">
              <a:avLst/>
            </a:prstGeom>
            <a:effectLst>
              <a:outerShdw blurRad="50800" dist="38100" dir="8100000" algn="tr" rotWithShape="0">
                <a:prstClr val="black">
                  <a:alpha val="40000"/>
                </a:prstClr>
              </a:outerShdw>
            </a:effectLst>
          </p:spPr>
        </p:pic>
        <p:sp>
          <p:nvSpPr>
            <p:cNvPr id="16" name="MH_Other_32"/>
            <p:cNvSpPr>
              <a:spLocks/>
            </p:cNvSpPr>
            <p:nvPr>
              <p:custDataLst>
                <p:tags r:id="rId25"/>
              </p:custDataLst>
            </p:nvPr>
          </p:nvSpPr>
          <p:spPr bwMode="auto">
            <a:xfrm flipH="1">
              <a:off x="3848100" y="4565651"/>
              <a:ext cx="249238" cy="360363"/>
            </a:xfrm>
            <a:custGeom>
              <a:avLst/>
              <a:gdLst>
                <a:gd name="T0" fmla="*/ 1112819 w 1519238"/>
                <a:gd name="T1" fmla="*/ 1659429 h 2201863"/>
                <a:gd name="T2" fmla="*/ 665489 w 1519238"/>
                <a:gd name="T3" fmla="*/ 1481972 h 2201863"/>
                <a:gd name="T4" fmla="*/ 263714 w 1519238"/>
                <a:gd name="T5" fmla="*/ 1362218 h 2201863"/>
                <a:gd name="T6" fmla="*/ 1202097 w 1519238"/>
                <a:gd name="T7" fmla="*/ 1234102 h 2201863"/>
                <a:gd name="T8" fmla="*/ 1186988 w 1519238"/>
                <a:gd name="T9" fmla="*/ 1231904 h 2201863"/>
                <a:gd name="T10" fmla="*/ 1132872 w 1519238"/>
                <a:gd name="T11" fmla="*/ 1234102 h 2201863"/>
                <a:gd name="T12" fmla="*/ 1115566 w 1519238"/>
                <a:gd name="T13" fmla="*/ 1233003 h 2201863"/>
                <a:gd name="T14" fmla="*/ 1099908 w 1519238"/>
                <a:gd name="T15" fmla="*/ 1222288 h 2201863"/>
                <a:gd name="T16" fmla="*/ 1094139 w 1519238"/>
                <a:gd name="T17" fmla="*/ 1231355 h 2201863"/>
                <a:gd name="T18" fmla="*/ 1074360 w 1519238"/>
                <a:gd name="T19" fmla="*/ 1230256 h 2201863"/>
                <a:gd name="T20" fmla="*/ 1070790 w 1519238"/>
                <a:gd name="T21" fmla="*/ 1222838 h 2201863"/>
                <a:gd name="T22" fmla="*/ 1052110 w 1519238"/>
                <a:gd name="T23" fmla="*/ 1231904 h 2201863"/>
                <a:gd name="T24" fmla="*/ 1044968 w 1519238"/>
                <a:gd name="T25" fmla="*/ 1222288 h 2201863"/>
                <a:gd name="T26" fmla="*/ 267010 w 1519238"/>
                <a:gd name="T27" fmla="*/ 1230256 h 2201863"/>
                <a:gd name="T28" fmla="*/ 262889 w 1519238"/>
                <a:gd name="T29" fmla="*/ 1222563 h 2201863"/>
                <a:gd name="T30" fmla="*/ 246682 w 1519238"/>
                <a:gd name="T31" fmla="*/ 1234102 h 2201863"/>
                <a:gd name="T32" fmla="*/ 228003 w 1519238"/>
                <a:gd name="T33" fmla="*/ 1222838 h 2201863"/>
                <a:gd name="T34" fmla="*/ 224157 w 1519238"/>
                <a:gd name="T35" fmla="*/ 1224212 h 2201863"/>
                <a:gd name="T36" fmla="*/ 204378 w 1519238"/>
                <a:gd name="T37" fmla="*/ 1230805 h 2201863"/>
                <a:gd name="T38" fmla="*/ 196961 w 1519238"/>
                <a:gd name="T39" fmla="*/ 1222288 h 2201863"/>
                <a:gd name="T40" fmla="*/ 182952 w 1519238"/>
                <a:gd name="T41" fmla="*/ 1222288 h 2201863"/>
                <a:gd name="T42" fmla="*/ 118122 w 1519238"/>
                <a:gd name="T43" fmla="*/ 1223387 h 2201863"/>
                <a:gd name="T44" fmla="*/ 112353 w 1519238"/>
                <a:gd name="T45" fmla="*/ 1222288 h 2201863"/>
                <a:gd name="T46" fmla="*/ 707618 w 1519238"/>
                <a:gd name="T47" fmla="*/ 1031689 h 2201863"/>
                <a:gd name="T48" fmla="*/ 753371 w 1519238"/>
                <a:gd name="T49" fmla="*/ 858417 h 2201863"/>
                <a:gd name="T50" fmla="*/ 572108 w 1519238"/>
                <a:gd name="T51" fmla="*/ 866060 h 2201863"/>
                <a:gd name="T52" fmla="*/ 730708 w 1519238"/>
                <a:gd name="T53" fmla="*/ 865285 h 2201863"/>
                <a:gd name="T54" fmla="*/ 723340 w 1519238"/>
                <a:gd name="T55" fmla="*/ 863087 h 2201863"/>
                <a:gd name="T56" fmla="*/ 595105 w 1519238"/>
                <a:gd name="T57" fmla="*/ 854846 h 2201863"/>
                <a:gd name="T58" fmla="*/ 852126 w 1519238"/>
                <a:gd name="T59" fmla="*/ 800731 h 2201863"/>
                <a:gd name="T60" fmla="*/ 730801 w 1519238"/>
                <a:gd name="T61" fmla="*/ 756780 h 2201863"/>
                <a:gd name="T62" fmla="*/ 572474 w 1519238"/>
                <a:gd name="T63" fmla="*/ 758423 h 2201863"/>
                <a:gd name="T64" fmla="*/ 712394 w 1519238"/>
                <a:gd name="T65" fmla="*/ 365034 h 2201863"/>
                <a:gd name="T66" fmla="*/ 601801 w 1519238"/>
                <a:gd name="T67" fmla="*/ 360115 h 2201863"/>
                <a:gd name="T68" fmla="*/ 622417 w 1519238"/>
                <a:gd name="T69" fmla="*/ 349650 h 2201863"/>
                <a:gd name="T70" fmla="*/ 659011 w 1519238"/>
                <a:gd name="T71" fmla="*/ 27748 h 2201863"/>
                <a:gd name="T72" fmla="*/ 718071 w 1519238"/>
                <a:gd name="T73" fmla="*/ 297536 h 2201863"/>
                <a:gd name="T74" fmla="*/ 728236 w 1519238"/>
                <a:gd name="T75" fmla="*/ 341219 h 2201863"/>
                <a:gd name="T76" fmla="*/ 747190 w 1519238"/>
                <a:gd name="T77" fmla="*/ 486002 h 2201863"/>
                <a:gd name="T78" fmla="*/ 820536 w 1519238"/>
                <a:gd name="T79" fmla="*/ 575291 h 2201863"/>
                <a:gd name="T80" fmla="*/ 868334 w 1519238"/>
                <a:gd name="T81" fmla="*/ 639029 h 2201863"/>
                <a:gd name="T82" fmla="*/ 903221 w 1519238"/>
                <a:gd name="T83" fmla="*/ 711833 h 2201863"/>
                <a:gd name="T84" fmla="*/ 912286 w 1519238"/>
                <a:gd name="T85" fmla="*/ 763208 h 2201863"/>
                <a:gd name="T86" fmla="*/ 922725 w 1519238"/>
                <a:gd name="T87" fmla="*/ 789308 h 2201863"/>
                <a:gd name="T88" fmla="*/ 933439 w 1519238"/>
                <a:gd name="T89" fmla="*/ 852772 h 2201863"/>
                <a:gd name="T90" fmla="*/ 1000740 w 1519238"/>
                <a:gd name="T91" fmla="*/ 966237 h 2201863"/>
                <a:gd name="T92" fmla="*/ 982885 w 1519238"/>
                <a:gd name="T93" fmla="*/ 999204 h 2201863"/>
                <a:gd name="T94" fmla="*/ 978764 w 1519238"/>
                <a:gd name="T95" fmla="*/ 1033272 h 2201863"/>
                <a:gd name="T96" fmla="*/ 1277915 w 1519238"/>
                <a:gd name="T97" fmla="*/ 1867087 h 2201863"/>
                <a:gd name="T98" fmla="*/ 335686 w 1519238"/>
                <a:gd name="T99" fmla="*/ 1040414 h 2201863"/>
                <a:gd name="T100" fmla="*/ 331016 w 1519238"/>
                <a:gd name="T101" fmla="*/ 1004424 h 2201863"/>
                <a:gd name="T102" fmla="*/ 314809 w 1519238"/>
                <a:gd name="T103" fmla="*/ 977501 h 2201863"/>
                <a:gd name="T104" fmla="*/ 370024 w 1519238"/>
                <a:gd name="T105" fmla="*/ 875849 h 2201863"/>
                <a:gd name="T106" fmla="*/ 387330 w 1519238"/>
                <a:gd name="T107" fmla="*/ 794528 h 2201863"/>
                <a:gd name="T108" fmla="*/ 407384 w 1519238"/>
                <a:gd name="T109" fmla="*/ 772000 h 2201863"/>
                <a:gd name="T110" fmla="*/ 408207 w 1519238"/>
                <a:gd name="T111" fmla="*/ 715405 h 2201863"/>
                <a:gd name="T112" fmla="*/ 447215 w 1519238"/>
                <a:gd name="T113" fmla="*/ 644249 h 2201863"/>
                <a:gd name="T114" fmla="*/ 491717 w 1519238"/>
                <a:gd name="T115" fmla="*/ 583259 h 2201863"/>
                <a:gd name="T116" fmla="*/ 567260 w 1519238"/>
                <a:gd name="T117" fmla="*/ 507981 h 2201863"/>
                <a:gd name="T118" fmla="*/ 579072 w 1519238"/>
                <a:gd name="T119" fmla="*/ 358802 h 2201863"/>
                <a:gd name="T120" fmla="*/ 591159 w 1519238"/>
                <a:gd name="T121" fmla="*/ 293689 h 2201863"/>
                <a:gd name="T122" fmla="*/ 643352 w 1519238"/>
                <a:gd name="T123" fmla="*/ 89288 h 22018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19238" h="2201863">
                  <a:moveTo>
                    <a:pt x="745439" y="1962150"/>
                  </a:moveTo>
                  <a:lnTo>
                    <a:pt x="739140" y="1962469"/>
                  </a:lnTo>
                  <a:lnTo>
                    <a:pt x="733471" y="1962788"/>
                  </a:lnTo>
                  <a:lnTo>
                    <a:pt x="728117" y="1963426"/>
                  </a:lnTo>
                  <a:lnTo>
                    <a:pt x="723078" y="1964383"/>
                  </a:lnTo>
                  <a:lnTo>
                    <a:pt x="714890" y="1966296"/>
                  </a:lnTo>
                  <a:lnTo>
                    <a:pt x="708591" y="1968209"/>
                  </a:lnTo>
                  <a:lnTo>
                    <a:pt x="704181" y="1969804"/>
                  </a:lnTo>
                  <a:lnTo>
                    <a:pt x="700087" y="1971398"/>
                  </a:lnTo>
                  <a:lnTo>
                    <a:pt x="700087" y="2179638"/>
                  </a:lnTo>
                  <a:lnTo>
                    <a:pt x="748589" y="2179638"/>
                  </a:lnTo>
                  <a:lnTo>
                    <a:pt x="769060" y="2179638"/>
                  </a:lnTo>
                  <a:lnTo>
                    <a:pt x="817562" y="2179638"/>
                  </a:lnTo>
                  <a:lnTo>
                    <a:pt x="817562" y="1971398"/>
                  </a:lnTo>
                  <a:lnTo>
                    <a:pt x="813468" y="1969804"/>
                  </a:lnTo>
                  <a:lnTo>
                    <a:pt x="808744" y="1968209"/>
                  </a:lnTo>
                  <a:lnTo>
                    <a:pt x="802760" y="1966296"/>
                  </a:lnTo>
                  <a:lnTo>
                    <a:pt x="794256" y="1964383"/>
                  </a:lnTo>
                  <a:lnTo>
                    <a:pt x="789532" y="1963426"/>
                  </a:lnTo>
                  <a:lnTo>
                    <a:pt x="784178" y="1962788"/>
                  </a:lnTo>
                  <a:lnTo>
                    <a:pt x="778509" y="1962469"/>
                  </a:lnTo>
                  <a:lnTo>
                    <a:pt x="772210" y="1962150"/>
                  </a:lnTo>
                  <a:lnTo>
                    <a:pt x="765596" y="1962150"/>
                  </a:lnTo>
                  <a:lnTo>
                    <a:pt x="758667" y="1962469"/>
                  </a:lnTo>
                  <a:lnTo>
                    <a:pt x="751738" y="1962150"/>
                  </a:lnTo>
                  <a:lnTo>
                    <a:pt x="745439" y="1962150"/>
                  </a:lnTo>
                  <a:close/>
                  <a:moveTo>
                    <a:pt x="1243330" y="1914525"/>
                  </a:moveTo>
                  <a:lnTo>
                    <a:pt x="1238568" y="1914843"/>
                  </a:lnTo>
                  <a:lnTo>
                    <a:pt x="1234758" y="1915161"/>
                  </a:lnTo>
                  <a:lnTo>
                    <a:pt x="1227138" y="1916116"/>
                  </a:lnTo>
                  <a:lnTo>
                    <a:pt x="1220788" y="1918024"/>
                  </a:lnTo>
                  <a:lnTo>
                    <a:pt x="1216025" y="1919614"/>
                  </a:lnTo>
                  <a:lnTo>
                    <a:pt x="1212533" y="1920886"/>
                  </a:lnTo>
                  <a:lnTo>
                    <a:pt x="1209675" y="1922159"/>
                  </a:lnTo>
                  <a:lnTo>
                    <a:pt x="1209675" y="2095500"/>
                  </a:lnTo>
                  <a:lnTo>
                    <a:pt x="1245553" y="2095500"/>
                  </a:lnTo>
                  <a:lnTo>
                    <a:pt x="1261111" y="2095500"/>
                  </a:lnTo>
                  <a:lnTo>
                    <a:pt x="1296988" y="2095500"/>
                  </a:lnTo>
                  <a:lnTo>
                    <a:pt x="1296988" y="1922159"/>
                  </a:lnTo>
                  <a:lnTo>
                    <a:pt x="1294131" y="1920886"/>
                  </a:lnTo>
                  <a:lnTo>
                    <a:pt x="1290956" y="1919614"/>
                  </a:lnTo>
                  <a:lnTo>
                    <a:pt x="1286193" y="1918024"/>
                  </a:lnTo>
                  <a:lnTo>
                    <a:pt x="1279843" y="1916116"/>
                  </a:lnTo>
                  <a:lnTo>
                    <a:pt x="1272541" y="1915161"/>
                  </a:lnTo>
                  <a:lnTo>
                    <a:pt x="1268096" y="1914843"/>
                  </a:lnTo>
                  <a:lnTo>
                    <a:pt x="1263651" y="1914525"/>
                  </a:lnTo>
                  <a:lnTo>
                    <a:pt x="1258571" y="1914525"/>
                  </a:lnTo>
                  <a:lnTo>
                    <a:pt x="1253490" y="1914525"/>
                  </a:lnTo>
                  <a:lnTo>
                    <a:pt x="1248410" y="1914525"/>
                  </a:lnTo>
                  <a:lnTo>
                    <a:pt x="1243330" y="1914525"/>
                  </a:lnTo>
                  <a:close/>
                  <a:moveTo>
                    <a:pt x="255588" y="1914525"/>
                  </a:moveTo>
                  <a:lnTo>
                    <a:pt x="251143" y="1914843"/>
                  </a:lnTo>
                  <a:lnTo>
                    <a:pt x="246698" y="1915161"/>
                  </a:lnTo>
                  <a:lnTo>
                    <a:pt x="239395" y="1916116"/>
                  </a:lnTo>
                  <a:lnTo>
                    <a:pt x="233045" y="1918024"/>
                  </a:lnTo>
                  <a:lnTo>
                    <a:pt x="228600" y="1919614"/>
                  </a:lnTo>
                  <a:lnTo>
                    <a:pt x="224790" y="1920886"/>
                  </a:lnTo>
                  <a:lnTo>
                    <a:pt x="222250" y="1922159"/>
                  </a:lnTo>
                  <a:lnTo>
                    <a:pt x="222250" y="2095500"/>
                  </a:lnTo>
                  <a:lnTo>
                    <a:pt x="258128" y="2095500"/>
                  </a:lnTo>
                  <a:lnTo>
                    <a:pt x="273685" y="2095500"/>
                  </a:lnTo>
                  <a:lnTo>
                    <a:pt x="309563" y="2095500"/>
                  </a:lnTo>
                  <a:lnTo>
                    <a:pt x="309563" y="1922159"/>
                  </a:lnTo>
                  <a:lnTo>
                    <a:pt x="306388" y="1920886"/>
                  </a:lnTo>
                  <a:lnTo>
                    <a:pt x="303213" y="1919614"/>
                  </a:lnTo>
                  <a:lnTo>
                    <a:pt x="298451" y="1918024"/>
                  </a:lnTo>
                  <a:lnTo>
                    <a:pt x="292101" y="1916116"/>
                  </a:lnTo>
                  <a:lnTo>
                    <a:pt x="284798" y="1915161"/>
                  </a:lnTo>
                  <a:lnTo>
                    <a:pt x="280670" y="1914843"/>
                  </a:lnTo>
                  <a:lnTo>
                    <a:pt x="275908" y="1914525"/>
                  </a:lnTo>
                  <a:lnTo>
                    <a:pt x="271145" y="1914525"/>
                  </a:lnTo>
                  <a:lnTo>
                    <a:pt x="265748" y="1914525"/>
                  </a:lnTo>
                  <a:lnTo>
                    <a:pt x="260668" y="1914525"/>
                  </a:lnTo>
                  <a:lnTo>
                    <a:pt x="255588" y="1914525"/>
                  </a:lnTo>
                  <a:close/>
                  <a:moveTo>
                    <a:pt x="745294" y="1574800"/>
                  </a:moveTo>
                  <a:lnTo>
                    <a:pt x="733515" y="1575116"/>
                  </a:lnTo>
                  <a:lnTo>
                    <a:pt x="723327" y="1576064"/>
                  </a:lnTo>
                  <a:lnTo>
                    <a:pt x="714732" y="1577013"/>
                  </a:lnTo>
                  <a:lnTo>
                    <a:pt x="708364" y="1578593"/>
                  </a:lnTo>
                  <a:lnTo>
                    <a:pt x="703907" y="1579857"/>
                  </a:lnTo>
                  <a:lnTo>
                    <a:pt x="700087" y="1580805"/>
                  </a:lnTo>
                  <a:lnTo>
                    <a:pt x="700087" y="1712913"/>
                  </a:lnTo>
                  <a:lnTo>
                    <a:pt x="748478" y="1712913"/>
                  </a:lnTo>
                  <a:lnTo>
                    <a:pt x="769171" y="1712913"/>
                  </a:lnTo>
                  <a:lnTo>
                    <a:pt x="817562" y="1712913"/>
                  </a:lnTo>
                  <a:lnTo>
                    <a:pt x="817562" y="1580805"/>
                  </a:lnTo>
                  <a:lnTo>
                    <a:pt x="813742" y="1579857"/>
                  </a:lnTo>
                  <a:lnTo>
                    <a:pt x="808966" y="1578593"/>
                  </a:lnTo>
                  <a:lnTo>
                    <a:pt x="802918" y="1577013"/>
                  </a:lnTo>
                  <a:lnTo>
                    <a:pt x="794322" y="1576064"/>
                  </a:lnTo>
                  <a:lnTo>
                    <a:pt x="784453" y="1575116"/>
                  </a:lnTo>
                  <a:lnTo>
                    <a:pt x="772355" y="1574800"/>
                  </a:lnTo>
                  <a:lnTo>
                    <a:pt x="758665" y="1574800"/>
                  </a:lnTo>
                  <a:lnTo>
                    <a:pt x="745294" y="1574800"/>
                  </a:lnTo>
                  <a:close/>
                  <a:moveTo>
                    <a:pt x="1245919" y="1568450"/>
                  </a:moveTo>
                  <a:lnTo>
                    <a:pt x="1237883" y="1569087"/>
                  </a:lnTo>
                  <a:lnTo>
                    <a:pt x="1231454" y="1569723"/>
                  </a:lnTo>
                  <a:lnTo>
                    <a:pt x="1225668" y="1571314"/>
                  </a:lnTo>
                  <a:lnTo>
                    <a:pt x="1221811" y="1572269"/>
                  </a:lnTo>
                  <a:lnTo>
                    <a:pt x="1218275" y="1573542"/>
                  </a:lnTo>
                  <a:lnTo>
                    <a:pt x="1216025" y="1574497"/>
                  </a:lnTo>
                  <a:lnTo>
                    <a:pt x="1216025" y="1704975"/>
                  </a:lnTo>
                  <a:lnTo>
                    <a:pt x="1248169" y="1704975"/>
                  </a:lnTo>
                  <a:lnTo>
                    <a:pt x="1261669" y="1704975"/>
                  </a:lnTo>
                  <a:lnTo>
                    <a:pt x="1293813" y="1704975"/>
                  </a:lnTo>
                  <a:lnTo>
                    <a:pt x="1293813" y="1574497"/>
                  </a:lnTo>
                  <a:lnTo>
                    <a:pt x="1291242" y="1573542"/>
                  </a:lnTo>
                  <a:lnTo>
                    <a:pt x="1288349" y="1572269"/>
                  </a:lnTo>
                  <a:lnTo>
                    <a:pt x="1283849" y="1571314"/>
                  </a:lnTo>
                  <a:lnTo>
                    <a:pt x="1278706" y="1569723"/>
                  </a:lnTo>
                  <a:lnTo>
                    <a:pt x="1271955" y="1569087"/>
                  </a:lnTo>
                  <a:lnTo>
                    <a:pt x="1264241" y="1568450"/>
                  </a:lnTo>
                  <a:lnTo>
                    <a:pt x="1255241" y="1568768"/>
                  </a:lnTo>
                  <a:lnTo>
                    <a:pt x="1245919" y="1568450"/>
                  </a:lnTo>
                  <a:close/>
                  <a:moveTo>
                    <a:pt x="257030" y="1568450"/>
                  </a:moveTo>
                  <a:lnTo>
                    <a:pt x="248961" y="1569087"/>
                  </a:lnTo>
                  <a:lnTo>
                    <a:pt x="242505" y="1569723"/>
                  </a:lnTo>
                  <a:lnTo>
                    <a:pt x="236695" y="1571314"/>
                  </a:lnTo>
                  <a:lnTo>
                    <a:pt x="232176" y="1572269"/>
                  </a:lnTo>
                  <a:lnTo>
                    <a:pt x="229272" y="1573542"/>
                  </a:lnTo>
                  <a:lnTo>
                    <a:pt x="227012" y="1574497"/>
                  </a:lnTo>
                  <a:lnTo>
                    <a:pt x="227012" y="1704975"/>
                  </a:lnTo>
                  <a:lnTo>
                    <a:pt x="258967" y="1704975"/>
                  </a:lnTo>
                  <a:lnTo>
                    <a:pt x="272846" y="1704975"/>
                  </a:lnTo>
                  <a:lnTo>
                    <a:pt x="304800" y="1704975"/>
                  </a:lnTo>
                  <a:lnTo>
                    <a:pt x="304800" y="1574497"/>
                  </a:lnTo>
                  <a:lnTo>
                    <a:pt x="302541" y="1573542"/>
                  </a:lnTo>
                  <a:lnTo>
                    <a:pt x="299636" y="1572269"/>
                  </a:lnTo>
                  <a:lnTo>
                    <a:pt x="295117" y="1571314"/>
                  </a:lnTo>
                  <a:lnTo>
                    <a:pt x="289630" y="1569723"/>
                  </a:lnTo>
                  <a:lnTo>
                    <a:pt x="282852" y="1569087"/>
                  </a:lnTo>
                  <a:lnTo>
                    <a:pt x="275105" y="1568450"/>
                  </a:lnTo>
                  <a:lnTo>
                    <a:pt x="266068" y="1568768"/>
                  </a:lnTo>
                  <a:lnTo>
                    <a:pt x="257030" y="1568450"/>
                  </a:lnTo>
                  <a:close/>
                  <a:moveTo>
                    <a:pt x="1395413" y="1412762"/>
                  </a:moveTo>
                  <a:lnTo>
                    <a:pt x="1394778" y="1413079"/>
                  </a:lnTo>
                  <a:lnTo>
                    <a:pt x="1394143" y="1414032"/>
                  </a:lnTo>
                  <a:lnTo>
                    <a:pt x="1394143" y="1414667"/>
                  </a:lnTo>
                  <a:lnTo>
                    <a:pt x="1394143" y="1414985"/>
                  </a:lnTo>
                  <a:lnTo>
                    <a:pt x="1394143" y="1421971"/>
                  </a:lnTo>
                  <a:lnTo>
                    <a:pt x="1394778" y="1422606"/>
                  </a:lnTo>
                  <a:lnTo>
                    <a:pt x="1395413" y="1423876"/>
                  </a:lnTo>
                  <a:lnTo>
                    <a:pt x="1395413" y="1425146"/>
                  </a:lnTo>
                  <a:lnTo>
                    <a:pt x="1395413" y="1426416"/>
                  </a:lnTo>
                  <a:lnTo>
                    <a:pt x="1397001" y="1426416"/>
                  </a:lnTo>
                  <a:lnTo>
                    <a:pt x="1397318" y="1426416"/>
                  </a:lnTo>
                  <a:lnTo>
                    <a:pt x="1397001" y="1425146"/>
                  </a:lnTo>
                  <a:lnTo>
                    <a:pt x="1397318" y="1423876"/>
                  </a:lnTo>
                  <a:lnTo>
                    <a:pt x="1397953" y="1422606"/>
                  </a:lnTo>
                  <a:lnTo>
                    <a:pt x="1398271" y="1421971"/>
                  </a:lnTo>
                  <a:lnTo>
                    <a:pt x="1398271" y="1414985"/>
                  </a:lnTo>
                  <a:lnTo>
                    <a:pt x="1398271" y="1414667"/>
                  </a:lnTo>
                  <a:lnTo>
                    <a:pt x="1398271" y="1414032"/>
                  </a:lnTo>
                  <a:lnTo>
                    <a:pt x="1397636" y="1413079"/>
                  </a:lnTo>
                  <a:lnTo>
                    <a:pt x="1397001" y="1412762"/>
                  </a:lnTo>
                  <a:lnTo>
                    <a:pt x="1396366" y="1412762"/>
                  </a:lnTo>
                  <a:lnTo>
                    <a:pt x="1395413" y="1412762"/>
                  </a:lnTo>
                  <a:close/>
                  <a:moveTo>
                    <a:pt x="1387793" y="1412762"/>
                  </a:moveTo>
                  <a:lnTo>
                    <a:pt x="1387158" y="1413079"/>
                  </a:lnTo>
                  <a:lnTo>
                    <a:pt x="1386523" y="1414032"/>
                  </a:lnTo>
                  <a:lnTo>
                    <a:pt x="1386206" y="1414667"/>
                  </a:lnTo>
                  <a:lnTo>
                    <a:pt x="1386206" y="1414985"/>
                  </a:lnTo>
                  <a:lnTo>
                    <a:pt x="1386206" y="1421971"/>
                  </a:lnTo>
                  <a:lnTo>
                    <a:pt x="1386841" y="1422606"/>
                  </a:lnTo>
                  <a:lnTo>
                    <a:pt x="1387476" y="1423876"/>
                  </a:lnTo>
                  <a:lnTo>
                    <a:pt x="1387793" y="1425146"/>
                  </a:lnTo>
                  <a:lnTo>
                    <a:pt x="1387476" y="1426416"/>
                  </a:lnTo>
                  <a:lnTo>
                    <a:pt x="1389381" y="1426416"/>
                  </a:lnTo>
                  <a:lnTo>
                    <a:pt x="1389381" y="1425146"/>
                  </a:lnTo>
                  <a:lnTo>
                    <a:pt x="1389381" y="1423876"/>
                  </a:lnTo>
                  <a:lnTo>
                    <a:pt x="1390016" y="1422606"/>
                  </a:lnTo>
                  <a:lnTo>
                    <a:pt x="1390651" y="1421971"/>
                  </a:lnTo>
                  <a:lnTo>
                    <a:pt x="1390651" y="1414985"/>
                  </a:lnTo>
                  <a:lnTo>
                    <a:pt x="1390651" y="1414667"/>
                  </a:lnTo>
                  <a:lnTo>
                    <a:pt x="1390333" y="1414032"/>
                  </a:lnTo>
                  <a:lnTo>
                    <a:pt x="1389698" y="1413079"/>
                  </a:lnTo>
                  <a:lnTo>
                    <a:pt x="1389381" y="1412762"/>
                  </a:lnTo>
                  <a:lnTo>
                    <a:pt x="1388428" y="1412762"/>
                  </a:lnTo>
                  <a:lnTo>
                    <a:pt x="1387793" y="1412762"/>
                  </a:lnTo>
                  <a:close/>
                  <a:moveTo>
                    <a:pt x="1379856" y="1412762"/>
                  </a:moveTo>
                  <a:lnTo>
                    <a:pt x="1379221" y="1413079"/>
                  </a:lnTo>
                  <a:lnTo>
                    <a:pt x="1378586" y="1414032"/>
                  </a:lnTo>
                  <a:lnTo>
                    <a:pt x="1378586" y="1414667"/>
                  </a:lnTo>
                  <a:lnTo>
                    <a:pt x="1378586" y="1414985"/>
                  </a:lnTo>
                  <a:lnTo>
                    <a:pt x="1378586" y="1421971"/>
                  </a:lnTo>
                  <a:lnTo>
                    <a:pt x="1379221" y="1422606"/>
                  </a:lnTo>
                  <a:lnTo>
                    <a:pt x="1379856" y="1423876"/>
                  </a:lnTo>
                  <a:lnTo>
                    <a:pt x="1379856" y="1425146"/>
                  </a:lnTo>
                  <a:lnTo>
                    <a:pt x="1379856" y="1426416"/>
                  </a:lnTo>
                  <a:lnTo>
                    <a:pt x="1381443" y="1426416"/>
                  </a:lnTo>
                  <a:lnTo>
                    <a:pt x="1381761" y="1426416"/>
                  </a:lnTo>
                  <a:lnTo>
                    <a:pt x="1381443" y="1425146"/>
                  </a:lnTo>
                  <a:lnTo>
                    <a:pt x="1381443" y="1423876"/>
                  </a:lnTo>
                  <a:lnTo>
                    <a:pt x="1382078" y="1422606"/>
                  </a:lnTo>
                  <a:lnTo>
                    <a:pt x="1382713" y="1421971"/>
                  </a:lnTo>
                  <a:lnTo>
                    <a:pt x="1382713" y="1414985"/>
                  </a:lnTo>
                  <a:lnTo>
                    <a:pt x="1382713" y="1414667"/>
                  </a:lnTo>
                  <a:lnTo>
                    <a:pt x="1382713" y="1414032"/>
                  </a:lnTo>
                  <a:lnTo>
                    <a:pt x="1382078" y="1413079"/>
                  </a:lnTo>
                  <a:lnTo>
                    <a:pt x="1381443" y="1412762"/>
                  </a:lnTo>
                  <a:lnTo>
                    <a:pt x="1380808" y="1412762"/>
                  </a:lnTo>
                  <a:lnTo>
                    <a:pt x="1379856" y="1412762"/>
                  </a:lnTo>
                  <a:close/>
                  <a:moveTo>
                    <a:pt x="1371918" y="1412762"/>
                  </a:moveTo>
                  <a:lnTo>
                    <a:pt x="1371283" y="1413079"/>
                  </a:lnTo>
                  <a:lnTo>
                    <a:pt x="1370648" y="1414032"/>
                  </a:lnTo>
                  <a:lnTo>
                    <a:pt x="1370648" y="1414667"/>
                  </a:lnTo>
                  <a:lnTo>
                    <a:pt x="1370648" y="1414985"/>
                  </a:lnTo>
                  <a:lnTo>
                    <a:pt x="1370648" y="1421971"/>
                  </a:lnTo>
                  <a:lnTo>
                    <a:pt x="1371283" y="1422606"/>
                  </a:lnTo>
                  <a:lnTo>
                    <a:pt x="1371918" y="1423876"/>
                  </a:lnTo>
                  <a:lnTo>
                    <a:pt x="1371918" y="1425146"/>
                  </a:lnTo>
                  <a:lnTo>
                    <a:pt x="1371918" y="1426416"/>
                  </a:lnTo>
                  <a:lnTo>
                    <a:pt x="1373506" y="1426416"/>
                  </a:lnTo>
                  <a:lnTo>
                    <a:pt x="1373823" y="1426416"/>
                  </a:lnTo>
                  <a:lnTo>
                    <a:pt x="1373506" y="1425146"/>
                  </a:lnTo>
                  <a:lnTo>
                    <a:pt x="1373823" y="1423876"/>
                  </a:lnTo>
                  <a:lnTo>
                    <a:pt x="1374141" y="1422606"/>
                  </a:lnTo>
                  <a:lnTo>
                    <a:pt x="1374776" y="1421971"/>
                  </a:lnTo>
                  <a:lnTo>
                    <a:pt x="1374776" y="1414985"/>
                  </a:lnTo>
                  <a:lnTo>
                    <a:pt x="1374776" y="1414667"/>
                  </a:lnTo>
                  <a:lnTo>
                    <a:pt x="1374776" y="1414032"/>
                  </a:lnTo>
                  <a:lnTo>
                    <a:pt x="1374141" y="1413079"/>
                  </a:lnTo>
                  <a:lnTo>
                    <a:pt x="1373506" y="1412762"/>
                  </a:lnTo>
                  <a:lnTo>
                    <a:pt x="1372871" y="1412762"/>
                  </a:lnTo>
                  <a:lnTo>
                    <a:pt x="1371918" y="1412762"/>
                  </a:lnTo>
                  <a:close/>
                  <a:moveTo>
                    <a:pt x="1364933" y="1412762"/>
                  </a:moveTo>
                  <a:lnTo>
                    <a:pt x="1364933" y="1426416"/>
                  </a:lnTo>
                  <a:lnTo>
                    <a:pt x="1366203" y="1426416"/>
                  </a:lnTo>
                  <a:lnTo>
                    <a:pt x="1366203" y="1425146"/>
                  </a:lnTo>
                  <a:lnTo>
                    <a:pt x="1366203" y="1423876"/>
                  </a:lnTo>
                  <a:lnTo>
                    <a:pt x="1366838" y="1422606"/>
                  </a:lnTo>
                  <a:lnTo>
                    <a:pt x="1367473" y="1421971"/>
                  </a:lnTo>
                  <a:lnTo>
                    <a:pt x="1367473" y="1414985"/>
                  </a:lnTo>
                  <a:lnTo>
                    <a:pt x="1367473" y="1414667"/>
                  </a:lnTo>
                  <a:lnTo>
                    <a:pt x="1367473" y="1414032"/>
                  </a:lnTo>
                  <a:lnTo>
                    <a:pt x="1366838" y="1413079"/>
                  </a:lnTo>
                  <a:lnTo>
                    <a:pt x="1366203" y="1412762"/>
                  </a:lnTo>
                  <a:lnTo>
                    <a:pt x="1365251" y="1412762"/>
                  </a:lnTo>
                  <a:lnTo>
                    <a:pt x="1364933" y="1412762"/>
                  </a:lnTo>
                  <a:close/>
                  <a:moveTo>
                    <a:pt x="1307783" y="1412762"/>
                  </a:moveTo>
                  <a:lnTo>
                    <a:pt x="1307148" y="1413079"/>
                  </a:lnTo>
                  <a:lnTo>
                    <a:pt x="1306513" y="1413397"/>
                  </a:lnTo>
                  <a:lnTo>
                    <a:pt x="1306196" y="1414032"/>
                  </a:lnTo>
                  <a:lnTo>
                    <a:pt x="1305878" y="1414667"/>
                  </a:lnTo>
                  <a:lnTo>
                    <a:pt x="1305878" y="1414985"/>
                  </a:lnTo>
                  <a:lnTo>
                    <a:pt x="1305878" y="1421971"/>
                  </a:lnTo>
                  <a:lnTo>
                    <a:pt x="1306831" y="1422606"/>
                  </a:lnTo>
                  <a:lnTo>
                    <a:pt x="1307466" y="1423241"/>
                  </a:lnTo>
                  <a:lnTo>
                    <a:pt x="1307783" y="1423876"/>
                  </a:lnTo>
                  <a:lnTo>
                    <a:pt x="1307783" y="1425146"/>
                  </a:lnTo>
                  <a:lnTo>
                    <a:pt x="1307783" y="1426416"/>
                  </a:lnTo>
                  <a:lnTo>
                    <a:pt x="1309371" y="1426416"/>
                  </a:lnTo>
                  <a:lnTo>
                    <a:pt x="1309371" y="1412762"/>
                  </a:lnTo>
                  <a:lnTo>
                    <a:pt x="1309053" y="1412762"/>
                  </a:lnTo>
                  <a:lnTo>
                    <a:pt x="1307783" y="1412762"/>
                  </a:lnTo>
                  <a:close/>
                  <a:moveTo>
                    <a:pt x="1298893" y="1412762"/>
                  </a:moveTo>
                  <a:lnTo>
                    <a:pt x="1298258" y="1413079"/>
                  </a:lnTo>
                  <a:lnTo>
                    <a:pt x="1297306" y="1413397"/>
                  </a:lnTo>
                  <a:lnTo>
                    <a:pt x="1296988" y="1414032"/>
                  </a:lnTo>
                  <a:lnTo>
                    <a:pt x="1296988" y="1414667"/>
                  </a:lnTo>
                  <a:lnTo>
                    <a:pt x="1296988" y="1414985"/>
                  </a:lnTo>
                  <a:lnTo>
                    <a:pt x="1296988" y="1421971"/>
                  </a:lnTo>
                  <a:lnTo>
                    <a:pt x="1297623" y="1422606"/>
                  </a:lnTo>
                  <a:lnTo>
                    <a:pt x="1298258" y="1423241"/>
                  </a:lnTo>
                  <a:lnTo>
                    <a:pt x="1298576" y="1423876"/>
                  </a:lnTo>
                  <a:lnTo>
                    <a:pt x="1298893" y="1425146"/>
                  </a:lnTo>
                  <a:lnTo>
                    <a:pt x="1298576" y="1426416"/>
                  </a:lnTo>
                  <a:lnTo>
                    <a:pt x="1298893" y="1426416"/>
                  </a:lnTo>
                  <a:lnTo>
                    <a:pt x="1300798" y="1426416"/>
                  </a:lnTo>
                  <a:lnTo>
                    <a:pt x="1301116" y="1426416"/>
                  </a:lnTo>
                  <a:lnTo>
                    <a:pt x="1300798" y="1425146"/>
                  </a:lnTo>
                  <a:lnTo>
                    <a:pt x="1301116" y="1423876"/>
                  </a:lnTo>
                  <a:lnTo>
                    <a:pt x="1301433" y="1423241"/>
                  </a:lnTo>
                  <a:lnTo>
                    <a:pt x="1301751" y="1422606"/>
                  </a:lnTo>
                  <a:lnTo>
                    <a:pt x="1302386" y="1421971"/>
                  </a:lnTo>
                  <a:lnTo>
                    <a:pt x="1302386" y="1414985"/>
                  </a:lnTo>
                  <a:lnTo>
                    <a:pt x="1302386" y="1414667"/>
                  </a:lnTo>
                  <a:lnTo>
                    <a:pt x="1302386" y="1414032"/>
                  </a:lnTo>
                  <a:lnTo>
                    <a:pt x="1302068" y="1413397"/>
                  </a:lnTo>
                  <a:lnTo>
                    <a:pt x="1301433" y="1413079"/>
                  </a:lnTo>
                  <a:lnTo>
                    <a:pt x="1300798" y="1412762"/>
                  </a:lnTo>
                  <a:lnTo>
                    <a:pt x="1299846" y="1412762"/>
                  </a:lnTo>
                  <a:lnTo>
                    <a:pt x="1298893" y="1412762"/>
                  </a:lnTo>
                  <a:close/>
                  <a:moveTo>
                    <a:pt x="1289368" y="1412762"/>
                  </a:moveTo>
                  <a:lnTo>
                    <a:pt x="1288733" y="1413079"/>
                  </a:lnTo>
                  <a:lnTo>
                    <a:pt x="1288416" y="1413397"/>
                  </a:lnTo>
                  <a:lnTo>
                    <a:pt x="1288098" y="1414032"/>
                  </a:lnTo>
                  <a:lnTo>
                    <a:pt x="1287781" y="1414667"/>
                  </a:lnTo>
                  <a:lnTo>
                    <a:pt x="1287781" y="1414985"/>
                  </a:lnTo>
                  <a:lnTo>
                    <a:pt x="1287781" y="1421971"/>
                  </a:lnTo>
                  <a:lnTo>
                    <a:pt x="1288733" y="1422606"/>
                  </a:lnTo>
                  <a:lnTo>
                    <a:pt x="1289051" y="1423241"/>
                  </a:lnTo>
                  <a:lnTo>
                    <a:pt x="1289368" y="1423876"/>
                  </a:lnTo>
                  <a:lnTo>
                    <a:pt x="1289368" y="1425146"/>
                  </a:lnTo>
                  <a:lnTo>
                    <a:pt x="1289368" y="1426416"/>
                  </a:lnTo>
                  <a:lnTo>
                    <a:pt x="1291908" y="1426416"/>
                  </a:lnTo>
                  <a:lnTo>
                    <a:pt x="1291908" y="1425146"/>
                  </a:lnTo>
                  <a:lnTo>
                    <a:pt x="1291908" y="1423876"/>
                  </a:lnTo>
                  <a:lnTo>
                    <a:pt x="1292861" y="1422606"/>
                  </a:lnTo>
                  <a:lnTo>
                    <a:pt x="1293496" y="1421971"/>
                  </a:lnTo>
                  <a:lnTo>
                    <a:pt x="1293496" y="1414985"/>
                  </a:lnTo>
                  <a:lnTo>
                    <a:pt x="1293496" y="1414667"/>
                  </a:lnTo>
                  <a:lnTo>
                    <a:pt x="1293496" y="1414032"/>
                  </a:lnTo>
                  <a:lnTo>
                    <a:pt x="1293178" y="1413397"/>
                  </a:lnTo>
                  <a:lnTo>
                    <a:pt x="1292543" y="1413079"/>
                  </a:lnTo>
                  <a:lnTo>
                    <a:pt x="1291908" y="1412762"/>
                  </a:lnTo>
                  <a:lnTo>
                    <a:pt x="1290638" y="1412762"/>
                  </a:lnTo>
                  <a:lnTo>
                    <a:pt x="1290321" y="1412762"/>
                  </a:lnTo>
                  <a:lnTo>
                    <a:pt x="1289368" y="1412762"/>
                  </a:lnTo>
                  <a:close/>
                  <a:moveTo>
                    <a:pt x="1280161" y="1412762"/>
                  </a:moveTo>
                  <a:lnTo>
                    <a:pt x="1279526" y="1413079"/>
                  </a:lnTo>
                  <a:lnTo>
                    <a:pt x="1278891" y="1413397"/>
                  </a:lnTo>
                  <a:lnTo>
                    <a:pt x="1278573" y="1414032"/>
                  </a:lnTo>
                  <a:lnTo>
                    <a:pt x="1278573" y="1414667"/>
                  </a:lnTo>
                  <a:lnTo>
                    <a:pt x="1278573" y="1414985"/>
                  </a:lnTo>
                  <a:lnTo>
                    <a:pt x="1278573" y="1421971"/>
                  </a:lnTo>
                  <a:lnTo>
                    <a:pt x="1279208" y="1422606"/>
                  </a:lnTo>
                  <a:lnTo>
                    <a:pt x="1279843" y="1423241"/>
                  </a:lnTo>
                  <a:lnTo>
                    <a:pt x="1280161" y="1423876"/>
                  </a:lnTo>
                  <a:lnTo>
                    <a:pt x="1280161" y="1425146"/>
                  </a:lnTo>
                  <a:lnTo>
                    <a:pt x="1280161" y="1426416"/>
                  </a:lnTo>
                  <a:lnTo>
                    <a:pt x="1282383" y="1426416"/>
                  </a:lnTo>
                  <a:lnTo>
                    <a:pt x="1282066" y="1425146"/>
                  </a:lnTo>
                  <a:lnTo>
                    <a:pt x="1282383" y="1423876"/>
                  </a:lnTo>
                  <a:lnTo>
                    <a:pt x="1282701" y="1423241"/>
                  </a:lnTo>
                  <a:lnTo>
                    <a:pt x="1283018" y="1422606"/>
                  </a:lnTo>
                  <a:lnTo>
                    <a:pt x="1284288" y="1421971"/>
                  </a:lnTo>
                  <a:lnTo>
                    <a:pt x="1284288" y="1414985"/>
                  </a:lnTo>
                  <a:lnTo>
                    <a:pt x="1284288" y="1414667"/>
                  </a:lnTo>
                  <a:lnTo>
                    <a:pt x="1283971" y="1414032"/>
                  </a:lnTo>
                  <a:lnTo>
                    <a:pt x="1283336" y="1413397"/>
                  </a:lnTo>
                  <a:lnTo>
                    <a:pt x="1283018" y="1413079"/>
                  </a:lnTo>
                  <a:lnTo>
                    <a:pt x="1282066" y="1412762"/>
                  </a:lnTo>
                  <a:lnTo>
                    <a:pt x="1281113" y="1412762"/>
                  </a:lnTo>
                  <a:lnTo>
                    <a:pt x="1280161" y="1412762"/>
                  </a:lnTo>
                  <a:close/>
                  <a:moveTo>
                    <a:pt x="1271271" y="1412762"/>
                  </a:moveTo>
                  <a:lnTo>
                    <a:pt x="1270318" y="1413079"/>
                  </a:lnTo>
                  <a:lnTo>
                    <a:pt x="1270001" y="1413397"/>
                  </a:lnTo>
                  <a:lnTo>
                    <a:pt x="1269683" y="1414032"/>
                  </a:lnTo>
                  <a:lnTo>
                    <a:pt x="1269048" y="1414667"/>
                  </a:lnTo>
                  <a:lnTo>
                    <a:pt x="1269048" y="1414985"/>
                  </a:lnTo>
                  <a:lnTo>
                    <a:pt x="1269048" y="1421971"/>
                  </a:lnTo>
                  <a:lnTo>
                    <a:pt x="1270318" y="1422606"/>
                  </a:lnTo>
                  <a:lnTo>
                    <a:pt x="1270636" y="1423241"/>
                  </a:lnTo>
                  <a:lnTo>
                    <a:pt x="1270953" y="1423876"/>
                  </a:lnTo>
                  <a:lnTo>
                    <a:pt x="1271271" y="1425146"/>
                  </a:lnTo>
                  <a:lnTo>
                    <a:pt x="1270953" y="1426416"/>
                  </a:lnTo>
                  <a:lnTo>
                    <a:pt x="1271271" y="1426416"/>
                  </a:lnTo>
                  <a:lnTo>
                    <a:pt x="1273176" y="1426416"/>
                  </a:lnTo>
                  <a:lnTo>
                    <a:pt x="1273493" y="1426416"/>
                  </a:lnTo>
                  <a:lnTo>
                    <a:pt x="1273176" y="1425146"/>
                  </a:lnTo>
                  <a:lnTo>
                    <a:pt x="1273493" y="1423876"/>
                  </a:lnTo>
                  <a:lnTo>
                    <a:pt x="1274128" y="1422606"/>
                  </a:lnTo>
                  <a:lnTo>
                    <a:pt x="1274763" y="1421971"/>
                  </a:lnTo>
                  <a:lnTo>
                    <a:pt x="1274763" y="1414985"/>
                  </a:lnTo>
                  <a:lnTo>
                    <a:pt x="1274763" y="1414667"/>
                  </a:lnTo>
                  <a:lnTo>
                    <a:pt x="1274763" y="1414032"/>
                  </a:lnTo>
                  <a:lnTo>
                    <a:pt x="1274446" y="1413397"/>
                  </a:lnTo>
                  <a:lnTo>
                    <a:pt x="1273811" y="1413079"/>
                  </a:lnTo>
                  <a:lnTo>
                    <a:pt x="1273176" y="1412762"/>
                  </a:lnTo>
                  <a:lnTo>
                    <a:pt x="1272223" y="1412762"/>
                  </a:lnTo>
                  <a:lnTo>
                    <a:pt x="1271271" y="1412762"/>
                  </a:lnTo>
                  <a:close/>
                  <a:moveTo>
                    <a:pt x="1261746" y="1412762"/>
                  </a:moveTo>
                  <a:lnTo>
                    <a:pt x="1261111" y="1413079"/>
                  </a:lnTo>
                  <a:lnTo>
                    <a:pt x="1260793" y="1413397"/>
                  </a:lnTo>
                  <a:lnTo>
                    <a:pt x="1260476" y="1414032"/>
                  </a:lnTo>
                  <a:lnTo>
                    <a:pt x="1260158" y="1414667"/>
                  </a:lnTo>
                  <a:lnTo>
                    <a:pt x="1260158" y="1414985"/>
                  </a:lnTo>
                  <a:lnTo>
                    <a:pt x="1260158" y="1421971"/>
                  </a:lnTo>
                  <a:lnTo>
                    <a:pt x="1260793" y="1422606"/>
                  </a:lnTo>
                  <a:lnTo>
                    <a:pt x="1261428" y="1423241"/>
                  </a:lnTo>
                  <a:lnTo>
                    <a:pt x="1261746" y="1423876"/>
                  </a:lnTo>
                  <a:lnTo>
                    <a:pt x="1261746" y="1425146"/>
                  </a:lnTo>
                  <a:lnTo>
                    <a:pt x="1261746" y="1426416"/>
                  </a:lnTo>
                  <a:lnTo>
                    <a:pt x="1264286" y="1426416"/>
                  </a:lnTo>
                  <a:lnTo>
                    <a:pt x="1264286" y="1425146"/>
                  </a:lnTo>
                  <a:lnTo>
                    <a:pt x="1264286" y="1423876"/>
                  </a:lnTo>
                  <a:lnTo>
                    <a:pt x="1264603" y="1423241"/>
                  </a:lnTo>
                  <a:lnTo>
                    <a:pt x="1265238" y="1422606"/>
                  </a:lnTo>
                  <a:lnTo>
                    <a:pt x="1265873" y="1421971"/>
                  </a:lnTo>
                  <a:lnTo>
                    <a:pt x="1265873" y="1414985"/>
                  </a:lnTo>
                  <a:lnTo>
                    <a:pt x="1265873" y="1414667"/>
                  </a:lnTo>
                  <a:lnTo>
                    <a:pt x="1265556" y="1414032"/>
                  </a:lnTo>
                  <a:lnTo>
                    <a:pt x="1265556" y="1413397"/>
                  </a:lnTo>
                  <a:lnTo>
                    <a:pt x="1264921" y="1413079"/>
                  </a:lnTo>
                  <a:lnTo>
                    <a:pt x="1264286" y="1412762"/>
                  </a:lnTo>
                  <a:lnTo>
                    <a:pt x="1263333" y="1412762"/>
                  </a:lnTo>
                  <a:lnTo>
                    <a:pt x="1261746" y="1412762"/>
                  </a:lnTo>
                  <a:close/>
                  <a:moveTo>
                    <a:pt x="1252538" y="1412762"/>
                  </a:moveTo>
                  <a:lnTo>
                    <a:pt x="1251903" y="1413079"/>
                  </a:lnTo>
                  <a:lnTo>
                    <a:pt x="1251268" y="1413397"/>
                  </a:lnTo>
                  <a:lnTo>
                    <a:pt x="1250951" y="1414032"/>
                  </a:lnTo>
                  <a:lnTo>
                    <a:pt x="1250951" y="1414667"/>
                  </a:lnTo>
                  <a:lnTo>
                    <a:pt x="1250951" y="1414985"/>
                  </a:lnTo>
                  <a:lnTo>
                    <a:pt x="1250951" y="1421971"/>
                  </a:lnTo>
                  <a:lnTo>
                    <a:pt x="1251586" y="1422606"/>
                  </a:lnTo>
                  <a:lnTo>
                    <a:pt x="1252221" y="1423876"/>
                  </a:lnTo>
                  <a:lnTo>
                    <a:pt x="1252538" y="1425146"/>
                  </a:lnTo>
                  <a:lnTo>
                    <a:pt x="1252221" y="1426416"/>
                  </a:lnTo>
                  <a:lnTo>
                    <a:pt x="1252538" y="1426416"/>
                  </a:lnTo>
                  <a:lnTo>
                    <a:pt x="1255078" y="1426416"/>
                  </a:lnTo>
                  <a:lnTo>
                    <a:pt x="1254443" y="1425146"/>
                  </a:lnTo>
                  <a:lnTo>
                    <a:pt x="1255078" y="1423876"/>
                  </a:lnTo>
                  <a:lnTo>
                    <a:pt x="1255713" y="1422606"/>
                  </a:lnTo>
                  <a:lnTo>
                    <a:pt x="1256666" y="1421971"/>
                  </a:lnTo>
                  <a:lnTo>
                    <a:pt x="1256666" y="1414985"/>
                  </a:lnTo>
                  <a:lnTo>
                    <a:pt x="1256666" y="1414667"/>
                  </a:lnTo>
                  <a:lnTo>
                    <a:pt x="1256348" y="1414032"/>
                  </a:lnTo>
                  <a:lnTo>
                    <a:pt x="1256031" y="1413397"/>
                  </a:lnTo>
                  <a:lnTo>
                    <a:pt x="1255713" y="1413079"/>
                  </a:lnTo>
                  <a:lnTo>
                    <a:pt x="1254443" y="1412762"/>
                  </a:lnTo>
                  <a:lnTo>
                    <a:pt x="1253491" y="1412762"/>
                  </a:lnTo>
                  <a:lnTo>
                    <a:pt x="1252538" y="1412762"/>
                  </a:lnTo>
                  <a:close/>
                  <a:moveTo>
                    <a:pt x="1243648" y="1412762"/>
                  </a:moveTo>
                  <a:lnTo>
                    <a:pt x="1242696" y="1413079"/>
                  </a:lnTo>
                  <a:lnTo>
                    <a:pt x="1242378" y="1413397"/>
                  </a:lnTo>
                  <a:lnTo>
                    <a:pt x="1242061" y="1414032"/>
                  </a:lnTo>
                  <a:lnTo>
                    <a:pt x="1241743" y="1414667"/>
                  </a:lnTo>
                  <a:lnTo>
                    <a:pt x="1241743" y="1414985"/>
                  </a:lnTo>
                  <a:lnTo>
                    <a:pt x="1241743" y="1421971"/>
                  </a:lnTo>
                  <a:lnTo>
                    <a:pt x="1242696" y="1422606"/>
                  </a:lnTo>
                  <a:lnTo>
                    <a:pt x="1243013" y="1423241"/>
                  </a:lnTo>
                  <a:lnTo>
                    <a:pt x="1243331" y="1423876"/>
                  </a:lnTo>
                  <a:lnTo>
                    <a:pt x="1243648" y="1425146"/>
                  </a:lnTo>
                  <a:lnTo>
                    <a:pt x="1243331" y="1426416"/>
                  </a:lnTo>
                  <a:lnTo>
                    <a:pt x="1243648" y="1426416"/>
                  </a:lnTo>
                  <a:lnTo>
                    <a:pt x="1245553" y="1426416"/>
                  </a:lnTo>
                  <a:lnTo>
                    <a:pt x="1245871" y="1426416"/>
                  </a:lnTo>
                  <a:lnTo>
                    <a:pt x="1245553" y="1425146"/>
                  </a:lnTo>
                  <a:lnTo>
                    <a:pt x="1245871" y="1423876"/>
                  </a:lnTo>
                  <a:lnTo>
                    <a:pt x="1245871" y="1423241"/>
                  </a:lnTo>
                  <a:lnTo>
                    <a:pt x="1246506" y="1422606"/>
                  </a:lnTo>
                  <a:lnTo>
                    <a:pt x="1247141" y="1421971"/>
                  </a:lnTo>
                  <a:lnTo>
                    <a:pt x="1247141" y="1414985"/>
                  </a:lnTo>
                  <a:lnTo>
                    <a:pt x="1247141" y="1414667"/>
                  </a:lnTo>
                  <a:lnTo>
                    <a:pt x="1247141" y="1414032"/>
                  </a:lnTo>
                  <a:lnTo>
                    <a:pt x="1246823" y="1413397"/>
                  </a:lnTo>
                  <a:lnTo>
                    <a:pt x="1246188" y="1413079"/>
                  </a:lnTo>
                  <a:lnTo>
                    <a:pt x="1245553" y="1412762"/>
                  </a:lnTo>
                  <a:lnTo>
                    <a:pt x="1244601" y="1412762"/>
                  </a:lnTo>
                  <a:lnTo>
                    <a:pt x="1243648" y="1412762"/>
                  </a:lnTo>
                  <a:close/>
                  <a:moveTo>
                    <a:pt x="1234441" y="1412762"/>
                  </a:moveTo>
                  <a:lnTo>
                    <a:pt x="1233806" y="1413079"/>
                  </a:lnTo>
                  <a:lnTo>
                    <a:pt x="1232853" y="1413397"/>
                  </a:lnTo>
                  <a:lnTo>
                    <a:pt x="1232853" y="1414032"/>
                  </a:lnTo>
                  <a:lnTo>
                    <a:pt x="1232536" y="1414667"/>
                  </a:lnTo>
                  <a:lnTo>
                    <a:pt x="1232536" y="1414985"/>
                  </a:lnTo>
                  <a:lnTo>
                    <a:pt x="1232536" y="1421971"/>
                  </a:lnTo>
                  <a:lnTo>
                    <a:pt x="1233171" y="1422606"/>
                  </a:lnTo>
                  <a:lnTo>
                    <a:pt x="1234441" y="1423876"/>
                  </a:lnTo>
                  <a:lnTo>
                    <a:pt x="1234441" y="1425146"/>
                  </a:lnTo>
                  <a:lnTo>
                    <a:pt x="1234441" y="1426416"/>
                  </a:lnTo>
                  <a:lnTo>
                    <a:pt x="1236663" y="1426416"/>
                  </a:lnTo>
                  <a:lnTo>
                    <a:pt x="1236663" y="1425146"/>
                  </a:lnTo>
                  <a:lnTo>
                    <a:pt x="1236663" y="1423876"/>
                  </a:lnTo>
                  <a:lnTo>
                    <a:pt x="1236981" y="1423241"/>
                  </a:lnTo>
                  <a:lnTo>
                    <a:pt x="1237616" y="1422606"/>
                  </a:lnTo>
                  <a:lnTo>
                    <a:pt x="1238251" y="1421971"/>
                  </a:lnTo>
                  <a:lnTo>
                    <a:pt x="1238251" y="1414985"/>
                  </a:lnTo>
                  <a:lnTo>
                    <a:pt x="1238251" y="1414667"/>
                  </a:lnTo>
                  <a:lnTo>
                    <a:pt x="1237933" y="1414032"/>
                  </a:lnTo>
                  <a:lnTo>
                    <a:pt x="1237616" y="1413397"/>
                  </a:lnTo>
                  <a:lnTo>
                    <a:pt x="1237298" y="1413079"/>
                  </a:lnTo>
                  <a:lnTo>
                    <a:pt x="1236663" y="1412762"/>
                  </a:lnTo>
                  <a:lnTo>
                    <a:pt x="1235711" y="1412762"/>
                  </a:lnTo>
                  <a:lnTo>
                    <a:pt x="1235393" y="1412762"/>
                  </a:lnTo>
                  <a:lnTo>
                    <a:pt x="1234441" y="1412762"/>
                  </a:lnTo>
                  <a:close/>
                  <a:moveTo>
                    <a:pt x="1224916" y="1412762"/>
                  </a:moveTo>
                  <a:lnTo>
                    <a:pt x="1224281" y="1413079"/>
                  </a:lnTo>
                  <a:lnTo>
                    <a:pt x="1223646" y="1413397"/>
                  </a:lnTo>
                  <a:lnTo>
                    <a:pt x="1223328" y="1414032"/>
                  </a:lnTo>
                  <a:lnTo>
                    <a:pt x="1223328" y="1414667"/>
                  </a:lnTo>
                  <a:lnTo>
                    <a:pt x="1223328" y="1414985"/>
                  </a:lnTo>
                  <a:lnTo>
                    <a:pt x="1223328" y="1421971"/>
                  </a:lnTo>
                  <a:lnTo>
                    <a:pt x="1223963" y="1422606"/>
                  </a:lnTo>
                  <a:lnTo>
                    <a:pt x="1224281" y="1423241"/>
                  </a:lnTo>
                  <a:lnTo>
                    <a:pt x="1224598" y="1423876"/>
                  </a:lnTo>
                  <a:lnTo>
                    <a:pt x="1224916" y="1425146"/>
                  </a:lnTo>
                  <a:lnTo>
                    <a:pt x="1224598" y="1426416"/>
                  </a:lnTo>
                  <a:lnTo>
                    <a:pt x="1224916" y="1426416"/>
                  </a:lnTo>
                  <a:lnTo>
                    <a:pt x="1227456" y="1426416"/>
                  </a:lnTo>
                  <a:lnTo>
                    <a:pt x="1227138" y="1425146"/>
                  </a:lnTo>
                  <a:lnTo>
                    <a:pt x="1227456" y="1423876"/>
                  </a:lnTo>
                  <a:lnTo>
                    <a:pt x="1227773" y="1423241"/>
                  </a:lnTo>
                  <a:lnTo>
                    <a:pt x="1228091" y="1422606"/>
                  </a:lnTo>
                  <a:lnTo>
                    <a:pt x="1229043" y="1421971"/>
                  </a:lnTo>
                  <a:lnTo>
                    <a:pt x="1229043" y="1414985"/>
                  </a:lnTo>
                  <a:lnTo>
                    <a:pt x="1229043" y="1414667"/>
                  </a:lnTo>
                  <a:lnTo>
                    <a:pt x="1228726" y="1414032"/>
                  </a:lnTo>
                  <a:lnTo>
                    <a:pt x="1228408" y="1413397"/>
                  </a:lnTo>
                  <a:lnTo>
                    <a:pt x="1228091" y="1413079"/>
                  </a:lnTo>
                  <a:lnTo>
                    <a:pt x="1227138" y="1412762"/>
                  </a:lnTo>
                  <a:lnTo>
                    <a:pt x="1225868" y="1412762"/>
                  </a:lnTo>
                  <a:lnTo>
                    <a:pt x="1224916" y="1412762"/>
                  </a:lnTo>
                  <a:close/>
                  <a:moveTo>
                    <a:pt x="1216343" y="1412762"/>
                  </a:moveTo>
                  <a:lnTo>
                    <a:pt x="1215391" y="1413079"/>
                  </a:lnTo>
                  <a:lnTo>
                    <a:pt x="1215073" y="1413397"/>
                  </a:lnTo>
                  <a:lnTo>
                    <a:pt x="1214756" y="1414032"/>
                  </a:lnTo>
                  <a:lnTo>
                    <a:pt x="1214438" y="1414667"/>
                  </a:lnTo>
                  <a:lnTo>
                    <a:pt x="1214438" y="1414985"/>
                  </a:lnTo>
                  <a:lnTo>
                    <a:pt x="1214438" y="1421971"/>
                  </a:lnTo>
                  <a:lnTo>
                    <a:pt x="1215391" y="1422606"/>
                  </a:lnTo>
                  <a:lnTo>
                    <a:pt x="1215708" y="1423241"/>
                  </a:lnTo>
                  <a:lnTo>
                    <a:pt x="1216026" y="1423876"/>
                  </a:lnTo>
                  <a:lnTo>
                    <a:pt x="1216343" y="1425146"/>
                  </a:lnTo>
                  <a:lnTo>
                    <a:pt x="1216026" y="1426416"/>
                  </a:lnTo>
                  <a:lnTo>
                    <a:pt x="1218248" y="1426416"/>
                  </a:lnTo>
                  <a:lnTo>
                    <a:pt x="1218248" y="1425146"/>
                  </a:lnTo>
                  <a:lnTo>
                    <a:pt x="1218248" y="1423876"/>
                  </a:lnTo>
                  <a:lnTo>
                    <a:pt x="1218566" y="1423241"/>
                  </a:lnTo>
                  <a:lnTo>
                    <a:pt x="1219518" y="1422606"/>
                  </a:lnTo>
                  <a:lnTo>
                    <a:pt x="1220153" y="1421971"/>
                  </a:lnTo>
                  <a:lnTo>
                    <a:pt x="1220153" y="1414985"/>
                  </a:lnTo>
                  <a:lnTo>
                    <a:pt x="1220153" y="1414667"/>
                  </a:lnTo>
                  <a:lnTo>
                    <a:pt x="1220153" y="1414032"/>
                  </a:lnTo>
                  <a:lnTo>
                    <a:pt x="1219836" y="1413397"/>
                  </a:lnTo>
                  <a:lnTo>
                    <a:pt x="1219201" y="1413079"/>
                  </a:lnTo>
                  <a:lnTo>
                    <a:pt x="1218248" y="1412762"/>
                  </a:lnTo>
                  <a:lnTo>
                    <a:pt x="1217296" y="1412762"/>
                  </a:lnTo>
                  <a:lnTo>
                    <a:pt x="1216343" y="1412762"/>
                  </a:lnTo>
                  <a:close/>
                  <a:moveTo>
                    <a:pt x="1206818" y="1412762"/>
                  </a:moveTo>
                  <a:lnTo>
                    <a:pt x="1206183" y="1413079"/>
                  </a:lnTo>
                  <a:lnTo>
                    <a:pt x="1205548" y="1413397"/>
                  </a:lnTo>
                  <a:lnTo>
                    <a:pt x="1205548" y="1414032"/>
                  </a:lnTo>
                  <a:lnTo>
                    <a:pt x="1205231" y="1414667"/>
                  </a:lnTo>
                  <a:lnTo>
                    <a:pt x="1205231" y="1414985"/>
                  </a:lnTo>
                  <a:lnTo>
                    <a:pt x="1205231" y="1421971"/>
                  </a:lnTo>
                  <a:lnTo>
                    <a:pt x="1205866" y="1422606"/>
                  </a:lnTo>
                  <a:lnTo>
                    <a:pt x="1206501" y="1423241"/>
                  </a:lnTo>
                  <a:lnTo>
                    <a:pt x="1206818" y="1423876"/>
                  </a:lnTo>
                  <a:lnTo>
                    <a:pt x="1206818" y="1425146"/>
                  </a:lnTo>
                  <a:lnTo>
                    <a:pt x="1206818" y="1426416"/>
                  </a:lnTo>
                  <a:lnTo>
                    <a:pt x="1209041" y="1426416"/>
                  </a:lnTo>
                  <a:lnTo>
                    <a:pt x="1209041" y="1425146"/>
                  </a:lnTo>
                  <a:lnTo>
                    <a:pt x="1209041" y="1423876"/>
                  </a:lnTo>
                  <a:lnTo>
                    <a:pt x="1209358" y="1423241"/>
                  </a:lnTo>
                  <a:lnTo>
                    <a:pt x="1209676" y="1422606"/>
                  </a:lnTo>
                  <a:lnTo>
                    <a:pt x="1210628" y="1421971"/>
                  </a:lnTo>
                  <a:lnTo>
                    <a:pt x="1210628" y="1414985"/>
                  </a:lnTo>
                  <a:lnTo>
                    <a:pt x="1210628" y="1414667"/>
                  </a:lnTo>
                  <a:lnTo>
                    <a:pt x="1210311" y="1414032"/>
                  </a:lnTo>
                  <a:lnTo>
                    <a:pt x="1209993" y="1413397"/>
                  </a:lnTo>
                  <a:lnTo>
                    <a:pt x="1209676" y="1413079"/>
                  </a:lnTo>
                  <a:lnTo>
                    <a:pt x="1209041" y="1412762"/>
                  </a:lnTo>
                  <a:lnTo>
                    <a:pt x="1208088" y="1412762"/>
                  </a:lnTo>
                  <a:lnTo>
                    <a:pt x="1207771" y="1412762"/>
                  </a:lnTo>
                  <a:lnTo>
                    <a:pt x="1206818" y="1412762"/>
                  </a:lnTo>
                  <a:close/>
                  <a:moveTo>
                    <a:pt x="1198881" y="1412762"/>
                  </a:moveTo>
                  <a:lnTo>
                    <a:pt x="1198881" y="1426416"/>
                  </a:lnTo>
                  <a:lnTo>
                    <a:pt x="1200468" y="1426416"/>
                  </a:lnTo>
                  <a:lnTo>
                    <a:pt x="1200786" y="1426416"/>
                  </a:lnTo>
                  <a:lnTo>
                    <a:pt x="1200468" y="1425146"/>
                  </a:lnTo>
                  <a:lnTo>
                    <a:pt x="1200786" y="1423876"/>
                  </a:lnTo>
                  <a:lnTo>
                    <a:pt x="1201103" y="1423241"/>
                  </a:lnTo>
                  <a:lnTo>
                    <a:pt x="1201738" y="1422606"/>
                  </a:lnTo>
                  <a:lnTo>
                    <a:pt x="1202691" y="1421971"/>
                  </a:lnTo>
                  <a:lnTo>
                    <a:pt x="1202691" y="1414985"/>
                  </a:lnTo>
                  <a:lnTo>
                    <a:pt x="1202691" y="1414667"/>
                  </a:lnTo>
                  <a:lnTo>
                    <a:pt x="1202373" y="1414032"/>
                  </a:lnTo>
                  <a:lnTo>
                    <a:pt x="1202056" y="1413397"/>
                  </a:lnTo>
                  <a:lnTo>
                    <a:pt x="1201421" y="1413079"/>
                  </a:lnTo>
                  <a:lnTo>
                    <a:pt x="1200468" y="1412762"/>
                  </a:lnTo>
                  <a:lnTo>
                    <a:pt x="1199198" y="1412762"/>
                  </a:lnTo>
                  <a:lnTo>
                    <a:pt x="1198881" y="1412762"/>
                  </a:lnTo>
                  <a:close/>
                  <a:moveTo>
                    <a:pt x="318770" y="1412762"/>
                  </a:moveTo>
                  <a:lnTo>
                    <a:pt x="317817" y="1413079"/>
                  </a:lnTo>
                  <a:lnTo>
                    <a:pt x="317182" y="1413397"/>
                  </a:lnTo>
                  <a:lnTo>
                    <a:pt x="316865" y="1414032"/>
                  </a:lnTo>
                  <a:lnTo>
                    <a:pt x="316547" y="1414667"/>
                  </a:lnTo>
                  <a:lnTo>
                    <a:pt x="316547" y="1414985"/>
                  </a:lnTo>
                  <a:lnTo>
                    <a:pt x="316547" y="1421971"/>
                  </a:lnTo>
                  <a:lnTo>
                    <a:pt x="317500" y="1422606"/>
                  </a:lnTo>
                  <a:lnTo>
                    <a:pt x="318135" y="1423241"/>
                  </a:lnTo>
                  <a:lnTo>
                    <a:pt x="318452" y="1423876"/>
                  </a:lnTo>
                  <a:lnTo>
                    <a:pt x="318770" y="1425146"/>
                  </a:lnTo>
                  <a:lnTo>
                    <a:pt x="318452" y="1426416"/>
                  </a:lnTo>
                  <a:lnTo>
                    <a:pt x="318770" y="1426416"/>
                  </a:lnTo>
                  <a:lnTo>
                    <a:pt x="320675" y="1426416"/>
                  </a:lnTo>
                  <a:lnTo>
                    <a:pt x="320675" y="1412762"/>
                  </a:lnTo>
                  <a:lnTo>
                    <a:pt x="320040" y="1412762"/>
                  </a:lnTo>
                  <a:lnTo>
                    <a:pt x="318770" y="1412762"/>
                  </a:lnTo>
                  <a:close/>
                  <a:moveTo>
                    <a:pt x="310197" y="1412762"/>
                  </a:moveTo>
                  <a:lnTo>
                    <a:pt x="309562" y="1413079"/>
                  </a:lnTo>
                  <a:lnTo>
                    <a:pt x="309245" y="1413397"/>
                  </a:lnTo>
                  <a:lnTo>
                    <a:pt x="308927" y="1414032"/>
                  </a:lnTo>
                  <a:lnTo>
                    <a:pt x="308610" y="1414667"/>
                  </a:lnTo>
                  <a:lnTo>
                    <a:pt x="308610" y="1414985"/>
                  </a:lnTo>
                  <a:lnTo>
                    <a:pt x="308610" y="1421971"/>
                  </a:lnTo>
                  <a:lnTo>
                    <a:pt x="309245" y="1422606"/>
                  </a:lnTo>
                  <a:lnTo>
                    <a:pt x="309880" y="1423241"/>
                  </a:lnTo>
                  <a:lnTo>
                    <a:pt x="310197" y="1423876"/>
                  </a:lnTo>
                  <a:lnTo>
                    <a:pt x="310197" y="1425146"/>
                  </a:lnTo>
                  <a:lnTo>
                    <a:pt x="310197" y="1426416"/>
                  </a:lnTo>
                  <a:lnTo>
                    <a:pt x="312420" y="1426416"/>
                  </a:lnTo>
                  <a:lnTo>
                    <a:pt x="312420" y="1425146"/>
                  </a:lnTo>
                  <a:lnTo>
                    <a:pt x="312420" y="1423876"/>
                  </a:lnTo>
                  <a:lnTo>
                    <a:pt x="312737" y="1423241"/>
                  </a:lnTo>
                  <a:lnTo>
                    <a:pt x="313690" y="1422606"/>
                  </a:lnTo>
                  <a:lnTo>
                    <a:pt x="314325" y="1421971"/>
                  </a:lnTo>
                  <a:lnTo>
                    <a:pt x="314325" y="1414985"/>
                  </a:lnTo>
                  <a:lnTo>
                    <a:pt x="314325" y="1414667"/>
                  </a:lnTo>
                  <a:lnTo>
                    <a:pt x="314007" y="1414032"/>
                  </a:lnTo>
                  <a:lnTo>
                    <a:pt x="313690" y="1413397"/>
                  </a:lnTo>
                  <a:lnTo>
                    <a:pt x="313055" y="1413079"/>
                  </a:lnTo>
                  <a:lnTo>
                    <a:pt x="312420" y="1412762"/>
                  </a:lnTo>
                  <a:lnTo>
                    <a:pt x="311467" y="1412762"/>
                  </a:lnTo>
                  <a:lnTo>
                    <a:pt x="311150" y="1412762"/>
                  </a:lnTo>
                  <a:lnTo>
                    <a:pt x="310197" y="1412762"/>
                  </a:lnTo>
                  <a:close/>
                  <a:moveTo>
                    <a:pt x="300990" y="1412762"/>
                  </a:moveTo>
                  <a:lnTo>
                    <a:pt x="300355" y="1413079"/>
                  </a:lnTo>
                  <a:lnTo>
                    <a:pt x="299720" y="1413397"/>
                  </a:lnTo>
                  <a:lnTo>
                    <a:pt x="299402" y="1414032"/>
                  </a:lnTo>
                  <a:lnTo>
                    <a:pt x="299402" y="1414667"/>
                  </a:lnTo>
                  <a:lnTo>
                    <a:pt x="299402" y="1414985"/>
                  </a:lnTo>
                  <a:lnTo>
                    <a:pt x="299402" y="1421971"/>
                  </a:lnTo>
                  <a:lnTo>
                    <a:pt x="300037" y="1422606"/>
                  </a:lnTo>
                  <a:lnTo>
                    <a:pt x="300672" y="1423876"/>
                  </a:lnTo>
                  <a:lnTo>
                    <a:pt x="300990" y="1425146"/>
                  </a:lnTo>
                  <a:lnTo>
                    <a:pt x="300990" y="1426416"/>
                  </a:lnTo>
                  <a:lnTo>
                    <a:pt x="303212" y="1426416"/>
                  </a:lnTo>
                  <a:lnTo>
                    <a:pt x="302895" y="1425146"/>
                  </a:lnTo>
                  <a:lnTo>
                    <a:pt x="303212" y="1423876"/>
                  </a:lnTo>
                  <a:lnTo>
                    <a:pt x="303530" y="1423241"/>
                  </a:lnTo>
                  <a:lnTo>
                    <a:pt x="303847" y="1422606"/>
                  </a:lnTo>
                  <a:lnTo>
                    <a:pt x="304800" y="1421971"/>
                  </a:lnTo>
                  <a:lnTo>
                    <a:pt x="304800" y="1414985"/>
                  </a:lnTo>
                  <a:lnTo>
                    <a:pt x="304800" y="1414667"/>
                  </a:lnTo>
                  <a:lnTo>
                    <a:pt x="304482" y="1414032"/>
                  </a:lnTo>
                  <a:lnTo>
                    <a:pt x="304165" y="1413397"/>
                  </a:lnTo>
                  <a:lnTo>
                    <a:pt x="303847" y="1413079"/>
                  </a:lnTo>
                  <a:lnTo>
                    <a:pt x="302895" y="1412762"/>
                  </a:lnTo>
                  <a:lnTo>
                    <a:pt x="301942" y="1412762"/>
                  </a:lnTo>
                  <a:lnTo>
                    <a:pt x="300990" y="1412762"/>
                  </a:lnTo>
                  <a:close/>
                  <a:moveTo>
                    <a:pt x="292417" y="1412762"/>
                  </a:moveTo>
                  <a:lnTo>
                    <a:pt x="291147" y="1413079"/>
                  </a:lnTo>
                  <a:lnTo>
                    <a:pt x="290830" y="1413397"/>
                  </a:lnTo>
                  <a:lnTo>
                    <a:pt x="290512" y="1414032"/>
                  </a:lnTo>
                  <a:lnTo>
                    <a:pt x="290195" y="1414667"/>
                  </a:lnTo>
                  <a:lnTo>
                    <a:pt x="290195" y="1414985"/>
                  </a:lnTo>
                  <a:lnTo>
                    <a:pt x="290195" y="1421971"/>
                  </a:lnTo>
                  <a:lnTo>
                    <a:pt x="291147" y="1422606"/>
                  </a:lnTo>
                  <a:lnTo>
                    <a:pt x="292100" y="1423876"/>
                  </a:lnTo>
                  <a:lnTo>
                    <a:pt x="292417" y="1425146"/>
                  </a:lnTo>
                  <a:lnTo>
                    <a:pt x="292100" y="1426416"/>
                  </a:lnTo>
                  <a:lnTo>
                    <a:pt x="294322" y="1426416"/>
                  </a:lnTo>
                  <a:lnTo>
                    <a:pt x="294640" y="1426416"/>
                  </a:lnTo>
                  <a:lnTo>
                    <a:pt x="294322" y="1425146"/>
                  </a:lnTo>
                  <a:lnTo>
                    <a:pt x="294640" y="1423876"/>
                  </a:lnTo>
                  <a:lnTo>
                    <a:pt x="294640" y="1423241"/>
                  </a:lnTo>
                  <a:lnTo>
                    <a:pt x="295275" y="1422606"/>
                  </a:lnTo>
                  <a:lnTo>
                    <a:pt x="295910" y="1421971"/>
                  </a:lnTo>
                  <a:lnTo>
                    <a:pt x="295910" y="1414985"/>
                  </a:lnTo>
                  <a:lnTo>
                    <a:pt x="295910" y="1414667"/>
                  </a:lnTo>
                  <a:lnTo>
                    <a:pt x="295910" y="1414032"/>
                  </a:lnTo>
                  <a:lnTo>
                    <a:pt x="295592" y="1413397"/>
                  </a:lnTo>
                  <a:lnTo>
                    <a:pt x="294957" y="1413079"/>
                  </a:lnTo>
                  <a:lnTo>
                    <a:pt x="294322" y="1412762"/>
                  </a:lnTo>
                  <a:lnTo>
                    <a:pt x="293370" y="1412762"/>
                  </a:lnTo>
                  <a:lnTo>
                    <a:pt x="292417" y="1412762"/>
                  </a:lnTo>
                  <a:close/>
                  <a:moveTo>
                    <a:pt x="282575" y="1412762"/>
                  </a:moveTo>
                  <a:lnTo>
                    <a:pt x="281940" y="1413079"/>
                  </a:lnTo>
                  <a:lnTo>
                    <a:pt x="281305" y="1413397"/>
                  </a:lnTo>
                  <a:lnTo>
                    <a:pt x="281305" y="1414032"/>
                  </a:lnTo>
                  <a:lnTo>
                    <a:pt x="280987" y="1414667"/>
                  </a:lnTo>
                  <a:lnTo>
                    <a:pt x="280987" y="1414985"/>
                  </a:lnTo>
                  <a:lnTo>
                    <a:pt x="280987" y="1421971"/>
                  </a:lnTo>
                  <a:lnTo>
                    <a:pt x="281622" y="1422606"/>
                  </a:lnTo>
                  <a:lnTo>
                    <a:pt x="282257" y="1423241"/>
                  </a:lnTo>
                  <a:lnTo>
                    <a:pt x="282575" y="1423876"/>
                  </a:lnTo>
                  <a:lnTo>
                    <a:pt x="282575" y="1425146"/>
                  </a:lnTo>
                  <a:lnTo>
                    <a:pt x="282575" y="1426416"/>
                  </a:lnTo>
                  <a:lnTo>
                    <a:pt x="285115" y="1426416"/>
                  </a:lnTo>
                  <a:lnTo>
                    <a:pt x="285115" y="1425146"/>
                  </a:lnTo>
                  <a:lnTo>
                    <a:pt x="285115" y="1423876"/>
                  </a:lnTo>
                  <a:lnTo>
                    <a:pt x="286067" y="1422606"/>
                  </a:lnTo>
                  <a:lnTo>
                    <a:pt x="286702" y="1421971"/>
                  </a:lnTo>
                  <a:lnTo>
                    <a:pt x="286702" y="1414985"/>
                  </a:lnTo>
                  <a:lnTo>
                    <a:pt x="286702" y="1414667"/>
                  </a:lnTo>
                  <a:lnTo>
                    <a:pt x="286385" y="1414032"/>
                  </a:lnTo>
                  <a:lnTo>
                    <a:pt x="286067" y="1413397"/>
                  </a:lnTo>
                  <a:lnTo>
                    <a:pt x="285750" y="1413079"/>
                  </a:lnTo>
                  <a:lnTo>
                    <a:pt x="285115" y="1412762"/>
                  </a:lnTo>
                  <a:lnTo>
                    <a:pt x="283527" y="1412762"/>
                  </a:lnTo>
                  <a:lnTo>
                    <a:pt x="282575" y="1412762"/>
                  </a:lnTo>
                  <a:close/>
                  <a:moveTo>
                    <a:pt x="273685" y="1412762"/>
                  </a:moveTo>
                  <a:lnTo>
                    <a:pt x="273050" y="1413079"/>
                  </a:lnTo>
                  <a:lnTo>
                    <a:pt x="272415" y="1413397"/>
                  </a:lnTo>
                  <a:lnTo>
                    <a:pt x="272097" y="1414032"/>
                  </a:lnTo>
                  <a:lnTo>
                    <a:pt x="272097" y="1414667"/>
                  </a:lnTo>
                  <a:lnTo>
                    <a:pt x="272097" y="1414985"/>
                  </a:lnTo>
                  <a:lnTo>
                    <a:pt x="272097" y="1421971"/>
                  </a:lnTo>
                  <a:lnTo>
                    <a:pt x="272732" y="1422606"/>
                  </a:lnTo>
                  <a:lnTo>
                    <a:pt x="273367" y="1423876"/>
                  </a:lnTo>
                  <a:lnTo>
                    <a:pt x="273685" y="1425146"/>
                  </a:lnTo>
                  <a:lnTo>
                    <a:pt x="273367" y="1426416"/>
                  </a:lnTo>
                  <a:lnTo>
                    <a:pt x="273685" y="1426416"/>
                  </a:lnTo>
                  <a:lnTo>
                    <a:pt x="275590" y="1426416"/>
                  </a:lnTo>
                  <a:lnTo>
                    <a:pt x="275907" y="1426416"/>
                  </a:lnTo>
                  <a:lnTo>
                    <a:pt x="275590" y="1425146"/>
                  </a:lnTo>
                  <a:lnTo>
                    <a:pt x="275907" y="1423876"/>
                  </a:lnTo>
                  <a:lnTo>
                    <a:pt x="276225" y="1423241"/>
                  </a:lnTo>
                  <a:lnTo>
                    <a:pt x="276542" y="1422606"/>
                  </a:lnTo>
                  <a:lnTo>
                    <a:pt x="277812" y="1421971"/>
                  </a:lnTo>
                  <a:lnTo>
                    <a:pt x="277812" y="1414985"/>
                  </a:lnTo>
                  <a:lnTo>
                    <a:pt x="277812" y="1414667"/>
                  </a:lnTo>
                  <a:lnTo>
                    <a:pt x="277495" y="1414032"/>
                  </a:lnTo>
                  <a:lnTo>
                    <a:pt x="276860" y="1413397"/>
                  </a:lnTo>
                  <a:lnTo>
                    <a:pt x="276542" y="1413079"/>
                  </a:lnTo>
                  <a:lnTo>
                    <a:pt x="275590" y="1412762"/>
                  </a:lnTo>
                  <a:lnTo>
                    <a:pt x="274637" y="1412762"/>
                  </a:lnTo>
                  <a:lnTo>
                    <a:pt x="273685" y="1412762"/>
                  </a:lnTo>
                  <a:close/>
                  <a:moveTo>
                    <a:pt x="264795" y="1412762"/>
                  </a:moveTo>
                  <a:lnTo>
                    <a:pt x="263842" y="1413079"/>
                  </a:lnTo>
                  <a:lnTo>
                    <a:pt x="263525" y="1413397"/>
                  </a:lnTo>
                  <a:lnTo>
                    <a:pt x="263207" y="1414032"/>
                  </a:lnTo>
                  <a:lnTo>
                    <a:pt x="262572" y="1414667"/>
                  </a:lnTo>
                  <a:lnTo>
                    <a:pt x="262572" y="1414985"/>
                  </a:lnTo>
                  <a:lnTo>
                    <a:pt x="262572" y="1421971"/>
                  </a:lnTo>
                  <a:lnTo>
                    <a:pt x="263842" y="1422606"/>
                  </a:lnTo>
                  <a:lnTo>
                    <a:pt x="264160" y="1423241"/>
                  </a:lnTo>
                  <a:lnTo>
                    <a:pt x="264477" y="1423876"/>
                  </a:lnTo>
                  <a:lnTo>
                    <a:pt x="264795" y="1425146"/>
                  </a:lnTo>
                  <a:lnTo>
                    <a:pt x="264477" y="1426416"/>
                  </a:lnTo>
                  <a:lnTo>
                    <a:pt x="266700" y="1426416"/>
                  </a:lnTo>
                  <a:lnTo>
                    <a:pt x="267017" y="1426416"/>
                  </a:lnTo>
                  <a:lnTo>
                    <a:pt x="266700" y="1425146"/>
                  </a:lnTo>
                  <a:lnTo>
                    <a:pt x="266700" y="1423876"/>
                  </a:lnTo>
                  <a:lnTo>
                    <a:pt x="267652" y="1422606"/>
                  </a:lnTo>
                  <a:lnTo>
                    <a:pt x="268287" y="1421971"/>
                  </a:lnTo>
                  <a:lnTo>
                    <a:pt x="268287" y="1414985"/>
                  </a:lnTo>
                  <a:lnTo>
                    <a:pt x="268287" y="1414667"/>
                  </a:lnTo>
                  <a:lnTo>
                    <a:pt x="268287" y="1414032"/>
                  </a:lnTo>
                  <a:lnTo>
                    <a:pt x="267970" y="1413397"/>
                  </a:lnTo>
                  <a:lnTo>
                    <a:pt x="267335" y="1413079"/>
                  </a:lnTo>
                  <a:lnTo>
                    <a:pt x="266700" y="1412762"/>
                  </a:lnTo>
                  <a:lnTo>
                    <a:pt x="265747" y="1412762"/>
                  </a:lnTo>
                  <a:lnTo>
                    <a:pt x="264795" y="1412762"/>
                  </a:lnTo>
                  <a:close/>
                  <a:moveTo>
                    <a:pt x="254952" y="1412762"/>
                  </a:moveTo>
                  <a:lnTo>
                    <a:pt x="254317" y="1413079"/>
                  </a:lnTo>
                  <a:lnTo>
                    <a:pt x="253682" y="1413397"/>
                  </a:lnTo>
                  <a:lnTo>
                    <a:pt x="253365" y="1414032"/>
                  </a:lnTo>
                  <a:lnTo>
                    <a:pt x="253365" y="1414667"/>
                  </a:lnTo>
                  <a:lnTo>
                    <a:pt x="253365" y="1414985"/>
                  </a:lnTo>
                  <a:lnTo>
                    <a:pt x="253365" y="1421971"/>
                  </a:lnTo>
                  <a:lnTo>
                    <a:pt x="254000" y="1422606"/>
                  </a:lnTo>
                  <a:lnTo>
                    <a:pt x="254635" y="1423241"/>
                  </a:lnTo>
                  <a:lnTo>
                    <a:pt x="254952" y="1423876"/>
                  </a:lnTo>
                  <a:lnTo>
                    <a:pt x="254952" y="1425146"/>
                  </a:lnTo>
                  <a:lnTo>
                    <a:pt x="254952" y="1426416"/>
                  </a:lnTo>
                  <a:lnTo>
                    <a:pt x="257492" y="1426416"/>
                  </a:lnTo>
                  <a:lnTo>
                    <a:pt x="257492" y="1425146"/>
                  </a:lnTo>
                  <a:lnTo>
                    <a:pt x="257492" y="1423876"/>
                  </a:lnTo>
                  <a:lnTo>
                    <a:pt x="257810" y="1423241"/>
                  </a:lnTo>
                  <a:lnTo>
                    <a:pt x="258127" y="1422606"/>
                  </a:lnTo>
                  <a:lnTo>
                    <a:pt x="259080" y="1421971"/>
                  </a:lnTo>
                  <a:lnTo>
                    <a:pt x="259080" y="1414985"/>
                  </a:lnTo>
                  <a:lnTo>
                    <a:pt x="259080" y="1414667"/>
                  </a:lnTo>
                  <a:lnTo>
                    <a:pt x="258762" y="1414032"/>
                  </a:lnTo>
                  <a:lnTo>
                    <a:pt x="258445" y="1413397"/>
                  </a:lnTo>
                  <a:lnTo>
                    <a:pt x="258127" y="1413079"/>
                  </a:lnTo>
                  <a:lnTo>
                    <a:pt x="257492" y="1412762"/>
                  </a:lnTo>
                  <a:lnTo>
                    <a:pt x="256222" y="1412762"/>
                  </a:lnTo>
                  <a:lnTo>
                    <a:pt x="254952" y="1412762"/>
                  </a:lnTo>
                  <a:close/>
                  <a:moveTo>
                    <a:pt x="246062" y="1412762"/>
                  </a:moveTo>
                  <a:lnTo>
                    <a:pt x="245427" y="1413079"/>
                  </a:lnTo>
                  <a:lnTo>
                    <a:pt x="244792" y="1413397"/>
                  </a:lnTo>
                  <a:lnTo>
                    <a:pt x="244475" y="1414032"/>
                  </a:lnTo>
                  <a:lnTo>
                    <a:pt x="244475" y="1414667"/>
                  </a:lnTo>
                  <a:lnTo>
                    <a:pt x="244475" y="1414985"/>
                  </a:lnTo>
                  <a:lnTo>
                    <a:pt x="244475" y="1421971"/>
                  </a:lnTo>
                  <a:lnTo>
                    <a:pt x="245110" y="1422606"/>
                  </a:lnTo>
                  <a:lnTo>
                    <a:pt x="245745" y="1423876"/>
                  </a:lnTo>
                  <a:lnTo>
                    <a:pt x="246062" y="1425146"/>
                  </a:lnTo>
                  <a:lnTo>
                    <a:pt x="245745" y="1426416"/>
                  </a:lnTo>
                  <a:lnTo>
                    <a:pt x="246062" y="1426416"/>
                  </a:lnTo>
                  <a:lnTo>
                    <a:pt x="247967" y="1426416"/>
                  </a:lnTo>
                  <a:lnTo>
                    <a:pt x="248285" y="1426416"/>
                  </a:lnTo>
                  <a:lnTo>
                    <a:pt x="247967" y="1425146"/>
                  </a:lnTo>
                  <a:lnTo>
                    <a:pt x="248285" y="1423876"/>
                  </a:lnTo>
                  <a:lnTo>
                    <a:pt x="248920" y="1423241"/>
                  </a:lnTo>
                  <a:lnTo>
                    <a:pt x="249237" y="1422606"/>
                  </a:lnTo>
                  <a:lnTo>
                    <a:pt x="249872" y="1421971"/>
                  </a:lnTo>
                  <a:lnTo>
                    <a:pt x="249872" y="1414985"/>
                  </a:lnTo>
                  <a:lnTo>
                    <a:pt x="250190" y="1414667"/>
                  </a:lnTo>
                  <a:lnTo>
                    <a:pt x="249872" y="1414032"/>
                  </a:lnTo>
                  <a:lnTo>
                    <a:pt x="249555" y="1413397"/>
                  </a:lnTo>
                  <a:lnTo>
                    <a:pt x="249237" y="1413079"/>
                  </a:lnTo>
                  <a:lnTo>
                    <a:pt x="247967" y="1412762"/>
                  </a:lnTo>
                  <a:lnTo>
                    <a:pt x="247015" y="1412762"/>
                  </a:lnTo>
                  <a:lnTo>
                    <a:pt x="246062" y="1412762"/>
                  </a:lnTo>
                  <a:close/>
                  <a:moveTo>
                    <a:pt x="236855" y="1412762"/>
                  </a:moveTo>
                  <a:lnTo>
                    <a:pt x="236220" y="1413079"/>
                  </a:lnTo>
                  <a:lnTo>
                    <a:pt x="235902" y="1413397"/>
                  </a:lnTo>
                  <a:lnTo>
                    <a:pt x="235585" y="1414032"/>
                  </a:lnTo>
                  <a:lnTo>
                    <a:pt x="235267" y="1414667"/>
                  </a:lnTo>
                  <a:lnTo>
                    <a:pt x="235267" y="1414985"/>
                  </a:lnTo>
                  <a:lnTo>
                    <a:pt x="235267" y="1421971"/>
                  </a:lnTo>
                  <a:lnTo>
                    <a:pt x="236220" y="1422606"/>
                  </a:lnTo>
                  <a:lnTo>
                    <a:pt x="236537" y="1423241"/>
                  </a:lnTo>
                  <a:lnTo>
                    <a:pt x="236855" y="1423876"/>
                  </a:lnTo>
                  <a:lnTo>
                    <a:pt x="237172" y="1425146"/>
                  </a:lnTo>
                  <a:lnTo>
                    <a:pt x="236855" y="1426416"/>
                  </a:lnTo>
                  <a:lnTo>
                    <a:pt x="239077" y="1426416"/>
                  </a:lnTo>
                  <a:lnTo>
                    <a:pt x="239077" y="1425146"/>
                  </a:lnTo>
                  <a:lnTo>
                    <a:pt x="239077" y="1423876"/>
                  </a:lnTo>
                  <a:lnTo>
                    <a:pt x="240030" y="1422606"/>
                  </a:lnTo>
                  <a:lnTo>
                    <a:pt x="240665" y="1421971"/>
                  </a:lnTo>
                  <a:lnTo>
                    <a:pt x="240665" y="1414985"/>
                  </a:lnTo>
                  <a:lnTo>
                    <a:pt x="240665" y="1414667"/>
                  </a:lnTo>
                  <a:lnTo>
                    <a:pt x="240665" y="1414032"/>
                  </a:lnTo>
                  <a:lnTo>
                    <a:pt x="240347" y="1413397"/>
                  </a:lnTo>
                  <a:lnTo>
                    <a:pt x="239712" y="1413079"/>
                  </a:lnTo>
                  <a:lnTo>
                    <a:pt x="239077" y="1412762"/>
                  </a:lnTo>
                  <a:lnTo>
                    <a:pt x="238125" y="1412762"/>
                  </a:lnTo>
                  <a:lnTo>
                    <a:pt x="236855" y="1412762"/>
                  </a:lnTo>
                  <a:close/>
                  <a:moveTo>
                    <a:pt x="227647" y="1412762"/>
                  </a:moveTo>
                  <a:lnTo>
                    <a:pt x="226695" y="1413079"/>
                  </a:lnTo>
                  <a:lnTo>
                    <a:pt x="226060" y="1413397"/>
                  </a:lnTo>
                  <a:lnTo>
                    <a:pt x="225742" y="1414032"/>
                  </a:lnTo>
                  <a:lnTo>
                    <a:pt x="225742" y="1414667"/>
                  </a:lnTo>
                  <a:lnTo>
                    <a:pt x="225742" y="1414985"/>
                  </a:lnTo>
                  <a:lnTo>
                    <a:pt x="225742" y="1421971"/>
                  </a:lnTo>
                  <a:lnTo>
                    <a:pt x="226377" y="1422606"/>
                  </a:lnTo>
                  <a:lnTo>
                    <a:pt x="227647" y="1423876"/>
                  </a:lnTo>
                  <a:lnTo>
                    <a:pt x="227647" y="1425146"/>
                  </a:lnTo>
                  <a:lnTo>
                    <a:pt x="227647" y="1426416"/>
                  </a:lnTo>
                  <a:lnTo>
                    <a:pt x="229870" y="1426416"/>
                  </a:lnTo>
                  <a:lnTo>
                    <a:pt x="229552" y="1425146"/>
                  </a:lnTo>
                  <a:lnTo>
                    <a:pt x="229870" y="1423876"/>
                  </a:lnTo>
                  <a:lnTo>
                    <a:pt x="230187" y="1423241"/>
                  </a:lnTo>
                  <a:lnTo>
                    <a:pt x="230505" y="1422606"/>
                  </a:lnTo>
                  <a:lnTo>
                    <a:pt x="231457" y="1421971"/>
                  </a:lnTo>
                  <a:lnTo>
                    <a:pt x="231457" y="1414985"/>
                  </a:lnTo>
                  <a:lnTo>
                    <a:pt x="231457" y="1414667"/>
                  </a:lnTo>
                  <a:lnTo>
                    <a:pt x="231140" y="1414032"/>
                  </a:lnTo>
                  <a:lnTo>
                    <a:pt x="230822" y="1413397"/>
                  </a:lnTo>
                  <a:lnTo>
                    <a:pt x="230505" y="1413079"/>
                  </a:lnTo>
                  <a:lnTo>
                    <a:pt x="229870" y="1412762"/>
                  </a:lnTo>
                  <a:lnTo>
                    <a:pt x="228600" y="1412762"/>
                  </a:lnTo>
                  <a:lnTo>
                    <a:pt x="227647" y="1412762"/>
                  </a:lnTo>
                  <a:close/>
                  <a:moveTo>
                    <a:pt x="218440" y="1412762"/>
                  </a:moveTo>
                  <a:lnTo>
                    <a:pt x="217805" y="1413079"/>
                  </a:lnTo>
                  <a:lnTo>
                    <a:pt x="217170" y="1413397"/>
                  </a:lnTo>
                  <a:lnTo>
                    <a:pt x="216852" y="1414032"/>
                  </a:lnTo>
                  <a:lnTo>
                    <a:pt x="216852" y="1414667"/>
                  </a:lnTo>
                  <a:lnTo>
                    <a:pt x="216852" y="1414985"/>
                  </a:lnTo>
                  <a:lnTo>
                    <a:pt x="216852" y="1421971"/>
                  </a:lnTo>
                  <a:lnTo>
                    <a:pt x="217487" y="1422606"/>
                  </a:lnTo>
                  <a:lnTo>
                    <a:pt x="217805" y="1423241"/>
                  </a:lnTo>
                  <a:lnTo>
                    <a:pt x="218122" y="1423876"/>
                  </a:lnTo>
                  <a:lnTo>
                    <a:pt x="218440" y="1425146"/>
                  </a:lnTo>
                  <a:lnTo>
                    <a:pt x="218122" y="1426416"/>
                  </a:lnTo>
                  <a:lnTo>
                    <a:pt x="218440" y="1426416"/>
                  </a:lnTo>
                  <a:lnTo>
                    <a:pt x="220662" y="1426416"/>
                  </a:lnTo>
                  <a:lnTo>
                    <a:pt x="220980" y="1426416"/>
                  </a:lnTo>
                  <a:lnTo>
                    <a:pt x="220662" y="1425146"/>
                  </a:lnTo>
                  <a:lnTo>
                    <a:pt x="220980" y="1423876"/>
                  </a:lnTo>
                  <a:lnTo>
                    <a:pt x="221297" y="1423241"/>
                  </a:lnTo>
                  <a:lnTo>
                    <a:pt x="221615" y="1422606"/>
                  </a:lnTo>
                  <a:lnTo>
                    <a:pt x="222250" y="1421971"/>
                  </a:lnTo>
                  <a:lnTo>
                    <a:pt x="222250" y="1414985"/>
                  </a:lnTo>
                  <a:lnTo>
                    <a:pt x="222250" y="1414667"/>
                  </a:lnTo>
                  <a:lnTo>
                    <a:pt x="222250" y="1414032"/>
                  </a:lnTo>
                  <a:lnTo>
                    <a:pt x="221932" y="1413397"/>
                  </a:lnTo>
                  <a:lnTo>
                    <a:pt x="221297" y="1413079"/>
                  </a:lnTo>
                  <a:lnTo>
                    <a:pt x="220662" y="1412762"/>
                  </a:lnTo>
                  <a:lnTo>
                    <a:pt x="219392" y="1412762"/>
                  </a:lnTo>
                  <a:lnTo>
                    <a:pt x="218440" y="1412762"/>
                  </a:lnTo>
                  <a:close/>
                  <a:moveTo>
                    <a:pt x="209867" y="1412762"/>
                  </a:moveTo>
                  <a:lnTo>
                    <a:pt x="209867" y="1426416"/>
                  </a:lnTo>
                  <a:lnTo>
                    <a:pt x="211455" y="1426416"/>
                  </a:lnTo>
                  <a:lnTo>
                    <a:pt x="211137" y="1425146"/>
                  </a:lnTo>
                  <a:lnTo>
                    <a:pt x="211455" y="1423876"/>
                  </a:lnTo>
                  <a:lnTo>
                    <a:pt x="211772" y="1423241"/>
                  </a:lnTo>
                  <a:lnTo>
                    <a:pt x="212407" y="1422606"/>
                  </a:lnTo>
                  <a:lnTo>
                    <a:pt x="213677" y="1421971"/>
                  </a:lnTo>
                  <a:lnTo>
                    <a:pt x="213677" y="1414985"/>
                  </a:lnTo>
                  <a:lnTo>
                    <a:pt x="213677" y="1414667"/>
                  </a:lnTo>
                  <a:lnTo>
                    <a:pt x="213360" y="1414032"/>
                  </a:lnTo>
                  <a:lnTo>
                    <a:pt x="213042" y="1413397"/>
                  </a:lnTo>
                  <a:lnTo>
                    <a:pt x="212090" y="1413079"/>
                  </a:lnTo>
                  <a:lnTo>
                    <a:pt x="211455" y="1412762"/>
                  </a:lnTo>
                  <a:lnTo>
                    <a:pt x="210185" y="1412762"/>
                  </a:lnTo>
                  <a:lnTo>
                    <a:pt x="209867" y="1412762"/>
                  </a:lnTo>
                  <a:close/>
                  <a:moveTo>
                    <a:pt x="153035" y="1412762"/>
                  </a:moveTo>
                  <a:lnTo>
                    <a:pt x="152400" y="1413079"/>
                  </a:lnTo>
                  <a:lnTo>
                    <a:pt x="151765" y="1414032"/>
                  </a:lnTo>
                  <a:lnTo>
                    <a:pt x="151765" y="1414667"/>
                  </a:lnTo>
                  <a:lnTo>
                    <a:pt x="151765" y="1414985"/>
                  </a:lnTo>
                  <a:lnTo>
                    <a:pt x="151765" y="1421971"/>
                  </a:lnTo>
                  <a:lnTo>
                    <a:pt x="152400" y="1422606"/>
                  </a:lnTo>
                  <a:lnTo>
                    <a:pt x="153035" y="1423876"/>
                  </a:lnTo>
                  <a:lnTo>
                    <a:pt x="153035" y="1425146"/>
                  </a:lnTo>
                  <a:lnTo>
                    <a:pt x="153035" y="1426416"/>
                  </a:lnTo>
                  <a:lnTo>
                    <a:pt x="154305" y="1426416"/>
                  </a:lnTo>
                  <a:lnTo>
                    <a:pt x="154305" y="1412762"/>
                  </a:lnTo>
                  <a:lnTo>
                    <a:pt x="153987" y="1412762"/>
                  </a:lnTo>
                  <a:lnTo>
                    <a:pt x="153035" y="1412762"/>
                  </a:lnTo>
                  <a:close/>
                  <a:moveTo>
                    <a:pt x="145732" y="1412762"/>
                  </a:moveTo>
                  <a:lnTo>
                    <a:pt x="145097" y="1413079"/>
                  </a:lnTo>
                  <a:lnTo>
                    <a:pt x="144462" y="1414032"/>
                  </a:lnTo>
                  <a:lnTo>
                    <a:pt x="144462" y="1414667"/>
                  </a:lnTo>
                  <a:lnTo>
                    <a:pt x="144462" y="1414985"/>
                  </a:lnTo>
                  <a:lnTo>
                    <a:pt x="144462" y="1421971"/>
                  </a:lnTo>
                  <a:lnTo>
                    <a:pt x="145097" y="1422606"/>
                  </a:lnTo>
                  <a:lnTo>
                    <a:pt x="145415" y="1423876"/>
                  </a:lnTo>
                  <a:lnTo>
                    <a:pt x="145732" y="1425146"/>
                  </a:lnTo>
                  <a:lnTo>
                    <a:pt x="145415" y="1426416"/>
                  </a:lnTo>
                  <a:lnTo>
                    <a:pt x="145732" y="1426416"/>
                  </a:lnTo>
                  <a:lnTo>
                    <a:pt x="147320" y="1426416"/>
                  </a:lnTo>
                  <a:lnTo>
                    <a:pt x="147320" y="1425146"/>
                  </a:lnTo>
                  <a:lnTo>
                    <a:pt x="147320" y="1423876"/>
                  </a:lnTo>
                  <a:lnTo>
                    <a:pt x="148272" y="1422606"/>
                  </a:lnTo>
                  <a:lnTo>
                    <a:pt x="148907" y="1421971"/>
                  </a:lnTo>
                  <a:lnTo>
                    <a:pt x="148907" y="1414985"/>
                  </a:lnTo>
                  <a:lnTo>
                    <a:pt x="148907" y="1414667"/>
                  </a:lnTo>
                  <a:lnTo>
                    <a:pt x="148907" y="1414032"/>
                  </a:lnTo>
                  <a:lnTo>
                    <a:pt x="148272" y="1413079"/>
                  </a:lnTo>
                  <a:lnTo>
                    <a:pt x="147320" y="1412762"/>
                  </a:lnTo>
                  <a:lnTo>
                    <a:pt x="146367" y="1412762"/>
                  </a:lnTo>
                  <a:lnTo>
                    <a:pt x="145732" y="1412762"/>
                  </a:lnTo>
                  <a:close/>
                  <a:moveTo>
                    <a:pt x="137795" y="1412762"/>
                  </a:moveTo>
                  <a:lnTo>
                    <a:pt x="137160" y="1413079"/>
                  </a:lnTo>
                  <a:lnTo>
                    <a:pt x="136525" y="1414032"/>
                  </a:lnTo>
                  <a:lnTo>
                    <a:pt x="136525" y="1414667"/>
                  </a:lnTo>
                  <a:lnTo>
                    <a:pt x="136525" y="1414985"/>
                  </a:lnTo>
                  <a:lnTo>
                    <a:pt x="136525" y="1421971"/>
                  </a:lnTo>
                  <a:lnTo>
                    <a:pt x="137160" y="1422606"/>
                  </a:lnTo>
                  <a:lnTo>
                    <a:pt x="137477" y="1423876"/>
                  </a:lnTo>
                  <a:lnTo>
                    <a:pt x="137795" y="1425146"/>
                  </a:lnTo>
                  <a:lnTo>
                    <a:pt x="137477" y="1426416"/>
                  </a:lnTo>
                  <a:lnTo>
                    <a:pt x="137795" y="1426416"/>
                  </a:lnTo>
                  <a:lnTo>
                    <a:pt x="139382" y="1426416"/>
                  </a:lnTo>
                  <a:lnTo>
                    <a:pt x="139382" y="1425146"/>
                  </a:lnTo>
                  <a:lnTo>
                    <a:pt x="139382" y="1423876"/>
                  </a:lnTo>
                  <a:lnTo>
                    <a:pt x="140017" y="1422606"/>
                  </a:lnTo>
                  <a:lnTo>
                    <a:pt x="140970" y="1421971"/>
                  </a:lnTo>
                  <a:lnTo>
                    <a:pt x="140970" y="1414985"/>
                  </a:lnTo>
                  <a:lnTo>
                    <a:pt x="140970" y="1414667"/>
                  </a:lnTo>
                  <a:lnTo>
                    <a:pt x="140970" y="1414032"/>
                  </a:lnTo>
                  <a:lnTo>
                    <a:pt x="140017" y="1413079"/>
                  </a:lnTo>
                  <a:lnTo>
                    <a:pt x="139382" y="1412762"/>
                  </a:lnTo>
                  <a:lnTo>
                    <a:pt x="138430" y="1412762"/>
                  </a:lnTo>
                  <a:lnTo>
                    <a:pt x="137795" y="1412762"/>
                  </a:lnTo>
                  <a:close/>
                  <a:moveTo>
                    <a:pt x="129857" y="1412762"/>
                  </a:moveTo>
                  <a:lnTo>
                    <a:pt x="129540" y="1413079"/>
                  </a:lnTo>
                  <a:lnTo>
                    <a:pt x="128905" y="1414032"/>
                  </a:lnTo>
                  <a:lnTo>
                    <a:pt x="128587" y="1414667"/>
                  </a:lnTo>
                  <a:lnTo>
                    <a:pt x="128587" y="1414985"/>
                  </a:lnTo>
                  <a:lnTo>
                    <a:pt x="128587" y="1421971"/>
                  </a:lnTo>
                  <a:lnTo>
                    <a:pt x="129222" y="1422606"/>
                  </a:lnTo>
                  <a:lnTo>
                    <a:pt x="129857" y="1423876"/>
                  </a:lnTo>
                  <a:lnTo>
                    <a:pt x="129857" y="1425146"/>
                  </a:lnTo>
                  <a:lnTo>
                    <a:pt x="129857" y="1426416"/>
                  </a:lnTo>
                  <a:lnTo>
                    <a:pt x="131762" y="1426416"/>
                  </a:lnTo>
                  <a:lnTo>
                    <a:pt x="131445" y="1425146"/>
                  </a:lnTo>
                  <a:lnTo>
                    <a:pt x="131762" y="1423876"/>
                  </a:lnTo>
                  <a:lnTo>
                    <a:pt x="132397" y="1422606"/>
                  </a:lnTo>
                  <a:lnTo>
                    <a:pt x="133032" y="1421971"/>
                  </a:lnTo>
                  <a:lnTo>
                    <a:pt x="133032" y="1414985"/>
                  </a:lnTo>
                  <a:lnTo>
                    <a:pt x="133032" y="1414667"/>
                  </a:lnTo>
                  <a:lnTo>
                    <a:pt x="132715" y="1414032"/>
                  </a:lnTo>
                  <a:lnTo>
                    <a:pt x="132080" y="1413079"/>
                  </a:lnTo>
                  <a:lnTo>
                    <a:pt x="131445" y="1412762"/>
                  </a:lnTo>
                  <a:lnTo>
                    <a:pt x="130810" y="1412762"/>
                  </a:lnTo>
                  <a:lnTo>
                    <a:pt x="129857" y="1412762"/>
                  </a:lnTo>
                  <a:close/>
                  <a:moveTo>
                    <a:pt x="122237" y="1412762"/>
                  </a:moveTo>
                  <a:lnTo>
                    <a:pt x="121602" y="1413079"/>
                  </a:lnTo>
                  <a:lnTo>
                    <a:pt x="120967" y="1414032"/>
                  </a:lnTo>
                  <a:lnTo>
                    <a:pt x="120967" y="1414667"/>
                  </a:lnTo>
                  <a:lnTo>
                    <a:pt x="120967" y="1414985"/>
                  </a:lnTo>
                  <a:lnTo>
                    <a:pt x="120967" y="1421971"/>
                  </a:lnTo>
                  <a:lnTo>
                    <a:pt x="121285" y="1422606"/>
                  </a:lnTo>
                  <a:lnTo>
                    <a:pt x="121920" y="1423876"/>
                  </a:lnTo>
                  <a:lnTo>
                    <a:pt x="122237" y="1425146"/>
                  </a:lnTo>
                  <a:lnTo>
                    <a:pt x="121920" y="1426416"/>
                  </a:lnTo>
                  <a:lnTo>
                    <a:pt x="122237" y="1426416"/>
                  </a:lnTo>
                  <a:lnTo>
                    <a:pt x="123825" y="1426416"/>
                  </a:lnTo>
                  <a:lnTo>
                    <a:pt x="123825" y="1425146"/>
                  </a:lnTo>
                  <a:lnTo>
                    <a:pt x="123825" y="1423876"/>
                  </a:lnTo>
                  <a:lnTo>
                    <a:pt x="124460" y="1422606"/>
                  </a:lnTo>
                  <a:lnTo>
                    <a:pt x="125095" y="1421971"/>
                  </a:lnTo>
                  <a:lnTo>
                    <a:pt x="125095" y="1414985"/>
                  </a:lnTo>
                  <a:lnTo>
                    <a:pt x="125095" y="1414667"/>
                  </a:lnTo>
                  <a:lnTo>
                    <a:pt x="125095" y="1414032"/>
                  </a:lnTo>
                  <a:lnTo>
                    <a:pt x="124460" y="1413079"/>
                  </a:lnTo>
                  <a:lnTo>
                    <a:pt x="123825" y="1412762"/>
                  </a:lnTo>
                  <a:lnTo>
                    <a:pt x="122872" y="1412762"/>
                  </a:lnTo>
                  <a:lnTo>
                    <a:pt x="122237" y="1412762"/>
                  </a:lnTo>
                  <a:close/>
                  <a:moveTo>
                    <a:pt x="1008062" y="1235075"/>
                  </a:moveTo>
                  <a:lnTo>
                    <a:pt x="1008062" y="1284288"/>
                  </a:lnTo>
                  <a:lnTo>
                    <a:pt x="1019175" y="1284288"/>
                  </a:lnTo>
                  <a:lnTo>
                    <a:pt x="1019175" y="1247702"/>
                  </a:lnTo>
                  <a:lnTo>
                    <a:pt x="1015134" y="1242846"/>
                  </a:lnTo>
                  <a:lnTo>
                    <a:pt x="1011767" y="1238313"/>
                  </a:lnTo>
                  <a:lnTo>
                    <a:pt x="1008062" y="1235075"/>
                  </a:lnTo>
                  <a:close/>
                  <a:moveTo>
                    <a:pt x="511175" y="1235075"/>
                  </a:moveTo>
                  <a:lnTo>
                    <a:pt x="507702" y="1238313"/>
                  </a:lnTo>
                  <a:lnTo>
                    <a:pt x="503882" y="1242846"/>
                  </a:lnTo>
                  <a:lnTo>
                    <a:pt x="500062" y="1247702"/>
                  </a:lnTo>
                  <a:lnTo>
                    <a:pt x="500062" y="1284288"/>
                  </a:lnTo>
                  <a:lnTo>
                    <a:pt x="511175" y="1284288"/>
                  </a:lnTo>
                  <a:lnTo>
                    <a:pt x="511175" y="1235075"/>
                  </a:lnTo>
                  <a:close/>
                  <a:moveTo>
                    <a:pt x="837366" y="1189037"/>
                  </a:moveTo>
                  <a:lnTo>
                    <a:pt x="832962" y="1189349"/>
                  </a:lnTo>
                  <a:lnTo>
                    <a:pt x="828873" y="1190282"/>
                  </a:lnTo>
                  <a:lnTo>
                    <a:pt x="821952" y="1191527"/>
                  </a:lnTo>
                  <a:lnTo>
                    <a:pt x="817863" y="1192461"/>
                  </a:lnTo>
                  <a:lnTo>
                    <a:pt x="815975" y="1193084"/>
                  </a:lnTo>
                  <a:lnTo>
                    <a:pt x="815975" y="1209270"/>
                  </a:lnTo>
                  <a:lnTo>
                    <a:pt x="884238" y="1236662"/>
                  </a:lnTo>
                  <a:lnTo>
                    <a:pt x="884238" y="1201177"/>
                  </a:lnTo>
                  <a:lnTo>
                    <a:pt x="877947" y="1197753"/>
                  </a:lnTo>
                  <a:lnTo>
                    <a:pt x="871655" y="1194640"/>
                  </a:lnTo>
                  <a:lnTo>
                    <a:pt x="865364" y="1192773"/>
                  </a:lnTo>
                  <a:lnTo>
                    <a:pt x="859701" y="1191216"/>
                  </a:lnTo>
                  <a:lnTo>
                    <a:pt x="853724" y="1190282"/>
                  </a:lnTo>
                  <a:lnTo>
                    <a:pt x="848062" y="1189349"/>
                  </a:lnTo>
                  <a:lnTo>
                    <a:pt x="842400" y="1189037"/>
                  </a:lnTo>
                  <a:lnTo>
                    <a:pt x="837366" y="1189037"/>
                  </a:lnTo>
                  <a:close/>
                  <a:moveTo>
                    <a:pt x="671195" y="1189037"/>
                  </a:moveTo>
                  <a:lnTo>
                    <a:pt x="665480" y="1189357"/>
                  </a:lnTo>
                  <a:lnTo>
                    <a:pt x="659765" y="1189996"/>
                  </a:lnTo>
                  <a:lnTo>
                    <a:pt x="654685" y="1191275"/>
                  </a:lnTo>
                  <a:lnTo>
                    <a:pt x="650240" y="1192553"/>
                  </a:lnTo>
                  <a:lnTo>
                    <a:pt x="646430" y="1194151"/>
                  </a:lnTo>
                  <a:lnTo>
                    <a:pt x="642620" y="1196069"/>
                  </a:lnTo>
                  <a:lnTo>
                    <a:pt x="640080" y="1197667"/>
                  </a:lnTo>
                  <a:lnTo>
                    <a:pt x="637857" y="1198946"/>
                  </a:lnTo>
                  <a:lnTo>
                    <a:pt x="634365" y="1201183"/>
                  </a:lnTo>
                  <a:lnTo>
                    <a:pt x="633412" y="1202142"/>
                  </a:lnTo>
                  <a:lnTo>
                    <a:pt x="633412" y="1236662"/>
                  </a:lnTo>
                  <a:lnTo>
                    <a:pt x="701675" y="1207576"/>
                  </a:lnTo>
                  <a:lnTo>
                    <a:pt x="701675" y="1192553"/>
                  </a:lnTo>
                  <a:lnTo>
                    <a:pt x="693103" y="1190635"/>
                  </a:lnTo>
                  <a:lnTo>
                    <a:pt x="685165" y="1189677"/>
                  </a:lnTo>
                  <a:lnTo>
                    <a:pt x="677862" y="1189037"/>
                  </a:lnTo>
                  <a:lnTo>
                    <a:pt x="671195" y="1189037"/>
                  </a:lnTo>
                  <a:close/>
                  <a:moveTo>
                    <a:pt x="870744" y="992187"/>
                  </a:moveTo>
                  <a:lnTo>
                    <a:pt x="870744" y="993113"/>
                  </a:lnTo>
                  <a:lnTo>
                    <a:pt x="870744" y="993422"/>
                  </a:lnTo>
                  <a:lnTo>
                    <a:pt x="870744" y="1000831"/>
                  </a:lnTo>
                  <a:lnTo>
                    <a:pt x="870215" y="1001757"/>
                  </a:lnTo>
                  <a:lnTo>
                    <a:pt x="869950" y="1002683"/>
                  </a:lnTo>
                  <a:lnTo>
                    <a:pt x="874713" y="1003300"/>
                  </a:lnTo>
                  <a:lnTo>
                    <a:pt x="874449" y="1002683"/>
                  </a:lnTo>
                  <a:lnTo>
                    <a:pt x="873655" y="1001757"/>
                  </a:lnTo>
                  <a:lnTo>
                    <a:pt x="873655" y="994039"/>
                  </a:lnTo>
                  <a:lnTo>
                    <a:pt x="873655" y="992805"/>
                  </a:lnTo>
                  <a:lnTo>
                    <a:pt x="870744" y="992187"/>
                  </a:lnTo>
                  <a:close/>
                  <a:moveTo>
                    <a:pt x="648448" y="992187"/>
                  </a:moveTo>
                  <a:lnTo>
                    <a:pt x="645366" y="992805"/>
                  </a:lnTo>
                  <a:lnTo>
                    <a:pt x="645366" y="994039"/>
                  </a:lnTo>
                  <a:lnTo>
                    <a:pt x="645366" y="1001757"/>
                  </a:lnTo>
                  <a:lnTo>
                    <a:pt x="644805" y="1002683"/>
                  </a:lnTo>
                  <a:lnTo>
                    <a:pt x="644525" y="1003300"/>
                  </a:lnTo>
                  <a:lnTo>
                    <a:pt x="649288" y="1002683"/>
                  </a:lnTo>
                  <a:lnTo>
                    <a:pt x="649008" y="1001757"/>
                  </a:lnTo>
                  <a:lnTo>
                    <a:pt x="648448" y="1000831"/>
                  </a:lnTo>
                  <a:lnTo>
                    <a:pt x="648448" y="993422"/>
                  </a:lnTo>
                  <a:lnTo>
                    <a:pt x="648448" y="992187"/>
                  </a:lnTo>
                  <a:close/>
                  <a:moveTo>
                    <a:pt x="862806" y="990600"/>
                  </a:moveTo>
                  <a:lnTo>
                    <a:pt x="862806" y="991603"/>
                  </a:lnTo>
                  <a:lnTo>
                    <a:pt x="862806" y="992271"/>
                  </a:lnTo>
                  <a:lnTo>
                    <a:pt x="862806" y="1000292"/>
                  </a:lnTo>
                  <a:lnTo>
                    <a:pt x="862541" y="1000961"/>
                  </a:lnTo>
                  <a:lnTo>
                    <a:pt x="862012" y="1002632"/>
                  </a:lnTo>
                  <a:lnTo>
                    <a:pt x="866775" y="1003300"/>
                  </a:lnTo>
                  <a:lnTo>
                    <a:pt x="866511" y="1002298"/>
                  </a:lnTo>
                  <a:lnTo>
                    <a:pt x="865717" y="1001295"/>
                  </a:lnTo>
                  <a:lnTo>
                    <a:pt x="865717" y="993274"/>
                  </a:lnTo>
                  <a:lnTo>
                    <a:pt x="865717" y="992606"/>
                  </a:lnTo>
                  <a:lnTo>
                    <a:pt x="865981" y="991269"/>
                  </a:lnTo>
                  <a:lnTo>
                    <a:pt x="862806" y="990600"/>
                  </a:lnTo>
                  <a:close/>
                  <a:moveTo>
                    <a:pt x="855486" y="990600"/>
                  </a:moveTo>
                  <a:lnTo>
                    <a:pt x="855486" y="991577"/>
                  </a:lnTo>
                  <a:lnTo>
                    <a:pt x="855486" y="999718"/>
                  </a:lnTo>
                  <a:lnTo>
                    <a:pt x="854781" y="1000369"/>
                  </a:lnTo>
                  <a:lnTo>
                    <a:pt x="854428" y="1001346"/>
                  </a:lnTo>
                  <a:lnTo>
                    <a:pt x="854075" y="1002323"/>
                  </a:lnTo>
                  <a:lnTo>
                    <a:pt x="860425" y="1003300"/>
                  </a:lnTo>
                  <a:lnTo>
                    <a:pt x="859720" y="1001672"/>
                  </a:lnTo>
                  <a:lnTo>
                    <a:pt x="859014" y="1001021"/>
                  </a:lnTo>
                  <a:lnTo>
                    <a:pt x="859014" y="993205"/>
                  </a:lnTo>
                  <a:lnTo>
                    <a:pt x="859014" y="992554"/>
                  </a:lnTo>
                  <a:lnTo>
                    <a:pt x="859367" y="991252"/>
                  </a:lnTo>
                  <a:lnTo>
                    <a:pt x="855486" y="990600"/>
                  </a:lnTo>
                  <a:close/>
                  <a:moveTo>
                    <a:pt x="664042" y="990600"/>
                  </a:moveTo>
                  <a:lnTo>
                    <a:pt x="660960" y="991252"/>
                  </a:lnTo>
                  <a:lnTo>
                    <a:pt x="661241" y="992554"/>
                  </a:lnTo>
                  <a:lnTo>
                    <a:pt x="661241" y="993205"/>
                  </a:lnTo>
                  <a:lnTo>
                    <a:pt x="661241" y="1001021"/>
                  </a:lnTo>
                  <a:lnTo>
                    <a:pt x="660680" y="1001672"/>
                  </a:lnTo>
                  <a:lnTo>
                    <a:pt x="660400" y="1003300"/>
                  </a:lnTo>
                  <a:lnTo>
                    <a:pt x="665163" y="1002323"/>
                  </a:lnTo>
                  <a:lnTo>
                    <a:pt x="664883" y="1001346"/>
                  </a:lnTo>
                  <a:lnTo>
                    <a:pt x="664603" y="1000369"/>
                  </a:lnTo>
                  <a:lnTo>
                    <a:pt x="664042" y="999718"/>
                  </a:lnTo>
                  <a:lnTo>
                    <a:pt x="664042" y="991577"/>
                  </a:lnTo>
                  <a:lnTo>
                    <a:pt x="664042" y="990600"/>
                  </a:lnTo>
                  <a:close/>
                  <a:moveTo>
                    <a:pt x="656385" y="990600"/>
                  </a:moveTo>
                  <a:lnTo>
                    <a:pt x="653022" y="991269"/>
                  </a:lnTo>
                  <a:lnTo>
                    <a:pt x="653303" y="992606"/>
                  </a:lnTo>
                  <a:lnTo>
                    <a:pt x="653303" y="993274"/>
                  </a:lnTo>
                  <a:lnTo>
                    <a:pt x="653303" y="1001295"/>
                  </a:lnTo>
                  <a:lnTo>
                    <a:pt x="652742" y="1002298"/>
                  </a:lnTo>
                  <a:lnTo>
                    <a:pt x="652462" y="1003300"/>
                  </a:lnTo>
                  <a:lnTo>
                    <a:pt x="657225" y="1002632"/>
                  </a:lnTo>
                  <a:lnTo>
                    <a:pt x="656665" y="1000961"/>
                  </a:lnTo>
                  <a:lnTo>
                    <a:pt x="656385" y="1000292"/>
                  </a:lnTo>
                  <a:lnTo>
                    <a:pt x="656385" y="992271"/>
                  </a:lnTo>
                  <a:lnTo>
                    <a:pt x="656385" y="991603"/>
                  </a:lnTo>
                  <a:lnTo>
                    <a:pt x="656385" y="990600"/>
                  </a:lnTo>
                  <a:close/>
                  <a:moveTo>
                    <a:pt x="847474" y="989012"/>
                  </a:moveTo>
                  <a:lnTo>
                    <a:pt x="847474" y="990015"/>
                  </a:lnTo>
                  <a:lnTo>
                    <a:pt x="847474" y="998036"/>
                  </a:lnTo>
                  <a:lnTo>
                    <a:pt x="846806" y="999039"/>
                  </a:lnTo>
                  <a:lnTo>
                    <a:pt x="846471" y="1000041"/>
                  </a:lnTo>
                  <a:lnTo>
                    <a:pt x="846137" y="1001044"/>
                  </a:lnTo>
                  <a:lnTo>
                    <a:pt x="852487" y="1001712"/>
                  </a:lnTo>
                  <a:lnTo>
                    <a:pt x="852487" y="1001044"/>
                  </a:lnTo>
                  <a:lnTo>
                    <a:pt x="851819" y="1000041"/>
                  </a:lnTo>
                  <a:lnTo>
                    <a:pt x="851484" y="999373"/>
                  </a:lnTo>
                  <a:lnTo>
                    <a:pt x="851484" y="991018"/>
                  </a:lnTo>
                  <a:lnTo>
                    <a:pt x="851484" y="990683"/>
                  </a:lnTo>
                  <a:lnTo>
                    <a:pt x="851484" y="989681"/>
                  </a:lnTo>
                  <a:lnTo>
                    <a:pt x="847474" y="989012"/>
                  </a:lnTo>
                  <a:close/>
                  <a:moveTo>
                    <a:pt x="839537" y="989012"/>
                  </a:moveTo>
                  <a:lnTo>
                    <a:pt x="839537" y="989305"/>
                  </a:lnTo>
                  <a:lnTo>
                    <a:pt x="839537" y="996323"/>
                  </a:lnTo>
                  <a:lnTo>
                    <a:pt x="838869" y="997201"/>
                  </a:lnTo>
                  <a:lnTo>
                    <a:pt x="838534" y="998371"/>
                  </a:lnTo>
                  <a:lnTo>
                    <a:pt x="838200" y="999540"/>
                  </a:lnTo>
                  <a:lnTo>
                    <a:pt x="844550" y="1000125"/>
                  </a:lnTo>
                  <a:lnTo>
                    <a:pt x="844550" y="999248"/>
                  </a:lnTo>
                  <a:lnTo>
                    <a:pt x="843882" y="998371"/>
                  </a:lnTo>
                  <a:lnTo>
                    <a:pt x="843547" y="997493"/>
                  </a:lnTo>
                  <a:lnTo>
                    <a:pt x="843547" y="990474"/>
                  </a:lnTo>
                  <a:lnTo>
                    <a:pt x="843547" y="989305"/>
                  </a:lnTo>
                  <a:lnTo>
                    <a:pt x="839537" y="989012"/>
                  </a:lnTo>
                  <a:close/>
                  <a:moveTo>
                    <a:pt x="679767" y="989012"/>
                  </a:moveTo>
                  <a:lnTo>
                    <a:pt x="675640" y="989305"/>
                  </a:lnTo>
                  <a:lnTo>
                    <a:pt x="675640" y="990474"/>
                  </a:lnTo>
                  <a:lnTo>
                    <a:pt x="675640" y="997493"/>
                  </a:lnTo>
                  <a:lnTo>
                    <a:pt x="675322" y="998371"/>
                  </a:lnTo>
                  <a:lnTo>
                    <a:pt x="674687" y="999248"/>
                  </a:lnTo>
                  <a:lnTo>
                    <a:pt x="674687" y="1000125"/>
                  </a:lnTo>
                  <a:lnTo>
                    <a:pt x="681037" y="999540"/>
                  </a:lnTo>
                  <a:lnTo>
                    <a:pt x="680720" y="998371"/>
                  </a:lnTo>
                  <a:lnTo>
                    <a:pt x="680402" y="997201"/>
                  </a:lnTo>
                  <a:lnTo>
                    <a:pt x="679767" y="996323"/>
                  </a:lnTo>
                  <a:lnTo>
                    <a:pt x="679767" y="989305"/>
                  </a:lnTo>
                  <a:lnTo>
                    <a:pt x="679767" y="989012"/>
                  </a:lnTo>
                  <a:close/>
                  <a:moveTo>
                    <a:pt x="671513" y="989012"/>
                  </a:moveTo>
                  <a:lnTo>
                    <a:pt x="667703" y="989681"/>
                  </a:lnTo>
                  <a:lnTo>
                    <a:pt x="667703" y="990683"/>
                  </a:lnTo>
                  <a:lnTo>
                    <a:pt x="667703" y="991018"/>
                  </a:lnTo>
                  <a:lnTo>
                    <a:pt x="667703" y="999373"/>
                  </a:lnTo>
                  <a:lnTo>
                    <a:pt x="667385" y="1000041"/>
                  </a:lnTo>
                  <a:lnTo>
                    <a:pt x="666750" y="1001044"/>
                  </a:lnTo>
                  <a:lnTo>
                    <a:pt x="666750" y="1001712"/>
                  </a:lnTo>
                  <a:lnTo>
                    <a:pt x="673100" y="1001044"/>
                  </a:lnTo>
                  <a:lnTo>
                    <a:pt x="672783" y="1000041"/>
                  </a:lnTo>
                  <a:lnTo>
                    <a:pt x="672148" y="999039"/>
                  </a:lnTo>
                  <a:lnTo>
                    <a:pt x="671513" y="998036"/>
                  </a:lnTo>
                  <a:lnTo>
                    <a:pt x="671513" y="990015"/>
                  </a:lnTo>
                  <a:lnTo>
                    <a:pt x="671513" y="989012"/>
                  </a:lnTo>
                  <a:close/>
                  <a:moveTo>
                    <a:pt x="831705" y="987425"/>
                  </a:moveTo>
                  <a:lnTo>
                    <a:pt x="831705" y="988060"/>
                  </a:lnTo>
                  <a:lnTo>
                    <a:pt x="831705" y="995680"/>
                  </a:lnTo>
                  <a:lnTo>
                    <a:pt x="831128" y="996633"/>
                  </a:lnTo>
                  <a:lnTo>
                    <a:pt x="830551" y="997903"/>
                  </a:lnTo>
                  <a:lnTo>
                    <a:pt x="830262" y="999490"/>
                  </a:lnTo>
                  <a:lnTo>
                    <a:pt x="836612" y="1000125"/>
                  </a:lnTo>
                  <a:lnTo>
                    <a:pt x="836323" y="998855"/>
                  </a:lnTo>
                  <a:lnTo>
                    <a:pt x="836035" y="997585"/>
                  </a:lnTo>
                  <a:lnTo>
                    <a:pt x="835458" y="996633"/>
                  </a:lnTo>
                  <a:lnTo>
                    <a:pt x="835458" y="989013"/>
                  </a:lnTo>
                  <a:lnTo>
                    <a:pt x="835458" y="988060"/>
                  </a:lnTo>
                  <a:lnTo>
                    <a:pt x="831705" y="987425"/>
                  </a:lnTo>
                  <a:close/>
                  <a:moveTo>
                    <a:pt x="823595" y="987425"/>
                  </a:moveTo>
                  <a:lnTo>
                    <a:pt x="823595" y="987995"/>
                  </a:lnTo>
                  <a:lnTo>
                    <a:pt x="823595" y="995119"/>
                  </a:lnTo>
                  <a:lnTo>
                    <a:pt x="822960" y="995689"/>
                  </a:lnTo>
                  <a:lnTo>
                    <a:pt x="822643" y="996829"/>
                  </a:lnTo>
                  <a:lnTo>
                    <a:pt x="822325" y="997968"/>
                  </a:lnTo>
                  <a:lnTo>
                    <a:pt x="828675" y="998538"/>
                  </a:lnTo>
                  <a:lnTo>
                    <a:pt x="828358" y="997398"/>
                  </a:lnTo>
                  <a:lnTo>
                    <a:pt x="828040" y="996259"/>
                  </a:lnTo>
                  <a:lnTo>
                    <a:pt x="827405" y="995404"/>
                  </a:lnTo>
                  <a:lnTo>
                    <a:pt x="827405" y="988565"/>
                  </a:lnTo>
                  <a:lnTo>
                    <a:pt x="827405" y="987710"/>
                  </a:lnTo>
                  <a:lnTo>
                    <a:pt x="823595" y="987425"/>
                  </a:lnTo>
                  <a:close/>
                  <a:moveTo>
                    <a:pt x="695642" y="987425"/>
                  </a:moveTo>
                  <a:lnTo>
                    <a:pt x="691832" y="987710"/>
                  </a:lnTo>
                  <a:lnTo>
                    <a:pt x="691832" y="988565"/>
                  </a:lnTo>
                  <a:lnTo>
                    <a:pt x="691832" y="995404"/>
                  </a:lnTo>
                  <a:lnTo>
                    <a:pt x="691197" y="996259"/>
                  </a:lnTo>
                  <a:lnTo>
                    <a:pt x="690880" y="997398"/>
                  </a:lnTo>
                  <a:lnTo>
                    <a:pt x="690562" y="998538"/>
                  </a:lnTo>
                  <a:lnTo>
                    <a:pt x="696912" y="997968"/>
                  </a:lnTo>
                  <a:lnTo>
                    <a:pt x="696595" y="996829"/>
                  </a:lnTo>
                  <a:lnTo>
                    <a:pt x="696277" y="995689"/>
                  </a:lnTo>
                  <a:lnTo>
                    <a:pt x="695642" y="995119"/>
                  </a:lnTo>
                  <a:lnTo>
                    <a:pt x="695642" y="987995"/>
                  </a:lnTo>
                  <a:lnTo>
                    <a:pt x="695642" y="987425"/>
                  </a:lnTo>
                  <a:close/>
                  <a:moveTo>
                    <a:pt x="687821" y="987425"/>
                  </a:moveTo>
                  <a:lnTo>
                    <a:pt x="683780" y="988060"/>
                  </a:lnTo>
                  <a:lnTo>
                    <a:pt x="683780" y="989013"/>
                  </a:lnTo>
                  <a:lnTo>
                    <a:pt x="683780" y="996633"/>
                  </a:lnTo>
                  <a:lnTo>
                    <a:pt x="683202" y="997585"/>
                  </a:lnTo>
                  <a:lnTo>
                    <a:pt x="682914" y="998855"/>
                  </a:lnTo>
                  <a:lnTo>
                    <a:pt x="682625" y="1000125"/>
                  </a:lnTo>
                  <a:lnTo>
                    <a:pt x="688975" y="999490"/>
                  </a:lnTo>
                  <a:lnTo>
                    <a:pt x="688686" y="997903"/>
                  </a:lnTo>
                  <a:lnTo>
                    <a:pt x="688109" y="996633"/>
                  </a:lnTo>
                  <a:lnTo>
                    <a:pt x="687821" y="995680"/>
                  </a:lnTo>
                  <a:lnTo>
                    <a:pt x="687821" y="988060"/>
                  </a:lnTo>
                  <a:lnTo>
                    <a:pt x="687821" y="987425"/>
                  </a:lnTo>
                  <a:close/>
                  <a:moveTo>
                    <a:pt x="984885" y="925512"/>
                  </a:moveTo>
                  <a:lnTo>
                    <a:pt x="983297" y="926147"/>
                  </a:lnTo>
                  <a:lnTo>
                    <a:pt x="981710" y="926782"/>
                  </a:lnTo>
                  <a:lnTo>
                    <a:pt x="980440" y="927735"/>
                  </a:lnTo>
                  <a:lnTo>
                    <a:pt x="979487" y="928687"/>
                  </a:lnTo>
                  <a:lnTo>
                    <a:pt x="977900" y="931227"/>
                  </a:lnTo>
                  <a:lnTo>
                    <a:pt x="976947" y="933450"/>
                  </a:lnTo>
                  <a:lnTo>
                    <a:pt x="976312" y="935672"/>
                  </a:lnTo>
                  <a:lnTo>
                    <a:pt x="981392" y="939165"/>
                  </a:lnTo>
                  <a:lnTo>
                    <a:pt x="981392" y="943292"/>
                  </a:lnTo>
                  <a:lnTo>
                    <a:pt x="978217" y="945197"/>
                  </a:lnTo>
                  <a:lnTo>
                    <a:pt x="979170" y="946785"/>
                  </a:lnTo>
                  <a:lnTo>
                    <a:pt x="979805" y="948372"/>
                  </a:lnTo>
                  <a:lnTo>
                    <a:pt x="980440" y="950277"/>
                  </a:lnTo>
                  <a:lnTo>
                    <a:pt x="980757" y="952500"/>
                  </a:lnTo>
                  <a:lnTo>
                    <a:pt x="981075" y="956310"/>
                  </a:lnTo>
                  <a:lnTo>
                    <a:pt x="980757" y="960755"/>
                  </a:lnTo>
                  <a:lnTo>
                    <a:pt x="980440" y="964248"/>
                  </a:lnTo>
                  <a:lnTo>
                    <a:pt x="980122" y="967423"/>
                  </a:lnTo>
                  <a:lnTo>
                    <a:pt x="979487" y="969963"/>
                  </a:lnTo>
                  <a:lnTo>
                    <a:pt x="1006475" y="977900"/>
                  </a:lnTo>
                  <a:lnTo>
                    <a:pt x="1006475" y="969645"/>
                  </a:lnTo>
                  <a:lnTo>
                    <a:pt x="1003618" y="967105"/>
                  </a:lnTo>
                  <a:lnTo>
                    <a:pt x="1003618" y="964565"/>
                  </a:lnTo>
                  <a:lnTo>
                    <a:pt x="1006475" y="962343"/>
                  </a:lnTo>
                  <a:lnTo>
                    <a:pt x="1006158" y="957263"/>
                  </a:lnTo>
                  <a:lnTo>
                    <a:pt x="1005840" y="952818"/>
                  </a:lnTo>
                  <a:lnTo>
                    <a:pt x="1005205" y="948690"/>
                  </a:lnTo>
                  <a:lnTo>
                    <a:pt x="1004253" y="945197"/>
                  </a:lnTo>
                  <a:lnTo>
                    <a:pt x="1002983" y="941705"/>
                  </a:lnTo>
                  <a:lnTo>
                    <a:pt x="1002030" y="939165"/>
                  </a:lnTo>
                  <a:lnTo>
                    <a:pt x="1000760" y="936307"/>
                  </a:lnTo>
                  <a:lnTo>
                    <a:pt x="999808" y="934402"/>
                  </a:lnTo>
                  <a:lnTo>
                    <a:pt x="997585" y="931227"/>
                  </a:lnTo>
                  <a:lnTo>
                    <a:pt x="995045" y="928687"/>
                  </a:lnTo>
                  <a:lnTo>
                    <a:pt x="993775" y="927735"/>
                  </a:lnTo>
                  <a:lnTo>
                    <a:pt x="993140" y="927417"/>
                  </a:lnTo>
                  <a:lnTo>
                    <a:pt x="990917" y="926147"/>
                  </a:lnTo>
                  <a:lnTo>
                    <a:pt x="988377" y="925512"/>
                  </a:lnTo>
                  <a:lnTo>
                    <a:pt x="986472" y="925512"/>
                  </a:lnTo>
                  <a:lnTo>
                    <a:pt x="984885" y="925512"/>
                  </a:lnTo>
                  <a:close/>
                  <a:moveTo>
                    <a:pt x="531614" y="925512"/>
                  </a:moveTo>
                  <a:lnTo>
                    <a:pt x="529299" y="926147"/>
                  </a:lnTo>
                  <a:lnTo>
                    <a:pt x="526653" y="927417"/>
                  </a:lnTo>
                  <a:lnTo>
                    <a:pt x="525991" y="927735"/>
                  </a:lnTo>
                  <a:lnTo>
                    <a:pt x="524668" y="928687"/>
                  </a:lnTo>
                  <a:lnTo>
                    <a:pt x="522353" y="931227"/>
                  </a:lnTo>
                  <a:lnTo>
                    <a:pt x="519707" y="934402"/>
                  </a:lnTo>
                  <a:lnTo>
                    <a:pt x="518385" y="936307"/>
                  </a:lnTo>
                  <a:lnTo>
                    <a:pt x="517392" y="939165"/>
                  </a:lnTo>
                  <a:lnTo>
                    <a:pt x="516400" y="941705"/>
                  </a:lnTo>
                  <a:lnTo>
                    <a:pt x="515408" y="945197"/>
                  </a:lnTo>
                  <a:lnTo>
                    <a:pt x="514416" y="948690"/>
                  </a:lnTo>
                  <a:lnTo>
                    <a:pt x="513424" y="952818"/>
                  </a:lnTo>
                  <a:lnTo>
                    <a:pt x="513093" y="957263"/>
                  </a:lnTo>
                  <a:lnTo>
                    <a:pt x="512762" y="962343"/>
                  </a:lnTo>
                  <a:lnTo>
                    <a:pt x="515739" y="964565"/>
                  </a:lnTo>
                  <a:lnTo>
                    <a:pt x="515739" y="967105"/>
                  </a:lnTo>
                  <a:lnTo>
                    <a:pt x="512762" y="969645"/>
                  </a:lnTo>
                  <a:lnTo>
                    <a:pt x="512762" y="977900"/>
                  </a:lnTo>
                  <a:lnTo>
                    <a:pt x="540874" y="969963"/>
                  </a:lnTo>
                  <a:lnTo>
                    <a:pt x="540213" y="967423"/>
                  </a:lnTo>
                  <a:lnTo>
                    <a:pt x="539882" y="964248"/>
                  </a:lnTo>
                  <a:lnTo>
                    <a:pt x="539551" y="960755"/>
                  </a:lnTo>
                  <a:lnTo>
                    <a:pt x="539220" y="956310"/>
                  </a:lnTo>
                  <a:lnTo>
                    <a:pt x="539551" y="952500"/>
                  </a:lnTo>
                  <a:lnTo>
                    <a:pt x="539882" y="950277"/>
                  </a:lnTo>
                  <a:lnTo>
                    <a:pt x="540543" y="948372"/>
                  </a:lnTo>
                  <a:lnTo>
                    <a:pt x="541205" y="946785"/>
                  </a:lnTo>
                  <a:lnTo>
                    <a:pt x="542197" y="945197"/>
                  </a:lnTo>
                  <a:lnTo>
                    <a:pt x="538890" y="943292"/>
                  </a:lnTo>
                  <a:lnTo>
                    <a:pt x="538890" y="939165"/>
                  </a:lnTo>
                  <a:lnTo>
                    <a:pt x="544512" y="935672"/>
                  </a:lnTo>
                  <a:lnTo>
                    <a:pt x="543520" y="933450"/>
                  </a:lnTo>
                  <a:lnTo>
                    <a:pt x="542528" y="931227"/>
                  </a:lnTo>
                  <a:lnTo>
                    <a:pt x="540874" y="928687"/>
                  </a:lnTo>
                  <a:lnTo>
                    <a:pt x="539882" y="927735"/>
                  </a:lnTo>
                  <a:lnTo>
                    <a:pt x="538559" y="926782"/>
                  </a:lnTo>
                  <a:lnTo>
                    <a:pt x="537236" y="926147"/>
                  </a:lnTo>
                  <a:lnTo>
                    <a:pt x="535252" y="925512"/>
                  </a:lnTo>
                  <a:lnTo>
                    <a:pt x="533598" y="925512"/>
                  </a:lnTo>
                  <a:lnTo>
                    <a:pt x="531614" y="925512"/>
                  </a:lnTo>
                  <a:close/>
                  <a:moveTo>
                    <a:pt x="844658" y="874712"/>
                  </a:moveTo>
                  <a:lnTo>
                    <a:pt x="841429" y="875029"/>
                  </a:lnTo>
                  <a:lnTo>
                    <a:pt x="837877" y="875662"/>
                  </a:lnTo>
                  <a:lnTo>
                    <a:pt x="833680" y="876928"/>
                  </a:lnTo>
                  <a:lnTo>
                    <a:pt x="831420" y="877878"/>
                  </a:lnTo>
                  <a:lnTo>
                    <a:pt x="829159" y="878827"/>
                  </a:lnTo>
                  <a:lnTo>
                    <a:pt x="827222" y="880410"/>
                  </a:lnTo>
                  <a:lnTo>
                    <a:pt x="825285" y="881992"/>
                  </a:lnTo>
                  <a:lnTo>
                    <a:pt x="823993" y="883892"/>
                  </a:lnTo>
                  <a:lnTo>
                    <a:pt x="822379" y="886107"/>
                  </a:lnTo>
                  <a:lnTo>
                    <a:pt x="821410" y="888956"/>
                  </a:lnTo>
                  <a:lnTo>
                    <a:pt x="820765" y="892121"/>
                  </a:lnTo>
                  <a:lnTo>
                    <a:pt x="824962" y="892121"/>
                  </a:lnTo>
                  <a:lnTo>
                    <a:pt x="823993" y="897819"/>
                  </a:lnTo>
                  <a:lnTo>
                    <a:pt x="822379" y="900668"/>
                  </a:lnTo>
                  <a:lnTo>
                    <a:pt x="821087" y="903516"/>
                  </a:lnTo>
                  <a:lnTo>
                    <a:pt x="820119" y="904782"/>
                  </a:lnTo>
                  <a:lnTo>
                    <a:pt x="819150" y="905732"/>
                  </a:lnTo>
                  <a:lnTo>
                    <a:pt x="819796" y="971253"/>
                  </a:lnTo>
                  <a:lnTo>
                    <a:pt x="839492" y="973152"/>
                  </a:lnTo>
                  <a:lnTo>
                    <a:pt x="855313" y="975051"/>
                  </a:lnTo>
                  <a:lnTo>
                    <a:pt x="867582" y="976634"/>
                  </a:lnTo>
                  <a:lnTo>
                    <a:pt x="875977" y="977900"/>
                  </a:lnTo>
                  <a:lnTo>
                    <a:pt x="876300" y="919343"/>
                  </a:lnTo>
                  <a:lnTo>
                    <a:pt x="873394" y="913645"/>
                  </a:lnTo>
                  <a:lnTo>
                    <a:pt x="871780" y="909530"/>
                  </a:lnTo>
                  <a:lnTo>
                    <a:pt x="875654" y="902567"/>
                  </a:lnTo>
                  <a:lnTo>
                    <a:pt x="875654" y="901301"/>
                  </a:lnTo>
                  <a:lnTo>
                    <a:pt x="874686" y="897819"/>
                  </a:lnTo>
                  <a:lnTo>
                    <a:pt x="872748" y="893071"/>
                  </a:lnTo>
                  <a:lnTo>
                    <a:pt x="871457" y="890539"/>
                  </a:lnTo>
                  <a:lnTo>
                    <a:pt x="870165" y="888006"/>
                  </a:lnTo>
                  <a:lnTo>
                    <a:pt x="868551" y="885158"/>
                  </a:lnTo>
                  <a:lnTo>
                    <a:pt x="865968" y="882625"/>
                  </a:lnTo>
                  <a:lnTo>
                    <a:pt x="863708" y="880410"/>
                  </a:lnTo>
                  <a:lnTo>
                    <a:pt x="860802" y="878194"/>
                  </a:lnTo>
                  <a:lnTo>
                    <a:pt x="857573" y="876611"/>
                  </a:lnTo>
                  <a:lnTo>
                    <a:pt x="854021" y="875345"/>
                  </a:lnTo>
                  <a:lnTo>
                    <a:pt x="849501" y="874712"/>
                  </a:lnTo>
                  <a:lnTo>
                    <a:pt x="844658" y="874712"/>
                  </a:lnTo>
                  <a:close/>
                  <a:moveTo>
                    <a:pt x="669736" y="874712"/>
                  </a:moveTo>
                  <a:lnTo>
                    <a:pt x="665216" y="875345"/>
                  </a:lnTo>
                  <a:lnTo>
                    <a:pt x="661664" y="876611"/>
                  </a:lnTo>
                  <a:lnTo>
                    <a:pt x="658758" y="878194"/>
                  </a:lnTo>
                  <a:lnTo>
                    <a:pt x="655529" y="880410"/>
                  </a:lnTo>
                  <a:lnTo>
                    <a:pt x="653269" y="882625"/>
                  </a:lnTo>
                  <a:lnTo>
                    <a:pt x="650686" y="885158"/>
                  </a:lnTo>
                  <a:lnTo>
                    <a:pt x="649072" y="888006"/>
                  </a:lnTo>
                  <a:lnTo>
                    <a:pt x="647780" y="890539"/>
                  </a:lnTo>
                  <a:lnTo>
                    <a:pt x="646489" y="893071"/>
                  </a:lnTo>
                  <a:lnTo>
                    <a:pt x="644874" y="897819"/>
                  </a:lnTo>
                  <a:lnTo>
                    <a:pt x="643906" y="901301"/>
                  </a:lnTo>
                  <a:lnTo>
                    <a:pt x="643906" y="902567"/>
                  </a:lnTo>
                  <a:lnTo>
                    <a:pt x="647780" y="909530"/>
                  </a:lnTo>
                  <a:lnTo>
                    <a:pt x="645520" y="913645"/>
                  </a:lnTo>
                  <a:lnTo>
                    <a:pt x="642937" y="919343"/>
                  </a:lnTo>
                  <a:lnTo>
                    <a:pt x="643260" y="977900"/>
                  </a:lnTo>
                  <a:lnTo>
                    <a:pt x="651978" y="976634"/>
                  </a:lnTo>
                  <a:lnTo>
                    <a:pt x="663924" y="975051"/>
                  </a:lnTo>
                  <a:lnTo>
                    <a:pt x="679746" y="973152"/>
                  </a:lnTo>
                  <a:lnTo>
                    <a:pt x="699441" y="971253"/>
                  </a:lnTo>
                  <a:lnTo>
                    <a:pt x="700087" y="905732"/>
                  </a:lnTo>
                  <a:lnTo>
                    <a:pt x="699118" y="904782"/>
                  </a:lnTo>
                  <a:lnTo>
                    <a:pt x="698150" y="903516"/>
                  </a:lnTo>
                  <a:lnTo>
                    <a:pt x="696858" y="900668"/>
                  </a:lnTo>
                  <a:lnTo>
                    <a:pt x="695567" y="897819"/>
                  </a:lnTo>
                  <a:lnTo>
                    <a:pt x="694275" y="892121"/>
                  </a:lnTo>
                  <a:lnTo>
                    <a:pt x="698473" y="892121"/>
                  </a:lnTo>
                  <a:lnTo>
                    <a:pt x="697827" y="888956"/>
                  </a:lnTo>
                  <a:lnTo>
                    <a:pt x="696858" y="886107"/>
                  </a:lnTo>
                  <a:lnTo>
                    <a:pt x="695567" y="883892"/>
                  </a:lnTo>
                  <a:lnTo>
                    <a:pt x="693952" y="881992"/>
                  </a:lnTo>
                  <a:lnTo>
                    <a:pt x="692015" y="880410"/>
                  </a:lnTo>
                  <a:lnTo>
                    <a:pt x="690078" y="878827"/>
                  </a:lnTo>
                  <a:lnTo>
                    <a:pt x="688141" y="877878"/>
                  </a:lnTo>
                  <a:lnTo>
                    <a:pt x="685557" y="876928"/>
                  </a:lnTo>
                  <a:lnTo>
                    <a:pt x="681683" y="875662"/>
                  </a:lnTo>
                  <a:lnTo>
                    <a:pt x="677808" y="875029"/>
                  </a:lnTo>
                  <a:lnTo>
                    <a:pt x="674579" y="874712"/>
                  </a:lnTo>
                  <a:lnTo>
                    <a:pt x="669736" y="874712"/>
                  </a:lnTo>
                  <a:close/>
                  <a:moveTo>
                    <a:pt x="820737" y="414337"/>
                  </a:moveTo>
                  <a:lnTo>
                    <a:pt x="820737" y="416233"/>
                  </a:lnTo>
                  <a:lnTo>
                    <a:pt x="823971" y="416233"/>
                  </a:lnTo>
                  <a:lnTo>
                    <a:pt x="823971" y="420656"/>
                  </a:lnTo>
                  <a:lnTo>
                    <a:pt x="823383" y="421919"/>
                  </a:lnTo>
                  <a:lnTo>
                    <a:pt x="822795" y="422551"/>
                  </a:lnTo>
                  <a:lnTo>
                    <a:pt x="821913" y="423815"/>
                  </a:lnTo>
                  <a:lnTo>
                    <a:pt x="821031" y="424447"/>
                  </a:lnTo>
                  <a:lnTo>
                    <a:pt x="820737" y="424763"/>
                  </a:lnTo>
                  <a:lnTo>
                    <a:pt x="820737" y="472783"/>
                  </a:lnTo>
                  <a:lnTo>
                    <a:pt x="823383" y="474362"/>
                  </a:lnTo>
                  <a:lnTo>
                    <a:pt x="826323" y="475942"/>
                  </a:lnTo>
                  <a:lnTo>
                    <a:pt x="828675" y="477837"/>
                  </a:lnTo>
                  <a:lnTo>
                    <a:pt x="828675" y="424763"/>
                  </a:lnTo>
                  <a:lnTo>
                    <a:pt x="828087" y="424447"/>
                  </a:lnTo>
                  <a:lnTo>
                    <a:pt x="827499" y="423815"/>
                  </a:lnTo>
                  <a:lnTo>
                    <a:pt x="826911" y="422551"/>
                  </a:lnTo>
                  <a:lnTo>
                    <a:pt x="826911" y="421287"/>
                  </a:lnTo>
                  <a:lnTo>
                    <a:pt x="826911" y="420972"/>
                  </a:lnTo>
                  <a:lnTo>
                    <a:pt x="826323" y="420340"/>
                  </a:lnTo>
                  <a:lnTo>
                    <a:pt x="825735" y="419392"/>
                  </a:lnTo>
                  <a:lnTo>
                    <a:pt x="825441" y="416865"/>
                  </a:lnTo>
                  <a:lnTo>
                    <a:pt x="825441" y="415285"/>
                  </a:lnTo>
                  <a:lnTo>
                    <a:pt x="825441" y="414337"/>
                  </a:lnTo>
                  <a:lnTo>
                    <a:pt x="820737" y="414337"/>
                  </a:lnTo>
                  <a:close/>
                  <a:moveTo>
                    <a:pt x="693796" y="414337"/>
                  </a:moveTo>
                  <a:lnTo>
                    <a:pt x="693796" y="415285"/>
                  </a:lnTo>
                  <a:lnTo>
                    <a:pt x="693796" y="416865"/>
                  </a:lnTo>
                  <a:lnTo>
                    <a:pt x="693502" y="419392"/>
                  </a:lnTo>
                  <a:lnTo>
                    <a:pt x="692914" y="420340"/>
                  </a:lnTo>
                  <a:lnTo>
                    <a:pt x="692326" y="420972"/>
                  </a:lnTo>
                  <a:lnTo>
                    <a:pt x="692326" y="421287"/>
                  </a:lnTo>
                  <a:lnTo>
                    <a:pt x="692326" y="422551"/>
                  </a:lnTo>
                  <a:lnTo>
                    <a:pt x="691738" y="423815"/>
                  </a:lnTo>
                  <a:lnTo>
                    <a:pt x="691150" y="424447"/>
                  </a:lnTo>
                  <a:lnTo>
                    <a:pt x="690562" y="424763"/>
                  </a:lnTo>
                  <a:lnTo>
                    <a:pt x="690562" y="477837"/>
                  </a:lnTo>
                  <a:lnTo>
                    <a:pt x="692914" y="475942"/>
                  </a:lnTo>
                  <a:lnTo>
                    <a:pt x="695560" y="474362"/>
                  </a:lnTo>
                  <a:lnTo>
                    <a:pt x="698500" y="472783"/>
                  </a:lnTo>
                  <a:lnTo>
                    <a:pt x="698500" y="424763"/>
                  </a:lnTo>
                  <a:lnTo>
                    <a:pt x="698206" y="424447"/>
                  </a:lnTo>
                  <a:lnTo>
                    <a:pt x="697324" y="423815"/>
                  </a:lnTo>
                  <a:lnTo>
                    <a:pt x="696442" y="422551"/>
                  </a:lnTo>
                  <a:lnTo>
                    <a:pt x="695854" y="421919"/>
                  </a:lnTo>
                  <a:lnTo>
                    <a:pt x="695560" y="420656"/>
                  </a:lnTo>
                  <a:lnTo>
                    <a:pt x="695560" y="416233"/>
                  </a:lnTo>
                  <a:lnTo>
                    <a:pt x="698206" y="416233"/>
                  </a:lnTo>
                  <a:lnTo>
                    <a:pt x="698206" y="414337"/>
                  </a:lnTo>
                  <a:lnTo>
                    <a:pt x="693796" y="414337"/>
                  </a:lnTo>
                  <a:close/>
                  <a:moveTo>
                    <a:pt x="788353" y="395287"/>
                  </a:moveTo>
                  <a:lnTo>
                    <a:pt x="786765" y="395603"/>
                  </a:lnTo>
                  <a:lnTo>
                    <a:pt x="785813" y="396235"/>
                  </a:lnTo>
                  <a:lnTo>
                    <a:pt x="784543" y="397184"/>
                  </a:lnTo>
                  <a:lnTo>
                    <a:pt x="783908" y="398764"/>
                  </a:lnTo>
                  <a:lnTo>
                    <a:pt x="782638" y="400976"/>
                  </a:lnTo>
                  <a:lnTo>
                    <a:pt x="781685" y="403189"/>
                  </a:lnTo>
                  <a:lnTo>
                    <a:pt x="781050" y="406033"/>
                  </a:lnTo>
                  <a:lnTo>
                    <a:pt x="783590" y="406982"/>
                  </a:lnTo>
                  <a:lnTo>
                    <a:pt x="781368" y="416463"/>
                  </a:lnTo>
                  <a:lnTo>
                    <a:pt x="781368" y="457236"/>
                  </a:lnTo>
                  <a:lnTo>
                    <a:pt x="785178" y="458500"/>
                  </a:lnTo>
                  <a:lnTo>
                    <a:pt x="785178" y="461028"/>
                  </a:lnTo>
                  <a:lnTo>
                    <a:pt x="794068" y="462609"/>
                  </a:lnTo>
                  <a:lnTo>
                    <a:pt x="800101" y="463873"/>
                  </a:lnTo>
                  <a:lnTo>
                    <a:pt x="803276" y="464821"/>
                  </a:lnTo>
                  <a:lnTo>
                    <a:pt x="804228" y="465137"/>
                  </a:lnTo>
                  <a:lnTo>
                    <a:pt x="803911" y="437008"/>
                  </a:lnTo>
                  <a:lnTo>
                    <a:pt x="802006" y="434163"/>
                  </a:lnTo>
                  <a:lnTo>
                    <a:pt x="802006" y="431951"/>
                  </a:lnTo>
                  <a:lnTo>
                    <a:pt x="804863" y="430054"/>
                  </a:lnTo>
                  <a:lnTo>
                    <a:pt x="804228" y="421204"/>
                  </a:lnTo>
                  <a:lnTo>
                    <a:pt x="802958" y="414251"/>
                  </a:lnTo>
                  <a:lnTo>
                    <a:pt x="801371" y="408562"/>
                  </a:lnTo>
                  <a:lnTo>
                    <a:pt x="799783" y="404137"/>
                  </a:lnTo>
                  <a:lnTo>
                    <a:pt x="798195" y="401292"/>
                  </a:lnTo>
                  <a:lnTo>
                    <a:pt x="796925" y="399396"/>
                  </a:lnTo>
                  <a:lnTo>
                    <a:pt x="795655" y="398132"/>
                  </a:lnTo>
                  <a:lnTo>
                    <a:pt x="793433" y="396552"/>
                  </a:lnTo>
                  <a:lnTo>
                    <a:pt x="791528" y="395603"/>
                  </a:lnTo>
                  <a:lnTo>
                    <a:pt x="789940" y="395287"/>
                  </a:lnTo>
                  <a:lnTo>
                    <a:pt x="788353" y="395287"/>
                  </a:lnTo>
                  <a:close/>
                  <a:moveTo>
                    <a:pt x="729102" y="395287"/>
                  </a:moveTo>
                  <a:lnTo>
                    <a:pt x="727535" y="395603"/>
                  </a:lnTo>
                  <a:lnTo>
                    <a:pt x="725655" y="396552"/>
                  </a:lnTo>
                  <a:lnTo>
                    <a:pt x="723775" y="398132"/>
                  </a:lnTo>
                  <a:lnTo>
                    <a:pt x="722208" y="399396"/>
                  </a:lnTo>
                  <a:lnTo>
                    <a:pt x="720955" y="401292"/>
                  </a:lnTo>
                  <a:lnTo>
                    <a:pt x="719388" y="404137"/>
                  </a:lnTo>
                  <a:lnTo>
                    <a:pt x="717822" y="408562"/>
                  </a:lnTo>
                  <a:lnTo>
                    <a:pt x="716568" y="414251"/>
                  </a:lnTo>
                  <a:lnTo>
                    <a:pt x="715002" y="421204"/>
                  </a:lnTo>
                  <a:lnTo>
                    <a:pt x="714375" y="430054"/>
                  </a:lnTo>
                  <a:lnTo>
                    <a:pt x="717508" y="431951"/>
                  </a:lnTo>
                  <a:lnTo>
                    <a:pt x="717508" y="434163"/>
                  </a:lnTo>
                  <a:lnTo>
                    <a:pt x="715315" y="437008"/>
                  </a:lnTo>
                  <a:lnTo>
                    <a:pt x="715002" y="465137"/>
                  </a:lnTo>
                  <a:lnTo>
                    <a:pt x="716255" y="464821"/>
                  </a:lnTo>
                  <a:lnTo>
                    <a:pt x="719075" y="463873"/>
                  </a:lnTo>
                  <a:lnTo>
                    <a:pt x="725028" y="462609"/>
                  </a:lnTo>
                  <a:lnTo>
                    <a:pt x="733802" y="461028"/>
                  </a:lnTo>
                  <a:lnTo>
                    <a:pt x="733802" y="458500"/>
                  </a:lnTo>
                  <a:lnTo>
                    <a:pt x="737875" y="457236"/>
                  </a:lnTo>
                  <a:lnTo>
                    <a:pt x="737875" y="416463"/>
                  </a:lnTo>
                  <a:lnTo>
                    <a:pt x="735368" y="406982"/>
                  </a:lnTo>
                  <a:lnTo>
                    <a:pt x="738188" y="406033"/>
                  </a:lnTo>
                  <a:lnTo>
                    <a:pt x="737561" y="403189"/>
                  </a:lnTo>
                  <a:lnTo>
                    <a:pt x="736308" y="400976"/>
                  </a:lnTo>
                  <a:lnTo>
                    <a:pt x="735055" y="398764"/>
                  </a:lnTo>
                  <a:lnTo>
                    <a:pt x="734428" y="397184"/>
                  </a:lnTo>
                  <a:lnTo>
                    <a:pt x="733175" y="396235"/>
                  </a:lnTo>
                  <a:lnTo>
                    <a:pt x="732235" y="395603"/>
                  </a:lnTo>
                  <a:lnTo>
                    <a:pt x="730982" y="395287"/>
                  </a:lnTo>
                  <a:lnTo>
                    <a:pt x="729102" y="395287"/>
                  </a:lnTo>
                  <a:close/>
                  <a:moveTo>
                    <a:pt x="759460" y="0"/>
                  </a:moveTo>
                  <a:lnTo>
                    <a:pt x="760095" y="0"/>
                  </a:lnTo>
                  <a:lnTo>
                    <a:pt x="760095" y="1270"/>
                  </a:lnTo>
                  <a:lnTo>
                    <a:pt x="760730" y="1588"/>
                  </a:lnTo>
                  <a:lnTo>
                    <a:pt x="761365" y="2223"/>
                  </a:lnTo>
                  <a:lnTo>
                    <a:pt x="761683" y="2858"/>
                  </a:lnTo>
                  <a:lnTo>
                    <a:pt x="761683" y="3493"/>
                  </a:lnTo>
                  <a:lnTo>
                    <a:pt x="761683" y="4128"/>
                  </a:lnTo>
                  <a:lnTo>
                    <a:pt x="761365" y="4763"/>
                  </a:lnTo>
                  <a:lnTo>
                    <a:pt x="760730" y="5398"/>
                  </a:lnTo>
                  <a:lnTo>
                    <a:pt x="760095" y="5398"/>
                  </a:lnTo>
                  <a:lnTo>
                    <a:pt x="760095" y="14289"/>
                  </a:lnTo>
                  <a:lnTo>
                    <a:pt x="761683" y="14289"/>
                  </a:lnTo>
                  <a:lnTo>
                    <a:pt x="761683" y="27626"/>
                  </a:lnTo>
                  <a:lnTo>
                    <a:pt x="777558" y="27626"/>
                  </a:lnTo>
                  <a:lnTo>
                    <a:pt x="777558" y="32072"/>
                  </a:lnTo>
                  <a:lnTo>
                    <a:pt x="761683" y="32072"/>
                  </a:lnTo>
                  <a:lnTo>
                    <a:pt x="761683" y="85102"/>
                  </a:lnTo>
                  <a:lnTo>
                    <a:pt x="766763" y="90183"/>
                  </a:lnTo>
                  <a:lnTo>
                    <a:pt x="769938" y="93358"/>
                  </a:lnTo>
                  <a:lnTo>
                    <a:pt x="772478" y="96851"/>
                  </a:lnTo>
                  <a:lnTo>
                    <a:pt x="774383" y="100027"/>
                  </a:lnTo>
                  <a:lnTo>
                    <a:pt x="775653" y="103202"/>
                  </a:lnTo>
                  <a:lnTo>
                    <a:pt x="776288" y="106060"/>
                  </a:lnTo>
                  <a:lnTo>
                    <a:pt x="776288" y="108601"/>
                  </a:lnTo>
                  <a:lnTo>
                    <a:pt x="776288" y="111458"/>
                  </a:lnTo>
                  <a:lnTo>
                    <a:pt x="775653" y="113681"/>
                  </a:lnTo>
                  <a:lnTo>
                    <a:pt x="775018" y="115587"/>
                  </a:lnTo>
                  <a:lnTo>
                    <a:pt x="774065" y="117809"/>
                  </a:lnTo>
                  <a:lnTo>
                    <a:pt x="771843" y="120667"/>
                  </a:lnTo>
                  <a:lnTo>
                    <a:pt x="770255" y="122573"/>
                  </a:lnTo>
                  <a:lnTo>
                    <a:pt x="769620" y="123208"/>
                  </a:lnTo>
                  <a:lnTo>
                    <a:pt x="768668" y="127018"/>
                  </a:lnTo>
                  <a:lnTo>
                    <a:pt x="786130" y="327707"/>
                  </a:lnTo>
                  <a:lnTo>
                    <a:pt x="798513" y="341362"/>
                  </a:lnTo>
                  <a:lnTo>
                    <a:pt x="798513" y="362002"/>
                  </a:lnTo>
                  <a:lnTo>
                    <a:pt x="803275" y="364542"/>
                  </a:lnTo>
                  <a:lnTo>
                    <a:pt x="807403" y="367718"/>
                  </a:lnTo>
                  <a:lnTo>
                    <a:pt x="811530" y="371211"/>
                  </a:lnTo>
                  <a:lnTo>
                    <a:pt x="815023" y="374704"/>
                  </a:lnTo>
                  <a:lnTo>
                    <a:pt x="820420" y="380420"/>
                  </a:lnTo>
                  <a:lnTo>
                    <a:pt x="822325" y="382643"/>
                  </a:lnTo>
                  <a:lnTo>
                    <a:pt x="823278" y="380737"/>
                  </a:lnTo>
                  <a:lnTo>
                    <a:pt x="824230" y="378514"/>
                  </a:lnTo>
                  <a:lnTo>
                    <a:pt x="824548" y="376292"/>
                  </a:lnTo>
                  <a:lnTo>
                    <a:pt x="824548" y="373434"/>
                  </a:lnTo>
                  <a:lnTo>
                    <a:pt x="824548" y="369306"/>
                  </a:lnTo>
                  <a:lnTo>
                    <a:pt x="824548" y="367400"/>
                  </a:lnTo>
                  <a:lnTo>
                    <a:pt x="824230" y="364860"/>
                  </a:lnTo>
                  <a:lnTo>
                    <a:pt x="824230" y="362002"/>
                  </a:lnTo>
                  <a:lnTo>
                    <a:pt x="824548" y="359144"/>
                  </a:lnTo>
                  <a:lnTo>
                    <a:pt x="824865" y="356921"/>
                  </a:lnTo>
                  <a:lnTo>
                    <a:pt x="825818" y="352793"/>
                  </a:lnTo>
                  <a:lnTo>
                    <a:pt x="826453" y="351523"/>
                  </a:lnTo>
                  <a:lnTo>
                    <a:pt x="826770" y="348983"/>
                  </a:lnTo>
                  <a:lnTo>
                    <a:pt x="827405" y="346760"/>
                  </a:lnTo>
                  <a:lnTo>
                    <a:pt x="828040" y="345172"/>
                  </a:lnTo>
                  <a:lnTo>
                    <a:pt x="828993" y="344219"/>
                  </a:lnTo>
                  <a:lnTo>
                    <a:pt x="829945" y="343902"/>
                  </a:lnTo>
                  <a:lnTo>
                    <a:pt x="830580" y="343584"/>
                  </a:lnTo>
                  <a:lnTo>
                    <a:pt x="831533" y="343267"/>
                  </a:lnTo>
                  <a:lnTo>
                    <a:pt x="832803" y="341044"/>
                  </a:lnTo>
                  <a:lnTo>
                    <a:pt x="834073" y="339774"/>
                  </a:lnTo>
                  <a:lnTo>
                    <a:pt x="835025" y="339139"/>
                  </a:lnTo>
                  <a:lnTo>
                    <a:pt x="835978" y="339456"/>
                  </a:lnTo>
                  <a:lnTo>
                    <a:pt x="836930" y="339774"/>
                  </a:lnTo>
                  <a:lnTo>
                    <a:pt x="838200" y="341679"/>
                  </a:lnTo>
                  <a:lnTo>
                    <a:pt x="838518" y="342314"/>
                  </a:lnTo>
                  <a:lnTo>
                    <a:pt x="838518" y="343584"/>
                  </a:lnTo>
                  <a:lnTo>
                    <a:pt x="838518" y="344855"/>
                  </a:lnTo>
                  <a:lnTo>
                    <a:pt x="837565" y="346760"/>
                  </a:lnTo>
                  <a:lnTo>
                    <a:pt x="836613" y="348348"/>
                  </a:lnTo>
                  <a:lnTo>
                    <a:pt x="836295" y="348983"/>
                  </a:lnTo>
                  <a:lnTo>
                    <a:pt x="836613" y="349935"/>
                  </a:lnTo>
                  <a:lnTo>
                    <a:pt x="836930" y="351205"/>
                  </a:lnTo>
                  <a:lnTo>
                    <a:pt x="837565" y="353746"/>
                  </a:lnTo>
                  <a:lnTo>
                    <a:pt x="837565" y="356921"/>
                  </a:lnTo>
                  <a:lnTo>
                    <a:pt x="837565" y="358827"/>
                  </a:lnTo>
                  <a:lnTo>
                    <a:pt x="838518" y="360732"/>
                  </a:lnTo>
                  <a:lnTo>
                    <a:pt x="839470" y="362637"/>
                  </a:lnTo>
                  <a:lnTo>
                    <a:pt x="840105" y="364225"/>
                  </a:lnTo>
                  <a:lnTo>
                    <a:pt x="840105" y="365495"/>
                  </a:lnTo>
                  <a:lnTo>
                    <a:pt x="840105" y="367718"/>
                  </a:lnTo>
                  <a:lnTo>
                    <a:pt x="839470" y="368988"/>
                  </a:lnTo>
                  <a:lnTo>
                    <a:pt x="839153" y="369623"/>
                  </a:lnTo>
                  <a:lnTo>
                    <a:pt x="839470" y="378197"/>
                  </a:lnTo>
                  <a:lnTo>
                    <a:pt x="840423" y="378832"/>
                  </a:lnTo>
                  <a:lnTo>
                    <a:pt x="840740" y="379467"/>
                  </a:lnTo>
                  <a:lnTo>
                    <a:pt x="841058" y="380102"/>
                  </a:lnTo>
                  <a:lnTo>
                    <a:pt x="841058" y="381055"/>
                  </a:lnTo>
                  <a:lnTo>
                    <a:pt x="840740" y="382325"/>
                  </a:lnTo>
                  <a:lnTo>
                    <a:pt x="840423" y="382960"/>
                  </a:lnTo>
                  <a:lnTo>
                    <a:pt x="839788" y="385818"/>
                  </a:lnTo>
                  <a:lnTo>
                    <a:pt x="839470" y="388041"/>
                  </a:lnTo>
                  <a:lnTo>
                    <a:pt x="839153" y="389946"/>
                  </a:lnTo>
                  <a:lnTo>
                    <a:pt x="840423" y="390581"/>
                  </a:lnTo>
                  <a:lnTo>
                    <a:pt x="841375" y="391216"/>
                  </a:lnTo>
                  <a:lnTo>
                    <a:pt x="842010" y="391851"/>
                  </a:lnTo>
                  <a:lnTo>
                    <a:pt x="842010" y="392486"/>
                  </a:lnTo>
                  <a:lnTo>
                    <a:pt x="842010" y="394074"/>
                  </a:lnTo>
                  <a:lnTo>
                    <a:pt x="841693" y="394392"/>
                  </a:lnTo>
                  <a:lnTo>
                    <a:pt x="848995" y="394392"/>
                  </a:lnTo>
                  <a:lnTo>
                    <a:pt x="850265" y="398520"/>
                  </a:lnTo>
                  <a:lnTo>
                    <a:pt x="850900" y="402013"/>
                  </a:lnTo>
                  <a:lnTo>
                    <a:pt x="850900" y="405823"/>
                  </a:lnTo>
                  <a:lnTo>
                    <a:pt x="850900" y="409316"/>
                  </a:lnTo>
                  <a:lnTo>
                    <a:pt x="849948" y="414715"/>
                  </a:lnTo>
                  <a:lnTo>
                    <a:pt x="849313" y="416620"/>
                  </a:lnTo>
                  <a:lnTo>
                    <a:pt x="846773" y="416620"/>
                  </a:lnTo>
                  <a:lnTo>
                    <a:pt x="845820" y="417890"/>
                  </a:lnTo>
                  <a:lnTo>
                    <a:pt x="841375" y="418525"/>
                  </a:lnTo>
                  <a:lnTo>
                    <a:pt x="841693" y="424241"/>
                  </a:lnTo>
                  <a:lnTo>
                    <a:pt x="842328" y="424559"/>
                  </a:lnTo>
                  <a:lnTo>
                    <a:pt x="842645" y="425194"/>
                  </a:lnTo>
                  <a:lnTo>
                    <a:pt x="842645" y="426146"/>
                  </a:lnTo>
                  <a:lnTo>
                    <a:pt x="842645" y="427734"/>
                  </a:lnTo>
                  <a:lnTo>
                    <a:pt x="842010" y="429957"/>
                  </a:lnTo>
                  <a:lnTo>
                    <a:pt x="841693" y="431227"/>
                  </a:lnTo>
                  <a:lnTo>
                    <a:pt x="842010" y="432180"/>
                  </a:lnTo>
                  <a:lnTo>
                    <a:pt x="842328" y="433767"/>
                  </a:lnTo>
                  <a:lnTo>
                    <a:pt x="842010" y="436308"/>
                  </a:lnTo>
                  <a:lnTo>
                    <a:pt x="841693" y="439483"/>
                  </a:lnTo>
                  <a:lnTo>
                    <a:pt x="840423" y="439166"/>
                  </a:lnTo>
                  <a:lnTo>
                    <a:pt x="840423" y="441389"/>
                  </a:lnTo>
                  <a:lnTo>
                    <a:pt x="840105" y="442024"/>
                  </a:lnTo>
                  <a:lnTo>
                    <a:pt x="839788" y="442659"/>
                  </a:lnTo>
                  <a:lnTo>
                    <a:pt x="839470" y="442659"/>
                  </a:lnTo>
                  <a:lnTo>
                    <a:pt x="839470" y="503310"/>
                  </a:lnTo>
                  <a:lnTo>
                    <a:pt x="843598" y="507438"/>
                  </a:lnTo>
                  <a:lnTo>
                    <a:pt x="847725" y="511566"/>
                  </a:lnTo>
                  <a:lnTo>
                    <a:pt x="850583" y="515694"/>
                  </a:lnTo>
                  <a:lnTo>
                    <a:pt x="853440" y="519505"/>
                  </a:lnTo>
                  <a:lnTo>
                    <a:pt x="855345" y="523950"/>
                  </a:lnTo>
                  <a:lnTo>
                    <a:pt x="856933" y="528079"/>
                  </a:lnTo>
                  <a:lnTo>
                    <a:pt x="858203" y="531572"/>
                  </a:lnTo>
                  <a:lnTo>
                    <a:pt x="859155" y="535382"/>
                  </a:lnTo>
                  <a:lnTo>
                    <a:pt x="860108" y="538558"/>
                  </a:lnTo>
                  <a:lnTo>
                    <a:pt x="860425" y="542051"/>
                  </a:lnTo>
                  <a:lnTo>
                    <a:pt x="860425" y="546814"/>
                  </a:lnTo>
                  <a:lnTo>
                    <a:pt x="860425" y="550307"/>
                  </a:lnTo>
                  <a:lnTo>
                    <a:pt x="860108" y="551577"/>
                  </a:lnTo>
                  <a:lnTo>
                    <a:pt x="862330" y="556975"/>
                  </a:lnTo>
                  <a:lnTo>
                    <a:pt x="863600" y="561738"/>
                  </a:lnTo>
                  <a:lnTo>
                    <a:pt x="864553" y="566502"/>
                  </a:lnTo>
                  <a:lnTo>
                    <a:pt x="865188" y="571265"/>
                  </a:lnTo>
                  <a:lnTo>
                    <a:pt x="865188" y="575393"/>
                  </a:lnTo>
                  <a:lnTo>
                    <a:pt x="864870" y="579839"/>
                  </a:lnTo>
                  <a:lnTo>
                    <a:pt x="864235" y="583332"/>
                  </a:lnTo>
                  <a:lnTo>
                    <a:pt x="863600" y="587142"/>
                  </a:lnTo>
                  <a:lnTo>
                    <a:pt x="862648" y="590000"/>
                  </a:lnTo>
                  <a:lnTo>
                    <a:pt x="861378" y="593175"/>
                  </a:lnTo>
                  <a:lnTo>
                    <a:pt x="859155" y="597621"/>
                  </a:lnTo>
                  <a:lnTo>
                    <a:pt x="857568" y="600479"/>
                  </a:lnTo>
                  <a:lnTo>
                    <a:pt x="856933" y="601432"/>
                  </a:lnTo>
                  <a:lnTo>
                    <a:pt x="855663" y="606512"/>
                  </a:lnTo>
                  <a:lnTo>
                    <a:pt x="861378" y="609370"/>
                  </a:lnTo>
                  <a:lnTo>
                    <a:pt x="867093" y="612546"/>
                  </a:lnTo>
                  <a:lnTo>
                    <a:pt x="873125" y="616674"/>
                  </a:lnTo>
                  <a:lnTo>
                    <a:pt x="879475" y="621119"/>
                  </a:lnTo>
                  <a:lnTo>
                    <a:pt x="892493" y="630328"/>
                  </a:lnTo>
                  <a:lnTo>
                    <a:pt x="904875" y="640172"/>
                  </a:lnTo>
                  <a:lnTo>
                    <a:pt x="915670" y="649699"/>
                  </a:lnTo>
                  <a:lnTo>
                    <a:pt x="924878" y="657320"/>
                  </a:lnTo>
                  <a:lnTo>
                    <a:pt x="932815" y="664623"/>
                  </a:lnTo>
                  <a:lnTo>
                    <a:pt x="934720" y="662400"/>
                  </a:lnTo>
                  <a:lnTo>
                    <a:pt x="934403" y="661130"/>
                  </a:lnTo>
                  <a:lnTo>
                    <a:pt x="934085" y="660495"/>
                  </a:lnTo>
                  <a:lnTo>
                    <a:pt x="934085" y="659225"/>
                  </a:lnTo>
                  <a:lnTo>
                    <a:pt x="934403" y="658272"/>
                  </a:lnTo>
                  <a:lnTo>
                    <a:pt x="934720" y="658272"/>
                  </a:lnTo>
                  <a:lnTo>
                    <a:pt x="936308" y="657320"/>
                  </a:lnTo>
                  <a:lnTo>
                    <a:pt x="937260" y="657320"/>
                  </a:lnTo>
                  <a:lnTo>
                    <a:pt x="938213" y="657637"/>
                  </a:lnTo>
                  <a:lnTo>
                    <a:pt x="938848" y="658272"/>
                  </a:lnTo>
                  <a:lnTo>
                    <a:pt x="938848" y="659860"/>
                  </a:lnTo>
                  <a:lnTo>
                    <a:pt x="938848" y="660813"/>
                  </a:lnTo>
                  <a:lnTo>
                    <a:pt x="940435" y="660178"/>
                  </a:lnTo>
                  <a:lnTo>
                    <a:pt x="942023" y="659860"/>
                  </a:lnTo>
                  <a:lnTo>
                    <a:pt x="943293" y="659860"/>
                  </a:lnTo>
                  <a:lnTo>
                    <a:pt x="944245" y="659860"/>
                  </a:lnTo>
                  <a:lnTo>
                    <a:pt x="945198" y="660178"/>
                  </a:lnTo>
                  <a:lnTo>
                    <a:pt x="946468" y="660813"/>
                  </a:lnTo>
                  <a:lnTo>
                    <a:pt x="947420" y="662083"/>
                  </a:lnTo>
                  <a:lnTo>
                    <a:pt x="948055" y="663353"/>
                  </a:lnTo>
                  <a:lnTo>
                    <a:pt x="948373" y="664941"/>
                  </a:lnTo>
                  <a:lnTo>
                    <a:pt x="948373" y="666529"/>
                  </a:lnTo>
                  <a:lnTo>
                    <a:pt x="949960" y="666846"/>
                  </a:lnTo>
                  <a:lnTo>
                    <a:pt x="951230" y="667799"/>
                  </a:lnTo>
                  <a:lnTo>
                    <a:pt x="951548" y="669069"/>
                  </a:lnTo>
                  <a:lnTo>
                    <a:pt x="951865" y="670339"/>
                  </a:lnTo>
                  <a:lnTo>
                    <a:pt x="951230" y="673197"/>
                  </a:lnTo>
                  <a:lnTo>
                    <a:pt x="950913" y="674150"/>
                  </a:lnTo>
                  <a:lnTo>
                    <a:pt x="951865" y="675420"/>
                  </a:lnTo>
                  <a:lnTo>
                    <a:pt x="952818" y="676372"/>
                  </a:lnTo>
                  <a:lnTo>
                    <a:pt x="955358" y="677960"/>
                  </a:lnTo>
                  <a:lnTo>
                    <a:pt x="957263" y="678913"/>
                  </a:lnTo>
                  <a:lnTo>
                    <a:pt x="957898" y="679230"/>
                  </a:lnTo>
                  <a:lnTo>
                    <a:pt x="958533" y="680818"/>
                  </a:lnTo>
                  <a:lnTo>
                    <a:pt x="958851" y="682406"/>
                  </a:lnTo>
                  <a:lnTo>
                    <a:pt x="958533" y="683994"/>
                  </a:lnTo>
                  <a:lnTo>
                    <a:pt x="958216" y="685264"/>
                  </a:lnTo>
                  <a:lnTo>
                    <a:pt x="957581" y="687804"/>
                  </a:lnTo>
                  <a:lnTo>
                    <a:pt x="956946" y="688439"/>
                  </a:lnTo>
                  <a:lnTo>
                    <a:pt x="959486" y="690662"/>
                  </a:lnTo>
                  <a:lnTo>
                    <a:pt x="962343" y="693520"/>
                  </a:lnTo>
                  <a:lnTo>
                    <a:pt x="968058" y="700506"/>
                  </a:lnTo>
                  <a:lnTo>
                    <a:pt x="973773" y="708127"/>
                  </a:lnTo>
                  <a:lnTo>
                    <a:pt x="979488" y="716383"/>
                  </a:lnTo>
                  <a:lnTo>
                    <a:pt x="988696" y="730355"/>
                  </a:lnTo>
                  <a:lnTo>
                    <a:pt x="992506" y="736389"/>
                  </a:lnTo>
                  <a:lnTo>
                    <a:pt x="997586" y="735436"/>
                  </a:lnTo>
                  <a:lnTo>
                    <a:pt x="997903" y="733848"/>
                  </a:lnTo>
                  <a:lnTo>
                    <a:pt x="998221" y="732896"/>
                  </a:lnTo>
                  <a:lnTo>
                    <a:pt x="998856" y="731943"/>
                  </a:lnTo>
                  <a:lnTo>
                    <a:pt x="999491" y="731625"/>
                  </a:lnTo>
                  <a:lnTo>
                    <a:pt x="1000443" y="730990"/>
                  </a:lnTo>
                  <a:lnTo>
                    <a:pt x="1000761" y="730990"/>
                  </a:lnTo>
                  <a:lnTo>
                    <a:pt x="1002031" y="730355"/>
                  </a:lnTo>
                  <a:lnTo>
                    <a:pt x="1002666" y="730355"/>
                  </a:lnTo>
                  <a:lnTo>
                    <a:pt x="1002983" y="730673"/>
                  </a:lnTo>
                  <a:lnTo>
                    <a:pt x="1003618" y="730990"/>
                  </a:lnTo>
                  <a:lnTo>
                    <a:pt x="1003618" y="732261"/>
                  </a:lnTo>
                  <a:lnTo>
                    <a:pt x="1002983" y="732578"/>
                  </a:lnTo>
                  <a:lnTo>
                    <a:pt x="1002348" y="734801"/>
                  </a:lnTo>
                  <a:lnTo>
                    <a:pt x="1002348" y="736706"/>
                  </a:lnTo>
                  <a:lnTo>
                    <a:pt x="1002348" y="738294"/>
                  </a:lnTo>
                  <a:lnTo>
                    <a:pt x="1003618" y="738611"/>
                  </a:lnTo>
                  <a:lnTo>
                    <a:pt x="1004253" y="738929"/>
                  </a:lnTo>
                  <a:lnTo>
                    <a:pt x="1004253" y="739564"/>
                  </a:lnTo>
                  <a:lnTo>
                    <a:pt x="1004253" y="740199"/>
                  </a:lnTo>
                  <a:lnTo>
                    <a:pt x="1003936" y="741787"/>
                  </a:lnTo>
                  <a:lnTo>
                    <a:pt x="1003618" y="742422"/>
                  </a:lnTo>
                  <a:lnTo>
                    <a:pt x="1002666" y="743692"/>
                  </a:lnTo>
                  <a:lnTo>
                    <a:pt x="1002348" y="744645"/>
                  </a:lnTo>
                  <a:lnTo>
                    <a:pt x="1002348" y="746550"/>
                  </a:lnTo>
                  <a:lnTo>
                    <a:pt x="1002348" y="748138"/>
                  </a:lnTo>
                  <a:lnTo>
                    <a:pt x="1002666" y="748773"/>
                  </a:lnTo>
                  <a:lnTo>
                    <a:pt x="1004571" y="748773"/>
                  </a:lnTo>
                  <a:lnTo>
                    <a:pt x="1005841" y="749726"/>
                  </a:lnTo>
                  <a:lnTo>
                    <a:pt x="1006793" y="750996"/>
                  </a:lnTo>
                  <a:lnTo>
                    <a:pt x="1008063" y="750678"/>
                  </a:lnTo>
                  <a:lnTo>
                    <a:pt x="1009333" y="750678"/>
                  </a:lnTo>
                  <a:lnTo>
                    <a:pt x="1010286" y="751313"/>
                  </a:lnTo>
                  <a:lnTo>
                    <a:pt x="1011873" y="752266"/>
                  </a:lnTo>
                  <a:lnTo>
                    <a:pt x="1013143" y="754489"/>
                  </a:lnTo>
                  <a:lnTo>
                    <a:pt x="1013778" y="755441"/>
                  </a:lnTo>
                  <a:lnTo>
                    <a:pt x="1014731" y="756712"/>
                  </a:lnTo>
                  <a:lnTo>
                    <a:pt x="1015048" y="757982"/>
                  </a:lnTo>
                  <a:lnTo>
                    <a:pt x="1014731" y="758934"/>
                  </a:lnTo>
                  <a:lnTo>
                    <a:pt x="1014413" y="759569"/>
                  </a:lnTo>
                  <a:lnTo>
                    <a:pt x="1012826" y="760840"/>
                  </a:lnTo>
                  <a:lnTo>
                    <a:pt x="1012191" y="761157"/>
                  </a:lnTo>
                  <a:lnTo>
                    <a:pt x="1009651" y="766238"/>
                  </a:lnTo>
                  <a:lnTo>
                    <a:pt x="1013143" y="772906"/>
                  </a:lnTo>
                  <a:lnTo>
                    <a:pt x="1016636" y="781480"/>
                  </a:lnTo>
                  <a:lnTo>
                    <a:pt x="1020763" y="791324"/>
                  </a:lnTo>
                  <a:lnTo>
                    <a:pt x="1023938" y="801486"/>
                  </a:lnTo>
                  <a:lnTo>
                    <a:pt x="1029971" y="817998"/>
                  </a:lnTo>
                  <a:lnTo>
                    <a:pt x="1032511" y="825301"/>
                  </a:lnTo>
                  <a:lnTo>
                    <a:pt x="1033781" y="822761"/>
                  </a:lnTo>
                  <a:lnTo>
                    <a:pt x="1035051" y="821173"/>
                  </a:lnTo>
                  <a:lnTo>
                    <a:pt x="1036321" y="820538"/>
                  </a:lnTo>
                  <a:lnTo>
                    <a:pt x="1037591" y="820538"/>
                  </a:lnTo>
                  <a:lnTo>
                    <a:pt x="1038861" y="821173"/>
                  </a:lnTo>
                  <a:lnTo>
                    <a:pt x="1041083" y="822761"/>
                  </a:lnTo>
                  <a:lnTo>
                    <a:pt x="1042036" y="823714"/>
                  </a:lnTo>
                  <a:lnTo>
                    <a:pt x="1042671" y="822761"/>
                  </a:lnTo>
                  <a:lnTo>
                    <a:pt x="1043306" y="822761"/>
                  </a:lnTo>
                  <a:lnTo>
                    <a:pt x="1043941" y="822761"/>
                  </a:lnTo>
                  <a:lnTo>
                    <a:pt x="1044258" y="823079"/>
                  </a:lnTo>
                  <a:lnTo>
                    <a:pt x="1044893" y="823714"/>
                  </a:lnTo>
                  <a:lnTo>
                    <a:pt x="1045211" y="824031"/>
                  </a:lnTo>
                  <a:lnTo>
                    <a:pt x="1045846" y="824349"/>
                  </a:lnTo>
                  <a:lnTo>
                    <a:pt x="1046798" y="824666"/>
                  </a:lnTo>
                  <a:lnTo>
                    <a:pt x="1047433" y="825619"/>
                  </a:lnTo>
                  <a:lnTo>
                    <a:pt x="1047751" y="826889"/>
                  </a:lnTo>
                  <a:lnTo>
                    <a:pt x="1047751" y="828477"/>
                  </a:lnTo>
                  <a:lnTo>
                    <a:pt x="1047433" y="831970"/>
                  </a:lnTo>
                  <a:lnTo>
                    <a:pt x="1047116" y="833240"/>
                  </a:lnTo>
                  <a:lnTo>
                    <a:pt x="1048068" y="832923"/>
                  </a:lnTo>
                  <a:lnTo>
                    <a:pt x="1048386" y="832923"/>
                  </a:lnTo>
                  <a:lnTo>
                    <a:pt x="1048386" y="833240"/>
                  </a:lnTo>
                  <a:lnTo>
                    <a:pt x="1048703" y="834510"/>
                  </a:lnTo>
                  <a:lnTo>
                    <a:pt x="1048386" y="835780"/>
                  </a:lnTo>
                  <a:lnTo>
                    <a:pt x="1047751" y="838956"/>
                  </a:lnTo>
                  <a:lnTo>
                    <a:pt x="1047433" y="840226"/>
                  </a:lnTo>
                  <a:lnTo>
                    <a:pt x="1048386" y="840544"/>
                  </a:lnTo>
                  <a:lnTo>
                    <a:pt x="1049021" y="841179"/>
                  </a:lnTo>
                  <a:lnTo>
                    <a:pt x="1049656" y="842449"/>
                  </a:lnTo>
                  <a:lnTo>
                    <a:pt x="1049973" y="843402"/>
                  </a:lnTo>
                  <a:lnTo>
                    <a:pt x="1049973" y="844354"/>
                  </a:lnTo>
                  <a:lnTo>
                    <a:pt x="1050608" y="845624"/>
                  </a:lnTo>
                  <a:lnTo>
                    <a:pt x="1050291" y="846895"/>
                  </a:lnTo>
                  <a:lnTo>
                    <a:pt x="1049973" y="848482"/>
                  </a:lnTo>
                  <a:lnTo>
                    <a:pt x="1049021" y="849753"/>
                  </a:lnTo>
                  <a:lnTo>
                    <a:pt x="1047433" y="852610"/>
                  </a:lnTo>
                  <a:lnTo>
                    <a:pt x="1046163" y="853563"/>
                  </a:lnTo>
                  <a:lnTo>
                    <a:pt x="1046798" y="857056"/>
                  </a:lnTo>
                  <a:lnTo>
                    <a:pt x="1047433" y="860867"/>
                  </a:lnTo>
                  <a:lnTo>
                    <a:pt x="1049021" y="866900"/>
                  </a:lnTo>
                  <a:lnTo>
                    <a:pt x="1050608" y="871028"/>
                  </a:lnTo>
                  <a:lnTo>
                    <a:pt x="1051243" y="872933"/>
                  </a:lnTo>
                  <a:lnTo>
                    <a:pt x="1052513" y="873251"/>
                  </a:lnTo>
                  <a:lnTo>
                    <a:pt x="1054101" y="873886"/>
                  </a:lnTo>
                  <a:lnTo>
                    <a:pt x="1054736" y="874839"/>
                  </a:lnTo>
                  <a:lnTo>
                    <a:pt x="1055371" y="875474"/>
                  </a:lnTo>
                  <a:lnTo>
                    <a:pt x="1055688" y="876426"/>
                  </a:lnTo>
                  <a:lnTo>
                    <a:pt x="1055688" y="877061"/>
                  </a:lnTo>
                  <a:lnTo>
                    <a:pt x="1055688" y="878967"/>
                  </a:lnTo>
                  <a:lnTo>
                    <a:pt x="1055053" y="880872"/>
                  </a:lnTo>
                  <a:lnTo>
                    <a:pt x="1054418" y="882142"/>
                  </a:lnTo>
                  <a:lnTo>
                    <a:pt x="1053148" y="883412"/>
                  </a:lnTo>
                  <a:lnTo>
                    <a:pt x="1052831" y="885635"/>
                  </a:lnTo>
                  <a:lnTo>
                    <a:pt x="1052196" y="887858"/>
                  </a:lnTo>
                  <a:lnTo>
                    <a:pt x="1051243" y="889446"/>
                  </a:lnTo>
                  <a:lnTo>
                    <a:pt x="1050608" y="890716"/>
                  </a:lnTo>
                  <a:lnTo>
                    <a:pt x="1049021" y="891986"/>
                  </a:lnTo>
                  <a:lnTo>
                    <a:pt x="1048386" y="892304"/>
                  </a:lnTo>
                  <a:lnTo>
                    <a:pt x="1049338" y="893891"/>
                  </a:lnTo>
                  <a:lnTo>
                    <a:pt x="1049973" y="895797"/>
                  </a:lnTo>
                  <a:lnTo>
                    <a:pt x="1050291" y="897384"/>
                  </a:lnTo>
                  <a:lnTo>
                    <a:pt x="1050291" y="898655"/>
                  </a:lnTo>
                  <a:lnTo>
                    <a:pt x="1050291" y="900877"/>
                  </a:lnTo>
                  <a:lnTo>
                    <a:pt x="1050291" y="902148"/>
                  </a:lnTo>
                  <a:lnTo>
                    <a:pt x="1056641" y="909134"/>
                  </a:lnTo>
                  <a:lnTo>
                    <a:pt x="1057593" y="907228"/>
                  </a:lnTo>
                  <a:lnTo>
                    <a:pt x="1058546" y="906593"/>
                  </a:lnTo>
                  <a:lnTo>
                    <a:pt x="1059498" y="905958"/>
                  </a:lnTo>
                  <a:lnTo>
                    <a:pt x="1060451" y="905958"/>
                  </a:lnTo>
                  <a:lnTo>
                    <a:pt x="1061721" y="906276"/>
                  </a:lnTo>
                  <a:lnTo>
                    <a:pt x="1062038" y="906593"/>
                  </a:lnTo>
                  <a:lnTo>
                    <a:pt x="1062038" y="908816"/>
                  </a:lnTo>
                  <a:lnTo>
                    <a:pt x="1061721" y="910086"/>
                  </a:lnTo>
                  <a:lnTo>
                    <a:pt x="1061403" y="911039"/>
                  </a:lnTo>
                  <a:lnTo>
                    <a:pt x="1060451" y="911674"/>
                  </a:lnTo>
                  <a:lnTo>
                    <a:pt x="1059498" y="911991"/>
                  </a:lnTo>
                  <a:lnTo>
                    <a:pt x="1058863" y="911991"/>
                  </a:lnTo>
                  <a:lnTo>
                    <a:pt x="1059181" y="912944"/>
                  </a:lnTo>
                  <a:lnTo>
                    <a:pt x="1059498" y="914214"/>
                  </a:lnTo>
                  <a:lnTo>
                    <a:pt x="1059181" y="916755"/>
                  </a:lnTo>
                  <a:lnTo>
                    <a:pt x="1058863" y="918978"/>
                  </a:lnTo>
                  <a:lnTo>
                    <a:pt x="1061721" y="921200"/>
                  </a:lnTo>
                  <a:lnTo>
                    <a:pt x="1061721" y="918660"/>
                  </a:lnTo>
                  <a:lnTo>
                    <a:pt x="1061721" y="917390"/>
                  </a:lnTo>
                  <a:lnTo>
                    <a:pt x="1061721" y="916120"/>
                  </a:lnTo>
                  <a:lnTo>
                    <a:pt x="1062356" y="914849"/>
                  </a:lnTo>
                  <a:lnTo>
                    <a:pt x="1062991" y="913897"/>
                  </a:lnTo>
                  <a:lnTo>
                    <a:pt x="1063943" y="912944"/>
                  </a:lnTo>
                  <a:lnTo>
                    <a:pt x="1064578" y="912627"/>
                  </a:lnTo>
                  <a:lnTo>
                    <a:pt x="1065213" y="911674"/>
                  </a:lnTo>
                  <a:lnTo>
                    <a:pt x="1065848" y="911674"/>
                  </a:lnTo>
                  <a:lnTo>
                    <a:pt x="1066166" y="911991"/>
                  </a:lnTo>
                  <a:lnTo>
                    <a:pt x="1066483" y="912309"/>
                  </a:lnTo>
                  <a:lnTo>
                    <a:pt x="1066801" y="911674"/>
                  </a:lnTo>
                  <a:lnTo>
                    <a:pt x="1067118" y="911674"/>
                  </a:lnTo>
                  <a:lnTo>
                    <a:pt x="1067753" y="911991"/>
                  </a:lnTo>
                  <a:lnTo>
                    <a:pt x="1069023" y="912944"/>
                  </a:lnTo>
                  <a:lnTo>
                    <a:pt x="1069658" y="913897"/>
                  </a:lnTo>
                  <a:lnTo>
                    <a:pt x="1071246" y="917072"/>
                  </a:lnTo>
                  <a:lnTo>
                    <a:pt x="1071563" y="918342"/>
                  </a:lnTo>
                  <a:lnTo>
                    <a:pt x="1072198" y="920565"/>
                  </a:lnTo>
                  <a:lnTo>
                    <a:pt x="1072516" y="922471"/>
                  </a:lnTo>
                  <a:lnTo>
                    <a:pt x="1072516" y="924376"/>
                  </a:lnTo>
                  <a:lnTo>
                    <a:pt x="1072198" y="925646"/>
                  </a:lnTo>
                  <a:lnTo>
                    <a:pt x="1071563" y="926916"/>
                  </a:lnTo>
                  <a:lnTo>
                    <a:pt x="1071246" y="927234"/>
                  </a:lnTo>
                  <a:lnTo>
                    <a:pt x="1072516" y="928504"/>
                  </a:lnTo>
                  <a:lnTo>
                    <a:pt x="1073151" y="929774"/>
                  </a:lnTo>
                  <a:lnTo>
                    <a:pt x="1073468" y="931362"/>
                  </a:lnTo>
                  <a:lnTo>
                    <a:pt x="1073468" y="932632"/>
                  </a:lnTo>
                  <a:lnTo>
                    <a:pt x="1073151" y="934855"/>
                  </a:lnTo>
                  <a:lnTo>
                    <a:pt x="1072833" y="935807"/>
                  </a:lnTo>
                  <a:lnTo>
                    <a:pt x="1076326" y="940571"/>
                  </a:lnTo>
                  <a:lnTo>
                    <a:pt x="1070928" y="944064"/>
                  </a:lnTo>
                  <a:lnTo>
                    <a:pt x="1071881" y="948827"/>
                  </a:lnTo>
                  <a:lnTo>
                    <a:pt x="1072833" y="952637"/>
                  </a:lnTo>
                  <a:lnTo>
                    <a:pt x="1074103" y="955178"/>
                  </a:lnTo>
                  <a:lnTo>
                    <a:pt x="1075691" y="956765"/>
                  </a:lnTo>
                  <a:lnTo>
                    <a:pt x="1076643" y="957718"/>
                  </a:lnTo>
                  <a:lnTo>
                    <a:pt x="1077596" y="958353"/>
                  </a:lnTo>
                  <a:lnTo>
                    <a:pt x="1078231" y="958353"/>
                  </a:lnTo>
                  <a:lnTo>
                    <a:pt x="1078231" y="960894"/>
                  </a:lnTo>
                  <a:lnTo>
                    <a:pt x="1079818" y="961211"/>
                  </a:lnTo>
                  <a:lnTo>
                    <a:pt x="1079818" y="962799"/>
                  </a:lnTo>
                  <a:lnTo>
                    <a:pt x="1079501" y="964069"/>
                  </a:lnTo>
                  <a:lnTo>
                    <a:pt x="1079183" y="965022"/>
                  </a:lnTo>
                  <a:lnTo>
                    <a:pt x="1078866" y="965657"/>
                  </a:lnTo>
                  <a:lnTo>
                    <a:pt x="1077913" y="966927"/>
                  </a:lnTo>
                  <a:lnTo>
                    <a:pt x="1077596" y="966927"/>
                  </a:lnTo>
                  <a:lnTo>
                    <a:pt x="1077278" y="969150"/>
                  </a:lnTo>
                  <a:lnTo>
                    <a:pt x="1076961" y="970737"/>
                  </a:lnTo>
                  <a:lnTo>
                    <a:pt x="1076326" y="972008"/>
                  </a:lnTo>
                  <a:lnTo>
                    <a:pt x="1077278" y="975501"/>
                  </a:lnTo>
                  <a:lnTo>
                    <a:pt x="1077913" y="978676"/>
                  </a:lnTo>
                  <a:lnTo>
                    <a:pt x="1078866" y="985662"/>
                  </a:lnTo>
                  <a:lnTo>
                    <a:pt x="1079183" y="991378"/>
                  </a:lnTo>
                  <a:lnTo>
                    <a:pt x="1079183" y="993283"/>
                  </a:lnTo>
                  <a:lnTo>
                    <a:pt x="1082993" y="993283"/>
                  </a:lnTo>
                  <a:lnTo>
                    <a:pt x="1082993" y="1003127"/>
                  </a:lnTo>
                  <a:lnTo>
                    <a:pt x="1092836" y="1001857"/>
                  </a:lnTo>
                  <a:lnTo>
                    <a:pt x="1092518" y="1006620"/>
                  </a:lnTo>
                  <a:lnTo>
                    <a:pt x="1091566" y="1012336"/>
                  </a:lnTo>
                  <a:lnTo>
                    <a:pt x="1089978" y="1019322"/>
                  </a:lnTo>
                  <a:lnTo>
                    <a:pt x="1092836" y="1020910"/>
                  </a:lnTo>
                  <a:lnTo>
                    <a:pt x="1095376" y="1021545"/>
                  </a:lnTo>
                  <a:lnTo>
                    <a:pt x="1097281" y="1022497"/>
                  </a:lnTo>
                  <a:lnTo>
                    <a:pt x="1098233" y="1024085"/>
                  </a:lnTo>
                  <a:lnTo>
                    <a:pt x="1098551" y="1025355"/>
                  </a:lnTo>
                  <a:lnTo>
                    <a:pt x="1098868" y="1026943"/>
                  </a:lnTo>
                  <a:lnTo>
                    <a:pt x="1098868" y="1027896"/>
                  </a:lnTo>
                  <a:lnTo>
                    <a:pt x="1098551" y="1029166"/>
                  </a:lnTo>
                  <a:lnTo>
                    <a:pt x="1101091" y="1032341"/>
                  </a:lnTo>
                  <a:lnTo>
                    <a:pt x="1102678" y="1035517"/>
                  </a:lnTo>
                  <a:lnTo>
                    <a:pt x="1104266" y="1038375"/>
                  </a:lnTo>
                  <a:lnTo>
                    <a:pt x="1104583" y="1040915"/>
                  </a:lnTo>
                  <a:lnTo>
                    <a:pt x="1104901" y="1043138"/>
                  </a:lnTo>
                  <a:lnTo>
                    <a:pt x="1104901" y="1044726"/>
                  </a:lnTo>
                  <a:lnTo>
                    <a:pt x="1104583" y="1046631"/>
                  </a:lnTo>
                  <a:lnTo>
                    <a:pt x="1109663" y="1045043"/>
                  </a:lnTo>
                  <a:lnTo>
                    <a:pt x="1116331" y="1051394"/>
                  </a:lnTo>
                  <a:lnTo>
                    <a:pt x="1122046" y="1057110"/>
                  </a:lnTo>
                  <a:lnTo>
                    <a:pt x="1126808" y="1062826"/>
                  </a:lnTo>
                  <a:lnTo>
                    <a:pt x="1130301" y="1067907"/>
                  </a:lnTo>
                  <a:lnTo>
                    <a:pt x="1133476" y="1071717"/>
                  </a:lnTo>
                  <a:lnTo>
                    <a:pt x="1135381" y="1075210"/>
                  </a:lnTo>
                  <a:lnTo>
                    <a:pt x="1136651" y="1078068"/>
                  </a:lnTo>
                  <a:lnTo>
                    <a:pt x="1135063" y="1079021"/>
                  </a:lnTo>
                  <a:lnTo>
                    <a:pt x="1134746" y="1080608"/>
                  </a:lnTo>
                  <a:lnTo>
                    <a:pt x="1130936" y="1081879"/>
                  </a:lnTo>
                  <a:lnTo>
                    <a:pt x="1130936" y="1087912"/>
                  </a:lnTo>
                  <a:lnTo>
                    <a:pt x="1134746" y="1090452"/>
                  </a:lnTo>
                  <a:lnTo>
                    <a:pt x="1137921" y="1092993"/>
                  </a:lnTo>
                  <a:lnTo>
                    <a:pt x="1141096" y="1096168"/>
                  </a:lnTo>
                  <a:lnTo>
                    <a:pt x="1143953" y="1099026"/>
                  </a:lnTo>
                  <a:lnTo>
                    <a:pt x="1149351" y="1105377"/>
                  </a:lnTo>
                  <a:lnTo>
                    <a:pt x="1153161" y="1111410"/>
                  </a:lnTo>
                  <a:lnTo>
                    <a:pt x="1156653" y="1116809"/>
                  </a:lnTo>
                  <a:lnTo>
                    <a:pt x="1159193" y="1121254"/>
                  </a:lnTo>
                  <a:lnTo>
                    <a:pt x="1160781" y="1125382"/>
                  </a:lnTo>
                  <a:lnTo>
                    <a:pt x="1159511" y="1126017"/>
                  </a:lnTo>
                  <a:lnTo>
                    <a:pt x="1158241" y="1126653"/>
                  </a:lnTo>
                  <a:lnTo>
                    <a:pt x="1156653" y="1128240"/>
                  </a:lnTo>
                  <a:lnTo>
                    <a:pt x="1155701" y="1129193"/>
                  </a:lnTo>
                  <a:lnTo>
                    <a:pt x="1155383" y="1129828"/>
                  </a:lnTo>
                  <a:lnTo>
                    <a:pt x="1156018" y="1131416"/>
                  </a:lnTo>
                  <a:lnTo>
                    <a:pt x="1155701" y="1132686"/>
                  </a:lnTo>
                  <a:lnTo>
                    <a:pt x="1155066" y="1133003"/>
                  </a:lnTo>
                  <a:lnTo>
                    <a:pt x="1152843" y="1133003"/>
                  </a:lnTo>
                  <a:lnTo>
                    <a:pt x="1151573" y="1133003"/>
                  </a:lnTo>
                  <a:lnTo>
                    <a:pt x="1150303" y="1133639"/>
                  </a:lnTo>
                  <a:lnTo>
                    <a:pt x="1149668" y="1133956"/>
                  </a:lnTo>
                  <a:lnTo>
                    <a:pt x="1148398" y="1134909"/>
                  </a:lnTo>
                  <a:lnTo>
                    <a:pt x="1148398" y="1135544"/>
                  </a:lnTo>
                  <a:lnTo>
                    <a:pt x="1148398" y="1136496"/>
                  </a:lnTo>
                  <a:lnTo>
                    <a:pt x="1148081" y="1136814"/>
                  </a:lnTo>
                  <a:lnTo>
                    <a:pt x="1147446" y="1137132"/>
                  </a:lnTo>
                  <a:lnTo>
                    <a:pt x="1146811" y="1137132"/>
                  </a:lnTo>
                  <a:lnTo>
                    <a:pt x="1146176" y="1136814"/>
                  </a:lnTo>
                  <a:lnTo>
                    <a:pt x="1145223" y="1137132"/>
                  </a:lnTo>
                  <a:lnTo>
                    <a:pt x="1144588" y="1137767"/>
                  </a:lnTo>
                  <a:lnTo>
                    <a:pt x="1143953" y="1138402"/>
                  </a:lnTo>
                  <a:lnTo>
                    <a:pt x="1143953" y="1138719"/>
                  </a:lnTo>
                  <a:lnTo>
                    <a:pt x="1143953" y="1139989"/>
                  </a:lnTo>
                  <a:lnTo>
                    <a:pt x="1143636" y="1140625"/>
                  </a:lnTo>
                  <a:lnTo>
                    <a:pt x="1143001" y="1140942"/>
                  </a:lnTo>
                  <a:lnTo>
                    <a:pt x="1142366" y="1141260"/>
                  </a:lnTo>
                  <a:lnTo>
                    <a:pt x="1141096" y="1141577"/>
                  </a:lnTo>
                  <a:lnTo>
                    <a:pt x="1140461" y="1141577"/>
                  </a:lnTo>
                  <a:lnTo>
                    <a:pt x="1137603" y="1138402"/>
                  </a:lnTo>
                  <a:lnTo>
                    <a:pt x="1136968" y="1138402"/>
                  </a:lnTo>
                  <a:lnTo>
                    <a:pt x="1136016" y="1138719"/>
                  </a:lnTo>
                  <a:lnTo>
                    <a:pt x="1134428" y="1139989"/>
                  </a:lnTo>
                  <a:lnTo>
                    <a:pt x="1133158" y="1141260"/>
                  </a:lnTo>
                  <a:lnTo>
                    <a:pt x="1135381" y="1144118"/>
                  </a:lnTo>
                  <a:lnTo>
                    <a:pt x="1136333" y="1146975"/>
                  </a:lnTo>
                  <a:lnTo>
                    <a:pt x="1136968" y="1149516"/>
                  </a:lnTo>
                  <a:lnTo>
                    <a:pt x="1136968" y="1151421"/>
                  </a:lnTo>
                  <a:lnTo>
                    <a:pt x="1136651" y="1153644"/>
                  </a:lnTo>
                  <a:lnTo>
                    <a:pt x="1136016" y="1154914"/>
                  </a:lnTo>
                  <a:lnTo>
                    <a:pt x="1135381" y="1156184"/>
                  </a:lnTo>
                  <a:lnTo>
                    <a:pt x="1136968" y="1157454"/>
                  </a:lnTo>
                  <a:lnTo>
                    <a:pt x="1137603" y="1158725"/>
                  </a:lnTo>
                  <a:lnTo>
                    <a:pt x="1137921" y="1159677"/>
                  </a:lnTo>
                  <a:lnTo>
                    <a:pt x="1137603" y="1159995"/>
                  </a:lnTo>
                  <a:lnTo>
                    <a:pt x="1137286" y="1160947"/>
                  </a:lnTo>
                  <a:lnTo>
                    <a:pt x="1136651" y="1160947"/>
                  </a:lnTo>
                  <a:lnTo>
                    <a:pt x="1136016" y="1161265"/>
                  </a:lnTo>
                  <a:lnTo>
                    <a:pt x="1133793" y="1162853"/>
                  </a:lnTo>
                  <a:lnTo>
                    <a:pt x="1134111" y="1169521"/>
                  </a:lnTo>
                  <a:lnTo>
                    <a:pt x="1135698" y="1169521"/>
                  </a:lnTo>
                  <a:lnTo>
                    <a:pt x="1136651" y="1170156"/>
                  </a:lnTo>
                  <a:lnTo>
                    <a:pt x="1136968" y="1170791"/>
                  </a:lnTo>
                  <a:lnTo>
                    <a:pt x="1136968" y="1171426"/>
                  </a:lnTo>
                  <a:lnTo>
                    <a:pt x="1136333" y="1172697"/>
                  </a:lnTo>
                  <a:lnTo>
                    <a:pt x="1135698" y="1173332"/>
                  </a:lnTo>
                  <a:lnTo>
                    <a:pt x="1141731" y="1175555"/>
                  </a:lnTo>
                  <a:lnTo>
                    <a:pt x="1139508" y="1177777"/>
                  </a:lnTo>
                  <a:lnTo>
                    <a:pt x="1139191" y="1179683"/>
                  </a:lnTo>
                  <a:lnTo>
                    <a:pt x="1140143" y="1180635"/>
                  </a:lnTo>
                  <a:lnTo>
                    <a:pt x="1140461" y="1181271"/>
                  </a:lnTo>
                  <a:lnTo>
                    <a:pt x="1140461" y="1181906"/>
                  </a:lnTo>
                  <a:lnTo>
                    <a:pt x="1140143" y="1182859"/>
                  </a:lnTo>
                  <a:lnTo>
                    <a:pt x="1139191" y="1183811"/>
                  </a:lnTo>
                  <a:lnTo>
                    <a:pt x="1138556" y="1184129"/>
                  </a:lnTo>
                  <a:lnTo>
                    <a:pt x="1138238" y="1185399"/>
                  </a:lnTo>
                  <a:lnTo>
                    <a:pt x="1137603" y="1186669"/>
                  </a:lnTo>
                  <a:lnTo>
                    <a:pt x="1136333" y="1187622"/>
                  </a:lnTo>
                  <a:lnTo>
                    <a:pt x="1135063" y="1188574"/>
                  </a:lnTo>
                  <a:lnTo>
                    <a:pt x="1132523" y="1190480"/>
                  </a:lnTo>
                  <a:lnTo>
                    <a:pt x="1131571" y="1191115"/>
                  </a:lnTo>
                  <a:lnTo>
                    <a:pt x="1133476" y="1191115"/>
                  </a:lnTo>
                  <a:lnTo>
                    <a:pt x="1134428" y="1191432"/>
                  </a:lnTo>
                  <a:lnTo>
                    <a:pt x="1134746" y="1191750"/>
                  </a:lnTo>
                  <a:lnTo>
                    <a:pt x="1135063" y="1192385"/>
                  </a:lnTo>
                  <a:lnTo>
                    <a:pt x="1134746" y="1193655"/>
                  </a:lnTo>
                  <a:lnTo>
                    <a:pt x="1134428" y="1194290"/>
                  </a:lnTo>
                  <a:lnTo>
                    <a:pt x="1133793" y="1193655"/>
                  </a:lnTo>
                  <a:lnTo>
                    <a:pt x="1133158" y="1193338"/>
                  </a:lnTo>
                  <a:lnTo>
                    <a:pt x="1132523" y="1193655"/>
                  </a:lnTo>
                  <a:lnTo>
                    <a:pt x="1131888" y="1193655"/>
                  </a:lnTo>
                  <a:lnTo>
                    <a:pt x="1131253" y="1194290"/>
                  </a:lnTo>
                  <a:lnTo>
                    <a:pt x="1130936" y="1194925"/>
                  </a:lnTo>
                  <a:lnTo>
                    <a:pt x="1131253" y="1198418"/>
                  </a:lnTo>
                  <a:lnTo>
                    <a:pt x="1131888" y="1198736"/>
                  </a:lnTo>
                  <a:lnTo>
                    <a:pt x="1132206" y="1199371"/>
                  </a:lnTo>
                  <a:lnTo>
                    <a:pt x="1132206" y="1200324"/>
                  </a:lnTo>
                  <a:lnTo>
                    <a:pt x="1131888" y="1201276"/>
                  </a:lnTo>
                  <a:lnTo>
                    <a:pt x="1131253" y="1202546"/>
                  </a:lnTo>
                  <a:lnTo>
                    <a:pt x="1130936" y="1203499"/>
                  </a:lnTo>
                  <a:lnTo>
                    <a:pt x="1130936" y="1272406"/>
                  </a:lnTo>
                  <a:lnTo>
                    <a:pt x="1131253" y="1272406"/>
                  </a:lnTo>
                  <a:lnTo>
                    <a:pt x="1151256" y="1272406"/>
                  </a:lnTo>
                  <a:lnTo>
                    <a:pt x="1151256" y="1294000"/>
                  </a:lnTo>
                  <a:lnTo>
                    <a:pt x="1188403" y="1294000"/>
                  </a:lnTo>
                  <a:lnTo>
                    <a:pt x="1178878" y="1312100"/>
                  </a:lnTo>
                  <a:lnTo>
                    <a:pt x="1189991" y="1312100"/>
                  </a:lnTo>
                  <a:lnTo>
                    <a:pt x="1184911" y="1328295"/>
                  </a:lnTo>
                  <a:lnTo>
                    <a:pt x="1162686" y="1374974"/>
                  </a:lnTo>
                  <a:lnTo>
                    <a:pt x="1155066" y="1404188"/>
                  </a:lnTo>
                  <a:lnTo>
                    <a:pt x="1476058" y="1404188"/>
                  </a:lnTo>
                  <a:lnTo>
                    <a:pt x="1469391" y="1414667"/>
                  </a:lnTo>
                  <a:lnTo>
                    <a:pt x="1469391" y="1449597"/>
                  </a:lnTo>
                  <a:lnTo>
                    <a:pt x="1495426" y="1449597"/>
                  </a:lnTo>
                  <a:lnTo>
                    <a:pt x="1488123" y="1463887"/>
                  </a:lnTo>
                  <a:lnTo>
                    <a:pt x="1474153" y="1480081"/>
                  </a:lnTo>
                  <a:lnTo>
                    <a:pt x="1474153" y="1703634"/>
                  </a:lnTo>
                  <a:lnTo>
                    <a:pt x="1479233" y="1703634"/>
                  </a:lnTo>
                  <a:lnTo>
                    <a:pt x="1479233" y="1709032"/>
                  </a:lnTo>
                  <a:lnTo>
                    <a:pt x="1472566" y="1715700"/>
                  </a:lnTo>
                  <a:lnTo>
                    <a:pt x="1472566" y="1744915"/>
                  </a:lnTo>
                  <a:lnTo>
                    <a:pt x="1477011" y="1749043"/>
                  </a:lnTo>
                  <a:lnTo>
                    <a:pt x="1477011" y="1768413"/>
                  </a:lnTo>
                  <a:lnTo>
                    <a:pt x="1519238" y="1768413"/>
                  </a:lnTo>
                  <a:lnTo>
                    <a:pt x="1507491" y="1783338"/>
                  </a:lnTo>
                  <a:lnTo>
                    <a:pt x="1488123" y="1800485"/>
                  </a:lnTo>
                  <a:lnTo>
                    <a:pt x="1475423" y="1800485"/>
                  </a:lnTo>
                  <a:lnTo>
                    <a:pt x="1475423" y="1827794"/>
                  </a:lnTo>
                  <a:lnTo>
                    <a:pt x="1478598" y="1827794"/>
                  </a:lnTo>
                  <a:lnTo>
                    <a:pt x="1478598" y="1846529"/>
                  </a:lnTo>
                  <a:lnTo>
                    <a:pt x="1473201" y="1846529"/>
                  </a:lnTo>
                  <a:lnTo>
                    <a:pt x="1473201" y="2130415"/>
                  </a:lnTo>
                  <a:lnTo>
                    <a:pt x="1477011" y="2130415"/>
                  </a:lnTo>
                  <a:lnTo>
                    <a:pt x="1477011" y="2158042"/>
                  </a:lnTo>
                  <a:lnTo>
                    <a:pt x="1479868" y="2158042"/>
                  </a:lnTo>
                  <a:lnTo>
                    <a:pt x="1479868" y="2201863"/>
                  </a:lnTo>
                  <a:lnTo>
                    <a:pt x="793433" y="2201863"/>
                  </a:lnTo>
                  <a:lnTo>
                    <a:pt x="725805" y="2201863"/>
                  </a:lnTo>
                  <a:lnTo>
                    <a:pt x="39370" y="2201863"/>
                  </a:lnTo>
                  <a:lnTo>
                    <a:pt x="39370" y="2158042"/>
                  </a:lnTo>
                  <a:lnTo>
                    <a:pt x="42227" y="2158042"/>
                  </a:lnTo>
                  <a:lnTo>
                    <a:pt x="42227" y="2130415"/>
                  </a:lnTo>
                  <a:lnTo>
                    <a:pt x="46037" y="2130415"/>
                  </a:lnTo>
                  <a:lnTo>
                    <a:pt x="46037" y="1846529"/>
                  </a:lnTo>
                  <a:lnTo>
                    <a:pt x="40957" y="1846529"/>
                  </a:lnTo>
                  <a:lnTo>
                    <a:pt x="40957" y="1827794"/>
                  </a:lnTo>
                  <a:lnTo>
                    <a:pt x="43815" y="1827794"/>
                  </a:lnTo>
                  <a:lnTo>
                    <a:pt x="43815" y="1800485"/>
                  </a:lnTo>
                  <a:lnTo>
                    <a:pt x="31115" y="1800485"/>
                  </a:lnTo>
                  <a:lnTo>
                    <a:pt x="12065" y="1783338"/>
                  </a:lnTo>
                  <a:lnTo>
                    <a:pt x="0" y="1768413"/>
                  </a:lnTo>
                  <a:lnTo>
                    <a:pt x="42227" y="1768413"/>
                  </a:lnTo>
                  <a:lnTo>
                    <a:pt x="42227" y="1749043"/>
                  </a:lnTo>
                  <a:lnTo>
                    <a:pt x="46672" y="1744915"/>
                  </a:lnTo>
                  <a:lnTo>
                    <a:pt x="46672" y="1715700"/>
                  </a:lnTo>
                  <a:lnTo>
                    <a:pt x="40322" y="1709032"/>
                  </a:lnTo>
                  <a:lnTo>
                    <a:pt x="40322" y="1703634"/>
                  </a:lnTo>
                  <a:lnTo>
                    <a:pt x="45085" y="1703634"/>
                  </a:lnTo>
                  <a:lnTo>
                    <a:pt x="45085" y="1480081"/>
                  </a:lnTo>
                  <a:lnTo>
                    <a:pt x="31115" y="1463887"/>
                  </a:lnTo>
                  <a:lnTo>
                    <a:pt x="23812" y="1449597"/>
                  </a:lnTo>
                  <a:lnTo>
                    <a:pt x="49847" y="1449597"/>
                  </a:lnTo>
                  <a:lnTo>
                    <a:pt x="49847" y="1414667"/>
                  </a:lnTo>
                  <a:lnTo>
                    <a:pt x="43180" y="1404188"/>
                  </a:lnTo>
                  <a:lnTo>
                    <a:pt x="364172" y="1404188"/>
                  </a:lnTo>
                  <a:lnTo>
                    <a:pt x="356870" y="1374974"/>
                  </a:lnTo>
                  <a:lnTo>
                    <a:pt x="334327" y="1328295"/>
                  </a:lnTo>
                  <a:lnTo>
                    <a:pt x="329247" y="1312100"/>
                  </a:lnTo>
                  <a:lnTo>
                    <a:pt x="340360" y="1312100"/>
                  </a:lnTo>
                  <a:lnTo>
                    <a:pt x="330835" y="1294000"/>
                  </a:lnTo>
                  <a:lnTo>
                    <a:pt x="367982" y="1294000"/>
                  </a:lnTo>
                  <a:lnTo>
                    <a:pt x="367982" y="1272406"/>
                  </a:lnTo>
                  <a:lnTo>
                    <a:pt x="387985" y="1272406"/>
                  </a:lnTo>
                  <a:lnTo>
                    <a:pt x="388302" y="1272406"/>
                  </a:lnTo>
                  <a:lnTo>
                    <a:pt x="388302" y="1203499"/>
                  </a:lnTo>
                  <a:lnTo>
                    <a:pt x="387985" y="1202546"/>
                  </a:lnTo>
                  <a:lnTo>
                    <a:pt x="387350" y="1201276"/>
                  </a:lnTo>
                  <a:lnTo>
                    <a:pt x="387032" y="1200324"/>
                  </a:lnTo>
                  <a:lnTo>
                    <a:pt x="387032" y="1199371"/>
                  </a:lnTo>
                  <a:lnTo>
                    <a:pt x="387350" y="1198736"/>
                  </a:lnTo>
                  <a:lnTo>
                    <a:pt x="387985" y="1198418"/>
                  </a:lnTo>
                  <a:lnTo>
                    <a:pt x="388302" y="1194925"/>
                  </a:lnTo>
                  <a:lnTo>
                    <a:pt x="387985" y="1194290"/>
                  </a:lnTo>
                  <a:lnTo>
                    <a:pt x="387350" y="1193655"/>
                  </a:lnTo>
                  <a:lnTo>
                    <a:pt x="386715" y="1193655"/>
                  </a:lnTo>
                  <a:lnTo>
                    <a:pt x="386397" y="1193338"/>
                  </a:lnTo>
                  <a:lnTo>
                    <a:pt x="385762" y="1193655"/>
                  </a:lnTo>
                  <a:lnTo>
                    <a:pt x="384810" y="1194290"/>
                  </a:lnTo>
                  <a:lnTo>
                    <a:pt x="384492" y="1193655"/>
                  </a:lnTo>
                  <a:lnTo>
                    <a:pt x="384175" y="1192385"/>
                  </a:lnTo>
                  <a:lnTo>
                    <a:pt x="384175" y="1191750"/>
                  </a:lnTo>
                  <a:lnTo>
                    <a:pt x="384810" y="1191432"/>
                  </a:lnTo>
                  <a:lnTo>
                    <a:pt x="386080" y="1191115"/>
                  </a:lnTo>
                  <a:lnTo>
                    <a:pt x="387667" y="1191115"/>
                  </a:lnTo>
                  <a:lnTo>
                    <a:pt x="386397" y="1190480"/>
                  </a:lnTo>
                  <a:lnTo>
                    <a:pt x="384175" y="1188574"/>
                  </a:lnTo>
                  <a:lnTo>
                    <a:pt x="382905" y="1187622"/>
                  </a:lnTo>
                  <a:lnTo>
                    <a:pt x="381635" y="1186669"/>
                  </a:lnTo>
                  <a:lnTo>
                    <a:pt x="381000" y="1185399"/>
                  </a:lnTo>
                  <a:lnTo>
                    <a:pt x="380682" y="1184129"/>
                  </a:lnTo>
                  <a:lnTo>
                    <a:pt x="380047" y="1183811"/>
                  </a:lnTo>
                  <a:lnTo>
                    <a:pt x="379412" y="1182859"/>
                  </a:lnTo>
                  <a:lnTo>
                    <a:pt x="379095" y="1181906"/>
                  </a:lnTo>
                  <a:lnTo>
                    <a:pt x="379095" y="1181271"/>
                  </a:lnTo>
                  <a:lnTo>
                    <a:pt x="379412" y="1180635"/>
                  </a:lnTo>
                  <a:lnTo>
                    <a:pt x="380047" y="1179683"/>
                  </a:lnTo>
                  <a:lnTo>
                    <a:pt x="379730" y="1177777"/>
                  </a:lnTo>
                  <a:lnTo>
                    <a:pt x="377507" y="1175555"/>
                  </a:lnTo>
                  <a:lnTo>
                    <a:pt x="383540" y="1173332"/>
                  </a:lnTo>
                  <a:lnTo>
                    <a:pt x="382905" y="1172697"/>
                  </a:lnTo>
                  <a:lnTo>
                    <a:pt x="382270" y="1171426"/>
                  </a:lnTo>
                  <a:lnTo>
                    <a:pt x="382270" y="1170791"/>
                  </a:lnTo>
                  <a:lnTo>
                    <a:pt x="382587" y="1170156"/>
                  </a:lnTo>
                  <a:lnTo>
                    <a:pt x="383540" y="1169521"/>
                  </a:lnTo>
                  <a:lnTo>
                    <a:pt x="385445" y="1169521"/>
                  </a:lnTo>
                  <a:lnTo>
                    <a:pt x="385762" y="1162853"/>
                  </a:lnTo>
                  <a:lnTo>
                    <a:pt x="383222" y="1161265"/>
                  </a:lnTo>
                  <a:lnTo>
                    <a:pt x="382587" y="1160947"/>
                  </a:lnTo>
                  <a:lnTo>
                    <a:pt x="381952" y="1160947"/>
                  </a:lnTo>
                  <a:lnTo>
                    <a:pt x="381635" y="1159995"/>
                  </a:lnTo>
                  <a:lnTo>
                    <a:pt x="381317" y="1159677"/>
                  </a:lnTo>
                  <a:lnTo>
                    <a:pt x="381635" y="1158725"/>
                  </a:lnTo>
                  <a:lnTo>
                    <a:pt x="382270" y="1157454"/>
                  </a:lnTo>
                  <a:lnTo>
                    <a:pt x="383857" y="1156184"/>
                  </a:lnTo>
                  <a:lnTo>
                    <a:pt x="383222" y="1154914"/>
                  </a:lnTo>
                  <a:lnTo>
                    <a:pt x="382587" y="1153644"/>
                  </a:lnTo>
                  <a:lnTo>
                    <a:pt x="382270" y="1151421"/>
                  </a:lnTo>
                  <a:lnTo>
                    <a:pt x="382270" y="1149516"/>
                  </a:lnTo>
                  <a:lnTo>
                    <a:pt x="382905" y="1146975"/>
                  </a:lnTo>
                  <a:lnTo>
                    <a:pt x="383857" y="1144118"/>
                  </a:lnTo>
                  <a:lnTo>
                    <a:pt x="386397" y="1141260"/>
                  </a:lnTo>
                  <a:lnTo>
                    <a:pt x="384810" y="1139989"/>
                  </a:lnTo>
                  <a:lnTo>
                    <a:pt x="383222" y="1138719"/>
                  </a:lnTo>
                  <a:lnTo>
                    <a:pt x="382270" y="1138402"/>
                  </a:lnTo>
                  <a:lnTo>
                    <a:pt x="381635" y="1138402"/>
                  </a:lnTo>
                  <a:lnTo>
                    <a:pt x="379095" y="1141577"/>
                  </a:lnTo>
                  <a:lnTo>
                    <a:pt x="378460" y="1141577"/>
                  </a:lnTo>
                  <a:lnTo>
                    <a:pt x="376872" y="1141260"/>
                  </a:lnTo>
                  <a:lnTo>
                    <a:pt x="375920" y="1140942"/>
                  </a:lnTo>
                  <a:lnTo>
                    <a:pt x="375602" y="1140625"/>
                  </a:lnTo>
                  <a:lnTo>
                    <a:pt x="375285" y="1139989"/>
                  </a:lnTo>
                  <a:lnTo>
                    <a:pt x="375285" y="1138719"/>
                  </a:lnTo>
                  <a:lnTo>
                    <a:pt x="375285" y="1138402"/>
                  </a:lnTo>
                  <a:lnTo>
                    <a:pt x="374650" y="1137767"/>
                  </a:lnTo>
                  <a:lnTo>
                    <a:pt x="374015" y="1137132"/>
                  </a:lnTo>
                  <a:lnTo>
                    <a:pt x="373062" y="1136814"/>
                  </a:lnTo>
                  <a:lnTo>
                    <a:pt x="372427" y="1137132"/>
                  </a:lnTo>
                  <a:lnTo>
                    <a:pt x="372110" y="1137132"/>
                  </a:lnTo>
                  <a:lnTo>
                    <a:pt x="371475" y="1136814"/>
                  </a:lnTo>
                  <a:lnTo>
                    <a:pt x="371157" y="1136496"/>
                  </a:lnTo>
                  <a:lnTo>
                    <a:pt x="371157" y="1135544"/>
                  </a:lnTo>
                  <a:lnTo>
                    <a:pt x="371157" y="1134909"/>
                  </a:lnTo>
                  <a:lnTo>
                    <a:pt x="369570" y="1133956"/>
                  </a:lnTo>
                  <a:lnTo>
                    <a:pt x="368935" y="1133639"/>
                  </a:lnTo>
                  <a:lnTo>
                    <a:pt x="367665" y="1133003"/>
                  </a:lnTo>
                  <a:lnTo>
                    <a:pt x="366395" y="1133003"/>
                  </a:lnTo>
                  <a:lnTo>
                    <a:pt x="364490" y="1133003"/>
                  </a:lnTo>
                  <a:lnTo>
                    <a:pt x="363855" y="1132686"/>
                  </a:lnTo>
                  <a:lnTo>
                    <a:pt x="363220" y="1131416"/>
                  </a:lnTo>
                  <a:lnTo>
                    <a:pt x="363855" y="1129828"/>
                  </a:lnTo>
                  <a:lnTo>
                    <a:pt x="363855" y="1129193"/>
                  </a:lnTo>
                  <a:lnTo>
                    <a:pt x="362585" y="1128240"/>
                  </a:lnTo>
                  <a:lnTo>
                    <a:pt x="360680" y="1126653"/>
                  </a:lnTo>
                  <a:lnTo>
                    <a:pt x="359727" y="1126017"/>
                  </a:lnTo>
                  <a:lnTo>
                    <a:pt x="358457" y="1125382"/>
                  </a:lnTo>
                  <a:lnTo>
                    <a:pt x="360045" y="1121254"/>
                  </a:lnTo>
                  <a:lnTo>
                    <a:pt x="362585" y="1116809"/>
                  </a:lnTo>
                  <a:lnTo>
                    <a:pt x="366077" y="1111410"/>
                  </a:lnTo>
                  <a:lnTo>
                    <a:pt x="369887" y="1105377"/>
                  </a:lnTo>
                  <a:lnTo>
                    <a:pt x="375285" y="1099026"/>
                  </a:lnTo>
                  <a:lnTo>
                    <a:pt x="378460" y="1096168"/>
                  </a:lnTo>
                  <a:lnTo>
                    <a:pt x="381317" y="1092993"/>
                  </a:lnTo>
                  <a:lnTo>
                    <a:pt x="384492" y="1090452"/>
                  </a:lnTo>
                  <a:lnTo>
                    <a:pt x="388302" y="1087912"/>
                  </a:lnTo>
                  <a:lnTo>
                    <a:pt x="388302" y="1081879"/>
                  </a:lnTo>
                  <a:lnTo>
                    <a:pt x="384492" y="1080608"/>
                  </a:lnTo>
                  <a:lnTo>
                    <a:pt x="384175" y="1079021"/>
                  </a:lnTo>
                  <a:lnTo>
                    <a:pt x="382587" y="1078068"/>
                  </a:lnTo>
                  <a:lnTo>
                    <a:pt x="383857" y="1075210"/>
                  </a:lnTo>
                  <a:lnTo>
                    <a:pt x="386080" y="1071717"/>
                  </a:lnTo>
                  <a:lnTo>
                    <a:pt x="388937" y="1067907"/>
                  </a:lnTo>
                  <a:lnTo>
                    <a:pt x="392747" y="1062826"/>
                  </a:lnTo>
                  <a:lnTo>
                    <a:pt x="397192" y="1057110"/>
                  </a:lnTo>
                  <a:lnTo>
                    <a:pt x="402907" y="1051394"/>
                  </a:lnTo>
                  <a:lnTo>
                    <a:pt x="409575" y="1045043"/>
                  </a:lnTo>
                  <a:lnTo>
                    <a:pt x="414972" y="1046631"/>
                  </a:lnTo>
                  <a:lnTo>
                    <a:pt x="414655" y="1044726"/>
                  </a:lnTo>
                  <a:lnTo>
                    <a:pt x="414655" y="1043138"/>
                  </a:lnTo>
                  <a:lnTo>
                    <a:pt x="414972" y="1040915"/>
                  </a:lnTo>
                  <a:lnTo>
                    <a:pt x="415290" y="1038375"/>
                  </a:lnTo>
                  <a:lnTo>
                    <a:pt x="416560" y="1035517"/>
                  </a:lnTo>
                  <a:lnTo>
                    <a:pt x="418147" y="1032341"/>
                  </a:lnTo>
                  <a:lnTo>
                    <a:pt x="420687" y="1029166"/>
                  </a:lnTo>
                  <a:lnTo>
                    <a:pt x="420370" y="1027896"/>
                  </a:lnTo>
                  <a:lnTo>
                    <a:pt x="420370" y="1026943"/>
                  </a:lnTo>
                  <a:lnTo>
                    <a:pt x="420687" y="1025355"/>
                  </a:lnTo>
                  <a:lnTo>
                    <a:pt x="421322" y="1024085"/>
                  </a:lnTo>
                  <a:lnTo>
                    <a:pt x="422275" y="1022497"/>
                  </a:lnTo>
                  <a:lnTo>
                    <a:pt x="423862" y="1021545"/>
                  </a:lnTo>
                  <a:lnTo>
                    <a:pt x="426402" y="1020910"/>
                  </a:lnTo>
                  <a:lnTo>
                    <a:pt x="429578" y="1019322"/>
                  </a:lnTo>
                  <a:lnTo>
                    <a:pt x="427673" y="1012336"/>
                  </a:lnTo>
                  <a:lnTo>
                    <a:pt x="426720" y="1006620"/>
                  </a:lnTo>
                  <a:lnTo>
                    <a:pt x="426402" y="1001857"/>
                  </a:lnTo>
                  <a:lnTo>
                    <a:pt x="436563" y="1003127"/>
                  </a:lnTo>
                  <a:lnTo>
                    <a:pt x="436563" y="993283"/>
                  </a:lnTo>
                  <a:lnTo>
                    <a:pt x="440055" y="993283"/>
                  </a:lnTo>
                  <a:lnTo>
                    <a:pt x="440055" y="991378"/>
                  </a:lnTo>
                  <a:lnTo>
                    <a:pt x="440373" y="985662"/>
                  </a:lnTo>
                  <a:lnTo>
                    <a:pt x="441325" y="978676"/>
                  </a:lnTo>
                  <a:lnTo>
                    <a:pt x="441960" y="975501"/>
                  </a:lnTo>
                  <a:lnTo>
                    <a:pt x="443230" y="972008"/>
                  </a:lnTo>
                  <a:lnTo>
                    <a:pt x="442278" y="970737"/>
                  </a:lnTo>
                  <a:lnTo>
                    <a:pt x="441960" y="969150"/>
                  </a:lnTo>
                  <a:lnTo>
                    <a:pt x="441643" y="966927"/>
                  </a:lnTo>
                  <a:lnTo>
                    <a:pt x="441325" y="966927"/>
                  </a:lnTo>
                  <a:lnTo>
                    <a:pt x="440373" y="965657"/>
                  </a:lnTo>
                  <a:lnTo>
                    <a:pt x="440055" y="965022"/>
                  </a:lnTo>
                  <a:lnTo>
                    <a:pt x="439738" y="964069"/>
                  </a:lnTo>
                  <a:lnTo>
                    <a:pt x="439420" y="962799"/>
                  </a:lnTo>
                  <a:lnTo>
                    <a:pt x="439420" y="961211"/>
                  </a:lnTo>
                  <a:lnTo>
                    <a:pt x="441008" y="960894"/>
                  </a:lnTo>
                  <a:lnTo>
                    <a:pt x="441008" y="958353"/>
                  </a:lnTo>
                  <a:lnTo>
                    <a:pt x="441643" y="958353"/>
                  </a:lnTo>
                  <a:lnTo>
                    <a:pt x="442913" y="957718"/>
                  </a:lnTo>
                  <a:lnTo>
                    <a:pt x="443865" y="956765"/>
                  </a:lnTo>
                  <a:lnTo>
                    <a:pt x="445135" y="955178"/>
                  </a:lnTo>
                  <a:lnTo>
                    <a:pt x="446405" y="952637"/>
                  </a:lnTo>
                  <a:lnTo>
                    <a:pt x="447358" y="948827"/>
                  </a:lnTo>
                  <a:lnTo>
                    <a:pt x="448310" y="944064"/>
                  </a:lnTo>
                  <a:lnTo>
                    <a:pt x="443230" y="940571"/>
                  </a:lnTo>
                  <a:lnTo>
                    <a:pt x="446405" y="935807"/>
                  </a:lnTo>
                  <a:lnTo>
                    <a:pt x="446088" y="934855"/>
                  </a:lnTo>
                  <a:lnTo>
                    <a:pt x="445453" y="932632"/>
                  </a:lnTo>
                  <a:lnTo>
                    <a:pt x="445453" y="931362"/>
                  </a:lnTo>
                  <a:lnTo>
                    <a:pt x="446088" y="929774"/>
                  </a:lnTo>
                  <a:lnTo>
                    <a:pt x="446723" y="928504"/>
                  </a:lnTo>
                  <a:lnTo>
                    <a:pt x="447993" y="927234"/>
                  </a:lnTo>
                  <a:lnTo>
                    <a:pt x="447675" y="926916"/>
                  </a:lnTo>
                  <a:lnTo>
                    <a:pt x="447040" y="925646"/>
                  </a:lnTo>
                  <a:lnTo>
                    <a:pt x="446723" y="924376"/>
                  </a:lnTo>
                  <a:lnTo>
                    <a:pt x="446723" y="922471"/>
                  </a:lnTo>
                  <a:lnTo>
                    <a:pt x="447040" y="920565"/>
                  </a:lnTo>
                  <a:lnTo>
                    <a:pt x="447675" y="918342"/>
                  </a:lnTo>
                  <a:lnTo>
                    <a:pt x="447993" y="917072"/>
                  </a:lnTo>
                  <a:lnTo>
                    <a:pt x="449580" y="913897"/>
                  </a:lnTo>
                  <a:lnTo>
                    <a:pt x="450533" y="912944"/>
                  </a:lnTo>
                  <a:lnTo>
                    <a:pt x="451485" y="911991"/>
                  </a:lnTo>
                  <a:lnTo>
                    <a:pt x="452120" y="911674"/>
                  </a:lnTo>
                  <a:lnTo>
                    <a:pt x="452438" y="911674"/>
                  </a:lnTo>
                  <a:lnTo>
                    <a:pt x="452755" y="912309"/>
                  </a:lnTo>
                  <a:lnTo>
                    <a:pt x="452755" y="911991"/>
                  </a:lnTo>
                  <a:lnTo>
                    <a:pt x="453390" y="911674"/>
                  </a:lnTo>
                  <a:lnTo>
                    <a:pt x="454025" y="911674"/>
                  </a:lnTo>
                  <a:lnTo>
                    <a:pt x="454660" y="912627"/>
                  </a:lnTo>
                  <a:lnTo>
                    <a:pt x="455295" y="912944"/>
                  </a:lnTo>
                  <a:lnTo>
                    <a:pt x="456248" y="913897"/>
                  </a:lnTo>
                  <a:lnTo>
                    <a:pt x="457200" y="914849"/>
                  </a:lnTo>
                  <a:lnTo>
                    <a:pt x="457835" y="916120"/>
                  </a:lnTo>
                  <a:lnTo>
                    <a:pt x="457835" y="917390"/>
                  </a:lnTo>
                  <a:lnTo>
                    <a:pt x="457835" y="918660"/>
                  </a:lnTo>
                  <a:lnTo>
                    <a:pt x="457835" y="921200"/>
                  </a:lnTo>
                  <a:lnTo>
                    <a:pt x="460375" y="918978"/>
                  </a:lnTo>
                  <a:lnTo>
                    <a:pt x="460058" y="916755"/>
                  </a:lnTo>
                  <a:lnTo>
                    <a:pt x="459740" y="914214"/>
                  </a:lnTo>
                  <a:lnTo>
                    <a:pt x="460058" y="912944"/>
                  </a:lnTo>
                  <a:lnTo>
                    <a:pt x="460058" y="911991"/>
                  </a:lnTo>
                  <a:lnTo>
                    <a:pt x="459740" y="911991"/>
                  </a:lnTo>
                  <a:lnTo>
                    <a:pt x="458788" y="911674"/>
                  </a:lnTo>
                  <a:lnTo>
                    <a:pt x="458153" y="911039"/>
                  </a:lnTo>
                  <a:lnTo>
                    <a:pt x="457835" y="910086"/>
                  </a:lnTo>
                  <a:lnTo>
                    <a:pt x="457518" y="908816"/>
                  </a:lnTo>
                  <a:lnTo>
                    <a:pt x="457518" y="906593"/>
                  </a:lnTo>
                  <a:lnTo>
                    <a:pt x="457835" y="906276"/>
                  </a:lnTo>
                  <a:lnTo>
                    <a:pt x="458788" y="905958"/>
                  </a:lnTo>
                  <a:lnTo>
                    <a:pt x="459740" y="905958"/>
                  </a:lnTo>
                  <a:lnTo>
                    <a:pt x="460693" y="906593"/>
                  </a:lnTo>
                  <a:lnTo>
                    <a:pt x="461645" y="907228"/>
                  </a:lnTo>
                  <a:lnTo>
                    <a:pt x="462598" y="909134"/>
                  </a:lnTo>
                  <a:lnTo>
                    <a:pt x="468948" y="902148"/>
                  </a:lnTo>
                  <a:lnTo>
                    <a:pt x="468948" y="900877"/>
                  </a:lnTo>
                  <a:lnTo>
                    <a:pt x="468948" y="898655"/>
                  </a:lnTo>
                  <a:lnTo>
                    <a:pt x="468948" y="897384"/>
                  </a:lnTo>
                  <a:lnTo>
                    <a:pt x="469265" y="895797"/>
                  </a:lnTo>
                  <a:lnTo>
                    <a:pt x="469900" y="893891"/>
                  </a:lnTo>
                  <a:lnTo>
                    <a:pt x="470853" y="892304"/>
                  </a:lnTo>
                  <a:lnTo>
                    <a:pt x="470218" y="891986"/>
                  </a:lnTo>
                  <a:lnTo>
                    <a:pt x="468630" y="890716"/>
                  </a:lnTo>
                  <a:lnTo>
                    <a:pt x="467995" y="889446"/>
                  </a:lnTo>
                  <a:lnTo>
                    <a:pt x="467043" y="887858"/>
                  </a:lnTo>
                  <a:lnTo>
                    <a:pt x="466408" y="885635"/>
                  </a:lnTo>
                  <a:lnTo>
                    <a:pt x="466090" y="883412"/>
                  </a:lnTo>
                  <a:lnTo>
                    <a:pt x="465138" y="882142"/>
                  </a:lnTo>
                  <a:lnTo>
                    <a:pt x="464503" y="880872"/>
                  </a:lnTo>
                  <a:lnTo>
                    <a:pt x="463550" y="878967"/>
                  </a:lnTo>
                  <a:lnTo>
                    <a:pt x="463550" y="877061"/>
                  </a:lnTo>
                  <a:lnTo>
                    <a:pt x="463550" y="876426"/>
                  </a:lnTo>
                  <a:lnTo>
                    <a:pt x="463868" y="875474"/>
                  </a:lnTo>
                  <a:lnTo>
                    <a:pt x="464820" y="874839"/>
                  </a:lnTo>
                  <a:lnTo>
                    <a:pt x="465455" y="873886"/>
                  </a:lnTo>
                  <a:lnTo>
                    <a:pt x="466725" y="873251"/>
                  </a:lnTo>
                  <a:lnTo>
                    <a:pt x="467995" y="872933"/>
                  </a:lnTo>
                  <a:lnTo>
                    <a:pt x="468630" y="871028"/>
                  </a:lnTo>
                  <a:lnTo>
                    <a:pt x="470218" y="866900"/>
                  </a:lnTo>
                  <a:lnTo>
                    <a:pt x="472123" y="860867"/>
                  </a:lnTo>
                  <a:lnTo>
                    <a:pt x="472758" y="857056"/>
                  </a:lnTo>
                  <a:lnTo>
                    <a:pt x="473075" y="853563"/>
                  </a:lnTo>
                  <a:lnTo>
                    <a:pt x="472123" y="852610"/>
                  </a:lnTo>
                  <a:lnTo>
                    <a:pt x="470218" y="849753"/>
                  </a:lnTo>
                  <a:lnTo>
                    <a:pt x="469265" y="848482"/>
                  </a:lnTo>
                  <a:lnTo>
                    <a:pt x="468948" y="846895"/>
                  </a:lnTo>
                  <a:lnTo>
                    <a:pt x="468630" y="845624"/>
                  </a:lnTo>
                  <a:lnTo>
                    <a:pt x="469265" y="844354"/>
                  </a:lnTo>
                  <a:lnTo>
                    <a:pt x="469265" y="843402"/>
                  </a:lnTo>
                  <a:lnTo>
                    <a:pt x="469583" y="842449"/>
                  </a:lnTo>
                  <a:lnTo>
                    <a:pt x="470218" y="841179"/>
                  </a:lnTo>
                  <a:lnTo>
                    <a:pt x="470853" y="840544"/>
                  </a:lnTo>
                  <a:lnTo>
                    <a:pt x="472123" y="840226"/>
                  </a:lnTo>
                  <a:lnTo>
                    <a:pt x="471805" y="838956"/>
                  </a:lnTo>
                  <a:lnTo>
                    <a:pt x="470853" y="835780"/>
                  </a:lnTo>
                  <a:lnTo>
                    <a:pt x="470535" y="834510"/>
                  </a:lnTo>
                  <a:lnTo>
                    <a:pt x="470853" y="833240"/>
                  </a:lnTo>
                  <a:lnTo>
                    <a:pt x="470853" y="832923"/>
                  </a:lnTo>
                  <a:lnTo>
                    <a:pt x="471170" y="832923"/>
                  </a:lnTo>
                  <a:lnTo>
                    <a:pt x="472440" y="833240"/>
                  </a:lnTo>
                  <a:lnTo>
                    <a:pt x="472123" y="831970"/>
                  </a:lnTo>
                  <a:lnTo>
                    <a:pt x="471805" y="828477"/>
                  </a:lnTo>
                  <a:lnTo>
                    <a:pt x="471805" y="826889"/>
                  </a:lnTo>
                  <a:lnTo>
                    <a:pt x="472123" y="825619"/>
                  </a:lnTo>
                  <a:lnTo>
                    <a:pt x="472758" y="824666"/>
                  </a:lnTo>
                  <a:lnTo>
                    <a:pt x="473393" y="824349"/>
                  </a:lnTo>
                  <a:lnTo>
                    <a:pt x="474028" y="824031"/>
                  </a:lnTo>
                  <a:lnTo>
                    <a:pt x="474345" y="823714"/>
                  </a:lnTo>
                  <a:lnTo>
                    <a:pt x="474980" y="823079"/>
                  </a:lnTo>
                  <a:lnTo>
                    <a:pt x="475298" y="822761"/>
                  </a:lnTo>
                  <a:lnTo>
                    <a:pt x="475933" y="822761"/>
                  </a:lnTo>
                  <a:lnTo>
                    <a:pt x="476568" y="822761"/>
                  </a:lnTo>
                  <a:lnTo>
                    <a:pt x="477203" y="823714"/>
                  </a:lnTo>
                  <a:lnTo>
                    <a:pt x="478155" y="822761"/>
                  </a:lnTo>
                  <a:lnTo>
                    <a:pt x="480378" y="821173"/>
                  </a:lnTo>
                  <a:lnTo>
                    <a:pt x="481330" y="820538"/>
                  </a:lnTo>
                  <a:lnTo>
                    <a:pt x="482918" y="820538"/>
                  </a:lnTo>
                  <a:lnTo>
                    <a:pt x="484188" y="821173"/>
                  </a:lnTo>
                  <a:lnTo>
                    <a:pt x="485458" y="822761"/>
                  </a:lnTo>
                  <a:lnTo>
                    <a:pt x="487045" y="825301"/>
                  </a:lnTo>
                  <a:lnTo>
                    <a:pt x="489268" y="817998"/>
                  </a:lnTo>
                  <a:lnTo>
                    <a:pt x="495300" y="801486"/>
                  </a:lnTo>
                  <a:lnTo>
                    <a:pt x="498475" y="791324"/>
                  </a:lnTo>
                  <a:lnTo>
                    <a:pt x="502603" y="781480"/>
                  </a:lnTo>
                  <a:lnTo>
                    <a:pt x="506095" y="772906"/>
                  </a:lnTo>
                  <a:lnTo>
                    <a:pt x="509588" y="766238"/>
                  </a:lnTo>
                  <a:lnTo>
                    <a:pt x="507048" y="761157"/>
                  </a:lnTo>
                  <a:lnTo>
                    <a:pt x="506413" y="760840"/>
                  </a:lnTo>
                  <a:lnTo>
                    <a:pt x="504825" y="759569"/>
                  </a:lnTo>
                  <a:lnTo>
                    <a:pt x="504508" y="758934"/>
                  </a:lnTo>
                  <a:lnTo>
                    <a:pt x="504190" y="757982"/>
                  </a:lnTo>
                  <a:lnTo>
                    <a:pt x="504508" y="756712"/>
                  </a:lnTo>
                  <a:lnTo>
                    <a:pt x="505460" y="755441"/>
                  </a:lnTo>
                  <a:lnTo>
                    <a:pt x="506095" y="754489"/>
                  </a:lnTo>
                  <a:lnTo>
                    <a:pt x="507683" y="752266"/>
                  </a:lnTo>
                  <a:lnTo>
                    <a:pt x="508953" y="751313"/>
                  </a:lnTo>
                  <a:lnTo>
                    <a:pt x="509905" y="750678"/>
                  </a:lnTo>
                  <a:lnTo>
                    <a:pt x="511175" y="750678"/>
                  </a:lnTo>
                  <a:lnTo>
                    <a:pt x="512445" y="750996"/>
                  </a:lnTo>
                  <a:lnTo>
                    <a:pt x="513398" y="749726"/>
                  </a:lnTo>
                  <a:lnTo>
                    <a:pt x="514985" y="748773"/>
                  </a:lnTo>
                  <a:lnTo>
                    <a:pt x="516573" y="748773"/>
                  </a:lnTo>
                  <a:lnTo>
                    <a:pt x="516890" y="748138"/>
                  </a:lnTo>
                  <a:lnTo>
                    <a:pt x="516890" y="746550"/>
                  </a:lnTo>
                  <a:lnTo>
                    <a:pt x="516890" y="744645"/>
                  </a:lnTo>
                  <a:lnTo>
                    <a:pt x="516573" y="743692"/>
                  </a:lnTo>
                  <a:lnTo>
                    <a:pt x="515938" y="742422"/>
                  </a:lnTo>
                  <a:lnTo>
                    <a:pt x="515620" y="741787"/>
                  </a:lnTo>
                  <a:lnTo>
                    <a:pt x="515303" y="740199"/>
                  </a:lnTo>
                  <a:lnTo>
                    <a:pt x="515303" y="739564"/>
                  </a:lnTo>
                  <a:lnTo>
                    <a:pt x="515303" y="738929"/>
                  </a:lnTo>
                  <a:lnTo>
                    <a:pt x="515938" y="738611"/>
                  </a:lnTo>
                  <a:lnTo>
                    <a:pt x="516890" y="738294"/>
                  </a:lnTo>
                  <a:lnTo>
                    <a:pt x="516890" y="736706"/>
                  </a:lnTo>
                  <a:lnTo>
                    <a:pt x="516890" y="734801"/>
                  </a:lnTo>
                  <a:lnTo>
                    <a:pt x="516255" y="732578"/>
                  </a:lnTo>
                  <a:lnTo>
                    <a:pt x="515938" y="732261"/>
                  </a:lnTo>
                  <a:lnTo>
                    <a:pt x="515938" y="730990"/>
                  </a:lnTo>
                  <a:lnTo>
                    <a:pt x="516255" y="730673"/>
                  </a:lnTo>
                  <a:lnTo>
                    <a:pt x="516573" y="730355"/>
                  </a:lnTo>
                  <a:lnTo>
                    <a:pt x="517208" y="730355"/>
                  </a:lnTo>
                  <a:lnTo>
                    <a:pt x="518478" y="730990"/>
                  </a:lnTo>
                  <a:lnTo>
                    <a:pt x="518795" y="730990"/>
                  </a:lnTo>
                  <a:lnTo>
                    <a:pt x="519748" y="731625"/>
                  </a:lnTo>
                  <a:lnTo>
                    <a:pt x="520383" y="731943"/>
                  </a:lnTo>
                  <a:lnTo>
                    <a:pt x="521018" y="732896"/>
                  </a:lnTo>
                  <a:lnTo>
                    <a:pt x="521335" y="733848"/>
                  </a:lnTo>
                  <a:lnTo>
                    <a:pt x="521970" y="735436"/>
                  </a:lnTo>
                  <a:lnTo>
                    <a:pt x="526733" y="736389"/>
                  </a:lnTo>
                  <a:lnTo>
                    <a:pt x="530543" y="730355"/>
                  </a:lnTo>
                  <a:lnTo>
                    <a:pt x="539750" y="716383"/>
                  </a:lnTo>
                  <a:lnTo>
                    <a:pt x="545465" y="708127"/>
                  </a:lnTo>
                  <a:lnTo>
                    <a:pt x="551498" y="700506"/>
                  </a:lnTo>
                  <a:lnTo>
                    <a:pt x="556895" y="693520"/>
                  </a:lnTo>
                  <a:lnTo>
                    <a:pt x="559753" y="690662"/>
                  </a:lnTo>
                  <a:lnTo>
                    <a:pt x="562293" y="688439"/>
                  </a:lnTo>
                  <a:lnTo>
                    <a:pt x="561658" y="687804"/>
                  </a:lnTo>
                  <a:lnTo>
                    <a:pt x="561023" y="685264"/>
                  </a:lnTo>
                  <a:lnTo>
                    <a:pt x="560705" y="683994"/>
                  </a:lnTo>
                  <a:lnTo>
                    <a:pt x="560388" y="682406"/>
                  </a:lnTo>
                  <a:lnTo>
                    <a:pt x="560705" y="680818"/>
                  </a:lnTo>
                  <a:lnTo>
                    <a:pt x="561340" y="679230"/>
                  </a:lnTo>
                  <a:lnTo>
                    <a:pt x="561975" y="678913"/>
                  </a:lnTo>
                  <a:lnTo>
                    <a:pt x="563880" y="677960"/>
                  </a:lnTo>
                  <a:lnTo>
                    <a:pt x="566420" y="676372"/>
                  </a:lnTo>
                  <a:lnTo>
                    <a:pt x="567373" y="675420"/>
                  </a:lnTo>
                  <a:lnTo>
                    <a:pt x="568325" y="674150"/>
                  </a:lnTo>
                  <a:lnTo>
                    <a:pt x="568008" y="673197"/>
                  </a:lnTo>
                  <a:lnTo>
                    <a:pt x="567373" y="670339"/>
                  </a:lnTo>
                  <a:lnTo>
                    <a:pt x="567690" y="669069"/>
                  </a:lnTo>
                  <a:lnTo>
                    <a:pt x="568008" y="667799"/>
                  </a:lnTo>
                  <a:lnTo>
                    <a:pt x="569278" y="666846"/>
                  </a:lnTo>
                  <a:lnTo>
                    <a:pt x="570865" y="666529"/>
                  </a:lnTo>
                  <a:lnTo>
                    <a:pt x="570865" y="664941"/>
                  </a:lnTo>
                  <a:lnTo>
                    <a:pt x="571183" y="663353"/>
                  </a:lnTo>
                  <a:lnTo>
                    <a:pt x="571818" y="662083"/>
                  </a:lnTo>
                  <a:lnTo>
                    <a:pt x="573088" y="660813"/>
                  </a:lnTo>
                  <a:lnTo>
                    <a:pt x="574040" y="660178"/>
                  </a:lnTo>
                  <a:lnTo>
                    <a:pt x="574675" y="659860"/>
                  </a:lnTo>
                  <a:lnTo>
                    <a:pt x="575945" y="659860"/>
                  </a:lnTo>
                  <a:lnTo>
                    <a:pt x="577215" y="659860"/>
                  </a:lnTo>
                  <a:lnTo>
                    <a:pt x="578803" y="660178"/>
                  </a:lnTo>
                  <a:lnTo>
                    <a:pt x="580708" y="660813"/>
                  </a:lnTo>
                  <a:lnTo>
                    <a:pt x="580708" y="659860"/>
                  </a:lnTo>
                  <a:lnTo>
                    <a:pt x="580708" y="658272"/>
                  </a:lnTo>
                  <a:lnTo>
                    <a:pt x="581025" y="657637"/>
                  </a:lnTo>
                  <a:lnTo>
                    <a:pt x="581978" y="657320"/>
                  </a:lnTo>
                  <a:lnTo>
                    <a:pt x="582930" y="657320"/>
                  </a:lnTo>
                  <a:lnTo>
                    <a:pt x="584518" y="658272"/>
                  </a:lnTo>
                  <a:lnTo>
                    <a:pt x="584835" y="658272"/>
                  </a:lnTo>
                  <a:lnTo>
                    <a:pt x="585153" y="659225"/>
                  </a:lnTo>
                  <a:lnTo>
                    <a:pt x="585153" y="660495"/>
                  </a:lnTo>
                  <a:lnTo>
                    <a:pt x="584518" y="662400"/>
                  </a:lnTo>
                  <a:lnTo>
                    <a:pt x="586105" y="664623"/>
                  </a:lnTo>
                  <a:lnTo>
                    <a:pt x="594678" y="657320"/>
                  </a:lnTo>
                  <a:lnTo>
                    <a:pt x="603568" y="649699"/>
                  </a:lnTo>
                  <a:lnTo>
                    <a:pt x="614363" y="640172"/>
                  </a:lnTo>
                  <a:lnTo>
                    <a:pt x="626745" y="630328"/>
                  </a:lnTo>
                  <a:lnTo>
                    <a:pt x="639763" y="621119"/>
                  </a:lnTo>
                  <a:lnTo>
                    <a:pt x="646113" y="616674"/>
                  </a:lnTo>
                  <a:lnTo>
                    <a:pt x="652463" y="612546"/>
                  </a:lnTo>
                  <a:lnTo>
                    <a:pt x="657860" y="609370"/>
                  </a:lnTo>
                  <a:lnTo>
                    <a:pt x="663575" y="606512"/>
                  </a:lnTo>
                  <a:lnTo>
                    <a:pt x="662305" y="601432"/>
                  </a:lnTo>
                  <a:lnTo>
                    <a:pt x="661670" y="600479"/>
                  </a:lnTo>
                  <a:lnTo>
                    <a:pt x="660083" y="597621"/>
                  </a:lnTo>
                  <a:lnTo>
                    <a:pt x="657543" y="593175"/>
                  </a:lnTo>
                  <a:lnTo>
                    <a:pt x="656590" y="590000"/>
                  </a:lnTo>
                  <a:lnTo>
                    <a:pt x="655638" y="587142"/>
                  </a:lnTo>
                  <a:lnTo>
                    <a:pt x="655003" y="583332"/>
                  </a:lnTo>
                  <a:lnTo>
                    <a:pt x="654368" y="579839"/>
                  </a:lnTo>
                  <a:lnTo>
                    <a:pt x="654050" y="575393"/>
                  </a:lnTo>
                  <a:lnTo>
                    <a:pt x="654050" y="571265"/>
                  </a:lnTo>
                  <a:lnTo>
                    <a:pt x="654685" y="566502"/>
                  </a:lnTo>
                  <a:lnTo>
                    <a:pt x="655638" y="561738"/>
                  </a:lnTo>
                  <a:lnTo>
                    <a:pt x="656908" y="556975"/>
                  </a:lnTo>
                  <a:lnTo>
                    <a:pt x="659448" y="551577"/>
                  </a:lnTo>
                  <a:lnTo>
                    <a:pt x="659130" y="550307"/>
                  </a:lnTo>
                  <a:lnTo>
                    <a:pt x="659130" y="546814"/>
                  </a:lnTo>
                  <a:lnTo>
                    <a:pt x="659130" y="542051"/>
                  </a:lnTo>
                  <a:lnTo>
                    <a:pt x="659448" y="538558"/>
                  </a:lnTo>
                  <a:lnTo>
                    <a:pt x="660083" y="535382"/>
                  </a:lnTo>
                  <a:lnTo>
                    <a:pt x="661035" y="531572"/>
                  </a:lnTo>
                  <a:lnTo>
                    <a:pt x="662305" y="528079"/>
                  </a:lnTo>
                  <a:lnTo>
                    <a:pt x="663893" y="523950"/>
                  </a:lnTo>
                  <a:lnTo>
                    <a:pt x="666115" y="519505"/>
                  </a:lnTo>
                  <a:lnTo>
                    <a:pt x="668655" y="515694"/>
                  </a:lnTo>
                  <a:lnTo>
                    <a:pt x="671513" y="511566"/>
                  </a:lnTo>
                  <a:lnTo>
                    <a:pt x="675640" y="507438"/>
                  </a:lnTo>
                  <a:lnTo>
                    <a:pt x="680085" y="503310"/>
                  </a:lnTo>
                  <a:lnTo>
                    <a:pt x="680085" y="442659"/>
                  </a:lnTo>
                  <a:lnTo>
                    <a:pt x="679450" y="442659"/>
                  </a:lnTo>
                  <a:lnTo>
                    <a:pt x="679133" y="442024"/>
                  </a:lnTo>
                  <a:lnTo>
                    <a:pt x="678815" y="441389"/>
                  </a:lnTo>
                  <a:lnTo>
                    <a:pt x="678815" y="439166"/>
                  </a:lnTo>
                  <a:lnTo>
                    <a:pt x="677545" y="439483"/>
                  </a:lnTo>
                  <a:lnTo>
                    <a:pt x="677228" y="436308"/>
                  </a:lnTo>
                  <a:lnTo>
                    <a:pt x="676910" y="433767"/>
                  </a:lnTo>
                  <a:lnTo>
                    <a:pt x="677228" y="432180"/>
                  </a:lnTo>
                  <a:lnTo>
                    <a:pt x="677228" y="431227"/>
                  </a:lnTo>
                  <a:lnTo>
                    <a:pt x="677228" y="429957"/>
                  </a:lnTo>
                  <a:lnTo>
                    <a:pt x="676593" y="427734"/>
                  </a:lnTo>
                  <a:lnTo>
                    <a:pt x="676593" y="426146"/>
                  </a:lnTo>
                  <a:lnTo>
                    <a:pt x="676593" y="425194"/>
                  </a:lnTo>
                  <a:lnTo>
                    <a:pt x="676910" y="424559"/>
                  </a:lnTo>
                  <a:lnTo>
                    <a:pt x="677545" y="424241"/>
                  </a:lnTo>
                  <a:lnTo>
                    <a:pt x="677863" y="418525"/>
                  </a:lnTo>
                  <a:lnTo>
                    <a:pt x="673735" y="417890"/>
                  </a:lnTo>
                  <a:lnTo>
                    <a:pt x="672465" y="416620"/>
                  </a:lnTo>
                  <a:lnTo>
                    <a:pt x="669925" y="416620"/>
                  </a:lnTo>
                  <a:lnTo>
                    <a:pt x="669290" y="414715"/>
                  </a:lnTo>
                  <a:lnTo>
                    <a:pt x="668338" y="409316"/>
                  </a:lnTo>
                  <a:lnTo>
                    <a:pt x="668338" y="405823"/>
                  </a:lnTo>
                  <a:lnTo>
                    <a:pt x="668338" y="402013"/>
                  </a:lnTo>
                  <a:lnTo>
                    <a:pt x="668973" y="398520"/>
                  </a:lnTo>
                  <a:lnTo>
                    <a:pt x="670243" y="394392"/>
                  </a:lnTo>
                  <a:lnTo>
                    <a:pt x="677545" y="394392"/>
                  </a:lnTo>
                  <a:lnTo>
                    <a:pt x="677228" y="394074"/>
                  </a:lnTo>
                  <a:lnTo>
                    <a:pt x="677228" y="392486"/>
                  </a:lnTo>
                  <a:lnTo>
                    <a:pt x="677228" y="391851"/>
                  </a:lnTo>
                  <a:lnTo>
                    <a:pt x="677863" y="391216"/>
                  </a:lnTo>
                  <a:lnTo>
                    <a:pt x="678815" y="390581"/>
                  </a:lnTo>
                  <a:lnTo>
                    <a:pt x="680403" y="389946"/>
                  </a:lnTo>
                  <a:lnTo>
                    <a:pt x="680085" y="388041"/>
                  </a:lnTo>
                  <a:lnTo>
                    <a:pt x="679450" y="385818"/>
                  </a:lnTo>
                  <a:lnTo>
                    <a:pt x="678815" y="382960"/>
                  </a:lnTo>
                  <a:lnTo>
                    <a:pt x="678498" y="382325"/>
                  </a:lnTo>
                  <a:lnTo>
                    <a:pt x="678180" y="381055"/>
                  </a:lnTo>
                  <a:lnTo>
                    <a:pt x="678180" y="380102"/>
                  </a:lnTo>
                  <a:lnTo>
                    <a:pt x="678498" y="379467"/>
                  </a:lnTo>
                  <a:lnTo>
                    <a:pt x="678815" y="378832"/>
                  </a:lnTo>
                  <a:lnTo>
                    <a:pt x="680085" y="378197"/>
                  </a:lnTo>
                  <a:lnTo>
                    <a:pt x="680403" y="369623"/>
                  </a:lnTo>
                  <a:lnTo>
                    <a:pt x="680085" y="368988"/>
                  </a:lnTo>
                  <a:lnTo>
                    <a:pt x="679133" y="367718"/>
                  </a:lnTo>
                  <a:lnTo>
                    <a:pt x="679133" y="365495"/>
                  </a:lnTo>
                  <a:lnTo>
                    <a:pt x="679133" y="364225"/>
                  </a:lnTo>
                  <a:lnTo>
                    <a:pt x="680085" y="362637"/>
                  </a:lnTo>
                  <a:lnTo>
                    <a:pt x="681038" y="360732"/>
                  </a:lnTo>
                  <a:lnTo>
                    <a:pt x="681673" y="358827"/>
                  </a:lnTo>
                  <a:lnTo>
                    <a:pt x="681673" y="356921"/>
                  </a:lnTo>
                  <a:lnTo>
                    <a:pt x="681673" y="353746"/>
                  </a:lnTo>
                  <a:lnTo>
                    <a:pt x="682308" y="351205"/>
                  </a:lnTo>
                  <a:lnTo>
                    <a:pt x="682625" y="349935"/>
                  </a:lnTo>
                  <a:lnTo>
                    <a:pt x="682943" y="348983"/>
                  </a:lnTo>
                  <a:lnTo>
                    <a:pt x="682625" y="348348"/>
                  </a:lnTo>
                  <a:lnTo>
                    <a:pt x="681673" y="346760"/>
                  </a:lnTo>
                  <a:lnTo>
                    <a:pt x="681038" y="344855"/>
                  </a:lnTo>
                  <a:lnTo>
                    <a:pt x="681038" y="343584"/>
                  </a:lnTo>
                  <a:lnTo>
                    <a:pt x="681038" y="342314"/>
                  </a:lnTo>
                  <a:lnTo>
                    <a:pt x="681355" y="341679"/>
                  </a:lnTo>
                  <a:lnTo>
                    <a:pt x="682308" y="339774"/>
                  </a:lnTo>
                  <a:lnTo>
                    <a:pt x="683260" y="339456"/>
                  </a:lnTo>
                  <a:lnTo>
                    <a:pt x="684213" y="339139"/>
                  </a:lnTo>
                  <a:lnTo>
                    <a:pt x="685165" y="339774"/>
                  </a:lnTo>
                  <a:lnTo>
                    <a:pt x="686435" y="341044"/>
                  </a:lnTo>
                  <a:lnTo>
                    <a:pt x="688023" y="343267"/>
                  </a:lnTo>
                  <a:lnTo>
                    <a:pt x="688658" y="343584"/>
                  </a:lnTo>
                  <a:lnTo>
                    <a:pt x="689293" y="343902"/>
                  </a:lnTo>
                  <a:lnTo>
                    <a:pt x="690245" y="344219"/>
                  </a:lnTo>
                  <a:lnTo>
                    <a:pt x="691198" y="345172"/>
                  </a:lnTo>
                  <a:lnTo>
                    <a:pt x="691833" y="346760"/>
                  </a:lnTo>
                  <a:lnTo>
                    <a:pt x="692468" y="348983"/>
                  </a:lnTo>
                  <a:lnTo>
                    <a:pt x="692785" y="351523"/>
                  </a:lnTo>
                  <a:lnTo>
                    <a:pt x="693420" y="352793"/>
                  </a:lnTo>
                  <a:lnTo>
                    <a:pt x="694690" y="356921"/>
                  </a:lnTo>
                  <a:lnTo>
                    <a:pt x="695008" y="359144"/>
                  </a:lnTo>
                  <a:lnTo>
                    <a:pt x="695325" y="362002"/>
                  </a:lnTo>
                  <a:lnTo>
                    <a:pt x="695325" y="364860"/>
                  </a:lnTo>
                  <a:lnTo>
                    <a:pt x="695008" y="367400"/>
                  </a:lnTo>
                  <a:lnTo>
                    <a:pt x="695008" y="369306"/>
                  </a:lnTo>
                  <a:lnTo>
                    <a:pt x="694690" y="373434"/>
                  </a:lnTo>
                  <a:lnTo>
                    <a:pt x="695008" y="376292"/>
                  </a:lnTo>
                  <a:lnTo>
                    <a:pt x="695325" y="378514"/>
                  </a:lnTo>
                  <a:lnTo>
                    <a:pt x="695960" y="380737"/>
                  </a:lnTo>
                  <a:lnTo>
                    <a:pt x="696913" y="382643"/>
                  </a:lnTo>
                  <a:lnTo>
                    <a:pt x="698818" y="380420"/>
                  </a:lnTo>
                  <a:lnTo>
                    <a:pt x="704215" y="374704"/>
                  </a:lnTo>
                  <a:lnTo>
                    <a:pt x="707708" y="371211"/>
                  </a:lnTo>
                  <a:lnTo>
                    <a:pt x="711835" y="367718"/>
                  </a:lnTo>
                  <a:lnTo>
                    <a:pt x="716280" y="364542"/>
                  </a:lnTo>
                  <a:lnTo>
                    <a:pt x="720725" y="362002"/>
                  </a:lnTo>
                  <a:lnTo>
                    <a:pt x="720725" y="341362"/>
                  </a:lnTo>
                  <a:lnTo>
                    <a:pt x="733108" y="327707"/>
                  </a:lnTo>
                  <a:lnTo>
                    <a:pt x="750570" y="127018"/>
                  </a:lnTo>
                  <a:lnTo>
                    <a:pt x="749618" y="123208"/>
                  </a:lnTo>
                  <a:lnTo>
                    <a:pt x="748983" y="122573"/>
                  </a:lnTo>
                  <a:lnTo>
                    <a:pt x="747395" y="120667"/>
                  </a:lnTo>
                  <a:lnTo>
                    <a:pt x="745490" y="117809"/>
                  </a:lnTo>
                  <a:lnTo>
                    <a:pt x="744220" y="115587"/>
                  </a:lnTo>
                  <a:lnTo>
                    <a:pt x="743585" y="113681"/>
                  </a:lnTo>
                  <a:lnTo>
                    <a:pt x="742950" y="111458"/>
                  </a:lnTo>
                  <a:lnTo>
                    <a:pt x="742950" y="108601"/>
                  </a:lnTo>
                  <a:lnTo>
                    <a:pt x="742950" y="106060"/>
                  </a:lnTo>
                  <a:lnTo>
                    <a:pt x="743585" y="103202"/>
                  </a:lnTo>
                  <a:lnTo>
                    <a:pt x="745173" y="100027"/>
                  </a:lnTo>
                  <a:lnTo>
                    <a:pt x="746760" y="96851"/>
                  </a:lnTo>
                  <a:lnTo>
                    <a:pt x="749300" y="93358"/>
                  </a:lnTo>
                  <a:lnTo>
                    <a:pt x="752793" y="90183"/>
                  </a:lnTo>
                  <a:lnTo>
                    <a:pt x="757555" y="85102"/>
                  </a:lnTo>
                  <a:lnTo>
                    <a:pt x="757555" y="32072"/>
                  </a:lnTo>
                  <a:lnTo>
                    <a:pt x="741680" y="32072"/>
                  </a:lnTo>
                  <a:lnTo>
                    <a:pt x="741680" y="27626"/>
                  </a:lnTo>
                  <a:lnTo>
                    <a:pt x="757555" y="27626"/>
                  </a:lnTo>
                  <a:lnTo>
                    <a:pt x="757555" y="14289"/>
                  </a:lnTo>
                  <a:lnTo>
                    <a:pt x="759460" y="14289"/>
                  </a:lnTo>
                  <a:lnTo>
                    <a:pt x="759460" y="5398"/>
                  </a:lnTo>
                  <a:lnTo>
                    <a:pt x="758508" y="5398"/>
                  </a:lnTo>
                  <a:lnTo>
                    <a:pt x="757873" y="4763"/>
                  </a:lnTo>
                  <a:lnTo>
                    <a:pt x="757555" y="4128"/>
                  </a:lnTo>
                  <a:lnTo>
                    <a:pt x="757555" y="3493"/>
                  </a:lnTo>
                  <a:lnTo>
                    <a:pt x="757555" y="2858"/>
                  </a:lnTo>
                  <a:lnTo>
                    <a:pt x="757873" y="2223"/>
                  </a:lnTo>
                  <a:lnTo>
                    <a:pt x="758508" y="1588"/>
                  </a:lnTo>
                  <a:lnTo>
                    <a:pt x="759460" y="1270"/>
                  </a:lnTo>
                  <a:lnTo>
                    <a:pt x="759460" y="0"/>
                  </a:lnTo>
                  <a:close/>
                </a:path>
              </a:pathLst>
            </a:custGeom>
            <a:solidFill>
              <a:schemeClr val="accent2"/>
            </a:solidFill>
            <a:ln>
              <a:noFill/>
            </a:ln>
            <a:extLst/>
          </p:spPr>
          <p:txBody>
            <a:bodyPr anchor="ctr">
              <a:scene3d>
                <a:camera prst="orthographicFront"/>
                <a:lightRig rig="threePt" dir="t"/>
              </a:scene3d>
              <a:sp3d contourW="12700">
                <a:contourClr>
                  <a:srgbClr val="FFFFFF"/>
                </a:contourClr>
              </a:sp3d>
            </a:bodyPr>
            <a:lstStyle/>
            <a:p>
              <a:pPr algn="ctr">
                <a:lnSpc>
                  <a:spcPts val="1500"/>
                </a:lnSpc>
                <a:defRPr/>
              </a:pPr>
              <a:endParaRPr lang="zh-CN" altLang="en-US" sz="1200">
                <a:solidFill>
                  <a:srgbClr val="FFFFFF"/>
                </a:solidFill>
                <a:ea typeface="微软雅黑" panose="020B0503020204020204" pitchFamily="34" charset="-122"/>
              </a:endParaRPr>
            </a:p>
          </p:txBody>
        </p:sp>
      </p:grpSp>
      <p:grpSp>
        <p:nvGrpSpPr>
          <p:cNvPr id="17" name="组合 16"/>
          <p:cNvGrpSpPr/>
          <p:nvPr/>
        </p:nvGrpSpPr>
        <p:grpSpPr>
          <a:xfrm>
            <a:off x="7224715" y="2420939"/>
            <a:ext cx="1155700" cy="1174751"/>
            <a:chOff x="7224713" y="2420938"/>
            <a:chExt cx="1155700" cy="1174750"/>
          </a:xfrm>
        </p:grpSpPr>
        <p:pic>
          <p:nvPicPr>
            <p:cNvPr id="18" name="MH_Other_3"/>
            <p:cNvPicPr>
              <a:picLocks noChangeAspect="1"/>
            </p:cNvPicPr>
            <p:nvPr>
              <p:custDataLst>
                <p:tags r:id="rId14"/>
              </p:custDataLst>
            </p:nvPr>
          </p:nvPicPr>
          <p:blipFill>
            <a:blip r:embed="rId36"/>
            <a:stretch>
              <a:fillRect/>
            </a:stretch>
          </p:blipFill>
          <p:spPr>
            <a:xfrm>
              <a:off x="7224713" y="2420938"/>
              <a:ext cx="1155700" cy="1174750"/>
            </a:xfrm>
            <a:prstGeom prst="rect">
              <a:avLst/>
            </a:prstGeom>
            <a:effectLst>
              <a:outerShdw blurRad="50800" dist="38100" dir="8100000" algn="tr" rotWithShape="0">
                <a:prstClr val="black">
                  <a:alpha val="40000"/>
                </a:prstClr>
              </a:outerShdw>
            </a:effectLst>
          </p:spPr>
        </p:pic>
        <p:sp>
          <p:nvSpPr>
            <p:cNvPr id="19" name="MH_Other_17"/>
            <p:cNvSpPr>
              <a:spLocks noEditPoints="1"/>
            </p:cNvSpPr>
            <p:nvPr>
              <p:custDataLst>
                <p:tags r:id="rId15"/>
              </p:custDataLst>
            </p:nvPr>
          </p:nvSpPr>
          <p:spPr bwMode="auto">
            <a:xfrm>
              <a:off x="7659290" y="2847059"/>
              <a:ext cx="120090" cy="344088"/>
            </a:xfrm>
            <a:custGeom>
              <a:avLst/>
              <a:gdLst>
                <a:gd name="T0" fmla="*/ 27 w 28"/>
                <a:gd name="T1" fmla="*/ 0 h 97"/>
                <a:gd name="T2" fmla="*/ 1 w 28"/>
                <a:gd name="T3" fmla="*/ 0 h 97"/>
                <a:gd name="T4" fmla="*/ 0 w 28"/>
                <a:gd name="T5" fmla="*/ 1 h 97"/>
                <a:gd name="T6" fmla="*/ 0 w 28"/>
                <a:gd name="T7" fmla="*/ 96 h 97"/>
                <a:gd name="T8" fmla="*/ 1 w 28"/>
                <a:gd name="T9" fmla="*/ 97 h 97"/>
                <a:gd name="T10" fmla="*/ 27 w 28"/>
                <a:gd name="T11" fmla="*/ 97 h 97"/>
                <a:gd name="T12" fmla="*/ 28 w 28"/>
                <a:gd name="T13" fmla="*/ 96 h 97"/>
                <a:gd name="T14" fmla="*/ 28 w 28"/>
                <a:gd name="T15" fmla="*/ 1 h 97"/>
                <a:gd name="T16" fmla="*/ 27 w 28"/>
                <a:gd name="T17" fmla="*/ 0 h 97"/>
                <a:gd name="T18" fmla="*/ 14 w 28"/>
                <a:gd name="T19" fmla="*/ 94 h 97"/>
                <a:gd name="T20" fmla="*/ 7 w 28"/>
                <a:gd name="T21" fmla="*/ 87 h 97"/>
                <a:gd name="T22" fmla="*/ 14 w 28"/>
                <a:gd name="T23" fmla="*/ 80 h 97"/>
                <a:gd name="T24" fmla="*/ 21 w 28"/>
                <a:gd name="T25" fmla="*/ 87 h 97"/>
                <a:gd name="T26" fmla="*/ 14 w 28"/>
                <a:gd name="T27" fmla="*/ 94 h 97"/>
                <a:gd name="T28" fmla="*/ 24 w 28"/>
                <a:gd name="T29" fmla="*/ 54 h 97"/>
                <a:gd name="T30" fmla="*/ 23 w 28"/>
                <a:gd name="T31" fmla="*/ 55 h 97"/>
                <a:gd name="T32" fmla="*/ 5 w 28"/>
                <a:gd name="T33" fmla="*/ 55 h 97"/>
                <a:gd name="T34" fmla="*/ 4 w 28"/>
                <a:gd name="T35" fmla="*/ 54 h 97"/>
                <a:gd name="T36" fmla="*/ 4 w 28"/>
                <a:gd name="T37" fmla="*/ 6 h 97"/>
                <a:gd name="T38" fmla="*/ 5 w 28"/>
                <a:gd name="T39" fmla="*/ 5 h 97"/>
                <a:gd name="T40" fmla="*/ 23 w 28"/>
                <a:gd name="T41" fmla="*/ 5 h 97"/>
                <a:gd name="T42" fmla="*/ 24 w 28"/>
                <a:gd name="T43" fmla="*/ 6 h 97"/>
                <a:gd name="T44" fmla="*/ 24 w 28"/>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8" y="97"/>
                    <a:pt x="28" y="96"/>
                  </a:cubicBezTo>
                  <a:cubicBezTo>
                    <a:pt x="28" y="1"/>
                    <a:pt x="28" y="1"/>
                    <a:pt x="28" y="1"/>
                  </a:cubicBezTo>
                  <a:cubicBezTo>
                    <a:pt x="28"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0" name="MH_Other_18"/>
            <p:cNvSpPr>
              <a:spLocks/>
            </p:cNvSpPr>
            <p:nvPr>
              <p:custDataLst>
                <p:tags r:id="rId16"/>
              </p:custDataLst>
            </p:nvPr>
          </p:nvSpPr>
          <p:spPr bwMode="auto">
            <a:xfrm>
              <a:off x="7696884" y="2900953"/>
              <a:ext cx="63444" cy="45719"/>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1" name="MH_Other_19"/>
            <p:cNvSpPr>
              <a:spLocks/>
            </p:cNvSpPr>
            <p:nvPr>
              <p:custDataLst>
                <p:tags r:id="rId17"/>
              </p:custDataLst>
            </p:nvPr>
          </p:nvSpPr>
          <p:spPr bwMode="auto">
            <a:xfrm>
              <a:off x="7696884" y="2916828"/>
              <a:ext cx="63444" cy="45719"/>
            </a:xfrm>
            <a:custGeom>
              <a:avLst/>
              <a:gdLst>
                <a:gd name="T0" fmla="*/ 15 w 15"/>
                <a:gd name="T1" fmla="*/ 3 h 4"/>
                <a:gd name="T2" fmla="*/ 14 w 15"/>
                <a:gd name="T3" fmla="*/ 4 h 4"/>
                <a:gd name="T4" fmla="*/ 1 w 15"/>
                <a:gd name="T5" fmla="*/ 4 h 4"/>
                <a:gd name="T6" fmla="*/ 0 w 15"/>
                <a:gd name="T7" fmla="*/ 3 h 4"/>
                <a:gd name="T8" fmla="*/ 0 w 15"/>
                <a:gd name="T9" fmla="*/ 1 h 4"/>
                <a:gd name="T10" fmla="*/ 1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1" y="4"/>
                    <a:pt x="1" y="4"/>
                    <a:pt x="1" y="4"/>
                  </a:cubicBezTo>
                  <a:cubicBezTo>
                    <a:pt x="0" y="4"/>
                    <a:pt x="0" y="3"/>
                    <a:pt x="0" y="3"/>
                  </a:cubicBezTo>
                  <a:cubicBezTo>
                    <a:pt x="0" y="1"/>
                    <a:pt x="0" y="1"/>
                    <a:pt x="0" y="1"/>
                  </a:cubicBezTo>
                  <a:cubicBezTo>
                    <a:pt x="0" y="0"/>
                    <a:pt x="0" y="0"/>
                    <a:pt x="1" y="0"/>
                  </a:cubicBezTo>
                  <a:cubicBezTo>
                    <a:pt x="14" y="0"/>
                    <a:pt x="14" y="0"/>
                    <a:pt x="14" y="0"/>
                  </a:cubicBezTo>
                  <a:cubicBezTo>
                    <a:pt x="14" y="0"/>
                    <a:pt x="15" y="0"/>
                    <a:pt x="15" y="1"/>
                  </a:cubicBezTo>
                  <a:lnTo>
                    <a:pt x="15"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2" name="MH_Other_20"/>
            <p:cNvSpPr>
              <a:spLocks noEditPoints="1"/>
            </p:cNvSpPr>
            <p:nvPr>
              <p:custDataLst>
                <p:tags r:id="rId18"/>
              </p:custDataLst>
            </p:nvPr>
          </p:nvSpPr>
          <p:spPr bwMode="auto">
            <a:xfrm>
              <a:off x="7760658" y="2847059"/>
              <a:ext cx="115559" cy="344088"/>
            </a:xfrm>
            <a:custGeom>
              <a:avLst/>
              <a:gdLst>
                <a:gd name="T0" fmla="*/ 27 w 27"/>
                <a:gd name="T1" fmla="*/ 0 h 97"/>
                <a:gd name="T2" fmla="*/ 1 w 27"/>
                <a:gd name="T3" fmla="*/ 0 h 97"/>
                <a:gd name="T4" fmla="*/ 0 w 27"/>
                <a:gd name="T5" fmla="*/ 1 h 97"/>
                <a:gd name="T6" fmla="*/ 0 w 27"/>
                <a:gd name="T7" fmla="*/ 96 h 97"/>
                <a:gd name="T8" fmla="*/ 1 w 27"/>
                <a:gd name="T9" fmla="*/ 97 h 97"/>
                <a:gd name="T10" fmla="*/ 27 w 27"/>
                <a:gd name="T11" fmla="*/ 97 h 97"/>
                <a:gd name="T12" fmla="*/ 27 w 27"/>
                <a:gd name="T13" fmla="*/ 96 h 97"/>
                <a:gd name="T14" fmla="*/ 27 w 27"/>
                <a:gd name="T15" fmla="*/ 1 h 97"/>
                <a:gd name="T16" fmla="*/ 27 w 27"/>
                <a:gd name="T17" fmla="*/ 0 h 97"/>
                <a:gd name="T18" fmla="*/ 14 w 27"/>
                <a:gd name="T19" fmla="*/ 94 h 97"/>
                <a:gd name="T20" fmla="*/ 7 w 27"/>
                <a:gd name="T21" fmla="*/ 87 h 97"/>
                <a:gd name="T22" fmla="*/ 14 w 27"/>
                <a:gd name="T23" fmla="*/ 80 h 97"/>
                <a:gd name="T24" fmla="*/ 21 w 27"/>
                <a:gd name="T25" fmla="*/ 87 h 97"/>
                <a:gd name="T26" fmla="*/ 14 w 27"/>
                <a:gd name="T27" fmla="*/ 94 h 97"/>
                <a:gd name="T28" fmla="*/ 24 w 27"/>
                <a:gd name="T29" fmla="*/ 54 h 97"/>
                <a:gd name="T30" fmla="*/ 23 w 27"/>
                <a:gd name="T31" fmla="*/ 55 h 97"/>
                <a:gd name="T32" fmla="*/ 5 w 27"/>
                <a:gd name="T33" fmla="*/ 55 h 97"/>
                <a:gd name="T34" fmla="*/ 4 w 27"/>
                <a:gd name="T35" fmla="*/ 54 h 97"/>
                <a:gd name="T36" fmla="*/ 4 w 27"/>
                <a:gd name="T37" fmla="*/ 6 h 97"/>
                <a:gd name="T38" fmla="*/ 5 w 27"/>
                <a:gd name="T39" fmla="*/ 5 h 97"/>
                <a:gd name="T40" fmla="*/ 23 w 27"/>
                <a:gd name="T41" fmla="*/ 5 h 97"/>
                <a:gd name="T42" fmla="*/ 24 w 27"/>
                <a:gd name="T43" fmla="*/ 6 h 97"/>
                <a:gd name="T44" fmla="*/ 24 w 27"/>
                <a:gd name="T45"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97">
                  <a:moveTo>
                    <a:pt x="27" y="0"/>
                  </a:moveTo>
                  <a:cubicBezTo>
                    <a:pt x="1" y="0"/>
                    <a:pt x="1" y="0"/>
                    <a:pt x="1" y="0"/>
                  </a:cubicBezTo>
                  <a:cubicBezTo>
                    <a:pt x="1" y="0"/>
                    <a:pt x="0" y="1"/>
                    <a:pt x="0" y="1"/>
                  </a:cubicBezTo>
                  <a:cubicBezTo>
                    <a:pt x="0" y="96"/>
                    <a:pt x="0" y="96"/>
                    <a:pt x="0" y="96"/>
                  </a:cubicBezTo>
                  <a:cubicBezTo>
                    <a:pt x="0" y="97"/>
                    <a:pt x="1" y="97"/>
                    <a:pt x="1" y="97"/>
                  </a:cubicBezTo>
                  <a:cubicBezTo>
                    <a:pt x="27" y="97"/>
                    <a:pt x="27" y="97"/>
                    <a:pt x="27" y="97"/>
                  </a:cubicBezTo>
                  <a:cubicBezTo>
                    <a:pt x="27" y="97"/>
                    <a:pt x="27" y="97"/>
                    <a:pt x="27" y="96"/>
                  </a:cubicBezTo>
                  <a:cubicBezTo>
                    <a:pt x="27" y="1"/>
                    <a:pt x="27" y="1"/>
                    <a:pt x="27" y="1"/>
                  </a:cubicBezTo>
                  <a:cubicBezTo>
                    <a:pt x="27" y="1"/>
                    <a:pt x="27" y="0"/>
                    <a:pt x="27" y="0"/>
                  </a:cubicBezTo>
                  <a:close/>
                  <a:moveTo>
                    <a:pt x="14" y="94"/>
                  </a:moveTo>
                  <a:cubicBezTo>
                    <a:pt x="10" y="94"/>
                    <a:pt x="7" y="91"/>
                    <a:pt x="7" y="87"/>
                  </a:cubicBezTo>
                  <a:cubicBezTo>
                    <a:pt x="7" y="83"/>
                    <a:pt x="10" y="80"/>
                    <a:pt x="14" y="80"/>
                  </a:cubicBezTo>
                  <a:cubicBezTo>
                    <a:pt x="18" y="80"/>
                    <a:pt x="21" y="83"/>
                    <a:pt x="21" y="87"/>
                  </a:cubicBezTo>
                  <a:cubicBezTo>
                    <a:pt x="21" y="91"/>
                    <a:pt x="18" y="94"/>
                    <a:pt x="14" y="94"/>
                  </a:cubicBezTo>
                  <a:close/>
                  <a:moveTo>
                    <a:pt x="24" y="54"/>
                  </a:moveTo>
                  <a:cubicBezTo>
                    <a:pt x="24" y="55"/>
                    <a:pt x="24" y="55"/>
                    <a:pt x="23" y="55"/>
                  </a:cubicBezTo>
                  <a:cubicBezTo>
                    <a:pt x="5" y="55"/>
                    <a:pt x="5" y="55"/>
                    <a:pt x="5" y="55"/>
                  </a:cubicBezTo>
                  <a:cubicBezTo>
                    <a:pt x="5" y="55"/>
                    <a:pt x="4" y="55"/>
                    <a:pt x="4" y="54"/>
                  </a:cubicBezTo>
                  <a:cubicBezTo>
                    <a:pt x="4" y="6"/>
                    <a:pt x="4" y="6"/>
                    <a:pt x="4" y="6"/>
                  </a:cubicBezTo>
                  <a:cubicBezTo>
                    <a:pt x="4" y="6"/>
                    <a:pt x="5" y="5"/>
                    <a:pt x="5" y="5"/>
                  </a:cubicBezTo>
                  <a:cubicBezTo>
                    <a:pt x="23" y="5"/>
                    <a:pt x="23" y="5"/>
                    <a:pt x="23" y="5"/>
                  </a:cubicBezTo>
                  <a:cubicBezTo>
                    <a:pt x="24" y="5"/>
                    <a:pt x="24" y="6"/>
                    <a:pt x="24" y="6"/>
                  </a:cubicBezTo>
                  <a:lnTo>
                    <a:pt x="24" y="5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3" name="MH_Other_21"/>
            <p:cNvSpPr>
              <a:spLocks/>
            </p:cNvSpPr>
            <p:nvPr>
              <p:custDataLst>
                <p:tags r:id="rId19"/>
              </p:custDataLst>
            </p:nvPr>
          </p:nvSpPr>
          <p:spPr bwMode="auto">
            <a:xfrm>
              <a:off x="7795988" y="2900953"/>
              <a:ext cx="61179" cy="45719"/>
            </a:xfrm>
            <a:custGeom>
              <a:avLst/>
              <a:gdLst>
                <a:gd name="T0" fmla="*/ 14 w 14"/>
                <a:gd name="T1" fmla="*/ 3 h 4"/>
                <a:gd name="T2" fmla="*/ 14 w 14"/>
                <a:gd name="T3" fmla="*/ 4 h 4"/>
                <a:gd name="T4" fmla="*/ 0 w 14"/>
                <a:gd name="T5" fmla="*/ 4 h 4"/>
                <a:gd name="T6" fmla="*/ 0 w 14"/>
                <a:gd name="T7" fmla="*/ 3 h 4"/>
                <a:gd name="T8" fmla="*/ 0 w 14"/>
                <a:gd name="T9" fmla="*/ 1 h 4"/>
                <a:gd name="T10" fmla="*/ 0 w 14"/>
                <a:gd name="T11" fmla="*/ 0 h 4"/>
                <a:gd name="T12" fmla="*/ 14 w 14"/>
                <a:gd name="T13" fmla="*/ 0 h 4"/>
                <a:gd name="T14" fmla="*/ 14 w 14"/>
                <a:gd name="T15" fmla="*/ 1 h 4"/>
                <a:gd name="T16" fmla="*/ 14 w 1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4" y="3"/>
                  </a:moveTo>
                  <a:cubicBezTo>
                    <a:pt x="14"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4" y="0"/>
                    <a:pt x="14" y="1"/>
                  </a:cubicBezTo>
                  <a:lnTo>
                    <a:pt x="14"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4" name="MH_Other_22"/>
            <p:cNvSpPr>
              <a:spLocks/>
            </p:cNvSpPr>
            <p:nvPr>
              <p:custDataLst>
                <p:tags r:id="rId20"/>
              </p:custDataLst>
            </p:nvPr>
          </p:nvSpPr>
          <p:spPr bwMode="auto">
            <a:xfrm>
              <a:off x="7794630" y="2916828"/>
              <a:ext cx="65711" cy="45719"/>
            </a:xfrm>
            <a:custGeom>
              <a:avLst/>
              <a:gdLst>
                <a:gd name="T0" fmla="*/ 15 w 15"/>
                <a:gd name="T1" fmla="*/ 3 h 4"/>
                <a:gd name="T2" fmla="*/ 14 w 15"/>
                <a:gd name="T3" fmla="*/ 4 h 4"/>
                <a:gd name="T4" fmla="*/ 0 w 15"/>
                <a:gd name="T5" fmla="*/ 4 h 4"/>
                <a:gd name="T6" fmla="*/ 0 w 15"/>
                <a:gd name="T7" fmla="*/ 3 h 4"/>
                <a:gd name="T8" fmla="*/ 0 w 15"/>
                <a:gd name="T9" fmla="*/ 1 h 4"/>
                <a:gd name="T10" fmla="*/ 0 w 15"/>
                <a:gd name="T11" fmla="*/ 0 h 4"/>
                <a:gd name="T12" fmla="*/ 14 w 15"/>
                <a:gd name="T13" fmla="*/ 0 h 4"/>
                <a:gd name="T14" fmla="*/ 15 w 15"/>
                <a:gd name="T15" fmla="*/ 1 h 4"/>
                <a:gd name="T16" fmla="*/ 15 w 1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5" y="3"/>
                  </a:moveTo>
                  <a:cubicBezTo>
                    <a:pt x="15" y="3"/>
                    <a:pt x="14" y="4"/>
                    <a:pt x="14" y="4"/>
                  </a:cubicBezTo>
                  <a:cubicBezTo>
                    <a:pt x="0" y="4"/>
                    <a:pt x="0" y="4"/>
                    <a:pt x="0" y="4"/>
                  </a:cubicBezTo>
                  <a:cubicBezTo>
                    <a:pt x="0" y="4"/>
                    <a:pt x="0" y="3"/>
                    <a:pt x="0" y="3"/>
                  </a:cubicBezTo>
                  <a:cubicBezTo>
                    <a:pt x="0" y="1"/>
                    <a:pt x="0" y="1"/>
                    <a:pt x="0" y="1"/>
                  </a:cubicBezTo>
                  <a:cubicBezTo>
                    <a:pt x="0" y="0"/>
                    <a:pt x="0" y="0"/>
                    <a:pt x="0" y="0"/>
                  </a:cubicBezTo>
                  <a:cubicBezTo>
                    <a:pt x="14" y="0"/>
                    <a:pt x="14" y="0"/>
                    <a:pt x="14" y="0"/>
                  </a:cubicBezTo>
                  <a:cubicBezTo>
                    <a:pt x="14" y="0"/>
                    <a:pt x="15" y="0"/>
                    <a:pt x="15" y="1"/>
                  </a:cubicBezTo>
                  <a:lnTo>
                    <a:pt x="15"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5" name="MH_Other_23"/>
            <p:cNvSpPr>
              <a:spLocks noEditPoints="1"/>
            </p:cNvSpPr>
            <p:nvPr>
              <p:custDataLst>
                <p:tags r:id="rId21"/>
              </p:custDataLst>
            </p:nvPr>
          </p:nvSpPr>
          <p:spPr bwMode="auto">
            <a:xfrm>
              <a:off x="7796645" y="2846496"/>
              <a:ext cx="292296" cy="347828"/>
            </a:xfrm>
            <a:custGeom>
              <a:avLst/>
              <a:gdLst>
                <a:gd name="T0" fmla="*/ 23 w 68"/>
                <a:gd name="T1" fmla="*/ 0 h 98"/>
                <a:gd name="T2" fmla="*/ 0 w 68"/>
                <a:gd name="T3" fmla="*/ 12 h 98"/>
                <a:gd name="T4" fmla="*/ 0 w 68"/>
                <a:gd name="T5" fmla="*/ 13 h 98"/>
                <a:gd name="T6" fmla="*/ 44 w 68"/>
                <a:gd name="T7" fmla="*/ 97 h 98"/>
                <a:gd name="T8" fmla="*/ 45 w 68"/>
                <a:gd name="T9" fmla="*/ 98 h 98"/>
                <a:gd name="T10" fmla="*/ 67 w 68"/>
                <a:gd name="T11" fmla="*/ 86 h 98"/>
                <a:gd name="T12" fmla="*/ 68 w 68"/>
                <a:gd name="T13" fmla="*/ 85 h 98"/>
                <a:gd name="T14" fmla="*/ 24 w 68"/>
                <a:gd name="T15" fmla="*/ 0 h 98"/>
                <a:gd name="T16" fmla="*/ 23 w 68"/>
                <a:gd name="T17" fmla="*/ 0 h 98"/>
                <a:gd name="T18" fmla="*/ 54 w 68"/>
                <a:gd name="T19" fmla="*/ 89 h 98"/>
                <a:gd name="T20" fmla="*/ 45 w 68"/>
                <a:gd name="T21" fmla="*/ 86 h 98"/>
                <a:gd name="T22" fmla="*/ 48 w 68"/>
                <a:gd name="T23" fmla="*/ 77 h 98"/>
                <a:gd name="T24" fmla="*/ 57 w 68"/>
                <a:gd name="T25" fmla="*/ 80 h 98"/>
                <a:gd name="T26" fmla="*/ 54 w 68"/>
                <a:gd name="T27" fmla="*/ 89 h 98"/>
                <a:gd name="T28" fmla="*/ 45 w 68"/>
                <a:gd name="T29" fmla="*/ 49 h 98"/>
                <a:gd name="T30" fmla="*/ 45 w 68"/>
                <a:gd name="T31" fmla="*/ 50 h 98"/>
                <a:gd name="T32" fmla="*/ 29 w 68"/>
                <a:gd name="T33" fmla="*/ 59 h 98"/>
                <a:gd name="T34" fmla="*/ 28 w 68"/>
                <a:gd name="T35" fmla="*/ 58 h 98"/>
                <a:gd name="T36" fmla="*/ 6 w 68"/>
                <a:gd name="T37" fmla="*/ 15 h 98"/>
                <a:gd name="T38" fmla="*/ 6 w 68"/>
                <a:gd name="T39" fmla="*/ 14 h 98"/>
                <a:gd name="T40" fmla="*/ 22 w 68"/>
                <a:gd name="T41" fmla="*/ 6 h 98"/>
                <a:gd name="T42" fmla="*/ 23 w 68"/>
                <a:gd name="T43" fmla="*/ 6 h 98"/>
                <a:gd name="T44" fmla="*/ 45 w 68"/>
                <a:gd name="T45" fmla="*/ 4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8" h="98">
                  <a:moveTo>
                    <a:pt x="23" y="0"/>
                  </a:moveTo>
                  <a:cubicBezTo>
                    <a:pt x="0" y="12"/>
                    <a:pt x="0" y="12"/>
                    <a:pt x="0" y="12"/>
                  </a:cubicBezTo>
                  <a:cubicBezTo>
                    <a:pt x="0" y="12"/>
                    <a:pt x="0" y="12"/>
                    <a:pt x="0" y="13"/>
                  </a:cubicBezTo>
                  <a:cubicBezTo>
                    <a:pt x="44" y="97"/>
                    <a:pt x="44" y="97"/>
                    <a:pt x="44" y="97"/>
                  </a:cubicBezTo>
                  <a:cubicBezTo>
                    <a:pt x="44" y="98"/>
                    <a:pt x="44" y="98"/>
                    <a:pt x="45" y="98"/>
                  </a:cubicBezTo>
                  <a:cubicBezTo>
                    <a:pt x="67" y="86"/>
                    <a:pt x="67" y="86"/>
                    <a:pt x="67" y="86"/>
                  </a:cubicBezTo>
                  <a:cubicBezTo>
                    <a:pt x="68" y="86"/>
                    <a:pt x="68" y="85"/>
                    <a:pt x="68" y="85"/>
                  </a:cubicBezTo>
                  <a:cubicBezTo>
                    <a:pt x="24" y="0"/>
                    <a:pt x="24" y="0"/>
                    <a:pt x="24" y="0"/>
                  </a:cubicBezTo>
                  <a:cubicBezTo>
                    <a:pt x="24" y="0"/>
                    <a:pt x="23" y="0"/>
                    <a:pt x="23" y="0"/>
                  </a:cubicBezTo>
                  <a:close/>
                  <a:moveTo>
                    <a:pt x="54" y="89"/>
                  </a:moveTo>
                  <a:cubicBezTo>
                    <a:pt x="51" y="90"/>
                    <a:pt x="47" y="89"/>
                    <a:pt x="45" y="86"/>
                  </a:cubicBezTo>
                  <a:cubicBezTo>
                    <a:pt x="44" y="83"/>
                    <a:pt x="45" y="79"/>
                    <a:pt x="48" y="77"/>
                  </a:cubicBezTo>
                  <a:cubicBezTo>
                    <a:pt x="52" y="75"/>
                    <a:pt x="56" y="76"/>
                    <a:pt x="57" y="80"/>
                  </a:cubicBezTo>
                  <a:cubicBezTo>
                    <a:pt x="59" y="83"/>
                    <a:pt x="58" y="87"/>
                    <a:pt x="54" y="89"/>
                  </a:cubicBezTo>
                  <a:close/>
                  <a:moveTo>
                    <a:pt x="45" y="49"/>
                  </a:moveTo>
                  <a:cubicBezTo>
                    <a:pt x="46" y="50"/>
                    <a:pt x="45" y="50"/>
                    <a:pt x="45" y="50"/>
                  </a:cubicBezTo>
                  <a:cubicBezTo>
                    <a:pt x="29" y="59"/>
                    <a:pt x="29" y="59"/>
                    <a:pt x="29" y="59"/>
                  </a:cubicBezTo>
                  <a:cubicBezTo>
                    <a:pt x="29" y="59"/>
                    <a:pt x="28" y="59"/>
                    <a:pt x="28" y="58"/>
                  </a:cubicBezTo>
                  <a:cubicBezTo>
                    <a:pt x="6" y="15"/>
                    <a:pt x="6" y="15"/>
                    <a:pt x="6" y="15"/>
                  </a:cubicBezTo>
                  <a:cubicBezTo>
                    <a:pt x="6" y="15"/>
                    <a:pt x="6" y="14"/>
                    <a:pt x="6" y="14"/>
                  </a:cubicBezTo>
                  <a:cubicBezTo>
                    <a:pt x="22" y="6"/>
                    <a:pt x="22" y="6"/>
                    <a:pt x="22" y="6"/>
                  </a:cubicBezTo>
                  <a:cubicBezTo>
                    <a:pt x="22" y="6"/>
                    <a:pt x="23" y="6"/>
                    <a:pt x="23" y="6"/>
                  </a:cubicBezTo>
                  <a:lnTo>
                    <a:pt x="45" y="4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6" name="MH_Other_24"/>
            <p:cNvSpPr>
              <a:spLocks/>
            </p:cNvSpPr>
            <p:nvPr>
              <p:custDataLst>
                <p:tags r:id="rId22"/>
              </p:custDataLst>
            </p:nvPr>
          </p:nvSpPr>
          <p:spPr bwMode="auto">
            <a:xfrm>
              <a:off x="7899856" y="2923178"/>
              <a:ext cx="58912" cy="45719"/>
            </a:xfrm>
            <a:custGeom>
              <a:avLst/>
              <a:gdLst>
                <a:gd name="T0" fmla="*/ 14 w 14"/>
                <a:gd name="T1" fmla="*/ 2 h 10"/>
                <a:gd name="T2" fmla="*/ 14 w 14"/>
                <a:gd name="T3" fmla="*/ 3 h 10"/>
                <a:gd name="T4" fmla="*/ 2 w 14"/>
                <a:gd name="T5" fmla="*/ 9 h 10"/>
                <a:gd name="T6" fmla="*/ 1 w 14"/>
                <a:gd name="T7" fmla="*/ 9 h 10"/>
                <a:gd name="T8" fmla="*/ 0 w 14"/>
                <a:gd name="T9" fmla="*/ 7 h 10"/>
                <a:gd name="T10" fmla="*/ 0 w 14"/>
                <a:gd name="T11" fmla="*/ 6 h 10"/>
                <a:gd name="T12" fmla="*/ 12 w 14"/>
                <a:gd name="T13" fmla="*/ 0 h 10"/>
                <a:gd name="T14" fmla="*/ 13 w 14"/>
                <a:gd name="T15" fmla="*/ 0 h 10"/>
                <a:gd name="T16" fmla="*/ 14 w 14"/>
                <a:gd name="T1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0">
                  <a:moveTo>
                    <a:pt x="14" y="2"/>
                  </a:moveTo>
                  <a:cubicBezTo>
                    <a:pt x="14" y="3"/>
                    <a:pt x="14" y="3"/>
                    <a:pt x="14" y="3"/>
                  </a:cubicBezTo>
                  <a:cubicBezTo>
                    <a:pt x="2" y="9"/>
                    <a:pt x="2" y="9"/>
                    <a:pt x="2" y="9"/>
                  </a:cubicBezTo>
                  <a:cubicBezTo>
                    <a:pt x="1" y="10"/>
                    <a:pt x="1" y="9"/>
                    <a:pt x="1" y="9"/>
                  </a:cubicBezTo>
                  <a:cubicBezTo>
                    <a:pt x="0" y="7"/>
                    <a:pt x="0" y="7"/>
                    <a:pt x="0" y="7"/>
                  </a:cubicBezTo>
                  <a:cubicBezTo>
                    <a:pt x="0" y="7"/>
                    <a:pt x="0" y="6"/>
                    <a:pt x="0" y="6"/>
                  </a:cubicBezTo>
                  <a:cubicBezTo>
                    <a:pt x="12" y="0"/>
                    <a:pt x="12" y="0"/>
                    <a:pt x="12" y="0"/>
                  </a:cubicBezTo>
                  <a:cubicBezTo>
                    <a:pt x="12" y="0"/>
                    <a:pt x="13" y="0"/>
                    <a:pt x="13" y="0"/>
                  </a:cubicBezTo>
                  <a:lnTo>
                    <a:pt x="14"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7" name="MH_Other_25"/>
            <p:cNvSpPr>
              <a:spLocks/>
            </p:cNvSpPr>
            <p:nvPr>
              <p:custDataLst>
                <p:tags r:id="rId23"/>
              </p:custDataLst>
            </p:nvPr>
          </p:nvSpPr>
          <p:spPr bwMode="auto">
            <a:xfrm>
              <a:off x="7904847" y="2934292"/>
              <a:ext cx="63444" cy="45719"/>
            </a:xfrm>
            <a:custGeom>
              <a:avLst/>
              <a:gdLst>
                <a:gd name="T0" fmla="*/ 14 w 15"/>
                <a:gd name="T1" fmla="*/ 3 h 10"/>
                <a:gd name="T2" fmla="*/ 14 w 15"/>
                <a:gd name="T3" fmla="*/ 4 h 10"/>
                <a:gd name="T4" fmla="*/ 2 w 15"/>
                <a:gd name="T5" fmla="*/ 10 h 10"/>
                <a:gd name="T6" fmla="*/ 1 w 15"/>
                <a:gd name="T7" fmla="*/ 9 h 10"/>
                <a:gd name="T8" fmla="*/ 0 w 15"/>
                <a:gd name="T9" fmla="*/ 8 h 10"/>
                <a:gd name="T10" fmla="*/ 1 w 15"/>
                <a:gd name="T11" fmla="*/ 6 h 10"/>
                <a:gd name="T12" fmla="*/ 12 w 15"/>
                <a:gd name="T13" fmla="*/ 0 h 10"/>
                <a:gd name="T14" fmla="*/ 13 w 15"/>
                <a:gd name="T15" fmla="*/ 1 h 10"/>
                <a:gd name="T16" fmla="*/ 14 w 15"/>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0">
                  <a:moveTo>
                    <a:pt x="14" y="3"/>
                  </a:moveTo>
                  <a:cubicBezTo>
                    <a:pt x="15" y="3"/>
                    <a:pt x="14" y="3"/>
                    <a:pt x="14" y="4"/>
                  </a:cubicBezTo>
                  <a:cubicBezTo>
                    <a:pt x="2" y="10"/>
                    <a:pt x="2" y="10"/>
                    <a:pt x="2" y="10"/>
                  </a:cubicBezTo>
                  <a:cubicBezTo>
                    <a:pt x="2" y="10"/>
                    <a:pt x="1" y="10"/>
                    <a:pt x="1" y="9"/>
                  </a:cubicBezTo>
                  <a:cubicBezTo>
                    <a:pt x="0" y="8"/>
                    <a:pt x="0" y="8"/>
                    <a:pt x="0" y="8"/>
                  </a:cubicBezTo>
                  <a:cubicBezTo>
                    <a:pt x="0" y="7"/>
                    <a:pt x="0" y="7"/>
                    <a:pt x="1" y="6"/>
                  </a:cubicBezTo>
                  <a:cubicBezTo>
                    <a:pt x="12" y="0"/>
                    <a:pt x="12" y="0"/>
                    <a:pt x="12" y="0"/>
                  </a:cubicBezTo>
                  <a:cubicBezTo>
                    <a:pt x="13" y="0"/>
                    <a:pt x="13" y="0"/>
                    <a:pt x="13" y="1"/>
                  </a:cubicBezTo>
                  <a:lnTo>
                    <a:pt x="14" y="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defRPr/>
              </a:pPr>
              <a:endParaRPr lang="zh-CN" altLang="en-US" sz="1200">
                <a:solidFill>
                  <a:prstClr val="black"/>
                </a:solidFill>
                <a:ea typeface="微软雅黑" panose="020B0503020204020204" pitchFamily="34" charset="-122"/>
              </a:endParaRPr>
            </a:p>
          </p:txBody>
        </p:sp>
      </p:grpSp>
      <p:grpSp>
        <p:nvGrpSpPr>
          <p:cNvPr id="28" name="组合 27"/>
          <p:cNvGrpSpPr/>
          <p:nvPr/>
        </p:nvGrpSpPr>
        <p:grpSpPr>
          <a:xfrm>
            <a:off x="4557509" y="2735265"/>
            <a:ext cx="3160712" cy="3800475"/>
            <a:chOff x="3914113" y="3846850"/>
            <a:chExt cx="3160712" cy="3800475"/>
          </a:xfrm>
        </p:grpSpPr>
        <p:sp>
          <p:nvSpPr>
            <p:cNvPr id="29" name="MH_Other_6"/>
            <p:cNvSpPr>
              <a:spLocks noEditPoints="1"/>
            </p:cNvSpPr>
            <p:nvPr>
              <p:custDataLst>
                <p:tags r:id="rId1"/>
              </p:custDataLst>
            </p:nvPr>
          </p:nvSpPr>
          <p:spPr bwMode="auto">
            <a:xfrm>
              <a:off x="3914113" y="3846850"/>
              <a:ext cx="3160712" cy="3160713"/>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30" name="MH_Other_7"/>
            <p:cNvSpPr>
              <a:spLocks/>
            </p:cNvSpPr>
            <p:nvPr>
              <p:custDataLst>
                <p:tags r:id="rId2"/>
              </p:custDataLst>
            </p:nvPr>
          </p:nvSpPr>
          <p:spPr bwMode="auto">
            <a:xfrm>
              <a:off x="4437988" y="4335800"/>
              <a:ext cx="2127250" cy="3311525"/>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1" name="MH_Other_8"/>
            <p:cNvSpPr>
              <a:spLocks/>
            </p:cNvSpPr>
            <p:nvPr>
              <p:custDataLst>
                <p:tags r:id="rId3"/>
              </p:custDataLst>
            </p:nvPr>
          </p:nvSpPr>
          <p:spPr bwMode="auto">
            <a:xfrm>
              <a:off x="5385726" y="7506038"/>
              <a:ext cx="233363" cy="65087"/>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2" name="MH_Other_9"/>
            <p:cNvSpPr>
              <a:spLocks/>
            </p:cNvSpPr>
            <p:nvPr>
              <p:custDataLst>
                <p:tags r:id="rId4"/>
              </p:custDataLst>
            </p:nvPr>
          </p:nvSpPr>
          <p:spPr bwMode="auto">
            <a:xfrm>
              <a:off x="5099976" y="7329824"/>
              <a:ext cx="803275" cy="8255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3" name="MH_Other_10"/>
            <p:cNvSpPr>
              <a:spLocks/>
            </p:cNvSpPr>
            <p:nvPr>
              <p:custDataLst>
                <p:tags r:id="rId5"/>
              </p:custDataLst>
            </p:nvPr>
          </p:nvSpPr>
          <p:spPr bwMode="auto">
            <a:xfrm>
              <a:off x="5074575" y="7118688"/>
              <a:ext cx="838200" cy="8572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rgbClr val="8586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4" name="MH_Other_11"/>
            <p:cNvSpPr>
              <a:spLocks/>
            </p:cNvSpPr>
            <p:nvPr>
              <p:custDataLst>
                <p:tags r:id="rId6"/>
              </p:custDataLst>
            </p:nvPr>
          </p:nvSpPr>
          <p:spPr bwMode="auto">
            <a:xfrm>
              <a:off x="5014251" y="6572588"/>
              <a:ext cx="974725" cy="439737"/>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5" name="MH_Other_12"/>
            <p:cNvSpPr>
              <a:spLocks/>
            </p:cNvSpPr>
            <p:nvPr>
              <p:custDataLst>
                <p:tags r:id="rId7"/>
              </p:custDataLst>
            </p:nvPr>
          </p:nvSpPr>
          <p:spPr bwMode="auto">
            <a:xfrm>
              <a:off x="4526889" y="4421524"/>
              <a:ext cx="1952625" cy="2052638"/>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6" name="MH_Other_26"/>
            <p:cNvSpPr>
              <a:spLocks/>
            </p:cNvSpPr>
            <p:nvPr>
              <p:custDataLst>
                <p:tags r:id="rId8"/>
              </p:custDataLst>
            </p:nvPr>
          </p:nvSpPr>
          <p:spPr bwMode="auto">
            <a:xfrm>
              <a:off x="5269838" y="6280488"/>
              <a:ext cx="74612" cy="111125"/>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7" name="MH_Other_27"/>
            <p:cNvSpPr>
              <a:spLocks/>
            </p:cNvSpPr>
            <p:nvPr>
              <p:custDataLst>
                <p:tags r:id="rId9"/>
              </p:custDataLst>
            </p:nvPr>
          </p:nvSpPr>
          <p:spPr bwMode="auto">
            <a:xfrm>
              <a:off x="5395250" y="6326524"/>
              <a:ext cx="76200" cy="65088"/>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8" name="MH_Other_28"/>
            <p:cNvSpPr>
              <a:spLocks/>
            </p:cNvSpPr>
            <p:nvPr>
              <p:custDataLst>
                <p:tags r:id="rId10"/>
              </p:custDataLst>
            </p:nvPr>
          </p:nvSpPr>
          <p:spPr bwMode="auto">
            <a:xfrm>
              <a:off x="5517489" y="6196350"/>
              <a:ext cx="73025" cy="195263"/>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9" name="MH_Other_29"/>
            <p:cNvSpPr>
              <a:spLocks/>
            </p:cNvSpPr>
            <p:nvPr>
              <p:custDataLst>
                <p:tags r:id="rId11"/>
              </p:custDataLst>
            </p:nvPr>
          </p:nvSpPr>
          <p:spPr bwMode="auto">
            <a:xfrm>
              <a:off x="5642900" y="6010612"/>
              <a:ext cx="76200" cy="381000"/>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40" name="MH_Other_30"/>
            <p:cNvSpPr>
              <a:spLocks/>
            </p:cNvSpPr>
            <p:nvPr>
              <p:custDataLst>
                <p:tags r:id="rId12"/>
              </p:custDataLst>
            </p:nvPr>
          </p:nvSpPr>
          <p:spPr bwMode="auto">
            <a:xfrm>
              <a:off x="5260313" y="5767724"/>
              <a:ext cx="463550" cy="482600"/>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F6F6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41" name="MH_Title_1"/>
            <p:cNvSpPr txBox="1">
              <a:spLocks noChangeArrowheads="1"/>
            </p:cNvSpPr>
            <p:nvPr>
              <p:custDataLst>
                <p:tags r:id="rId13"/>
              </p:custDataLst>
            </p:nvPr>
          </p:nvSpPr>
          <p:spPr bwMode="auto">
            <a:xfrm>
              <a:off x="4682464" y="4988263"/>
              <a:ext cx="16652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pPr>
              <a:r>
                <a:rPr lang="zh-CN" altLang="en-US" sz="1200" b="1">
                  <a:solidFill>
                    <a:srgbClr val="FFFFFF"/>
                  </a:solidFill>
                  <a:ea typeface="微软雅黑" panose="020B0503020204020204" pitchFamily="34" charset="-122"/>
                  <a:cs typeface="Arial Unicode MS" panose="020B0604020202020204" pitchFamily="34" charset="-122"/>
                </a:rPr>
                <a:t>双击输入替换内容</a:t>
              </a:r>
            </a:p>
          </p:txBody>
        </p:sp>
      </p:grpSp>
      <p:sp>
        <p:nvSpPr>
          <p:cNvPr id="54" name="文本框 20"/>
          <p:cNvSpPr>
            <a:spLocks noChangeArrowheads="1"/>
          </p:cNvSpPr>
          <p:nvPr/>
        </p:nvSpPr>
        <p:spPr bwMode="auto">
          <a:xfrm>
            <a:off x="1447021" y="2393342"/>
            <a:ext cx="239858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57" name="文本框 20"/>
          <p:cNvSpPr>
            <a:spLocks noChangeArrowheads="1"/>
          </p:cNvSpPr>
          <p:nvPr/>
        </p:nvSpPr>
        <p:spPr bwMode="auto">
          <a:xfrm>
            <a:off x="935920" y="4172657"/>
            <a:ext cx="239858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58" name="文本框 20"/>
          <p:cNvSpPr>
            <a:spLocks noChangeArrowheads="1"/>
          </p:cNvSpPr>
          <p:nvPr/>
        </p:nvSpPr>
        <p:spPr bwMode="auto">
          <a:xfrm>
            <a:off x="8458840" y="2533849"/>
            <a:ext cx="239858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60" name="文本框 20"/>
          <p:cNvSpPr>
            <a:spLocks noChangeArrowheads="1"/>
          </p:cNvSpPr>
          <p:nvPr/>
        </p:nvSpPr>
        <p:spPr bwMode="auto">
          <a:xfrm>
            <a:off x="8796342" y="4185249"/>
            <a:ext cx="239858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61" name="文本框 20"/>
          <p:cNvSpPr>
            <a:spLocks noChangeArrowheads="1"/>
          </p:cNvSpPr>
          <p:nvPr/>
        </p:nvSpPr>
        <p:spPr bwMode="auto">
          <a:xfrm>
            <a:off x="6556174" y="1498005"/>
            <a:ext cx="239858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Tree>
    <p:extLst>
      <p:ext uri="{BB962C8B-B14F-4D97-AF65-F5344CB8AC3E}">
        <p14:creationId xmlns:p14="http://schemas.microsoft.com/office/powerpoint/2010/main" val="37465352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500"/>
                                        <p:tgtEl>
                                          <p:spTgt spid="5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7" grpId="0"/>
      <p:bldP spid="58" grpId="0"/>
      <p:bldP spid="60" grpId="0"/>
      <p:bldP spid="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3737832" y="2569684"/>
            <a:ext cx="4779171" cy="3479609"/>
            <a:chOff x="2047009" y="1663503"/>
            <a:chExt cx="4100513" cy="2985932"/>
          </a:xfrm>
        </p:grpSpPr>
        <p:grpSp>
          <p:nvGrpSpPr>
            <p:cNvPr id="4" name="Group 2"/>
            <p:cNvGrpSpPr>
              <a:grpSpLocks/>
            </p:cNvGrpSpPr>
            <p:nvPr/>
          </p:nvGrpSpPr>
          <p:grpSpPr bwMode="auto">
            <a:xfrm>
              <a:off x="2047009" y="3042091"/>
              <a:ext cx="4100513" cy="1607344"/>
              <a:chOff x="3381376" y="4711701"/>
              <a:chExt cx="5467350" cy="2143125"/>
            </a:xfrm>
          </p:grpSpPr>
          <p:sp>
            <p:nvSpPr>
              <p:cNvPr id="74" name="Freeform 5"/>
              <p:cNvSpPr>
                <a:spLocks/>
              </p:cNvSpPr>
              <p:nvPr/>
            </p:nvSpPr>
            <p:spPr bwMode="auto">
              <a:xfrm>
                <a:off x="3381376" y="4711640"/>
                <a:ext cx="5467350" cy="2143186"/>
              </a:xfrm>
              <a:custGeom>
                <a:avLst/>
                <a:gdLst>
                  <a:gd name="T0" fmla="*/ 0 w 1770"/>
                  <a:gd name="T1" fmla="*/ 658 h 694"/>
                  <a:gd name="T2" fmla="*/ 0 w 1770"/>
                  <a:gd name="T3" fmla="*/ 661 h 694"/>
                  <a:gd name="T4" fmla="*/ 0 w 1770"/>
                  <a:gd name="T5" fmla="*/ 661 h 694"/>
                  <a:gd name="T6" fmla="*/ 0 w 1770"/>
                  <a:gd name="T7" fmla="*/ 661 h 694"/>
                  <a:gd name="T8" fmla="*/ 110 w 1770"/>
                  <a:gd name="T9" fmla="*/ 694 h 694"/>
                  <a:gd name="T10" fmla="*/ 1696 w 1770"/>
                  <a:gd name="T11" fmla="*/ 693 h 694"/>
                  <a:gd name="T12" fmla="*/ 1764 w 1770"/>
                  <a:gd name="T13" fmla="*/ 667 h 694"/>
                  <a:gd name="T14" fmla="*/ 1766 w 1770"/>
                  <a:gd name="T15" fmla="*/ 624 h 694"/>
                  <a:gd name="T16" fmla="*/ 1766 w 1770"/>
                  <a:gd name="T17" fmla="*/ 624 h 694"/>
                  <a:gd name="T18" fmla="*/ 1743 w 1770"/>
                  <a:gd name="T19" fmla="*/ 577 h 694"/>
                  <a:gd name="T20" fmla="*/ 1281 w 1770"/>
                  <a:gd name="T21" fmla="*/ 37 h 694"/>
                  <a:gd name="T22" fmla="*/ 1189 w 1770"/>
                  <a:gd name="T23" fmla="*/ 0 h 694"/>
                  <a:gd name="T24" fmla="*/ 557 w 1770"/>
                  <a:gd name="T25" fmla="*/ 1 h 694"/>
                  <a:gd name="T26" fmla="*/ 478 w 1770"/>
                  <a:gd name="T27" fmla="*/ 30 h 694"/>
                  <a:gd name="T28" fmla="*/ 21 w 1770"/>
                  <a:gd name="T29" fmla="*/ 578 h 694"/>
                  <a:gd name="T30" fmla="*/ 3 w 1770"/>
                  <a:gd name="T31" fmla="*/ 612 h 694"/>
                  <a:gd name="T32" fmla="*/ 3 w 1770"/>
                  <a:gd name="T33" fmla="*/ 612 h 694"/>
                  <a:gd name="T34" fmla="*/ 0 w 1770"/>
                  <a:gd name="T35" fmla="*/ 658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0" h="694">
                    <a:moveTo>
                      <a:pt x="0" y="658"/>
                    </a:moveTo>
                    <a:cubicBezTo>
                      <a:pt x="0" y="659"/>
                      <a:pt x="0" y="660"/>
                      <a:pt x="0" y="661"/>
                    </a:cubicBezTo>
                    <a:cubicBezTo>
                      <a:pt x="0" y="661"/>
                      <a:pt x="0" y="661"/>
                      <a:pt x="0" y="661"/>
                    </a:cubicBezTo>
                    <a:cubicBezTo>
                      <a:pt x="0" y="661"/>
                      <a:pt x="0" y="661"/>
                      <a:pt x="0" y="661"/>
                    </a:cubicBezTo>
                    <a:cubicBezTo>
                      <a:pt x="0" y="680"/>
                      <a:pt x="27" y="694"/>
                      <a:pt x="110" y="694"/>
                    </a:cubicBezTo>
                    <a:cubicBezTo>
                      <a:pt x="1696" y="693"/>
                      <a:pt x="1696" y="693"/>
                      <a:pt x="1696" y="693"/>
                    </a:cubicBezTo>
                    <a:cubicBezTo>
                      <a:pt x="1747" y="693"/>
                      <a:pt x="1764" y="683"/>
                      <a:pt x="1764" y="667"/>
                    </a:cubicBezTo>
                    <a:cubicBezTo>
                      <a:pt x="1766" y="624"/>
                      <a:pt x="1766" y="624"/>
                      <a:pt x="1766" y="624"/>
                    </a:cubicBezTo>
                    <a:cubicBezTo>
                      <a:pt x="1766" y="624"/>
                      <a:pt x="1766" y="624"/>
                      <a:pt x="1766" y="624"/>
                    </a:cubicBezTo>
                    <a:cubicBezTo>
                      <a:pt x="1770" y="612"/>
                      <a:pt x="1759" y="595"/>
                      <a:pt x="1743" y="577"/>
                    </a:cubicBezTo>
                    <a:cubicBezTo>
                      <a:pt x="1281" y="37"/>
                      <a:pt x="1281" y="37"/>
                      <a:pt x="1281" y="37"/>
                    </a:cubicBezTo>
                    <a:cubicBezTo>
                      <a:pt x="1263" y="16"/>
                      <a:pt x="1245" y="0"/>
                      <a:pt x="1189" y="0"/>
                    </a:cubicBezTo>
                    <a:cubicBezTo>
                      <a:pt x="557" y="1"/>
                      <a:pt x="557" y="1"/>
                      <a:pt x="557" y="1"/>
                    </a:cubicBezTo>
                    <a:cubicBezTo>
                      <a:pt x="512" y="1"/>
                      <a:pt x="495" y="9"/>
                      <a:pt x="478" y="30"/>
                    </a:cubicBezTo>
                    <a:cubicBezTo>
                      <a:pt x="21" y="578"/>
                      <a:pt x="21" y="578"/>
                      <a:pt x="21" y="578"/>
                    </a:cubicBezTo>
                    <a:cubicBezTo>
                      <a:pt x="11" y="590"/>
                      <a:pt x="4" y="602"/>
                      <a:pt x="3" y="612"/>
                    </a:cubicBezTo>
                    <a:cubicBezTo>
                      <a:pt x="3" y="612"/>
                      <a:pt x="3" y="612"/>
                      <a:pt x="3" y="612"/>
                    </a:cubicBezTo>
                    <a:lnTo>
                      <a:pt x="0" y="658"/>
                    </a:lnTo>
                    <a:close/>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en-US" sz="1200">
                  <a:solidFill>
                    <a:prstClr val="black"/>
                  </a:solidFill>
                  <a:ea typeface="微软雅黑" panose="020B0503020204020204" pitchFamily="34" charset="-122"/>
                </a:endParaRPr>
              </a:p>
            </p:txBody>
          </p:sp>
          <p:sp>
            <p:nvSpPr>
              <p:cNvPr id="75" name="Freeform 6"/>
              <p:cNvSpPr>
                <a:spLocks/>
              </p:cNvSpPr>
              <p:nvPr/>
            </p:nvSpPr>
            <p:spPr bwMode="auto">
              <a:xfrm>
                <a:off x="3689351" y="4819651"/>
                <a:ext cx="4849813" cy="1701800"/>
              </a:xfrm>
              <a:custGeom>
                <a:avLst/>
                <a:gdLst>
                  <a:gd name="T0" fmla="*/ 0 w 3055"/>
                  <a:gd name="T1" fmla="*/ 1072 h 1072"/>
                  <a:gd name="T2" fmla="*/ 3055 w 3055"/>
                  <a:gd name="T3" fmla="*/ 1068 h 1072"/>
                  <a:gd name="T4" fmla="*/ 2226 w 3055"/>
                  <a:gd name="T5" fmla="*/ 0 h 1072"/>
                  <a:gd name="T6" fmla="*/ 812 w 3055"/>
                  <a:gd name="T7" fmla="*/ 2 h 1072"/>
                  <a:gd name="T8" fmla="*/ 0 w 3055"/>
                  <a:gd name="T9" fmla="*/ 1072 h 1072"/>
                </a:gdLst>
                <a:ahLst/>
                <a:cxnLst>
                  <a:cxn ang="0">
                    <a:pos x="T0" y="T1"/>
                  </a:cxn>
                  <a:cxn ang="0">
                    <a:pos x="T2" y="T3"/>
                  </a:cxn>
                  <a:cxn ang="0">
                    <a:pos x="T4" y="T5"/>
                  </a:cxn>
                  <a:cxn ang="0">
                    <a:pos x="T6" y="T7"/>
                  </a:cxn>
                  <a:cxn ang="0">
                    <a:pos x="T8" y="T9"/>
                  </a:cxn>
                </a:cxnLst>
                <a:rect l="0" t="0" r="r" b="b"/>
                <a:pathLst>
                  <a:path w="3055" h="1072">
                    <a:moveTo>
                      <a:pt x="0" y="1072"/>
                    </a:moveTo>
                    <a:lnTo>
                      <a:pt x="3055" y="1068"/>
                    </a:lnTo>
                    <a:lnTo>
                      <a:pt x="2226" y="0"/>
                    </a:lnTo>
                    <a:lnTo>
                      <a:pt x="812" y="2"/>
                    </a:lnTo>
                    <a:lnTo>
                      <a:pt x="0" y="1072"/>
                    </a:lnTo>
                    <a:close/>
                  </a:path>
                </a:pathLst>
              </a:custGeom>
              <a:blipFill>
                <a:blip r:embed="rId3"/>
                <a:stretch>
                  <a:fillRect l="-25000" r="-25000"/>
                </a:stretch>
              </a:bli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en-US" sz="1200">
                  <a:solidFill>
                    <a:prstClr val="black"/>
                  </a:solidFill>
                  <a:ea typeface="微软雅黑" panose="020B0503020204020204" pitchFamily="34" charset="-122"/>
                </a:endParaRPr>
              </a:p>
            </p:txBody>
          </p:sp>
          <p:sp>
            <p:nvSpPr>
              <p:cNvPr id="76" name="Freeform 7"/>
              <p:cNvSpPr>
                <a:spLocks/>
              </p:cNvSpPr>
              <p:nvPr/>
            </p:nvSpPr>
            <p:spPr bwMode="auto">
              <a:xfrm>
                <a:off x="5664685" y="4750387"/>
                <a:ext cx="845041" cy="31481"/>
              </a:xfrm>
              <a:custGeom>
                <a:avLst/>
                <a:gdLst>
                  <a:gd name="T0" fmla="*/ 260 w 274"/>
                  <a:gd name="T1" fmla="*/ 0 h 10"/>
                  <a:gd name="T2" fmla="*/ 137 w 274"/>
                  <a:gd name="T3" fmla="*/ 0 h 10"/>
                  <a:gd name="T4" fmla="*/ 14 w 274"/>
                  <a:gd name="T5" fmla="*/ 0 h 10"/>
                  <a:gd name="T6" fmla="*/ 1 w 274"/>
                  <a:gd name="T7" fmla="*/ 5 h 10"/>
                  <a:gd name="T8" fmla="*/ 1 w 274"/>
                  <a:gd name="T9" fmla="*/ 5 h 10"/>
                  <a:gd name="T10" fmla="*/ 12 w 274"/>
                  <a:gd name="T11" fmla="*/ 10 h 10"/>
                  <a:gd name="T12" fmla="*/ 137 w 274"/>
                  <a:gd name="T13" fmla="*/ 10 h 10"/>
                  <a:gd name="T14" fmla="*/ 262 w 274"/>
                  <a:gd name="T15" fmla="*/ 10 h 10"/>
                  <a:gd name="T16" fmla="*/ 273 w 274"/>
                  <a:gd name="T17" fmla="*/ 5 h 10"/>
                  <a:gd name="T18" fmla="*/ 273 w 274"/>
                  <a:gd name="T19" fmla="*/ 5 h 10"/>
                  <a:gd name="T20" fmla="*/ 260 w 274"/>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4" h="10">
                    <a:moveTo>
                      <a:pt x="260" y="0"/>
                    </a:moveTo>
                    <a:cubicBezTo>
                      <a:pt x="219" y="0"/>
                      <a:pt x="178" y="0"/>
                      <a:pt x="137" y="0"/>
                    </a:cubicBezTo>
                    <a:cubicBezTo>
                      <a:pt x="96" y="0"/>
                      <a:pt x="55" y="0"/>
                      <a:pt x="14" y="0"/>
                    </a:cubicBezTo>
                    <a:cubicBezTo>
                      <a:pt x="8" y="0"/>
                      <a:pt x="2" y="3"/>
                      <a:pt x="1" y="5"/>
                    </a:cubicBezTo>
                    <a:cubicBezTo>
                      <a:pt x="1" y="5"/>
                      <a:pt x="1" y="5"/>
                      <a:pt x="1" y="5"/>
                    </a:cubicBezTo>
                    <a:cubicBezTo>
                      <a:pt x="0" y="8"/>
                      <a:pt x="5" y="10"/>
                      <a:pt x="12" y="10"/>
                    </a:cubicBezTo>
                    <a:cubicBezTo>
                      <a:pt x="54" y="10"/>
                      <a:pt x="95" y="10"/>
                      <a:pt x="137" y="10"/>
                    </a:cubicBezTo>
                    <a:cubicBezTo>
                      <a:pt x="179" y="10"/>
                      <a:pt x="220" y="10"/>
                      <a:pt x="262" y="10"/>
                    </a:cubicBezTo>
                    <a:cubicBezTo>
                      <a:pt x="269" y="10"/>
                      <a:pt x="274" y="8"/>
                      <a:pt x="273" y="5"/>
                    </a:cubicBezTo>
                    <a:cubicBezTo>
                      <a:pt x="273" y="5"/>
                      <a:pt x="273" y="5"/>
                      <a:pt x="273" y="5"/>
                    </a:cubicBezTo>
                    <a:cubicBezTo>
                      <a:pt x="272" y="2"/>
                      <a:pt x="266" y="0"/>
                      <a:pt x="26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en-US" sz="1200">
                  <a:solidFill>
                    <a:prstClr val="black"/>
                  </a:solidFill>
                  <a:ea typeface="微软雅黑" panose="020B0503020204020204" pitchFamily="34" charset="-122"/>
                </a:endParaRPr>
              </a:p>
            </p:txBody>
          </p:sp>
          <p:sp>
            <p:nvSpPr>
              <p:cNvPr id="77" name="Freeform 8"/>
              <p:cNvSpPr>
                <a:spLocks noEditPoints="1"/>
              </p:cNvSpPr>
              <p:nvPr/>
            </p:nvSpPr>
            <p:spPr bwMode="auto">
              <a:xfrm>
                <a:off x="5831756" y="6556960"/>
                <a:ext cx="561747" cy="101711"/>
              </a:xfrm>
              <a:custGeom>
                <a:avLst/>
                <a:gdLst>
                  <a:gd name="T0" fmla="*/ 91 w 182"/>
                  <a:gd name="T1" fmla="*/ 7 h 33"/>
                  <a:gd name="T2" fmla="*/ 119 w 182"/>
                  <a:gd name="T3" fmla="*/ 18 h 33"/>
                  <a:gd name="T4" fmla="*/ 119 w 182"/>
                  <a:gd name="T5" fmla="*/ 30 h 33"/>
                  <a:gd name="T6" fmla="*/ 98 w 182"/>
                  <a:gd name="T7" fmla="*/ 30 h 33"/>
                  <a:gd name="T8" fmla="*/ 99 w 182"/>
                  <a:gd name="T9" fmla="*/ 25 h 33"/>
                  <a:gd name="T10" fmla="*/ 90 w 182"/>
                  <a:gd name="T11" fmla="*/ 21 h 33"/>
                  <a:gd name="T12" fmla="*/ 90 w 182"/>
                  <a:gd name="T13" fmla="*/ 21 h 33"/>
                  <a:gd name="T14" fmla="*/ 90 w 182"/>
                  <a:gd name="T15" fmla="*/ 33 h 33"/>
                  <a:gd name="T16" fmla="*/ 91 w 182"/>
                  <a:gd name="T17" fmla="*/ 33 h 33"/>
                  <a:gd name="T18" fmla="*/ 181 w 182"/>
                  <a:gd name="T19" fmla="*/ 17 h 33"/>
                  <a:gd name="T20" fmla="*/ 90 w 182"/>
                  <a:gd name="T21" fmla="*/ 0 h 33"/>
                  <a:gd name="T22" fmla="*/ 90 w 182"/>
                  <a:gd name="T23" fmla="*/ 3 h 33"/>
                  <a:gd name="T24" fmla="*/ 91 w 182"/>
                  <a:gd name="T25" fmla="*/ 2 h 33"/>
                  <a:gd name="T26" fmla="*/ 130 w 182"/>
                  <a:gd name="T27" fmla="*/ 17 h 33"/>
                  <a:gd name="T28" fmla="*/ 126 w 182"/>
                  <a:gd name="T29" fmla="*/ 19 h 33"/>
                  <a:gd name="T30" fmla="*/ 91 w 182"/>
                  <a:gd name="T31" fmla="*/ 5 h 33"/>
                  <a:gd name="T32" fmla="*/ 90 w 182"/>
                  <a:gd name="T33" fmla="*/ 6 h 33"/>
                  <a:gd name="T34" fmla="*/ 90 w 182"/>
                  <a:gd name="T35" fmla="*/ 8 h 33"/>
                  <a:gd name="T36" fmla="*/ 91 w 182"/>
                  <a:gd name="T37" fmla="*/ 7 h 33"/>
                  <a:gd name="T38" fmla="*/ 90 w 182"/>
                  <a:gd name="T39" fmla="*/ 21 h 33"/>
                  <a:gd name="T40" fmla="*/ 81 w 182"/>
                  <a:gd name="T41" fmla="*/ 25 h 33"/>
                  <a:gd name="T42" fmla="*/ 81 w 182"/>
                  <a:gd name="T43" fmla="*/ 30 h 33"/>
                  <a:gd name="T44" fmla="*/ 61 w 182"/>
                  <a:gd name="T45" fmla="*/ 30 h 33"/>
                  <a:gd name="T46" fmla="*/ 62 w 182"/>
                  <a:gd name="T47" fmla="*/ 18 h 33"/>
                  <a:gd name="T48" fmla="*/ 90 w 182"/>
                  <a:gd name="T49" fmla="*/ 8 h 33"/>
                  <a:gd name="T50" fmla="*/ 90 w 182"/>
                  <a:gd name="T51" fmla="*/ 6 h 33"/>
                  <a:gd name="T52" fmla="*/ 55 w 182"/>
                  <a:gd name="T53" fmla="*/ 19 h 33"/>
                  <a:gd name="T54" fmla="*/ 51 w 182"/>
                  <a:gd name="T55" fmla="*/ 17 h 33"/>
                  <a:gd name="T56" fmla="*/ 68 w 182"/>
                  <a:gd name="T57" fmla="*/ 11 h 33"/>
                  <a:gd name="T58" fmla="*/ 68 w 182"/>
                  <a:gd name="T59" fmla="*/ 4 h 33"/>
                  <a:gd name="T60" fmla="*/ 77 w 182"/>
                  <a:gd name="T61" fmla="*/ 4 h 33"/>
                  <a:gd name="T62" fmla="*/ 77 w 182"/>
                  <a:gd name="T63" fmla="*/ 8 h 33"/>
                  <a:gd name="T64" fmla="*/ 90 w 182"/>
                  <a:gd name="T65" fmla="*/ 3 h 33"/>
                  <a:gd name="T66" fmla="*/ 90 w 182"/>
                  <a:gd name="T67" fmla="*/ 0 h 33"/>
                  <a:gd name="T68" fmla="*/ 90 w 182"/>
                  <a:gd name="T69" fmla="*/ 0 h 33"/>
                  <a:gd name="T70" fmla="*/ 0 w 182"/>
                  <a:gd name="T71" fmla="*/ 17 h 33"/>
                  <a:gd name="T72" fmla="*/ 90 w 182"/>
                  <a:gd name="T73" fmla="*/ 33 h 33"/>
                  <a:gd name="T74" fmla="*/ 90 w 182"/>
                  <a:gd name="T75" fmla="*/ 2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2" h="33">
                    <a:moveTo>
                      <a:pt x="91" y="7"/>
                    </a:moveTo>
                    <a:cubicBezTo>
                      <a:pt x="119" y="18"/>
                      <a:pt x="119" y="18"/>
                      <a:pt x="119" y="18"/>
                    </a:cubicBezTo>
                    <a:cubicBezTo>
                      <a:pt x="119" y="30"/>
                      <a:pt x="119" y="30"/>
                      <a:pt x="119" y="30"/>
                    </a:cubicBezTo>
                    <a:cubicBezTo>
                      <a:pt x="98" y="30"/>
                      <a:pt x="98" y="30"/>
                      <a:pt x="98" y="30"/>
                    </a:cubicBezTo>
                    <a:cubicBezTo>
                      <a:pt x="99" y="25"/>
                      <a:pt x="99" y="25"/>
                      <a:pt x="99" y="25"/>
                    </a:cubicBezTo>
                    <a:cubicBezTo>
                      <a:pt x="99" y="23"/>
                      <a:pt x="95" y="21"/>
                      <a:pt x="90" y="21"/>
                    </a:cubicBezTo>
                    <a:cubicBezTo>
                      <a:pt x="90" y="21"/>
                      <a:pt x="90" y="21"/>
                      <a:pt x="90" y="21"/>
                    </a:cubicBezTo>
                    <a:cubicBezTo>
                      <a:pt x="90" y="33"/>
                      <a:pt x="90" y="33"/>
                      <a:pt x="90" y="33"/>
                    </a:cubicBezTo>
                    <a:cubicBezTo>
                      <a:pt x="91" y="33"/>
                      <a:pt x="91" y="33"/>
                      <a:pt x="91" y="33"/>
                    </a:cubicBezTo>
                    <a:cubicBezTo>
                      <a:pt x="141" y="33"/>
                      <a:pt x="182" y="26"/>
                      <a:pt x="181" y="17"/>
                    </a:cubicBezTo>
                    <a:cubicBezTo>
                      <a:pt x="180" y="8"/>
                      <a:pt x="139" y="0"/>
                      <a:pt x="90" y="0"/>
                    </a:cubicBezTo>
                    <a:cubicBezTo>
                      <a:pt x="90" y="3"/>
                      <a:pt x="90" y="3"/>
                      <a:pt x="90" y="3"/>
                    </a:cubicBezTo>
                    <a:cubicBezTo>
                      <a:pt x="91" y="2"/>
                      <a:pt x="91" y="2"/>
                      <a:pt x="91" y="2"/>
                    </a:cubicBezTo>
                    <a:cubicBezTo>
                      <a:pt x="130" y="17"/>
                      <a:pt x="130" y="17"/>
                      <a:pt x="130" y="17"/>
                    </a:cubicBezTo>
                    <a:cubicBezTo>
                      <a:pt x="126" y="19"/>
                      <a:pt x="126" y="19"/>
                      <a:pt x="126" y="19"/>
                    </a:cubicBezTo>
                    <a:cubicBezTo>
                      <a:pt x="91" y="5"/>
                      <a:pt x="91" y="5"/>
                      <a:pt x="91" y="5"/>
                    </a:cubicBezTo>
                    <a:cubicBezTo>
                      <a:pt x="90" y="6"/>
                      <a:pt x="90" y="6"/>
                      <a:pt x="90" y="6"/>
                    </a:cubicBezTo>
                    <a:cubicBezTo>
                      <a:pt x="90" y="8"/>
                      <a:pt x="90" y="8"/>
                      <a:pt x="90" y="8"/>
                    </a:cubicBezTo>
                    <a:lnTo>
                      <a:pt x="91" y="7"/>
                    </a:lnTo>
                    <a:close/>
                    <a:moveTo>
                      <a:pt x="90" y="21"/>
                    </a:moveTo>
                    <a:cubicBezTo>
                      <a:pt x="85" y="21"/>
                      <a:pt x="82" y="23"/>
                      <a:pt x="81" y="25"/>
                    </a:cubicBezTo>
                    <a:cubicBezTo>
                      <a:pt x="81" y="30"/>
                      <a:pt x="81" y="30"/>
                      <a:pt x="81" y="30"/>
                    </a:cubicBezTo>
                    <a:cubicBezTo>
                      <a:pt x="61" y="30"/>
                      <a:pt x="61" y="30"/>
                      <a:pt x="61" y="30"/>
                    </a:cubicBezTo>
                    <a:cubicBezTo>
                      <a:pt x="62" y="18"/>
                      <a:pt x="62" y="18"/>
                      <a:pt x="62" y="18"/>
                    </a:cubicBezTo>
                    <a:cubicBezTo>
                      <a:pt x="90" y="8"/>
                      <a:pt x="90" y="8"/>
                      <a:pt x="90" y="8"/>
                    </a:cubicBezTo>
                    <a:cubicBezTo>
                      <a:pt x="90" y="6"/>
                      <a:pt x="90" y="6"/>
                      <a:pt x="90" y="6"/>
                    </a:cubicBezTo>
                    <a:cubicBezTo>
                      <a:pt x="55" y="19"/>
                      <a:pt x="55" y="19"/>
                      <a:pt x="55" y="19"/>
                    </a:cubicBezTo>
                    <a:cubicBezTo>
                      <a:pt x="51" y="17"/>
                      <a:pt x="51" y="17"/>
                      <a:pt x="51" y="17"/>
                    </a:cubicBezTo>
                    <a:cubicBezTo>
                      <a:pt x="68" y="11"/>
                      <a:pt x="68" y="11"/>
                      <a:pt x="68" y="11"/>
                    </a:cubicBezTo>
                    <a:cubicBezTo>
                      <a:pt x="68" y="4"/>
                      <a:pt x="68" y="4"/>
                      <a:pt x="68" y="4"/>
                    </a:cubicBezTo>
                    <a:cubicBezTo>
                      <a:pt x="77" y="4"/>
                      <a:pt x="77" y="4"/>
                      <a:pt x="77" y="4"/>
                    </a:cubicBezTo>
                    <a:cubicBezTo>
                      <a:pt x="77" y="8"/>
                      <a:pt x="77" y="8"/>
                      <a:pt x="77" y="8"/>
                    </a:cubicBezTo>
                    <a:cubicBezTo>
                      <a:pt x="90" y="3"/>
                      <a:pt x="90" y="3"/>
                      <a:pt x="90" y="3"/>
                    </a:cubicBezTo>
                    <a:cubicBezTo>
                      <a:pt x="90" y="0"/>
                      <a:pt x="90" y="0"/>
                      <a:pt x="90" y="0"/>
                    </a:cubicBezTo>
                    <a:cubicBezTo>
                      <a:pt x="90" y="0"/>
                      <a:pt x="90" y="0"/>
                      <a:pt x="90" y="0"/>
                    </a:cubicBezTo>
                    <a:cubicBezTo>
                      <a:pt x="41" y="0"/>
                      <a:pt x="1" y="8"/>
                      <a:pt x="0" y="17"/>
                    </a:cubicBezTo>
                    <a:cubicBezTo>
                      <a:pt x="0" y="26"/>
                      <a:pt x="40" y="33"/>
                      <a:pt x="90" y="33"/>
                    </a:cubicBezTo>
                    <a:lnTo>
                      <a:pt x="90" y="2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en-US" sz="1200">
                  <a:solidFill>
                    <a:prstClr val="black"/>
                  </a:solidFill>
                  <a:ea typeface="微软雅黑" panose="020B0503020204020204" pitchFamily="34" charset="-122"/>
                </a:endParaRPr>
              </a:p>
            </p:txBody>
          </p:sp>
        </p:grpSp>
        <p:grpSp>
          <p:nvGrpSpPr>
            <p:cNvPr id="5" name="Group 8"/>
            <p:cNvGrpSpPr>
              <a:grpSpLocks noChangeAspect="1"/>
            </p:cNvGrpSpPr>
            <p:nvPr/>
          </p:nvGrpSpPr>
          <p:grpSpPr bwMode="auto">
            <a:xfrm>
              <a:off x="2674772" y="1663503"/>
              <a:ext cx="2418743" cy="1941806"/>
              <a:chOff x="5599580" y="500139"/>
              <a:chExt cx="5497171" cy="4413216"/>
            </a:xfrm>
          </p:grpSpPr>
          <p:sp>
            <p:nvSpPr>
              <p:cNvPr id="6" name="Oval Callout 9"/>
              <p:cNvSpPr/>
              <p:nvPr/>
            </p:nvSpPr>
            <p:spPr>
              <a:xfrm>
                <a:off x="8126772" y="3612563"/>
                <a:ext cx="1766475" cy="1180575"/>
              </a:xfrm>
              <a:prstGeom prst="wedgeEllipseCallout">
                <a:avLst/>
              </a:prstGeom>
              <a:solidFill>
                <a:schemeClr val="accent3"/>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7" name="Oval Callout 10"/>
              <p:cNvSpPr/>
              <p:nvPr/>
            </p:nvSpPr>
            <p:spPr>
              <a:xfrm>
                <a:off x="6682224" y="3199775"/>
                <a:ext cx="1341367" cy="895752"/>
              </a:xfrm>
              <a:prstGeom prst="wedgeEllipseCallout">
                <a:avLst>
                  <a:gd name="adj1" fmla="val 26187"/>
                  <a:gd name="adj2" fmla="val 625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8" name="Oval Callout 11"/>
              <p:cNvSpPr/>
              <p:nvPr/>
            </p:nvSpPr>
            <p:spPr>
              <a:xfrm>
                <a:off x="9546556" y="2526931"/>
                <a:ext cx="1543602" cy="1031971"/>
              </a:xfrm>
              <a:prstGeom prst="wedgeEllipseCallout">
                <a:avLst>
                  <a:gd name="adj1" fmla="val 23309"/>
                  <a:gd name="adj2" fmla="val 576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9" name="Oval Callout 12"/>
              <p:cNvSpPr/>
              <p:nvPr/>
            </p:nvSpPr>
            <p:spPr>
              <a:xfrm>
                <a:off x="8126772" y="2621871"/>
                <a:ext cx="1176276" cy="788427"/>
              </a:xfrm>
              <a:prstGeom prst="wedgeEllipseCallout">
                <a:avLst>
                  <a:gd name="adj1" fmla="val 11299"/>
                  <a:gd name="adj2" fmla="val 66763"/>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0" name="Oval Callout 13"/>
              <p:cNvSpPr/>
              <p:nvPr/>
            </p:nvSpPr>
            <p:spPr>
              <a:xfrm>
                <a:off x="10103739" y="1705481"/>
                <a:ext cx="994673" cy="664591"/>
              </a:xfrm>
              <a:prstGeom prst="wedgeEllipseCallout">
                <a:avLst>
                  <a:gd name="adj1" fmla="val 39098"/>
                  <a:gd name="adj2" fmla="val 6502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1" name="Oval Callout 14"/>
              <p:cNvSpPr/>
              <p:nvPr/>
            </p:nvSpPr>
            <p:spPr>
              <a:xfrm>
                <a:off x="5600877" y="2370072"/>
                <a:ext cx="1287711" cy="862726"/>
              </a:xfrm>
              <a:prstGeom prst="wedgeEllipseCallout">
                <a:avLst>
                  <a:gd name="adj1" fmla="val 8488"/>
                  <a:gd name="adj2" fmla="val 70280"/>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2" name="Oval Callout 15"/>
              <p:cNvSpPr/>
              <p:nvPr/>
            </p:nvSpPr>
            <p:spPr>
              <a:xfrm>
                <a:off x="6727626" y="1544495"/>
                <a:ext cx="1564237" cy="1048482"/>
              </a:xfrm>
              <a:prstGeom prst="wedgeEllipseCallout">
                <a:avLst>
                  <a:gd name="adj1" fmla="val 6540"/>
                  <a:gd name="adj2" fmla="val 751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3" name="Oval Callout 16"/>
              <p:cNvSpPr/>
              <p:nvPr/>
            </p:nvSpPr>
            <p:spPr>
              <a:xfrm>
                <a:off x="8667447" y="1527983"/>
                <a:ext cx="1176273" cy="788424"/>
              </a:xfrm>
              <a:prstGeom prst="wedgeEllipseCallo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4" name="Oval Callout 17"/>
              <p:cNvSpPr/>
              <p:nvPr/>
            </p:nvSpPr>
            <p:spPr>
              <a:xfrm>
                <a:off x="9955157" y="3868492"/>
                <a:ext cx="994673" cy="664591"/>
              </a:xfrm>
              <a:prstGeom prst="wedgeEllipseCallout">
                <a:avLst>
                  <a:gd name="adj1" fmla="val -5639"/>
                  <a:gd name="adj2" fmla="val 66280"/>
                </a:avLst>
              </a:prstGeom>
              <a:solidFill>
                <a:schemeClr val="accent2"/>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5" name="Oval Callout 18"/>
              <p:cNvSpPr/>
              <p:nvPr/>
            </p:nvSpPr>
            <p:spPr>
              <a:xfrm>
                <a:off x="7111461" y="4248257"/>
                <a:ext cx="994675" cy="664591"/>
              </a:xfrm>
              <a:prstGeom prst="wedgeEllipseCallout">
                <a:avLst>
                  <a:gd name="adj1" fmla="val 39098"/>
                  <a:gd name="adj2" fmla="val 65020"/>
                </a:avLst>
              </a:prstGeom>
              <a:solidFill>
                <a:schemeClr val="accent2"/>
              </a:solidFill>
              <a:ln>
                <a:no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6" name="Oval Callout 19"/>
              <p:cNvSpPr/>
              <p:nvPr/>
            </p:nvSpPr>
            <p:spPr>
              <a:xfrm>
                <a:off x="9538301" y="500139"/>
                <a:ext cx="1341367" cy="895752"/>
              </a:xfrm>
              <a:prstGeom prst="wedgeEllipseCallout">
                <a:avLst>
                  <a:gd name="adj1" fmla="val -12056"/>
                  <a:gd name="adj2" fmla="val 690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7" name="Oval Callout 20"/>
              <p:cNvSpPr/>
              <p:nvPr/>
            </p:nvSpPr>
            <p:spPr>
              <a:xfrm>
                <a:off x="8089628" y="690022"/>
                <a:ext cx="994673" cy="664591"/>
              </a:xfrm>
              <a:prstGeom prst="wedgeEllipseCallout">
                <a:avLst>
                  <a:gd name="adj1" fmla="val -5639"/>
                  <a:gd name="adj2" fmla="val 662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13">
                  <a:lnSpc>
                    <a:spcPts val="1500"/>
                  </a:lnSpc>
                  <a:defRPr/>
                </a:pPr>
                <a:endParaRPr lang="id-ID" sz="1200">
                  <a:solidFill>
                    <a:prstClr val="white"/>
                  </a:solidFill>
                  <a:ea typeface="微软雅黑" panose="020B0503020204020204" pitchFamily="34" charset="-122"/>
                </a:endParaRPr>
              </a:p>
            </p:txBody>
          </p:sp>
          <p:sp>
            <p:nvSpPr>
              <p:cNvPr id="18" name="Freeform 45"/>
              <p:cNvSpPr>
                <a:spLocks noEditPoints="1"/>
              </p:cNvSpPr>
              <p:nvPr/>
            </p:nvSpPr>
            <p:spPr bwMode="auto">
              <a:xfrm>
                <a:off x="8481718" y="2795242"/>
                <a:ext cx="466384" cy="466452"/>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nvGrpSpPr>
              <p:cNvPr id="19" name="Group 22"/>
              <p:cNvGrpSpPr/>
              <p:nvPr/>
            </p:nvGrpSpPr>
            <p:grpSpPr>
              <a:xfrm>
                <a:off x="7366971" y="4407847"/>
                <a:ext cx="482600" cy="392113"/>
                <a:chOff x="2974975" y="5006976"/>
                <a:chExt cx="482600" cy="392113"/>
              </a:xfrm>
              <a:solidFill>
                <a:schemeClr val="bg1"/>
              </a:solidFill>
            </p:grpSpPr>
            <p:sp>
              <p:nvSpPr>
                <p:cNvPr id="72" name="Freeform 46"/>
                <p:cNvSpPr>
                  <a:spLocks noEditPoints="1"/>
                </p:cNvSpPr>
                <p:nvPr/>
              </p:nvSpPr>
              <p:spPr bwMode="auto">
                <a:xfrm>
                  <a:off x="3306763" y="5127626"/>
                  <a:ext cx="90487" cy="120650"/>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73" name="Freeform 47"/>
                <p:cNvSpPr>
                  <a:spLocks noEditPoints="1"/>
                </p:cNvSpPr>
                <p:nvPr/>
              </p:nvSpPr>
              <p:spPr bwMode="auto">
                <a:xfrm>
                  <a:off x="2974975" y="5006976"/>
                  <a:ext cx="482600" cy="392113"/>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0" name="Group 23"/>
              <p:cNvGrpSpPr/>
              <p:nvPr/>
            </p:nvGrpSpPr>
            <p:grpSpPr>
              <a:xfrm>
                <a:off x="7210457" y="1807833"/>
                <a:ext cx="549275" cy="549275"/>
                <a:chOff x="1978025" y="4927601"/>
                <a:chExt cx="549275" cy="549275"/>
              </a:xfrm>
              <a:solidFill>
                <a:schemeClr val="bg1"/>
              </a:solidFill>
            </p:grpSpPr>
            <p:sp>
              <p:nvSpPr>
                <p:cNvPr id="63" name="Freeform 48"/>
                <p:cNvSpPr>
                  <a:spLocks noEditPoints="1"/>
                </p:cNvSpPr>
                <p:nvPr/>
              </p:nvSpPr>
              <p:spPr bwMode="auto">
                <a:xfrm>
                  <a:off x="1978025" y="4927601"/>
                  <a:ext cx="549275" cy="549275"/>
                </a:xfrm>
                <a:custGeom>
                  <a:avLst/>
                  <a:gdLst>
                    <a:gd name="T0" fmla="*/ 97 w 146"/>
                    <a:gd name="T1" fmla="*/ 14 h 146"/>
                    <a:gd name="T2" fmla="*/ 14 w 146"/>
                    <a:gd name="T3" fmla="*/ 49 h 146"/>
                    <a:gd name="T4" fmla="*/ 49 w 146"/>
                    <a:gd name="T5" fmla="*/ 132 h 146"/>
                    <a:gd name="T6" fmla="*/ 132 w 146"/>
                    <a:gd name="T7" fmla="*/ 97 h 146"/>
                    <a:gd name="T8" fmla="*/ 97 w 146"/>
                    <a:gd name="T9" fmla="*/ 14 h 146"/>
                    <a:gd name="T10" fmla="*/ 52 w 146"/>
                    <a:gd name="T11" fmla="*/ 125 h 146"/>
                    <a:gd name="T12" fmla="*/ 21 w 146"/>
                    <a:gd name="T13" fmla="*/ 52 h 146"/>
                    <a:gd name="T14" fmla="*/ 94 w 146"/>
                    <a:gd name="T15" fmla="*/ 21 h 146"/>
                    <a:gd name="T16" fmla="*/ 125 w 146"/>
                    <a:gd name="T17" fmla="*/ 94 h 146"/>
                    <a:gd name="T18" fmla="*/ 52 w 146"/>
                    <a:gd name="T19" fmla="*/ 12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46">
                      <a:moveTo>
                        <a:pt x="97" y="14"/>
                      </a:moveTo>
                      <a:cubicBezTo>
                        <a:pt x="64" y="0"/>
                        <a:pt x="27" y="16"/>
                        <a:pt x="14" y="49"/>
                      </a:cubicBezTo>
                      <a:cubicBezTo>
                        <a:pt x="0" y="82"/>
                        <a:pt x="16" y="119"/>
                        <a:pt x="49" y="132"/>
                      </a:cubicBezTo>
                      <a:cubicBezTo>
                        <a:pt x="82" y="146"/>
                        <a:pt x="119" y="130"/>
                        <a:pt x="132" y="97"/>
                      </a:cubicBezTo>
                      <a:cubicBezTo>
                        <a:pt x="146" y="64"/>
                        <a:pt x="130" y="27"/>
                        <a:pt x="97" y="14"/>
                      </a:cubicBezTo>
                      <a:close/>
                      <a:moveTo>
                        <a:pt x="52" y="125"/>
                      </a:moveTo>
                      <a:cubicBezTo>
                        <a:pt x="24" y="114"/>
                        <a:pt x="10" y="81"/>
                        <a:pt x="21" y="52"/>
                      </a:cubicBezTo>
                      <a:cubicBezTo>
                        <a:pt x="33" y="24"/>
                        <a:pt x="65" y="10"/>
                        <a:pt x="94" y="21"/>
                      </a:cubicBezTo>
                      <a:cubicBezTo>
                        <a:pt x="123" y="33"/>
                        <a:pt x="136" y="65"/>
                        <a:pt x="125" y="94"/>
                      </a:cubicBezTo>
                      <a:cubicBezTo>
                        <a:pt x="114" y="123"/>
                        <a:pt x="81" y="136"/>
                        <a:pt x="52"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4" name="Freeform 49"/>
                <p:cNvSpPr>
                  <a:spLocks noEditPoints="1"/>
                </p:cNvSpPr>
                <p:nvPr/>
              </p:nvSpPr>
              <p:spPr bwMode="auto">
                <a:xfrm>
                  <a:off x="2219325" y="5168901"/>
                  <a:ext cx="66675" cy="68263"/>
                </a:xfrm>
                <a:custGeom>
                  <a:avLst/>
                  <a:gdLst>
                    <a:gd name="T0" fmla="*/ 12 w 18"/>
                    <a:gd name="T1" fmla="*/ 2 h 18"/>
                    <a:gd name="T2" fmla="*/ 2 w 18"/>
                    <a:gd name="T3" fmla="*/ 6 h 18"/>
                    <a:gd name="T4" fmla="*/ 6 w 18"/>
                    <a:gd name="T5" fmla="*/ 16 h 18"/>
                    <a:gd name="T6" fmla="*/ 16 w 18"/>
                    <a:gd name="T7" fmla="*/ 12 h 18"/>
                    <a:gd name="T8" fmla="*/ 12 w 18"/>
                    <a:gd name="T9" fmla="*/ 2 h 18"/>
                    <a:gd name="T10" fmla="*/ 8 w 18"/>
                    <a:gd name="T11" fmla="*/ 13 h 18"/>
                    <a:gd name="T12" fmla="*/ 5 w 18"/>
                    <a:gd name="T13" fmla="*/ 8 h 18"/>
                    <a:gd name="T14" fmla="*/ 11 w 18"/>
                    <a:gd name="T15" fmla="*/ 5 h 18"/>
                    <a:gd name="T16" fmla="*/ 13 w 18"/>
                    <a:gd name="T17" fmla="*/ 11 h 18"/>
                    <a:gd name="T18" fmla="*/ 8 w 18"/>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8">
                      <a:moveTo>
                        <a:pt x="12" y="2"/>
                      </a:moveTo>
                      <a:cubicBezTo>
                        <a:pt x="8" y="0"/>
                        <a:pt x="3" y="2"/>
                        <a:pt x="2" y="6"/>
                      </a:cubicBezTo>
                      <a:cubicBezTo>
                        <a:pt x="0" y="10"/>
                        <a:pt x="2" y="15"/>
                        <a:pt x="6" y="16"/>
                      </a:cubicBezTo>
                      <a:cubicBezTo>
                        <a:pt x="10" y="18"/>
                        <a:pt x="15" y="16"/>
                        <a:pt x="16" y="12"/>
                      </a:cubicBezTo>
                      <a:cubicBezTo>
                        <a:pt x="18" y="8"/>
                        <a:pt x="16" y="3"/>
                        <a:pt x="12" y="2"/>
                      </a:cubicBezTo>
                      <a:close/>
                      <a:moveTo>
                        <a:pt x="8" y="13"/>
                      </a:moveTo>
                      <a:cubicBezTo>
                        <a:pt x="5" y="12"/>
                        <a:pt x="4" y="10"/>
                        <a:pt x="5" y="8"/>
                      </a:cubicBezTo>
                      <a:cubicBezTo>
                        <a:pt x="6" y="5"/>
                        <a:pt x="8" y="4"/>
                        <a:pt x="11" y="5"/>
                      </a:cubicBezTo>
                      <a:cubicBezTo>
                        <a:pt x="13" y="6"/>
                        <a:pt x="14" y="8"/>
                        <a:pt x="13" y="11"/>
                      </a:cubicBezTo>
                      <a:cubicBezTo>
                        <a:pt x="12" y="13"/>
                        <a:pt x="10" y="14"/>
                        <a:pt x="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5" name="Freeform 50"/>
                <p:cNvSpPr>
                  <a:spLocks noEditPoints="1"/>
                </p:cNvSpPr>
                <p:nvPr/>
              </p:nvSpPr>
              <p:spPr bwMode="auto">
                <a:xfrm>
                  <a:off x="2151063" y="5100638"/>
                  <a:ext cx="203200" cy="203200"/>
                </a:xfrm>
                <a:custGeom>
                  <a:avLst/>
                  <a:gdLst>
                    <a:gd name="T0" fmla="*/ 36 w 54"/>
                    <a:gd name="T1" fmla="*/ 5 h 54"/>
                    <a:gd name="T2" fmla="*/ 5 w 54"/>
                    <a:gd name="T3" fmla="*/ 18 h 54"/>
                    <a:gd name="T4" fmla="*/ 18 w 54"/>
                    <a:gd name="T5" fmla="*/ 49 h 54"/>
                    <a:gd name="T6" fmla="*/ 49 w 54"/>
                    <a:gd name="T7" fmla="*/ 36 h 54"/>
                    <a:gd name="T8" fmla="*/ 36 w 54"/>
                    <a:gd name="T9" fmla="*/ 5 h 54"/>
                    <a:gd name="T10" fmla="*/ 21 w 54"/>
                    <a:gd name="T11" fmla="*/ 42 h 54"/>
                    <a:gd name="T12" fmla="*/ 12 w 54"/>
                    <a:gd name="T13" fmla="*/ 21 h 54"/>
                    <a:gd name="T14" fmla="*/ 33 w 54"/>
                    <a:gd name="T15" fmla="*/ 12 h 54"/>
                    <a:gd name="T16" fmla="*/ 42 w 54"/>
                    <a:gd name="T17" fmla="*/ 33 h 54"/>
                    <a:gd name="T18" fmla="*/ 21 w 54"/>
                    <a:gd name="T19"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36" y="5"/>
                      </a:moveTo>
                      <a:cubicBezTo>
                        <a:pt x="24" y="0"/>
                        <a:pt x="10" y="6"/>
                        <a:pt x="5" y="18"/>
                      </a:cubicBezTo>
                      <a:cubicBezTo>
                        <a:pt x="0" y="30"/>
                        <a:pt x="6" y="44"/>
                        <a:pt x="18" y="49"/>
                      </a:cubicBezTo>
                      <a:cubicBezTo>
                        <a:pt x="30" y="54"/>
                        <a:pt x="44" y="48"/>
                        <a:pt x="49" y="36"/>
                      </a:cubicBezTo>
                      <a:cubicBezTo>
                        <a:pt x="54" y="24"/>
                        <a:pt x="48" y="10"/>
                        <a:pt x="36" y="5"/>
                      </a:cubicBezTo>
                      <a:close/>
                      <a:moveTo>
                        <a:pt x="21" y="42"/>
                      </a:moveTo>
                      <a:cubicBezTo>
                        <a:pt x="13" y="39"/>
                        <a:pt x="9" y="29"/>
                        <a:pt x="12" y="21"/>
                      </a:cubicBezTo>
                      <a:cubicBezTo>
                        <a:pt x="15" y="13"/>
                        <a:pt x="25" y="9"/>
                        <a:pt x="33" y="12"/>
                      </a:cubicBezTo>
                      <a:cubicBezTo>
                        <a:pt x="41" y="15"/>
                        <a:pt x="45" y="25"/>
                        <a:pt x="42" y="33"/>
                      </a:cubicBezTo>
                      <a:cubicBezTo>
                        <a:pt x="39" y="41"/>
                        <a:pt x="29" y="45"/>
                        <a:pt x="2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6" name="Freeform 51"/>
                <p:cNvSpPr>
                  <a:spLocks/>
                </p:cNvSpPr>
                <p:nvPr/>
              </p:nvSpPr>
              <p:spPr bwMode="auto">
                <a:xfrm>
                  <a:off x="2290763" y="5237163"/>
                  <a:ext cx="74612" cy="77788"/>
                </a:xfrm>
                <a:custGeom>
                  <a:avLst/>
                  <a:gdLst>
                    <a:gd name="T0" fmla="*/ 20 w 20"/>
                    <a:gd name="T1" fmla="*/ 3 h 21"/>
                    <a:gd name="T2" fmla="*/ 19 w 20"/>
                    <a:gd name="T3" fmla="*/ 0 h 21"/>
                    <a:gd name="T4" fmla="*/ 16 w 20"/>
                    <a:gd name="T5" fmla="*/ 1 h 21"/>
                    <a:gd name="T6" fmla="*/ 16 w 20"/>
                    <a:gd name="T7" fmla="*/ 1 h 21"/>
                    <a:gd name="T8" fmla="*/ 1 w 20"/>
                    <a:gd name="T9" fmla="*/ 17 h 21"/>
                    <a:gd name="T10" fmla="*/ 0 w 20"/>
                    <a:gd name="T11" fmla="*/ 19 h 21"/>
                    <a:gd name="T12" fmla="*/ 3 w 20"/>
                    <a:gd name="T13" fmla="*/ 20 h 21"/>
                    <a:gd name="T14" fmla="*/ 3 w 20"/>
                    <a:gd name="T15" fmla="*/ 20 h 21"/>
                    <a:gd name="T16" fmla="*/ 20 w 20"/>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20" y="3"/>
                      </a:moveTo>
                      <a:cubicBezTo>
                        <a:pt x="20" y="2"/>
                        <a:pt x="20" y="1"/>
                        <a:pt x="19" y="0"/>
                      </a:cubicBezTo>
                      <a:cubicBezTo>
                        <a:pt x="18" y="0"/>
                        <a:pt x="16" y="0"/>
                        <a:pt x="16" y="1"/>
                      </a:cubicBezTo>
                      <a:cubicBezTo>
                        <a:pt x="16" y="1"/>
                        <a:pt x="16" y="1"/>
                        <a:pt x="16" y="1"/>
                      </a:cubicBezTo>
                      <a:cubicBezTo>
                        <a:pt x="13" y="9"/>
                        <a:pt x="8" y="14"/>
                        <a:pt x="1" y="17"/>
                      </a:cubicBezTo>
                      <a:cubicBezTo>
                        <a:pt x="0" y="17"/>
                        <a:pt x="0" y="18"/>
                        <a:pt x="0" y="19"/>
                      </a:cubicBezTo>
                      <a:cubicBezTo>
                        <a:pt x="0" y="20"/>
                        <a:pt x="2" y="21"/>
                        <a:pt x="3" y="20"/>
                      </a:cubicBezTo>
                      <a:cubicBezTo>
                        <a:pt x="3" y="20"/>
                        <a:pt x="3" y="20"/>
                        <a:pt x="3" y="20"/>
                      </a:cubicBezTo>
                      <a:cubicBezTo>
                        <a:pt x="10" y="17"/>
                        <a:pt x="16" y="11"/>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7" name="Freeform 52"/>
                <p:cNvSpPr>
                  <a:spLocks/>
                </p:cNvSpPr>
                <p:nvPr/>
              </p:nvSpPr>
              <p:spPr bwMode="auto">
                <a:xfrm>
                  <a:off x="2312988" y="5259388"/>
                  <a:ext cx="109537" cy="112713"/>
                </a:xfrm>
                <a:custGeom>
                  <a:avLst/>
                  <a:gdLst>
                    <a:gd name="T0" fmla="*/ 27 w 29"/>
                    <a:gd name="T1" fmla="*/ 0 h 30"/>
                    <a:gd name="T2" fmla="*/ 25 w 29"/>
                    <a:gd name="T3" fmla="*/ 1 h 30"/>
                    <a:gd name="T4" fmla="*/ 1 w 29"/>
                    <a:gd name="T5" fmla="*/ 25 h 30"/>
                    <a:gd name="T6" fmla="*/ 0 w 29"/>
                    <a:gd name="T7" fmla="*/ 28 h 30"/>
                    <a:gd name="T8" fmla="*/ 3 w 29"/>
                    <a:gd name="T9" fmla="*/ 29 h 30"/>
                    <a:gd name="T10" fmla="*/ 3 w 29"/>
                    <a:gd name="T11" fmla="*/ 29 h 30"/>
                    <a:gd name="T12" fmla="*/ 29 w 29"/>
                    <a:gd name="T13" fmla="*/ 3 h 30"/>
                    <a:gd name="T14" fmla="*/ 27 w 29"/>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7" y="0"/>
                      </a:moveTo>
                      <a:cubicBezTo>
                        <a:pt x="26" y="0"/>
                        <a:pt x="25" y="0"/>
                        <a:pt x="25" y="1"/>
                      </a:cubicBezTo>
                      <a:cubicBezTo>
                        <a:pt x="20" y="13"/>
                        <a:pt x="12" y="21"/>
                        <a:pt x="1" y="25"/>
                      </a:cubicBezTo>
                      <a:cubicBezTo>
                        <a:pt x="0" y="26"/>
                        <a:pt x="0" y="27"/>
                        <a:pt x="0" y="28"/>
                      </a:cubicBezTo>
                      <a:cubicBezTo>
                        <a:pt x="1" y="29"/>
                        <a:pt x="2" y="30"/>
                        <a:pt x="3" y="29"/>
                      </a:cubicBezTo>
                      <a:cubicBezTo>
                        <a:pt x="3" y="29"/>
                        <a:pt x="3" y="29"/>
                        <a:pt x="3" y="29"/>
                      </a:cubicBezTo>
                      <a:cubicBezTo>
                        <a:pt x="14" y="24"/>
                        <a:pt x="24" y="15"/>
                        <a:pt x="29" y="3"/>
                      </a:cubicBezTo>
                      <a:cubicBezTo>
                        <a:pt x="29" y="2"/>
                        <a:pt x="28" y="1"/>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8" name="Freeform 53"/>
                <p:cNvSpPr>
                  <a:spLocks/>
                </p:cNvSpPr>
                <p:nvPr/>
              </p:nvSpPr>
              <p:spPr bwMode="auto">
                <a:xfrm>
                  <a:off x="2301875" y="5248276"/>
                  <a:ext cx="93662" cy="93663"/>
                </a:xfrm>
                <a:custGeom>
                  <a:avLst/>
                  <a:gdLst>
                    <a:gd name="T0" fmla="*/ 23 w 25"/>
                    <a:gd name="T1" fmla="*/ 0 h 25"/>
                    <a:gd name="T2" fmla="*/ 20 w 25"/>
                    <a:gd name="T3" fmla="*/ 1 h 25"/>
                    <a:gd name="T4" fmla="*/ 1 w 25"/>
                    <a:gd name="T5" fmla="*/ 21 h 25"/>
                    <a:gd name="T6" fmla="*/ 1 w 25"/>
                    <a:gd name="T7" fmla="*/ 21 h 25"/>
                    <a:gd name="T8" fmla="*/ 0 w 25"/>
                    <a:gd name="T9" fmla="*/ 24 h 25"/>
                    <a:gd name="T10" fmla="*/ 3 w 25"/>
                    <a:gd name="T11" fmla="*/ 25 h 25"/>
                    <a:gd name="T12" fmla="*/ 3 w 25"/>
                    <a:gd name="T13" fmla="*/ 25 h 25"/>
                    <a:gd name="T14" fmla="*/ 24 w 25"/>
                    <a:gd name="T15" fmla="*/ 3 h 25"/>
                    <a:gd name="T16" fmla="*/ 23 w 25"/>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23" y="0"/>
                      </a:moveTo>
                      <a:cubicBezTo>
                        <a:pt x="22" y="0"/>
                        <a:pt x="21" y="0"/>
                        <a:pt x="20" y="1"/>
                      </a:cubicBezTo>
                      <a:cubicBezTo>
                        <a:pt x="17" y="11"/>
                        <a:pt x="10" y="17"/>
                        <a:pt x="1" y="21"/>
                      </a:cubicBezTo>
                      <a:cubicBezTo>
                        <a:pt x="1" y="21"/>
                        <a:pt x="1" y="21"/>
                        <a:pt x="1" y="21"/>
                      </a:cubicBezTo>
                      <a:cubicBezTo>
                        <a:pt x="0" y="22"/>
                        <a:pt x="0" y="23"/>
                        <a:pt x="0" y="24"/>
                      </a:cubicBezTo>
                      <a:cubicBezTo>
                        <a:pt x="1" y="25"/>
                        <a:pt x="2" y="25"/>
                        <a:pt x="3" y="25"/>
                      </a:cubicBezTo>
                      <a:cubicBezTo>
                        <a:pt x="3" y="25"/>
                        <a:pt x="3" y="25"/>
                        <a:pt x="3" y="25"/>
                      </a:cubicBezTo>
                      <a:cubicBezTo>
                        <a:pt x="12" y="21"/>
                        <a:pt x="20" y="13"/>
                        <a:pt x="24" y="3"/>
                      </a:cubicBezTo>
                      <a:cubicBezTo>
                        <a:pt x="25" y="2"/>
                        <a:pt x="24" y="1"/>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9" name="Freeform 54"/>
                <p:cNvSpPr>
                  <a:spLocks/>
                </p:cNvSpPr>
                <p:nvPr/>
              </p:nvSpPr>
              <p:spPr bwMode="auto">
                <a:xfrm>
                  <a:off x="2139950" y="5089526"/>
                  <a:ext cx="74612" cy="79375"/>
                </a:xfrm>
                <a:custGeom>
                  <a:avLst/>
                  <a:gdLst>
                    <a:gd name="T0" fmla="*/ 20 w 20"/>
                    <a:gd name="T1" fmla="*/ 2 h 21"/>
                    <a:gd name="T2" fmla="*/ 17 w 20"/>
                    <a:gd name="T3" fmla="*/ 1 h 21"/>
                    <a:gd name="T4" fmla="*/ 17 w 20"/>
                    <a:gd name="T5" fmla="*/ 1 h 21"/>
                    <a:gd name="T6" fmla="*/ 0 w 20"/>
                    <a:gd name="T7" fmla="*/ 18 h 21"/>
                    <a:gd name="T8" fmla="*/ 0 w 20"/>
                    <a:gd name="T9" fmla="*/ 18 h 21"/>
                    <a:gd name="T10" fmla="*/ 1 w 20"/>
                    <a:gd name="T11" fmla="*/ 21 h 21"/>
                    <a:gd name="T12" fmla="*/ 4 w 20"/>
                    <a:gd name="T13" fmla="*/ 20 h 21"/>
                    <a:gd name="T14" fmla="*/ 4 w 20"/>
                    <a:gd name="T15" fmla="*/ 20 h 21"/>
                    <a:gd name="T16" fmla="*/ 19 w 20"/>
                    <a:gd name="T17" fmla="*/ 4 h 21"/>
                    <a:gd name="T18" fmla="*/ 20 w 20"/>
                    <a:gd name="T1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1">
                      <a:moveTo>
                        <a:pt x="20" y="2"/>
                      </a:moveTo>
                      <a:cubicBezTo>
                        <a:pt x="20" y="1"/>
                        <a:pt x="18" y="0"/>
                        <a:pt x="17" y="1"/>
                      </a:cubicBezTo>
                      <a:cubicBezTo>
                        <a:pt x="17" y="1"/>
                        <a:pt x="17" y="1"/>
                        <a:pt x="17" y="1"/>
                      </a:cubicBezTo>
                      <a:cubicBezTo>
                        <a:pt x="10" y="4"/>
                        <a:pt x="4" y="10"/>
                        <a:pt x="0" y="18"/>
                      </a:cubicBezTo>
                      <a:cubicBezTo>
                        <a:pt x="0" y="18"/>
                        <a:pt x="0" y="18"/>
                        <a:pt x="0" y="18"/>
                      </a:cubicBezTo>
                      <a:cubicBezTo>
                        <a:pt x="0" y="19"/>
                        <a:pt x="0" y="20"/>
                        <a:pt x="1" y="21"/>
                      </a:cubicBezTo>
                      <a:cubicBezTo>
                        <a:pt x="2" y="21"/>
                        <a:pt x="4" y="21"/>
                        <a:pt x="4" y="20"/>
                      </a:cubicBezTo>
                      <a:cubicBezTo>
                        <a:pt x="4" y="20"/>
                        <a:pt x="4" y="20"/>
                        <a:pt x="4" y="20"/>
                      </a:cubicBezTo>
                      <a:cubicBezTo>
                        <a:pt x="7" y="12"/>
                        <a:pt x="12" y="7"/>
                        <a:pt x="19" y="4"/>
                      </a:cubicBezTo>
                      <a:cubicBezTo>
                        <a:pt x="20" y="4"/>
                        <a:pt x="20" y="3"/>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70" name="Freeform 55"/>
                <p:cNvSpPr>
                  <a:spLocks/>
                </p:cNvSpPr>
                <p:nvPr/>
              </p:nvSpPr>
              <p:spPr bwMode="auto">
                <a:xfrm>
                  <a:off x="2082800" y="5033963"/>
                  <a:ext cx="109537" cy="112713"/>
                </a:xfrm>
                <a:custGeom>
                  <a:avLst/>
                  <a:gdLst>
                    <a:gd name="T0" fmla="*/ 29 w 29"/>
                    <a:gd name="T1" fmla="*/ 2 h 30"/>
                    <a:gd name="T2" fmla="*/ 26 w 29"/>
                    <a:gd name="T3" fmla="*/ 1 h 30"/>
                    <a:gd name="T4" fmla="*/ 26 w 29"/>
                    <a:gd name="T5" fmla="*/ 1 h 30"/>
                    <a:gd name="T6" fmla="*/ 0 w 29"/>
                    <a:gd name="T7" fmla="*/ 27 h 30"/>
                    <a:gd name="T8" fmla="*/ 2 w 29"/>
                    <a:gd name="T9" fmla="*/ 30 h 30"/>
                    <a:gd name="T10" fmla="*/ 4 w 29"/>
                    <a:gd name="T11" fmla="*/ 29 h 30"/>
                    <a:gd name="T12" fmla="*/ 28 w 29"/>
                    <a:gd name="T13" fmla="*/ 5 h 30"/>
                    <a:gd name="T14" fmla="*/ 29 w 29"/>
                    <a:gd name="T15" fmla="*/ 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0">
                      <a:moveTo>
                        <a:pt x="29" y="2"/>
                      </a:moveTo>
                      <a:cubicBezTo>
                        <a:pt x="28" y="1"/>
                        <a:pt x="27" y="0"/>
                        <a:pt x="26" y="1"/>
                      </a:cubicBezTo>
                      <a:cubicBezTo>
                        <a:pt x="26" y="1"/>
                        <a:pt x="26" y="1"/>
                        <a:pt x="26" y="1"/>
                      </a:cubicBezTo>
                      <a:cubicBezTo>
                        <a:pt x="15" y="6"/>
                        <a:pt x="5" y="15"/>
                        <a:pt x="0" y="27"/>
                      </a:cubicBezTo>
                      <a:cubicBezTo>
                        <a:pt x="0" y="28"/>
                        <a:pt x="1" y="29"/>
                        <a:pt x="2" y="30"/>
                      </a:cubicBezTo>
                      <a:cubicBezTo>
                        <a:pt x="3" y="30"/>
                        <a:pt x="4" y="30"/>
                        <a:pt x="4" y="29"/>
                      </a:cubicBezTo>
                      <a:cubicBezTo>
                        <a:pt x="9" y="17"/>
                        <a:pt x="17" y="9"/>
                        <a:pt x="28" y="5"/>
                      </a:cubicBezTo>
                      <a:cubicBezTo>
                        <a:pt x="29" y="4"/>
                        <a:pt x="29" y="3"/>
                        <a:pt x="2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71" name="Freeform 56"/>
                <p:cNvSpPr>
                  <a:spLocks/>
                </p:cNvSpPr>
                <p:nvPr/>
              </p:nvSpPr>
              <p:spPr bwMode="auto">
                <a:xfrm>
                  <a:off x="2109788" y="5064126"/>
                  <a:ext cx="93662" cy="93663"/>
                </a:xfrm>
                <a:custGeom>
                  <a:avLst/>
                  <a:gdLst>
                    <a:gd name="T0" fmla="*/ 24 w 25"/>
                    <a:gd name="T1" fmla="*/ 4 h 25"/>
                    <a:gd name="T2" fmla="*/ 25 w 25"/>
                    <a:gd name="T3" fmla="*/ 1 h 25"/>
                    <a:gd name="T4" fmla="*/ 22 w 25"/>
                    <a:gd name="T5" fmla="*/ 0 h 25"/>
                    <a:gd name="T6" fmla="*/ 22 w 25"/>
                    <a:gd name="T7" fmla="*/ 0 h 25"/>
                    <a:gd name="T8" fmla="*/ 1 w 25"/>
                    <a:gd name="T9" fmla="*/ 22 h 25"/>
                    <a:gd name="T10" fmla="*/ 2 w 25"/>
                    <a:gd name="T11" fmla="*/ 25 h 25"/>
                    <a:gd name="T12" fmla="*/ 5 w 25"/>
                    <a:gd name="T13" fmla="*/ 24 h 25"/>
                    <a:gd name="T14" fmla="*/ 24 w 25"/>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24" y="4"/>
                      </a:moveTo>
                      <a:cubicBezTo>
                        <a:pt x="25" y="3"/>
                        <a:pt x="25" y="2"/>
                        <a:pt x="25" y="1"/>
                      </a:cubicBezTo>
                      <a:cubicBezTo>
                        <a:pt x="24" y="0"/>
                        <a:pt x="23" y="0"/>
                        <a:pt x="22" y="0"/>
                      </a:cubicBezTo>
                      <a:cubicBezTo>
                        <a:pt x="22" y="0"/>
                        <a:pt x="22" y="0"/>
                        <a:pt x="22" y="0"/>
                      </a:cubicBezTo>
                      <a:cubicBezTo>
                        <a:pt x="13" y="4"/>
                        <a:pt x="5" y="12"/>
                        <a:pt x="1" y="22"/>
                      </a:cubicBezTo>
                      <a:cubicBezTo>
                        <a:pt x="0" y="23"/>
                        <a:pt x="1" y="24"/>
                        <a:pt x="2" y="25"/>
                      </a:cubicBezTo>
                      <a:cubicBezTo>
                        <a:pt x="3" y="25"/>
                        <a:pt x="4" y="25"/>
                        <a:pt x="5" y="24"/>
                      </a:cubicBezTo>
                      <a:cubicBezTo>
                        <a:pt x="8" y="14"/>
                        <a:pt x="15" y="8"/>
                        <a:pt x="2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1" name="Group 24"/>
              <p:cNvGrpSpPr/>
              <p:nvPr/>
            </p:nvGrpSpPr>
            <p:grpSpPr>
              <a:xfrm>
                <a:off x="8806221" y="3987764"/>
                <a:ext cx="495300" cy="466725"/>
                <a:chOff x="1049338" y="4976813"/>
                <a:chExt cx="495300" cy="466725"/>
              </a:xfrm>
              <a:solidFill>
                <a:schemeClr val="bg1"/>
              </a:solidFill>
            </p:grpSpPr>
            <p:sp>
              <p:nvSpPr>
                <p:cNvPr id="61" name="Oval 57"/>
                <p:cNvSpPr>
                  <a:spLocks noChangeArrowheads="1"/>
                </p:cNvSpPr>
                <p:nvPr/>
              </p:nvSpPr>
              <p:spPr bwMode="auto">
                <a:xfrm>
                  <a:off x="1289050" y="5232401"/>
                  <a:ext cx="60325" cy="603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2" name="Freeform 58"/>
                <p:cNvSpPr>
                  <a:spLocks noEditPoints="1"/>
                </p:cNvSpPr>
                <p:nvPr/>
              </p:nvSpPr>
              <p:spPr bwMode="auto">
                <a:xfrm>
                  <a:off x="1049338" y="4976813"/>
                  <a:ext cx="495300"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sp>
            <p:nvSpPr>
              <p:cNvPr id="22" name="Freeform 59"/>
              <p:cNvSpPr>
                <a:spLocks noEditPoints="1"/>
              </p:cNvSpPr>
              <p:nvPr/>
            </p:nvSpPr>
            <p:spPr bwMode="auto">
              <a:xfrm>
                <a:off x="10359631" y="1779783"/>
                <a:ext cx="482890" cy="478835"/>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solidFill>
              <a:ln>
                <a:noFill/>
              </a:ln>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23" name="Freeform 60"/>
              <p:cNvSpPr>
                <a:spLocks noEditPoints="1"/>
              </p:cNvSpPr>
              <p:nvPr/>
            </p:nvSpPr>
            <p:spPr bwMode="auto">
              <a:xfrm>
                <a:off x="5922805" y="2564081"/>
                <a:ext cx="482893" cy="482964"/>
              </a:xfrm>
              <a:custGeom>
                <a:avLst/>
                <a:gdLst>
                  <a:gd name="T0" fmla="*/ 126 w 129"/>
                  <a:gd name="T1" fmla="*/ 2 h 128"/>
                  <a:gd name="T2" fmla="*/ 121 w 129"/>
                  <a:gd name="T3" fmla="*/ 0 h 128"/>
                  <a:gd name="T4" fmla="*/ 120 w 129"/>
                  <a:gd name="T5" fmla="*/ 0 h 128"/>
                  <a:gd name="T6" fmla="*/ 52 w 129"/>
                  <a:gd name="T7" fmla="*/ 12 h 128"/>
                  <a:gd name="T8" fmla="*/ 45 w 129"/>
                  <a:gd name="T9" fmla="*/ 20 h 128"/>
                  <a:gd name="T10" fmla="*/ 45 w 129"/>
                  <a:gd name="T11" fmla="*/ 28 h 128"/>
                  <a:gd name="T12" fmla="*/ 45 w 129"/>
                  <a:gd name="T13" fmla="*/ 32 h 128"/>
                  <a:gd name="T14" fmla="*/ 45 w 129"/>
                  <a:gd name="T15" fmla="*/ 89 h 128"/>
                  <a:gd name="T16" fmla="*/ 30 w 129"/>
                  <a:gd name="T17" fmla="*/ 84 h 128"/>
                  <a:gd name="T18" fmla="*/ 20 w 129"/>
                  <a:gd name="T19" fmla="*/ 86 h 128"/>
                  <a:gd name="T20" fmla="*/ 3 w 129"/>
                  <a:gd name="T21" fmla="*/ 100 h 128"/>
                  <a:gd name="T22" fmla="*/ 2 w 129"/>
                  <a:gd name="T23" fmla="*/ 115 h 128"/>
                  <a:gd name="T24" fmla="*/ 24 w 129"/>
                  <a:gd name="T25" fmla="*/ 128 h 128"/>
                  <a:gd name="T26" fmla="*/ 34 w 129"/>
                  <a:gd name="T27" fmla="*/ 126 h 128"/>
                  <a:gd name="T28" fmla="*/ 51 w 129"/>
                  <a:gd name="T29" fmla="*/ 112 h 128"/>
                  <a:gd name="T30" fmla="*/ 53 w 129"/>
                  <a:gd name="T31" fmla="*/ 104 h 128"/>
                  <a:gd name="T32" fmla="*/ 53 w 129"/>
                  <a:gd name="T33" fmla="*/ 104 h 128"/>
                  <a:gd name="T34" fmla="*/ 53 w 129"/>
                  <a:gd name="T35" fmla="*/ 40 h 128"/>
                  <a:gd name="T36" fmla="*/ 54 w 129"/>
                  <a:gd name="T37" fmla="*/ 40 h 128"/>
                  <a:gd name="T38" fmla="*/ 121 w 129"/>
                  <a:gd name="T39" fmla="*/ 28 h 128"/>
                  <a:gd name="T40" fmla="*/ 121 w 129"/>
                  <a:gd name="T41" fmla="*/ 77 h 128"/>
                  <a:gd name="T42" fmla="*/ 106 w 129"/>
                  <a:gd name="T43" fmla="*/ 72 h 128"/>
                  <a:gd name="T44" fmla="*/ 96 w 129"/>
                  <a:gd name="T45" fmla="*/ 74 h 128"/>
                  <a:gd name="T46" fmla="*/ 79 w 129"/>
                  <a:gd name="T47" fmla="*/ 88 h 128"/>
                  <a:gd name="T48" fmla="*/ 78 w 129"/>
                  <a:gd name="T49" fmla="*/ 103 h 128"/>
                  <a:gd name="T50" fmla="*/ 100 w 129"/>
                  <a:gd name="T51" fmla="*/ 116 h 128"/>
                  <a:gd name="T52" fmla="*/ 110 w 129"/>
                  <a:gd name="T53" fmla="*/ 114 h 128"/>
                  <a:gd name="T54" fmla="*/ 127 w 129"/>
                  <a:gd name="T55" fmla="*/ 100 h 128"/>
                  <a:gd name="T56" fmla="*/ 129 w 129"/>
                  <a:gd name="T57" fmla="*/ 92 h 128"/>
                  <a:gd name="T58" fmla="*/ 129 w 129"/>
                  <a:gd name="T59" fmla="*/ 92 h 128"/>
                  <a:gd name="T60" fmla="*/ 129 w 129"/>
                  <a:gd name="T61" fmla="*/ 20 h 128"/>
                  <a:gd name="T62" fmla="*/ 129 w 129"/>
                  <a:gd name="T63" fmla="*/ 16 h 128"/>
                  <a:gd name="T64" fmla="*/ 129 w 129"/>
                  <a:gd name="T65" fmla="*/ 8 h 128"/>
                  <a:gd name="T66" fmla="*/ 126 w 129"/>
                  <a:gd name="T67" fmla="*/ 2 h 128"/>
                  <a:gd name="T68" fmla="*/ 32 w 129"/>
                  <a:gd name="T69" fmla="*/ 119 h 128"/>
                  <a:gd name="T70" fmla="*/ 10 w 129"/>
                  <a:gd name="T71" fmla="*/ 112 h 128"/>
                  <a:gd name="T72" fmla="*/ 22 w 129"/>
                  <a:gd name="T73" fmla="*/ 93 h 128"/>
                  <a:gd name="T74" fmla="*/ 44 w 129"/>
                  <a:gd name="T75" fmla="*/ 100 h 128"/>
                  <a:gd name="T76" fmla="*/ 32 w 129"/>
                  <a:gd name="T77" fmla="*/ 119 h 128"/>
                  <a:gd name="T78" fmla="*/ 108 w 129"/>
                  <a:gd name="T79" fmla="*/ 107 h 128"/>
                  <a:gd name="T80" fmla="*/ 85 w 129"/>
                  <a:gd name="T81" fmla="*/ 100 h 128"/>
                  <a:gd name="T82" fmla="*/ 98 w 129"/>
                  <a:gd name="T83" fmla="*/ 81 h 128"/>
                  <a:gd name="T84" fmla="*/ 120 w 129"/>
                  <a:gd name="T85" fmla="*/ 88 h 128"/>
                  <a:gd name="T86" fmla="*/ 108 w 129"/>
                  <a:gd name="T87" fmla="*/ 107 h 128"/>
                  <a:gd name="T88" fmla="*/ 121 w 129"/>
                  <a:gd name="T89" fmla="*/ 20 h 128"/>
                  <a:gd name="T90" fmla="*/ 53 w 129"/>
                  <a:gd name="T91" fmla="*/ 32 h 128"/>
                  <a:gd name="T92" fmla="*/ 53 w 129"/>
                  <a:gd name="T93" fmla="*/ 28 h 128"/>
                  <a:gd name="T94" fmla="*/ 53 w 129"/>
                  <a:gd name="T95" fmla="*/ 20 h 128"/>
                  <a:gd name="T96" fmla="*/ 121 w 129"/>
                  <a:gd name="T97" fmla="*/ 8 h 128"/>
                  <a:gd name="T98" fmla="*/ 121 w 129"/>
                  <a:gd name="T99" fmla="*/ 16 h 128"/>
                  <a:gd name="T100" fmla="*/ 121 w 129"/>
                  <a:gd name="T101" fmla="*/ 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9" h="128">
                    <a:moveTo>
                      <a:pt x="126" y="2"/>
                    </a:moveTo>
                    <a:cubicBezTo>
                      <a:pt x="125" y="1"/>
                      <a:pt x="123" y="0"/>
                      <a:pt x="121" y="0"/>
                    </a:cubicBezTo>
                    <a:cubicBezTo>
                      <a:pt x="121" y="0"/>
                      <a:pt x="120" y="0"/>
                      <a:pt x="120" y="0"/>
                    </a:cubicBezTo>
                    <a:cubicBezTo>
                      <a:pt x="52" y="12"/>
                      <a:pt x="52" y="12"/>
                      <a:pt x="52" y="12"/>
                    </a:cubicBezTo>
                    <a:cubicBezTo>
                      <a:pt x="48" y="13"/>
                      <a:pt x="45" y="16"/>
                      <a:pt x="45" y="20"/>
                    </a:cubicBezTo>
                    <a:cubicBezTo>
                      <a:pt x="45" y="28"/>
                      <a:pt x="45" y="28"/>
                      <a:pt x="45" y="28"/>
                    </a:cubicBezTo>
                    <a:cubicBezTo>
                      <a:pt x="45" y="32"/>
                      <a:pt x="45" y="32"/>
                      <a:pt x="45" y="32"/>
                    </a:cubicBezTo>
                    <a:cubicBezTo>
                      <a:pt x="45" y="89"/>
                      <a:pt x="45" y="89"/>
                      <a:pt x="45" y="89"/>
                    </a:cubicBezTo>
                    <a:cubicBezTo>
                      <a:pt x="41" y="86"/>
                      <a:pt x="36" y="84"/>
                      <a:pt x="30" y="84"/>
                    </a:cubicBezTo>
                    <a:cubicBezTo>
                      <a:pt x="26" y="84"/>
                      <a:pt x="23" y="85"/>
                      <a:pt x="20" y="86"/>
                    </a:cubicBezTo>
                    <a:cubicBezTo>
                      <a:pt x="12" y="88"/>
                      <a:pt x="6" y="93"/>
                      <a:pt x="3" y="100"/>
                    </a:cubicBezTo>
                    <a:cubicBezTo>
                      <a:pt x="1" y="104"/>
                      <a:pt x="0" y="110"/>
                      <a:pt x="2" y="115"/>
                    </a:cubicBezTo>
                    <a:cubicBezTo>
                      <a:pt x="5" y="123"/>
                      <a:pt x="14" y="128"/>
                      <a:pt x="24" y="128"/>
                    </a:cubicBezTo>
                    <a:cubicBezTo>
                      <a:pt x="28" y="128"/>
                      <a:pt x="31" y="127"/>
                      <a:pt x="34" y="126"/>
                    </a:cubicBezTo>
                    <a:cubicBezTo>
                      <a:pt x="42" y="124"/>
                      <a:pt x="48" y="119"/>
                      <a:pt x="51" y="112"/>
                    </a:cubicBezTo>
                    <a:cubicBezTo>
                      <a:pt x="52" y="110"/>
                      <a:pt x="53" y="107"/>
                      <a:pt x="53" y="104"/>
                    </a:cubicBezTo>
                    <a:cubicBezTo>
                      <a:pt x="53" y="104"/>
                      <a:pt x="53" y="104"/>
                      <a:pt x="53" y="104"/>
                    </a:cubicBezTo>
                    <a:cubicBezTo>
                      <a:pt x="53" y="40"/>
                      <a:pt x="53" y="40"/>
                      <a:pt x="53" y="40"/>
                    </a:cubicBezTo>
                    <a:cubicBezTo>
                      <a:pt x="53" y="40"/>
                      <a:pt x="54" y="40"/>
                      <a:pt x="54" y="40"/>
                    </a:cubicBezTo>
                    <a:cubicBezTo>
                      <a:pt x="121" y="28"/>
                      <a:pt x="121" y="28"/>
                      <a:pt x="121" y="28"/>
                    </a:cubicBezTo>
                    <a:cubicBezTo>
                      <a:pt x="121" y="77"/>
                      <a:pt x="121" y="77"/>
                      <a:pt x="121" y="77"/>
                    </a:cubicBezTo>
                    <a:cubicBezTo>
                      <a:pt x="117" y="74"/>
                      <a:pt x="112" y="72"/>
                      <a:pt x="106" y="72"/>
                    </a:cubicBezTo>
                    <a:cubicBezTo>
                      <a:pt x="102" y="72"/>
                      <a:pt x="99" y="73"/>
                      <a:pt x="96" y="74"/>
                    </a:cubicBezTo>
                    <a:cubicBezTo>
                      <a:pt x="88" y="76"/>
                      <a:pt x="82" y="81"/>
                      <a:pt x="79" y="88"/>
                    </a:cubicBezTo>
                    <a:cubicBezTo>
                      <a:pt x="77" y="92"/>
                      <a:pt x="76" y="98"/>
                      <a:pt x="78" y="103"/>
                    </a:cubicBezTo>
                    <a:cubicBezTo>
                      <a:pt x="81" y="111"/>
                      <a:pt x="90" y="116"/>
                      <a:pt x="100" y="116"/>
                    </a:cubicBezTo>
                    <a:cubicBezTo>
                      <a:pt x="104" y="116"/>
                      <a:pt x="107" y="115"/>
                      <a:pt x="110" y="114"/>
                    </a:cubicBezTo>
                    <a:cubicBezTo>
                      <a:pt x="118" y="112"/>
                      <a:pt x="124" y="107"/>
                      <a:pt x="127" y="100"/>
                    </a:cubicBezTo>
                    <a:cubicBezTo>
                      <a:pt x="128" y="98"/>
                      <a:pt x="129" y="95"/>
                      <a:pt x="129" y="92"/>
                    </a:cubicBezTo>
                    <a:cubicBezTo>
                      <a:pt x="129" y="92"/>
                      <a:pt x="129" y="92"/>
                      <a:pt x="129" y="92"/>
                    </a:cubicBezTo>
                    <a:cubicBezTo>
                      <a:pt x="129" y="20"/>
                      <a:pt x="129" y="20"/>
                      <a:pt x="129" y="20"/>
                    </a:cubicBezTo>
                    <a:cubicBezTo>
                      <a:pt x="129" y="16"/>
                      <a:pt x="129" y="16"/>
                      <a:pt x="129" y="16"/>
                    </a:cubicBezTo>
                    <a:cubicBezTo>
                      <a:pt x="129" y="8"/>
                      <a:pt x="129" y="8"/>
                      <a:pt x="129" y="8"/>
                    </a:cubicBezTo>
                    <a:cubicBezTo>
                      <a:pt x="129" y="6"/>
                      <a:pt x="128" y="3"/>
                      <a:pt x="126" y="2"/>
                    </a:cubicBezTo>
                    <a:close/>
                    <a:moveTo>
                      <a:pt x="32" y="119"/>
                    </a:moveTo>
                    <a:cubicBezTo>
                      <a:pt x="22" y="122"/>
                      <a:pt x="12" y="119"/>
                      <a:pt x="10" y="112"/>
                    </a:cubicBezTo>
                    <a:cubicBezTo>
                      <a:pt x="7" y="105"/>
                      <a:pt x="13" y="96"/>
                      <a:pt x="22" y="93"/>
                    </a:cubicBezTo>
                    <a:cubicBezTo>
                      <a:pt x="32" y="90"/>
                      <a:pt x="42" y="93"/>
                      <a:pt x="44" y="100"/>
                    </a:cubicBezTo>
                    <a:cubicBezTo>
                      <a:pt x="47" y="107"/>
                      <a:pt x="41" y="116"/>
                      <a:pt x="32" y="119"/>
                    </a:cubicBezTo>
                    <a:close/>
                    <a:moveTo>
                      <a:pt x="108" y="107"/>
                    </a:moveTo>
                    <a:cubicBezTo>
                      <a:pt x="98" y="110"/>
                      <a:pt x="88" y="107"/>
                      <a:pt x="85" y="100"/>
                    </a:cubicBezTo>
                    <a:cubicBezTo>
                      <a:pt x="83" y="93"/>
                      <a:pt x="88" y="84"/>
                      <a:pt x="98" y="81"/>
                    </a:cubicBezTo>
                    <a:cubicBezTo>
                      <a:pt x="108" y="78"/>
                      <a:pt x="118" y="81"/>
                      <a:pt x="120" y="88"/>
                    </a:cubicBezTo>
                    <a:cubicBezTo>
                      <a:pt x="123" y="95"/>
                      <a:pt x="117" y="104"/>
                      <a:pt x="108" y="107"/>
                    </a:cubicBezTo>
                    <a:close/>
                    <a:moveTo>
                      <a:pt x="121" y="20"/>
                    </a:moveTo>
                    <a:cubicBezTo>
                      <a:pt x="53" y="32"/>
                      <a:pt x="53" y="32"/>
                      <a:pt x="53" y="32"/>
                    </a:cubicBezTo>
                    <a:cubicBezTo>
                      <a:pt x="53" y="28"/>
                      <a:pt x="53" y="28"/>
                      <a:pt x="53" y="28"/>
                    </a:cubicBezTo>
                    <a:cubicBezTo>
                      <a:pt x="53" y="20"/>
                      <a:pt x="53" y="20"/>
                      <a:pt x="53" y="20"/>
                    </a:cubicBezTo>
                    <a:cubicBezTo>
                      <a:pt x="121" y="8"/>
                      <a:pt x="121" y="8"/>
                      <a:pt x="121" y="8"/>
                    </a:cubicBezTo>
                    <a:cubicBezTo>
                      <a:pt x="121" y="16"/>
                      <a:pt x="121" y="16"/>
                      <a:pt x="121" y="16"/>
                    </a:cubicBezTo>
                    <a:lnTo>
                      <a:pt x="121" y="20"/>
                    </a:lnTo>
                    <a:close/>
                  </a:path>
                </a:pathLst>
              </a:custGeom>
              <a:solidFill>
                <a:schemeClr val="bg1"/>
              </a:solidFill>
              <a:ln>
                <a:noFill/>
              </a:ln>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nvGrpSpPr>
              <p:cNvPr id="24" name="Group 27"/>
              <p:cNvGrpSpPr/>
              <p:nvPr/>
            </p:nvGrpSpPr>
            <p:grpSpPr>
              <a:xfrm>
                <a:off x="8355201" y="767514"/>
                <a:ext cx="422275" cy="482600"/>
                <a:chOff x="2041525" y="3035301"/>
                <a:chExt cx="422275" cy="482600"/>
              </a:xfrm>
              <a:solidFill>
                <a:schemeClr val="bg1"/>
              </a:solidFill>
            </p:grpSpPr>
            <p:sp>
              <p:nvSpPr>
                <p:cNvPr id="57" name="Freeform 61"/>
                <p:cNvSpPr>
                  <a:spLocks noEditPoints="1"/>
                </p:cNvSpPr>
                <p:nvPr/>
              </p:nvSpPr>
              <p:spPr bwMode="auto">
                <a:xfrm>
                  <a:off x="2041525" y="3035301"/>
                  <a:ext cx="422275" cy="482600"/>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8" name="Oval 62"/>
                <p:cNvSpPr>
                  <a:spLocks noChangeArrowheads="1"/>
                </p:cNvSpPr>
                <p:nvPr/>
              </p:nvSpPr>
              <p:spPr bwMode="auto">
                <a:xfrm>
                  <a:off x="2373313" y="3411538"/>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9" name="Oval 63"/>
                <p:cNvSpPr>
                  <a:spLocks noChangeArrowheads="1"/>
                </p:cNvSpPr>
                <p:nvPr/>
              </p:nvSpPr>
              <p:spPr bwMode="auto">
                <a:xfrm>
                  <a:off x="2373313" y="332105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60" name="Oval 64"/>
                <p:cNvSpPr>
                  <a:spLocks noChangeArrowheads="1"/>
                </p:cNvSpPr>
                <p:nvPr/>
              </p:nvSpPr>
              <p:spPr bwMode="auto">
                <a:xfrm>
                  <a:off x="2373313" y="3230563"/>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5" name="Group 28"/>
              <p:cNvGrpSpPr/>
              <p:nvPr/>
            </p:nvGrpSpPr>
            <p:grpSpPr>
              <a:xfrm>
                <a:off x="10224381" y="3967559"/>
                <a:ext cx="488950" cy="482600"/>
                <a:chOff x="1044576" y="3035301"/>
                <a:chExt cx="488950" cy="482600"/>
              </a:xfrm>
              <a:solidFill>
                <a:schemeClr val="bg1"/>
              </a:solidFill>
            </p:grpSpPr>
            <p:sp>
              <p:nvSpPr>
                <p:cNvPr id="53" name="Freeform 65"/>
                <p:cNvSpPr>
                  <a:spLocks noEditPoints="1"/>
                </p:cNvSpPr>
                <p:nvPr/>
              </p:nvSpPr>
              <p:spPr bwMode="auto">
                <a:xfrm>
                  <a:off x="1044576" y="3035301"/>
                  <a:ext cx="488950" cy="482600"/>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4" name="Freeform 66"/>
                <p:cNvSpPr>
                  <a:spLocks noEditPoints="1"/>
                </p:cNvSpPr>
                <p:nvPr/>
              </p:nvSpPr>
              <p:spPr bwMode="auto">
                <a:xfrm>
                  <a:off x="1222375" y="3205163"/>
                  <a:ext cx="131762" cy="134938"/>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5" name="Freeform 67"/>
                <p:cNvSpPr>
                  <a:spLocks/>
                </p:cNvSpPr>
                <p:nvPr/>
              </p:nvSpPr>
              <p:spPr bwMode="auto">
                <a:xfrm>
                  <a:off x="1211263" y="3367088"/>
                  <a:ext cx="71437"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6" name="Freeform 68"/>
                <p:cNvSpPr>
                  <a:spLocks/>
                </p:cNvSpPr>
                <p:nvPr/>
              </p:nvSpPr>
              <p:spPr bwMode="auto">
                <a:xfrm>
                  <a:off x="1296988" y="3111501"/>
                  <a:ext cx="74612" cy="77788"/>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6" name="Group 29"/>
              <p:cNvGrpSpPr/>
              <p:nvPr/>
            </p:nvGrpSpPr>
            <p:grpSpPr>
              <a:xfrm>
                <a:off x="7197315" y="3405112"/>
                <a:ext cx="331787" cy="482600"/>
                <a:chOff x="4029075" y="2071688"/>
                <a:chExt cx="331787" cy="482600"/>
              </a:xfrm>
              <a:solidFill>
                <a:schemeClr val="bg1"/>
              </a:solidFill>
            </p:grpSpPr>
            <p:sp>
              <p:nvSpPr>
                <p:cNvPr id="44" name="Oval 69"/>
                <p:cNvSpPr>
                  <a:spLocks noChangeArrowheads="1"/>
                </p:cNvSpPr>
                <p:nvPr/>
              </p:nvSpPr>
              <p:spPr bwMode="auto">
                <a:xfrm>
                  <a:off x="4164013" y="2208213"/>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5" name="Oval 70"/>
                <p:cNvSpPr>
                  <a:spLocks noChangeArrowheads="1"/>
                </p:cNvSpPr>
                <p:nvPr/>
              </p:nvSpPr>
              <p:spPr bwMode="auto">
                <a:xfrm>
                  <a:off x="4164013" y="2389188"/>
                  <a:ext cx="30162"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6" name="Oval 71"/>
                <p:cNvSpPr>
                  <a:spLocks noChangeArrowheads="1"/>
                </p:cNvSpPr>
                <p:nvPr/>
              </p:nvSpPr>
              <p:spPr bwMode="auto">
                <a:xfrm>
                  <a:off x="4073525" y="22987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7" name="Oval 72"/>
                <p:cNvSpPr>
                  <a:spLocks noChangeArrowheads="1"/>
                </p:cNvSpPr>
                <p:nvPr/>
              </p:nvSpPr>
              <p:spPr bwMode="auto">
                <a:xfrm>
                  <a:off x="4254500" y="2298701"/>
                  <a:ext cx="30162" cy="301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8" name="Freeform 73"/>
                <p:cNvSpPr>
                  <a:spLocks/>
                </p:cNvSpPr>
                <p:nvPr/>
              </p:nvSpPr>
              <p:spPr bwMode="auto">
                <a:xfrm>
                  <a:off x="4100513"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9" name="Freeform 74"/>
                <p:cNvSpPr>
                  <a:spLocks/>
                </p:cNvSpPr>
                <p:nvPr/>
              </p:nvSpPr>
              <p:spPr bwMode="auto">
                <a:xfrm>
                  <a:off x="4100513" y="2233613"/>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0" name="Freeform 75"/>
                <p:cNvSpPr>
                  <a:spLocks/>
                </p:cNvSpPr>
                <p:nvPr/>
              </p:nvSpPr>
              <p:spPr bwMode="auto">
                <a:xfrm>
                  <a:off x="4229100" y="2362201"/>
                  <a:ext cx="30162" cy="30163"/>
                </a:xfrm>
                <a:custGeom>
                  <a:avLst/>
                  <a:gdLst>
                    <a:gd name="T0" fmla="*/ 1 w 8"/>
                    <a:gd name="T1" fmla="*/ 1 h 8"/>
                    <a:gd name="T2" fmla="*/ 1 w 8"/>
                    <a:gd name="T3" fmla="*/ 7 h 8"/>
                    <a:gd name="T4" fmla="*/ 7 w 8"/>
                    <a:gd name="T5" fmla="*/ 7 h 8"/>
                    <a:gd name="T6" fmla="*/ 7 w 8"/>
                    <a:gd name="T7" fmla="*/ 1 h 8"/>
                    <a:gd name="T8" fmla="*/ 1 w 8"/>
                    <a:gd name="T9" fmla="*/ 1 h 8"/>
                  </a:gdLst>
                  <a:ahLst/>
                  <a:cxnLst>
                    <a:cxn ang="0">
                      <a:pos x="T0" y="T1"/>
                    </a:cxn>
                    <a:cxn ang="0">
                      <a:pos x="T2" y="T3"/>
                    </a:cxn>
                    <a:cxn ang="0">
                      <a:pos x="T4" y="T5"/>
                    </a:cxn>
                    <a:cxn ang="0">
                      <a:pos x="T6" y="T7"/>
                    </a:cxn>
                    <a:cxn ang="0">
                      <a:pos x="T8" y="T9"/>
                    </a:cxn>
                  </a:cxnLst>
                  <a:rect l="0" t="0" r="r" b="b"/>
                  <a:pathLst>
                    <a:path w="8" h="8">
                      <a:moveTo>
                        <a:pt x="1" y="1"/>
                      </a:moveTo>
                      <a:cubicBezTo>
                        <a:pt x="0" y="3"/>
                        <a:pt x="0" y="5"/>
                        <a:pt x="1" y="7"/>
                      </a:cubicBezTo>
                      <a:cubicBezTo>
                        <a:pt x="3" y="8"/>
                        <a:pt x="5" y="8"/>
                        <a:pt x="7" y="7"/>
                      </a:cubicBezTo>
                      <a:cubicBezTo>
                        <a:pt x="8" y="5"/>
                        <a:pt x="8" y="3"/>
                        <a:pt x="7" y="1"/>
                      </a:cubicBezTo>
                      <a:cubicBezTo>
                        <a:pt x="5" y="0"/>
                        <a:pt x="3"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1" name="Freeform 76"/>
                <p:cNvSpPr>
                  <a:spLocks noEditPoints="1"/>
                </p:cNvSpPr>
                <p:nvPr/>
              </p:nvSpPr>
              <p:spPr bwMode="auto">
                <a:xfrm>
                  <a:off x="4029075" y="2071688"/>
                  <a:ext cx="331787" cy="482600"/>
                </a:xfrm>
                <a:custGeom>
                  <a:avLst/>
                  <a:gdLst>
                    <a:gd name="T0" fmla="*/ 80 w 88"/>
                    <a:gd name="T1" fmla="*/ 56 h 128"/>
                    <a:gd name="T2" fmla="*/ 79 w 88"/>
                    <a:gd name="T3" fmla="*/ 56 h 128"/>
                    <a:gd name="T4" fmla="*/ 70 w 88"/>
                    <a:gd name="T5" fmla="*/ 38 h 128"/>
                    <a:gd name="T6" fmla="*/ 64 w 88"/>
                    <a:gd name="T7" fmla="*/ 7 h 128"/>
                    <a:gd name="T8" fmla="*/ 56 w 88"/>
                    <a:gd name="T9" fmla="*/ 0 h 128"/>
                    <a:gd name="T10" fmla="*/ 24 w 88"/>
                    <a:gd name="T11" fmla="*/ 0 h 128"/>
                    <a:gd name="T12" fmla="*/ 17 w 88"/>
                    <a:gd name="T13" fmla="*/ 7 h 128"/>
                    <a:gd name="T14" fmla="*/ 11 w 88"/>
                    <a:gd name="T15" fmla="*/ 37 h 128"/>
                    <a:gd name="T16" fmla="*/ 0 w 88"/>
                    <a:gd name="T17" fmla="*/ 64 h 128"/>
                    <a:gd name="T18" fmla="*/ 10 w 88"/>
                    <a:gd name="T19" fmla="*/ 91 h 128"/>
                    <a:gd name="T20" fmla="*/ 16 w 88"/>
                    <a:gd name="T21" fmla="*/ 121 h 128"/>
                    <a:gd name="T22" fmla="*/ 24 w 88"/>
                    <a:gd name="T23" fmla="*/ 128 h 128"/>
                    <a:gd name="T24" fmla="*/ 56 w 88"/>
                    <a:gd name="T25" fmla="*/ 128 h 128"/>
                    <a:gd name="T26" fmla="*/ 64 w 88"/>
                    <a:gd name="T27" fmla="*/ 121 h 128"/>
                    <a:gd name="T28" fmla="*/ 70 w 88"/>
                    <a:gd name="T29" fmla="*/ 91 h 128"/>
                    <a:gd name="T30" fmla="*/ 79 w 88"/>
                    <a:gd name="T31" fmla="*/ 72 h 128"/>
                    <a:gd name="T32" fmla="*/ 80 w 88"/>
                    <a:gd name="T33" fmla="*/ 72 h 128"/>
                    <a:gd name="T34" fmla="*/ 88 w 88"/>
                    <a:gd name="T35" fmla="*/ 64 h 128"/>
                    <a:gd name="T36" fmla="*/ 80 w 88"/>
                    <a:gd name="T37" fmla="*/ 56 h 128"/>
                    <a:gd name="T38" fmla="*/ 24 w 88"/>
                    <a:gd name="T39" fmla="*/ 8 h 128"/>
                    <a:gd name="T40" fmla="*/ 56 w 88"/>
                    <a:gd name="T41" fmla="*/ 8 h 128"/>
                    <a:gd name="T42" fmla="*/ 60 w 88"/>
                    <a:gd name="T43" fmla="*/ 30 h 128"/>
                    <a:gd name="T44" fmla="*/ 40 w 88"/>
                    <a:gd name="T45" fmla="*/ 24 h 128"/>
                    <a:gd name="T46" fmla="*/ 20 w 88"/>
                    <a:gd name="T47" fmla="*/ 30 h 128"/>
                    <a:gd name="T48" fmla="*/ 24 w 88"/>
                    <a:gd name="T49" fmla="*/ 8 h 128"/>
                    <a:gd name="T50" fmla="*/ 56 w 88"/>
                    <a:gd name="T51" fmla="*/ 120 h 128"/>
                    <a:gd name="T52" fmla="*/ 24 w 88"/>
                    <a:gd name="T53" fmla="*/ 120 h 128"/>
                    <a:gd name="T54" fmla="*/ 20 w 88"/>
                    <a:gd name="T55" fmla="*/ 98 h 128"/>
                    <a:gd name="T56" fmla="*/ 40 w 88"/>
                    <a:gd name="T57" fmla="*/ 104 h 128"/>
                    <a:gd name="T58" fmla="*/ 60 w 88"/>
                    <a:gd name="T59" fmla="*/ 98 h 128"/>
                    <a:gd name="T60" fmla="*/ 56 w 88"/>
                    <a:gd name="T61" fmla="*/ 120 h 128"/>
                    <a:gd name="T62" fmla="*/ 40 w 88"/>
                    <a:gd name="T63" fmla="*/ 96 h 128"/>
                    <a:gd name="T64" fmla="*/ 8 w 88"/>
                    <a:gd name="T65" fmla="*/ 64 h 128"/>
                    <a:gd name="T66" fmla="*/ 40 w 88"/>
                    <a:gd name="T67" fmla="*/ 32 h 128"/>
                    <a:gd name="T68" fmla="*/ 72 w 88"/>
                    <a:gd name="T69" fmla="*/ 64 h 128"/>
                    <a:gd name="T70" fmla="*/ 40 w 88"/>
                    <a:gd name="T71" fmla="*/ 9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8" h="128">
                      <a:moveTo>
                        <a:pt x="80" y="56"/>
                      </a:moveTo>
                      <a:cubicBezTo>
                        <a:pt x="80" y="56"/>
                        <a:pt x="79" y="56"/>
                        <a:pt x="79" y="56"/>
                      </a:cubicBezTo>
                      <a:cubicBezTo>
                        <a:pt x="78" y="49"/>
                        <a:pt x="75" y="43"/>
                        <a:pt x="70" y="38"/>
                      </a:cubicBezTo>
                      <a:cubicBezTo>
                        <a:pt x="64" y="7"/>
                        <a:pt x="64" y="7"/>
                        <a:pt x="64" y="7"/>
                      </a:cubicBezTo>
                      <a:cubicBezTo>
                        <a:pt x="64" y="3"/>
                        <a:pt x="60" y="0"/>
                        <a:pt x="56" y="0"/>
                      </a:cubicBezTo>
                      <a:cubicBezTo>
                        <a:pt x="24" y="0"/>
                        <a:pt x="24" y="0"/>
                        <a:pt x="24" y="0"/>
                      </a:cubicBezTo>
                      <a:cubicBezTo>
                        <a:pt x="21" y="0"/>
                        <a:pt x="17" y="3"/>
                        <a:pt x="17" y="7"/>
                      </a:cubicBezTo>
                      <a:cubicBezTo>
                        <a:pt x="11" y="37"/>
                        <a:pt x="11" y="37"/>
                        <a:pt x="11" y="37"/>
                      </a:cubicBezTo>
                      <a:cubicBezTo>
                        <a:pt x="4" y="44"/>
                        <a:pt x="0" y="53"/>
                        <a:pt x="0" y="64"/>
                      </a:cubicBezTo>
                      <a:cubicBezTo>
                        <a:pt x="0" y="74"/>
                        <a:pt x="4" y="84"/>
                        <a:pt x="10" y="91"/>
                      </a:cubicBezTo>
                      <a:cubicBezTo>
                        <a:pt x="16" y="121"/>
                        <a:pt x="16" y="121"/>
                        <a:pt x="16" y="121"/>
                      </a:cubicBezTo>
                      <a:cubicBezTo>
                        <a:pt x="17" y="125"/>
                        <a:pt x="20" y="128"/>
                        <a:pt x="24" y="128"/>
                      </a:cubicBezTo>
                      <a:cubicBezTo>
                        <a:pt x="56" y="128"/>
                        <a:pt x="56" y="128"/>
                        <a:pt x="56" y="128"/>
                      </a:cubicBezTo>
                      <a:cubicBezTo>
                        <a:pt x="60" y="128"/>
                        <a:pt x="63" y="125"/>
                        <a:pt x="64" y="121"/>
                      </a:cubicBezTo>
                      <a:cubicBezTo>
                        <a:pt x="70" y="91"/>
                        <a:pt x="70" y="91"/>
                        <a:pt x="70" y="91"/>
                      </a:cubicBezTo>
                      <a:cubicBezTo>
                        <a:pt x="74" y="85"/>
                        <a:pt x="78" y="79"/>
                        <a:pt x="79" y="72"/>
                      </a:cubicBezTo>
                      <a:cubicBezTo>
                        <a:pt x="79" y="72"/>
                        <a:pt x="80" y="72"/>
                        <a:pt x="80" y="72"/>
                      </a:cubicBezTo>
                      <a:cubicBezTo>
                        <a:pt x="84" y="72"/>
                        <a:pt x="88" y="68"/>
                        <a:pt x="88" y="64"/>
                      </a:cubicBezTo>
                      <a:cubicBezTo>
                        <a:pt x="88" y="60"/>
                        <a:pt x="84" y="56"/>
                        <a:pt x="80" y="56"/>
                      </a:cubicBezTo>
                      <a:close/>
                      <a:moveTo>
                        <a:pt x="24" y="8"/>
                      </a:moveTo>
                      <a:cubicBezTo>
                        <a:pt x="56" y="8"/>
                        <a:pt x="56" y="8"/>
                        <a:pt x="56" y="8"/>
                      </a:cubicBezTo>
                      <a:cubicBezTo>
                        <a:pt x="60" y="30"/>
                        <a:pt x="60" y="30"/>
                        <a:pt x="60" y="30"/>
                      </a:cubicBezTo>
                      <a:cubicBezTo>
                        <a:pt x="55" y="26"/>
                        <a:pt x="48" y="24"/>
                        <a:pt x="40" y="24"/>
                      </a:cubicBezTo>
                      <a:cubicBezTo>
                        <a:pt x="33" y="24"/>
                        <a:pt x="26" y="26"/>
                        <a:pt x="20" y="30"/>
                      </a:cubicBezTo>
                      <a:lnTo>
                        <a:pt x="24" y="8"/>
                      </a:lnTo>
                      <a:close/>
                      <a:moveTo>
                        <a:pt x="56" y="120"/>
                      </a:moveTo>
                      <a:cubicBezTo>
                        <a:pt x="24" y="120"/>
                        <a:pt x="24" y="120"/>
                        <a:pt x="24" y="120"/>
                      </a:cubicBezTo>
                      <a:cubicBezTo>
                        <a:pt x="20" y="98"/>
                        <a:pt x="20" y="98"/>
                        <a:pt x="20" y="98"/>
                      </a:cubicBezTo>
                      <a:cubicBezTo>
                        <a:pt x="26" y="102"/>
                        <a:pt x="33" y="104"/>
                        <a:pt x="40" y="104"/>
                      </a:cubicBezTo>
                      <a:cubicBezTo>
                        <a:pt x="47" y="104"/>
                        <a:pt x="54" y="102"/>
                        <a:pt x="60" y="98"/>
                      </a:cubicBezTo>
                      <a:lnTo>
                        <a:pt x="56" y="120"/>
                      </a:lnTo>
                      <a:close/>
                      <a:moveTo>
                        <a:pt x="40" y="96"/>
                      </a:moveTo>
                      <a:cubicBezTo>
                        <a:pt x="22" y="96"/>
                        <a:pt x="8" y="82"/>
                        <a:pt x="8" y="64"/>
                      </a:cubicBezTo>
                      <a:cubicBezTo>
                        <a:pt x="8" y="46"/>
                        <a:pt x="22" y="32"/>
                        <a:pt x="40" y="32"/>
                      </a:cubicBezTo>
                      <a:cubicBezTo>
                        <a:pt x="58" y="32"/>
                        <a:pt x="72" y="46"/>
                        <a:pt x="72" y="64"/>
                      </a:cubicBezTo>
                      <a:cubicBezTo>
                        <a:pt x="72" y="82"/>
                        <a:pt x="58" y="96"/>
                        <a:pt x="4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52" name="Freeform 77"/>
                <p:cNvSpPr>
                  <a:spLocks/>
                </p:cNvSpPr>
                <p:nvPr/>
              </p:nvSpPr>
              <p:spPr bwMode="auto">
                <a:xfrm>
                  <a:off x="4164013" y="2238376"/>
                  <a:ext cx="90487" cy="90488"/>
                </a:xfrm>
                <a:custGeom>
                  <a:avLst/>
                  <a:gdLst>
                    <a:gd name="T0" fmla="*/ 24 w 24"/>
                    <a:gd name="T1" fmla="*/ 0 h 24"/>
                    <a:gd name="T2" fmla="*/ 22 w 24"/>
                    <a:gd name="T3" fmla="*/ 0 h 24"/>
                    <a:gd name="T4" fmla="*/ 1 w 24"/>
                    <a:gd name="T5" fmla="*/ 17 h 24"/>
                    <a:gd name="T6" fmla="*/ 0 w 24"/>
                    <a:gd name="T7" fmla="*/ 20 h 24"/>
                    <a:gd name="T8" fmla="*/ 1 w 24"/>
                    <a:gd name="T9" fmla="*/ 23 h 24"/>
                    <a:gd name="T10" fmla="*/ 4 w 24"/>
                    <a:gd name="T11" fmla="*/ 24 h 24"/>
                    <a:gd name="T12" fmla="*/ 7 w 24"/>
                    <a:gd name="T13" fmla="*/ 23 h 24"/>
                    <a:gd name="T14" fmla="*/ 14 w 24"/>
                    <a:gd name="T15" fmla="*/ 14 h 24"/>
                    <a:gd name="T16" fmla="*/ 24 w 24"/>
                    <a:gd name="T17" fmla="*/ 2 h 24"/>
                    <a:gd name="T18" fmla="*/ 24 w 24"/>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24" y="0"/>
                      </a:moveTo>
                      <a:cubicBezTo>
                        <a:pt x="23" y="0"/>
                        <a:pt x="23" y="0"/>
                        <a:pt x="22" y="0"/>
                      </a:cubicBezTo>
                      <a:cubicBezTo>
                        <a:pt x="1" y="17"/>
                        <a:pt x="1" y="17"/>
                        <a:pt x="1" y="17"/>
                      </a:cubicBezTo>
                      <a:cubicBezTo>
                        <a:pt x="0" y="18"/>
                        <a:pt x="0" y="19"/>
                        <a:pt x="0" y="20"/>
                      </a:cubicBezTo>
                      <a:cubicBezTo>
                        <a:pt x="0" y="21"/>
                        <a:pt x="0" y="22"/>
                        <a:pt x="1" y="23"/>
                      </a:cubicBezTo>
                      <a:cubicBezTo>
                        <a:pt x="2" y="24"/>
                        <a:pt x="3" y="24"/>
                        <a:pt x="4" y="24"/>
                      </a:cubicBezTo>
                      <a:cubicBezTo>
                        <a:pt x="5" y="24"/>
                        <a:pt x="6" y="24"/>
                        <a:pt x="7" y="23"/>
                      </a:cubicBezTo>
                      <a:cubicBezTo>
                        <a:pt x="14" y="14"/>
                        <a:pt x="14" y="14"/>
                        <a:pt x="14" y="14"/>
                      </a:cubicBezTo>
                      <a:cubicBezTo>
                        <a:pt x="24" y="2"/>
                        <a:pt x="24" y="2"/>
                        <a:pt x="24" y="2"/>
                      </a:cubicBezTo>
                      <a:cubicBezTo>
                        <a:pt x="24" y="1"/>
                        <a:pt x="24" y="1"/>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7" name="Group 30"/>
              <p:cNvGrpSpPr/>
              <p:nvPr/>
            </p:nvGrpSpPr>
            <p:grpSpPr>
              <a:xfrm>
                <a:off x="9012997" y="1679576"/>
                <a:ext cx="482600" cy="452438"/>
                <a:chOff x="2974975" y="2071688"/>
                <a:chExt cx="482600" cy="452438"/>
              </a:xfrm>
              <a:solidFill>
                <a:schemeClr val="bg1"/>
              </a:solidFill>
            </p:grpSpPr>
            <p:sp>
              <p:nvSpPr>
                <p:cNvPr id="35"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6" name="Freeform 79"/>
                <p:cNvSpPr>
                  <a:spLocks/>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7" name="Freeform 80"/>
                <p:cNvSpPr>
                  <a:spLocks/>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8" name="Freeform 81"/>
                <p:cNvSpPr>
                  <a:spLocks/>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9" name="Freeform 82"/>
                <p:cNvSpPr>
                  <a:spLocks/>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0" name="Freeform 83"/>
                <p:cNvSpPr>
                  <a:spLocks/>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1" name="Freeform 84"/>
                <p:cNvSpPr>
                  <a:spLocks/>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2" name="Freeform 85"/>
                <p:cNvSpPr>
                  <a:spLocks/>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43"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8" name="Group 31"/>
              <p:cNvGrpSpPr/>
              <p:nvPr/>
            </p:nvGrpSpPr>
            <p:grpSpPr>
              <a:xfrm>
                <a:off x="9983081" y="717253"/>
                <a:ext cx="450850" cy="482600"/>
                <a:chOff x="2027238" y="2071688"/>
                <a:chExt cx="450850" cy="482600"/>
              </a:xfrm>
              <a:solidFill>
                <a:schemeClr val="bg1"/>
              </a:solidFill>
            </p:grpSpPr>
            <p:sp>
              <p:nvSpPr>
                <p:cNvPr id="32" name="Freeform 87"/>
                <p:cNvSpPr>
                  <a:spLocks noEditPoints="1"/>
                </p:cNvSpPr>
                <p:nvPr/>
              </p:nvSpPr>
              <p:spPr bwMode="auto">
                <a:xfrm>
                  <a:off x="2027238" y="2071688"/>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3" name="Freeform 88"/>
                <p:cNvSpPr>
                  <a:spLocks noEditPoints="1"/>
                </p:cNvSpPr>
                <p:nvPr/>
              </p:nvSpPr>
              <p:spPr bwMode="auto">
                <a:xfrm>
                  <a:off x="2087563" y="2132013"/>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4" name="Freeform 89"/>
                <p:cNvSpPr>
                  <a:spLocks noEditPoints="1"/>
                </p:cNvSpPr>
                <p:nvPr/>
              </p:nvSpPr>
              <p:spPr bwMode="auto">
                <a:xfrm>
                  <a:off x="2268538" y="2178051"/>
                  <a:ext cx="88900"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29" name="Group 32"/>
              <p:cNvGrpSpPr/>
              <p:nvPr/>
            </p:nvGrpSpPr>
            <p:grpSpPr>
              <a:xfrm>
                <a:off x="10091435" y="2775575"/>
                <a:ext cx="481012" cy="482600"/>
                <a:chOff x="1049338" y="2071688"/>
                <a:chExt cx="481012" cy="482600"/>
              </a:xfrm>
              <a:solidFill>
                <a:schemeClr val="bg1"/>
              </a:solidFill>
            </p:grpSpPr>
            <p:sp>
              <p:nvSpPr>
                <p:cNvPr id="30"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31"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grpSp>
      <p:grpSp>
        <p:nvGrpSpPr>
          <p:cNvPr id="78" name="Group 84"/>
          <p:cNvGrpSpPr>
            <a:grpSpLocks noChangeAspect="1"/>
          </p:cNvGrpSpPr>
          <p:nvPr/>
        </p:nvGrpSpPr>
        <p:grpSpPr bwMode="auto">
          <a:xfrm>
            <a:off x="8566741" y="2962800"/>
            <a:ext cx="575680" cy="576453"/>
            <a:chOff x="7275513" y="5302250"/>
            <a:chExt cx="1012825" cy="1012825"/>
          </a:xfrm>
          <a:solidFill>
            <a:schemeClr val="accent1"/>
          </a:solidFill>
        </p:grpSpPr>
        <p:sp>
          <p:nvSpPr>
            <p:cNvPr id="79"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8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grpSp>
        <p:nvGrpSpPr>
          <p:cNvPr id="81" name="Group 92"/>
          <p:cNvGrpSpPr>
            <a:grpSpLocks noChangeAspect="1"/>
          </p:cNvGrpSpPr>
          <p:nvPr/>
        </p:nvGrpSpPr>
        <p:grpSpPr bwMode="auto">
          <a:xfrm>
            <a:off x="8566741" y="4590432"/>
            <a:ext cx="576051" cy="577361"/>
            <a:chOff x="4427538" y="3192463"/>
            <a:chExt cx="823913" cy="825500"/>
          </a:xfrm>
          <a:solidFill>
            <a:schemeClr val="accent1"/>
          </a:solidFill>
        </p:grpSpPr>
        <p:sp>
          <p:nvSpPr>
            <p:cNvPr id="82" name="Oval 23"/>
            <p:cNvSpPr>
              <a:spLocks noChangeArrowheads="1"/>
            </p:cNvSpPr>
            <p:nvPr/>
          </p:nvSpPr>
          <p:spPr bwMode="auto">
            <a:xfrm>
              <a:off x="4813301" y="3825875"/>
              <a:ext cx="57150" cy="57150"/>
            </a:xfrm>
            <a:prstGeom prst="ellipse">
              <a:avLst/>
            </a:prstGeom>
            <a:solidFill>
              <a:srgbClr val="EC2D49"/>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83" name="Rectangle 24"/>
            <p:cNvSpPr>
              <a:spLocks noChangeArrowheads="1"/>
            </p:cNvSpPr>
            <p:nvPr/>
          </p:nvSpPr>
          <p:spPr bwMode="auto">
            <a:xfrm>
              <a:off x="4784726" y="3352800"/>
              <a:ext cx="115888" cy="15875"/>
            </a:xfrm>
            <a:prstGeom prst="rect">
              <a:avLst/>
            </a:prstGeom>
            <a:solidFill>
              <a:srgbClr val="EC2D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84"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85" name="Oval 26"/>
            <p:cNvSpPr>
              <a:spLocks noChangeArrowheads="1"/>
            </p:cNvSpPr>
            <p:nvPr/>
          </p:nvSpPr>
          <p:spPr bwMode="auto">
            <a:xfrm>
              <a:off x="4926013" y="3351213"/>
              <a:ext cx="22225" cy="19050"/>
            </a:xfrm>
            <a:prstGeom prst="ellipse">
              <a:avLst/>
            </a:prstGeom>
            <a:solidFill>
              <a:srgbClr val="EC2D49"/>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sp>
          <p:nvSpPr>
            <p:cNvPr id="86" name="Rectangle 27"/>
            <p:cNvSpPr>
              <a:spLocks noChangeArrowheads="1"/>
            </p:cNvSpPr>
            <p:nvPr/>
          </p:nvSpPr>
          <p:spPr bwMode="auto">
            <a:xfrm>
              <a:off x="4710113" y="3397250"/>
              <a:ext cx="265113" cy="40005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9" rIns="91435" bIns="45719"/>
            <a:lstStyle/>
            <a:p>
              <a:pPr defTabSz="914213">
                <a:lnSpc>
                  <a:spcPts val="1500"/>
                </a:lnSpc>
                <a:defRPr/>
              </a:pPr>
              <a:endParaRPr lang="id-ID" sz="1200">
                <a:solidFill>
                  <a:prstClr val="black"/>
                </a:solidFill>
                <a:ea typeface="微软雅黑" panose="020B0503020204020204" pitchFamily="34" charset="-122"/>
              </a:endParaRPr>
            </a:p>
          </p:txBody>
        </p:sp>
      </p:grpSp>
      <p:sp>
        <p:nvSpPr>
          <p:cNvPr id="87" name="Freeform 31"/>
          <p:cNvSpPr>
            <a:spLocks noChangeAspect="1" noEditPoints="1"/>
          </p:cNvSpPr>
          <p:nvPr/>
        </p:nvSpPr>
        <p:spPr bwMode="auto">
          <a:xfrm>
            <a:off x="3196764" y="2956445"/>
            <a:ext cx="575993" cy="577072"/>
          </a:xfrm>
          <a:custGeom>
            <a:avLst/>
            <a:gdLst>
              <a:gd name="T0" fmla="*/ 216000 w 280"/>
              <a:gd name="T1" fmla="*/ 0 h 280"/>
              <a:gd name="T2" fmla="*/ 0 w 280"/>
              <a:gd name="T3" fmla="*/ 216426 h 280"/>
              <a:gd name="T4" fmla="*/ 216000 w 280"/>
              <a:gd name="T5" fmla="*/ 432851 h 280"/>
              <a:gd name="T6" fmla="*/ 432000 w 280"/>
              <a:gd name="T7" fmla="*/ 216426 h 280"/>
              <a:gd name="T8" fmla="*/ 216000 w 280"/>
              <a:gd name="T9" fmla="*/ 0 h 280"/>
              <a:gd name="T10" fmla="*/ 285429 w 280"/>
              <a:gd name="T11" fmla="*/ 106667 h 280"/>
              <a:gd name="T12" fmla="*/ 325543 w 280"/>
              <a:gd name="T13" fmla="*/ 146860 h 280"/>
              <a:gd name="T14" fmla="*/ 285429 w 280"/>
              <a:gd name="T15" fmla="*/ 188599 h 280"/>
              <a:gd name="T16" fmla="*/ 268457 w 280"/>
              <a:gd name="T17" fmla="*/ 183962 h 280"/>
              <a:gd name="T18" fmla="*/ 243771 w 280"/>
              <a:gd name="T19" fmla="*/ 146860 h 280"/>
              <a:gd name="T20" fmla="*/ 285429 w 280"/>
              <a:gd name="T21" fmla="*/ 106667 h 280"/>
              <a:gd name="T22" fmla="*/ 217543 w 280"/>
              <a:gd name="T23" fmla="*/ 148406 h 280"/>
              <a:gd name="T24" fmla="*/ 257657 w 280"/>
              <a:gd name="T25" fmla="*/ 190145 h 280"/>
              <a:gd name="T26" fmla="*/ 217543 w 280"/>
              <a:gd name="T27" fmla="*/ 230339 h 280"/>
              <a:gd name="T28" fmla="*/ 177429 w 280"/>
              <a:gd name="T29" fmla="*/ 190145 h 280"/>
              <a:gd name="T30" fmla="*/ 217543 w 280"/>
              <a:gd name="T31" fmla="*/ 148406 h 280"/>
              <a:gd name="T32" fmla="*/ 146571 w 280"/>
              <a:gd name="T33" fmla="*/ 106667 h 280"/>
              <a:gd name="T34" fmla="*/ 186686 w 280"/>
              <a:gd name="T35" fmla="*/ 146860 h 280"/>
              <a:gd name="T36" fmla="*/ 186686 w 280"/>
              <a:gd name="T37" fmla="*/ 149952 h 280"/>
              <a:gd name="T38" fmla="*/ 168171 w 280"/>
              <a:gd name="T39" fmla="*/ 182416 h 280"/>
              <a:gd name="T40" fmla="*/ 146571 w 280"/>
              <a:gd name="T41" fmla="*/ 188599 h 280"/>
              <a:gd name="T42" fmla="*/ 104914 w 280"/>
              <a:gd name="T43" fmla="*/ 146860 h 280"/>
              <a:gd name="T44" fmla="*/ 146571 w 280"/>
              <a:gd name="T45" fmla="*/ 106667 h 280"/>
              <a:gd name="T46" fmla="*/ 138857 w 280"/>
              <a:gd name="T47" fmla="*/ 298358 h 280"/>
              <a:gd name="T48" fmla="*/ 80229 w 280"/>
              <a:gd name="T49" fmla="*/ 287537 h 280"/>
              <a:gd name="T50" fmla="*/ 77143 w 280"/>
              <a:gd name="T51" fmla="*/ 285991 h 280"/>
              <a:gd name="T52" fmla="*/ 77143 w 280"/>
              <a:gd name="T53" fmla="*/ 285991 h 280"/>
              <a:gd name="T54" fmla="*/ 77143 w 280"/>
              <a:gd name="T55" fmla="*/ 242706 h 280"/>
              <a:gd name="T56" fmla="*/ 129600 w 280"/>
              <a:gd name="T57" fmla="*/ 191691 h 280"/>
              <a:gd name="T58" fmla="*/ 163543 w 280"/>
              <a:gd name="T59" fmla="*/ 191691 h 280"/>
              <a:gd name="T60" fmla="*/ 166629 w 280"/>
              <a:gd name="T61" fmla="*/ 191691 h 280"/>
              <a:gd name="T62" fmla="*/ 182057 w 280"/>
              <a:gd name="T63" fmla="*/ 225701 h 280"/>
              <a:gd name="T64" fmla="*/ 138857 w 280"/>
              <a:gd name="T65" fmla="*/ 285991 h 280"/>
              <a:gd name="T66" fmla="*/ 138857 w 280"/>
              <a:gd name="T67" fmla="*/ 298358 h 280"/>
              <a:gd name="T68" fmla="*/ 286971 w 280"/>
              <a:gd name="T69" fmla="*/ 327730 h 280"/>
              <a:gd name="T70" fmla="*/ 286971 w 280"/>
              <a:gd name="T71" fmla="*/ 327730 h 280"/>
              <a:gd name="T72" fmla="*/ 283886 w 280"/>
              <a:gd name="T73" fmla="*/ 329276 h 280"/>
              <a:gd name="T74" fmla="*/ 222171 w 280"/>
              <a:gd name="T75" fmla="*/ 340097 h 280"/>
              <a:gd name="T76" fmla="*/ 151200 w 280"/>
              <a:gd name="T77" fmla="*/ 329276 h 280"/>
              <a:gd name="T78" fmla="*/ 148114 w 280"/>
              <a:gd name="T79" fmla="*/ 327730 h 280"/>
              <a:gd name="T80" fmla="*/ 148114 w 280"/>
              <a:gd name="T81" fmla="*/ 327730 h 280"/>
              <a:gd name="T82" fmla="*/ 148114 w 280"/>
              <a:gd name="T83" fmla="*/ 285991 h 280"/>
              <a:gd name="T84" fmla="*/ 200571 w 280"/>
              <a:gd name="T85" fmla="*/ 233430 h 280"/>
              <a:gd name="T86" fmla="*/ 234514 w 280"/>
              <a:gd name="T87" fmla="*/ 233430 h 280"/>
              <a:gd name="T88" fmla="*/ 286971 w 280"/>
              <a:gd name="T89" fmla="*/ 285991 h 280"/>
              <a:gd name="T90" fmla="*/ 286971 w 280"/>
              <a:gd name="T91" fmla="*/ 327730 h 280"/>
              <a:gd name="T92" fmla="*/ 354857 w 280"/>
              <a:gd name="T93" fmla="*/ 285991 h 280"/>
              <a:gd name="T94" fmla="*/ 354857 w 280"/>
              <a:gd name="T95" fmla="*/ 285991 h 280"/>
              <a:gd name="T96" fmla="*/ 351771 w 280"/>
              <a:gd name="T97" fmla="*/ 287537 h 280"/>
              <a:gd name="T98" fmla="*/ 296229 w 280"/>
              <a:gd name="T99" fmla="*/ 298358 h 280"/>
              <a:gd name="T100" fmla="*/ 296229 w 280"/>
              <a:gd name="T101" fmla="*/ 285991 h 280"/>
              <a:gd name="T102" fmla="*/ 253029 w 280"/>
              <a:gd name="T103" fmla="*/ 225701 h 280"/>
              <a:gd name="T104" fmla="*/ 268457 w 280"/>
              <a:gd name="T105" fmla="*/ 191691 h 280"/>
              <a:gd name="T106" fmla="*/ 302400 w 280"/>
              <a:gd name="T107" fmla="*/ 191691 h 280"/>
              <a:gd name="T108" fmla="*/ 354857 w 280"/>
              <a:gd name="T109" fmla="*/ 242706 h 280"/>
              <a:gd name="T110" fmla="*/ 354857 w 280"/>
              <a:gd name="T111" fmla="*/ 285991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a:lnSpc>
                <a:spcPts val="1500"/>
              </a:lnSpc>
            </a:pPr>
            <a:endParaRPr lang="zh-CN" altLang="en-US" sz="1200">
              <a:solidFill>
                <a:prstClr val="black"/>
              </a:solidFill>
              <a:ea typeface="微软雅黑" panose="020B0503020204020204" pitchFamily="34" charset="-122"/>
            </a:endParaRPr>
          </a:p>
        </p:txBody>
      </p:sp>
      <p:sp>
        <p:nvSpPr>
          <p:cNvPr id="88" name="Freeform 45"/>
          <p:cNvSpPr>
            <a:spLocks noChangeAspect="1" noEditPoints="1"/>
          </p:cNvSpPr>
          <p:nvPr/>
        </p:nvSpPr>
        <p:spPr bwMode="auto">
          <a:xfrm>
            <a:off x="3196764" y="4586200"/>
            <a:ext cx="575993" cy="576257"/>
          </a:xfrm>
          <a:custGeom>
            <a:avLst/>
            <a:gdLst>
              <a:gd name="T0" fmla="*/ 0 w 342"/>
              <a:gd name="T1" fmla="*/ 216349 h 342"/>
              <a:gd name="T2" fmla="*/ 432000 w 342"/>
              <a:gd name="T3" fmla="*/ 216349 h 342"/>
              <a:gd name="T4" fmla="*/ 60632 w 342"/>
              <a:gd name="T5" fmla="*/ 177128 h 342"/>
              <a:gd name="T6" fmla="*/ 136421 w 342"/>
              <a:gd name="T7" fmla="*/ 207493 h 342"/>
              <a:gd name="T8" fmla="*/ 60632 w 342"/>
              <a:gd name="T9" fmla="*/ 177128 h 342"/>
              <a:gd name="T10" fmla="*/ 137684 w 342"/>
              <a:gd name="T11" fmla="*/ 216349 h 342"/>
              <a:gd name="T12" fmla="*/ 83368 w 342"/>
              <a:gd name="T13" fmla="*/ 264427 h 342"/>
              <a:gd name="T14" fmla="*/ 120000 w 342"/>
              <a:gd name="T15" fmla="*/ 358051 h 342"/>
              <a:gd name="T16" fmla="*/ 120000 w 342"/>
              <a:gd name="T17" fmla="*/ 309974 h 342"/>
              <a:gd name="T18" fmla="*/ 120000 w 342"/>
              <a:gd name="T19" fmla="*/ 358051 h 342"/>
              <a:gd name="T20" fmla="*/ 84632 w 342"/>
              <a:gd name="T21" fmla="*/ 273283 h 342"/>
              <a:gd name="T22" fmla="*/ 144000 w 342"/>
              <a:gd name="T23" fmla="*/ 302383 h 342"/>
              <a:gd name="T24" fmla="*/ 213474 w 342"/>
              <a:gd name="T25" fmla="*/ 302383 h 342"/>
              <a:gd name="T26" fmla="*/ 151579 w 342"/>
              <a:gd name="T27" fmla="*/ 273283 h 342"/>
              <a:gd name="T28" fmla="*/ 213474 w 342"/>
              <a:gd name="T29" fmla="*/ 302383 h 342"/>
              <a:gd name="T30" fmla="*/ 150316 w 342"/>
              <a:gd name="T31" fmla="*/ 264427 h 342"/>
              <a:gd name="T32" fmla="*/ 221053 w 342"/>
              <a:gd name="T33" fmla="*/ 216349 h 342"/>
              <a:gd name="T34" fmla="*/ 146526 w 342"/>
              <a:gd name="T35" fmla="*/ 207493 h 342"/>
              <a:gd name="T36" fmla="*/ 223579 w 342"/>
              <a:gd name="T37" fmla="*/ 177128 h 342"/>
              <a:gd name="T38" fmla="*/ 146526 w 342"/>
              <a:gd name="T39" fmla="*/ 207493 h 342"/>
              <a:gd name="T40" fmla="*/ 223579 w 342"/>
              <a:gd name="T41" fmla="*/ 334012 h 342"/>
              <a:gd name="T42" fmla="*/ 271579 w 342"/>
              <a:gd name="T43" fmla="*/ 334012 h 342"/>
              <a:gd name="T44" fmla="*/ 274105 w 342"/>
              <a:gd name="T45" fmla="*/ 302383 h 342"/>
              <a:gd name="T46" fmla="*/ 224842 w 342"/>
              <a:gd name="T47" fmla="*/ 273283 h 342"/>
              <a:gd name="T48" fmla="*/ 274105 w 342"/>
              <a:gd name="T49" fmla="*/ 302383 h 342"/>
              <a:gd name="T50" fmla="*/ 226105 w 342"/>
              <a:gd name="T51" fmla="*/ 264427 h 342"/>
              <a:gd name="T52" fmla="*/ 296842 w 342"/>
              <a:gd name="T53" fmla="*/ 216349 h 342"/>
              <a:gd name="T54" fmla="*/ 357474 w 342"/>
              <a:gd name="T55" fmla="*/ 159415 h 342"/>
              <a:gd name="T56" fmla="*/ 304421 w 342"/>
              <a:gd name="T57" fmla="*/ 188515 h 342"/>
              <a:gd name="T58" fmla="*/ 229895 w 342"/>
              <a:gd name="T59" fmla="*/ 207493 h 342"/>
              <a:gd name="T60" fmla="*/ 277895 w 342"/>
              <a:gd name="T61" fmla="*/ 177128 h 342"/>
              <a:gd name="T62" fmla="*/ 318316 w 342"/>
              <a:gd name="T63" fmla="*/ 135376 h 342"/>
              <a:gd name="T64" fmla="*/ 328421 w 342"/>
              <a:gd name="T65" fmla="*/ 130315 h 342"/>
              <a:gd name="T66" fmla="*/ 357474 w 342"/>
              <a:gd name="T67" fmla="*/ 159415 h 3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35" tIns="45719" rIns="91435" bIns="45719"/>
          <a:lstStyle/>
          <a:p>
            <a:pPr>
              <a:lnSpc>
                <a:spcPts val="1500"/>
              </a:lnSpc>
            </a:pPr>
            <a:endParaRPr lang="zh-CN" altLang="en-US" sz="1200">
              <a:solidFill>
                <a:prstClr val="black"/>
              </a:solidFill>
              <a:ea typeface="微软雅黑" panose="020B0503020204020204" pitchFamily="34" charset="-122"/>
            </a:endParaRPr>
          </a:p>
        </p:txBody>
      </p:sp>
      <p:sp>
        <p:nvSpPr>
          <p:cNvPr id="104" name="矩形 103"/>
          <p:cNvSpPr/>
          <p:nvPr/>
        </p:nvSpPr>
        <p:spPr>
          <a:xfrm>
            <a:off x="1170237" y="2870816"/>
            <a:ext cx="2106939"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105" name="矩形 104"/>
          <p:cNvSpPr/>
          <p:nvPr/>
        </p:nvSpPr>
        <p:spPr>
          <a:xfrm>
            <a:off x="1129877" y="4583518"/>
            <a:ext cx="2106939"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106" name="矩形 105"/>
          <p:cNvSpPr/>
          <p:nvPr/>
        </p:nvSpPr>
        <p:spPr>
          <a:xfrm>
            <a:off x="9166746" y="2963521"/>
            <a:ext cx="2197916"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107" name="矩形 106"/>
          <p:cNvSpPr/>
          <p:nvPr/>
        </p:nvSpPr>
        <p:spPr>
          <a:xfrm>
            <a:off x="9155887" y="4444417"/>
            <a:ext cx="2197916"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Tree>
    <p:extLst>
      <p:ext uri="{BB962C8B-B14F-4D97-AF65-F5344CB8AC3E}">
        <p14:creationId xmlns:p14="http://schemas.microsoft.com/office/powerpoint/2010/main" val="360759444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500"/>
                                        <p:tgtEl>
                                          <p:spTgt spid="8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par>
                                <p:cTn id="17" presetID="10" presetClass="entr" presetSubtype="0" fill="hold"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childTnLst>
                                </p:cTn>
                              </p:par>
                              <p:par>
                                <p:cTn id="20" presetID="10" presetClass="entr" presetSubtype="0" fill="hold" nodeType="withEffect">
                                  <p:stCondLst>
                                    <p:cond delay="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104"/>
                                        </p:tgtEl>
                                        <p:attrNameLst>
                                          <p:attrName>style.visibility</p:attrName>
                                        </p:attrNameLst>
                                      </p:cBhvr>
                                      <p:to>
                                        <p:strVal val="visible"/>
                                      </p:to>
                                    </p:set>
                                    <p:animEffect transition="in" filter="fade">
                                      <p:cBhvr>
                                        <p:cTn id="26" dur="500"/>
                                        <p:tgtEl>
                                          <p:spTgt spid="104"/>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105"/>
                                        </p:tgtEl>
                                        <p:attrNameLst>
                                          <p:attrName>style.visibility</p:attrName>
                                        </p:attrNameLst>
                                      </p:cBhvr>
                                      <p:to>
                                        <p:strVal val="visible"/>
                                      </p:to>
                                    </p:set>
                                    <p:animEffect transition="in" filter="fade">
                                      <p:cBhvr>
                                        <p:cTn id="30" dur="500"/>
                                        <p:tgtEl>
                                          <p:spTgt spid="105"/>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500"/>
                                        <p:tgtEl>
                                          <p:spTgt spid="106"/>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fade">
                                      <p:cBhvr>
                                        <p:cTn id="38"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104" grpId="0"/>
      <p:bldP spid="105" grpId="0"/>
      <p:bldP spid="106" grpId="0"/>
      <p:bldP spid="10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585410" y="5747850"/>
            <a:ext cx="8783053" cy="1084158"/>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29736" y="2349868"/>
            <a:ext cx="4200152" cy="4482140"/>
          </a:xfrm>
          <a:prstGeom prst="rect">
            <a:avLst/>
          </a:prstGeom>
        </p:spPr>
      </p:pic>
      <p:sp>
        <p:nvSpPr>
          <p:cNvPr id="21" name="文本框 20"/>
          <p:cNvSpPr txBox="1"/>
          <p:nvPr>
            <p:custDataLst>
              <p:tags r:id="rId1"/>
            </p:custDataLst>
          </p:nvPr>
        </p:nvSpPr>
        <p:spPr>
          <a:xfrm>
            <a:off x="8823139" y="1634471"/>
            <a:ext cx="1120775" cy="2216150"/>
          </a:xfrm>
          <a:prstGeom prst="rect">
            <a:avLst/>
          </a:prstGeom>
          <a:noFill/>
        </p:spPr>
        <p:txBody>
          <a:bodyPr wrap="none"/>
          <a:lstStyle/>
          <a:p>
            <a:pPr>
              <a:defRPr/>
            </a:pPr>
            <a:r>
              <a:rPr lang="en-US" altLang="zh-CN" sz="13800" kern="0" spc="40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rPr>
              <a:t>3</a:t>
            </a:r>
            <a:endParaRPr lang="zh-CN" altLang="en-US" sz="41300" kern="0" spc="400" dirty="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endParaRPr>
          </a:p>
        </p:txBody>
      </p:sp>
      <p:cxnSp>
        <p:nvCxnSpPr>
          <p:cNvPr id="22" name="直接连接符 21"/>
          <p:cNvCxnSpPr/>
          <p:nvPr>
            <p:custDataLst>
              <p:tags r:id="rId2"/>
            </p:custDataLst>
          </p:nvPr>
        </p:nvCxnSpPr>
        <p:spPr>
          <a:xfrm>
            <a:off x="6640327" y="1778933"/>
            <a:ext cx="2185987" cy="1963738"/>
          </a:xfrm>
          <a:prstGeom prst="line">
            <a:avLst/>
          </a:prstGeom>
          <a:noFill/>
          <a:ln w="6350" cap="flat" cmpd="sng" algn="ctr">
            <a:solidFill>
              <a:schemeClr val="accent1">
                <a:lumMod val="40000"/>
                <a:lumOff val="60000"/>
              </a:schemeClr>
            </a:solidFill>
            <a:prstDash val="solid"/>
            <a:miter lim="800000"/>
          </a:ln>
          <a:effectLst/>
        </p:spPr>
      </p:cxnSp>
      <p:cxnSp>
        <p:nvCxnSpPr>
          <p:cNvPr id="23" name="直接连接符 22"/>
          <p:cNvCxnSpPr/>
          <p:nvPr>
            <p:custDataLst>
              <p:tags r:id="rId3"/>
            </p:custDataLst>
          </p:nvPr>
        </p:nvCxnSpPr>
        <p:spPr>
          <a:xfrm>
            <a:off x="5991038" y="1566209"/>
            <a:ext cx="2743200" cy="2462213"/>
          </a:xfrm>
          <a:prstGeom prst="line">
            <a:avLst/>
          </a:prstGeom>
          <a:noFill/>
          <a:ln w="6350" cap="flat" cmpd="sng" algn="ctr">
            <a:solidFill>
              <a:schemeClr val="accent2">
                <a:lumMod val="40000"/>
                <a:lumOff val="60000"/>
              </a:schemeClr>
            </a:solidFill>
            <a:prstDash val="solid"/>
            <a:miter lim="800000"/>
          </a:ln>
          <a:effectLst/>
        </p:spPr>
      </p:cxnSp>
      <p:cxnSp>
        <p:nvCxnSpPr>
          <p:cNvPr id="24" name="直接连接符 23"/>
          <p:cNvCxnSpPr/>
          <p:nvPr>
            <p:custDataLst>
              <p:tags r:id="rId4"/>
            </p:custDataLst>
          </p:nvPr>
        </p:nvCxnSpPr>
        <p:spPr>
          <a:xfrm>
            <a:off x="6229164" y="2150408"/>
            <a:ext cx="2741613" cy="2463800"/>
          </a:xfrm>
          <a:prstGeom prst="line">
            <a:avLst/>
          </a:prstGeom>
          <a:noFill/>
          <a:ln w="6350" cap="flat" cmpd="sng" algn="ctr">
            <a:solidFill>
              <a:schemeClr val="accent3">
                <a:lumMod val="40000"/>
                <a:lumOff val="60000"/>
              </a:schemeClr>
            </a:solidFill>
            <a:prstDash val="solid"/>
            <a:miter lim="800000"/>
          </a:ln>
          <a:effectLst/>
        </p:spPr>
      </p:cxnSp>
      <p:sp>
        <p:nvSpPr>
          <p:cNvPr id="25" name="文本框 24"/>
          <p:cNvSpPr txBox="1"/>
          <p:nvPr>
            <p:custDataLst>
              <p:tags r:id="rId5"/>
            </p:custDataLst>
          </p:nvPr>
        </p:nvSpPr>
        <p:spPr>
          <a:xfrm>
            <a:off x="6087877" y="2707622"/>
            <a:ext cx="3024187" cy="769937"/>
          </a:xfrm>
          <a:prstGeom prst="rect">
            <a:avLst/>
          </a:prstGeom>
          <a:noFill/>
        </p:spPr>
        <p:txBody>
          <a:bodyPr wrap="none"/>
          <a:lstStyle/>
          <a:p>
            <a:pPr>
              <a:defRPr/>
            </a:pP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S</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EC</a:t>
            </a: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T</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ION</a:t>
            </a:r>
            <a:endParaRPr lang="zh-CN" altLang="en-US" sz="8000" kern="0" spc="400" dirty="0">
              <a:latin typeface="Bell MT" panose="02020503060305020303" pitchFamily="18" charset="0"/>
              <a:ea typeface="华文隶书" panose="02010800040101010101" pitchFamily="2" charset="-122"/>
              <a:cs typeface="Microsoft New Tai Lue" panose="020B0502040204020203" pitchFamily="34" charset="0"/>
            </a:endParaRPr>
          </a:p>
        </p:txBody>
      </p:sp>
      <p:sp>
        <p:nvSpPr>
          <p:cNvPr id="26" name="文本框 25"/>
          <p:cNvSpPr txBox="1"/>
          <p:nvPr>
            <p:custDataLst>
              <p:tags r:id="rId6"/>
            </p:custDataLst>
          </p:nvPr>
        </p:nvSpPr>
        <p:spPr>
          <a:xfrm>
            <a:off x="5487802" y="2485372"/>
            <a:ext cx="2986087" cy="414337"/>
          </a:xfrm>
          <a:prstGeom prst="rect">
            <a:avLst/>
          </a:prstGeom>
          <a:noFill/>
        </p:spPr>
        <p:txBody>
          <a:bodyPr/>
          <a:lstStyle/>
          <a:p>
            <a:pPr>
              <a:lnSpc>
                <a:spcPct val="150000"/>
              </a:lnSpc>
              <a:defRPr/>
            </a:pPr>
            <a:r>
              <a:rPr lang="zh-CN" altLang="en-US" sz="1400" kern="0" dirty="0">
                <a:solidFill>
                  <a:srgbClr val="9CA484"/>
                </a:solidFill>
                <a:latin typeface="幼圆" panose="02010509060101010101" pitchFamily="49" charset="-122"/>
                <a:ea typeface="幼圆" panose="02010509060101010101" pitchFamily="49" charset="-122"/>
              </a:rPr>
              <a:t>您的内容请写在这里您的内容</a:t>
            </a:r>
            <a:endParaRPr lang="en-US" altLang="zh-CN" sz="1400" kern="0" dirty="0">
              <a:solidFill>
                <a:srgbClr val="9CA484"/>
              </a:solidFill>
              <a:latin typeface="幼圆" panose="02010509060101010101" pitchFamily="49" charset="-122"/>
              <a:ea typeface="幼圆" panose="02010509060101010101" pitchFamily="49" charset="-122"/>
            </a:endParaRPr>
          </a:p>
        </p:txBody>
      </p:sp>
      <p:sp>
        <p:nvSpPr>
          <p:cNvPr id="27" name="文本框 26"/>
          <p:cNvSpPr txBox="1"/>
          <p:nvPr>
            <p:custDataLst>
              <p:tags r:id="rId7"/>
            </p:custDataLst>
          </p:nvPr>
        </p:nvSpPr>
        <p:spPr>
          <a:xfrm>
            <a:off x="4141712" y="3330295"/>
            <a:ext cx="4033617" cy="2216150"/>
          </a:xfrm>
          <a:prstGeom prst="rect">
            <a:avLst/>
          </a:prstGeom>
          <a:noFill/>
        </p:spPr>
        <p:txBody>
          <a:bodyPr wrap="none"/>
          <a:lstStyle/>
          <a:p>
            <a:pPr algn="r">
              <a:buNone/>
            </a:pPr>
            <a:r>
              <a:rPr lang="zh-CN" altLang="en-US" sz="6600">
                <a:solidFill>
                  <a:srgbClr val="E05A4C"/>
                </a:solidFill>
                <a:latin typeface="方正姚体" panose="02010601030101010101" pitchFamily="2" charset="-122"/>
                <a:ea typeface="方正姚体" panose="02010601030101010101" pitchFamily="2" charset="-122"/>
              </a:rPr>
              <a:t>工作体会</a:t>
            </a:r>
          </a:p>
        </p:txBody>
      </p:sp>
    </p:spTree>
    <p:extLst>
      <p:ext uri="{BB962C8B-B14F-4D97-AF65-F5344CB8AC3E}">
        <p14:creationId xmlns:p14="http://schemas.microsoft.com/office/powerpoint/2010/main" val="308736092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239"/>
          <p:cNvSpPr>
            <a:spLocks noChangeArrowheads="1"/>
          </p:cNvSpPr>
          <p:nvPr/>
        </p:nvSpPr>
        <p:spPr bwMode="auto">
          <a:xfrm>
            <a:off x="4921225" y="2230914"/>
            <a:ext cx="2385425" cy="2385425"/>
          </a:xfrm>
          <a:prstGeom prst="ellipse">
            <a:avLst/>
          </a:prstGeom>
          <a:solidFill>
            <a:schemeClr val="accent4">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Oval 240"/>
          <p:cNvSpPr>
            <a:spLocks noChangeArrowheads="1"/>
          </p:cNvSpPr>
          <p:nvPr/>
        </p:nvSpPr>
        <p:spPr bwMode="auto">
          <a:xfrm>
            <a:off x="5217832" y="2527523"/>
            <a:ext cx="1793997" cy="1794893"/>
          </a:xfrm>
          <a:prstGeom prst="ellipse">
            <a:avLst/>
          </a:prstGeom>
          <a:solidFill>
            <a:schemeClr val="accent4">
              <a:lumMod val="60000"/>
              <a:lumOff val="40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Freeform 245"/>
          <p:cNvSpPr>
            <a:spLocks/>
          </p:cNvSpPr>
          <p:nvPr/>
        </p:nvSpPr>
        <p:spPr bwMode="auto">
          <a:xfrm>
            <a:off x="5446340" y="2699575"/>
            <a:ext cx="1655101" cy="1711556"/>
          </a:xfrm>
          <a:custGeom>
            <a:avLst/>
            <a:gdLst>
              <a:gd name="T0" fmla="*/ 632 w 781"/>
              <a:gd name="T1" fmla="*/ 0 h 808"/>
              <a:gd name="T2" fmla="*/ 582 w 781"/>
              <a:gd name="T3" fmla="*/ 10 h 808"/>
              <a:gd name="T4" fmla="*/ 741 w 781"/>
              <a:gd name="T5" fmla="*/ 342 h 808"/>
              <a:gd name="T6" fmla="*/ 741 w 781"/>
              <a:gd name="T7" fmla="*/ 342 h 808"/>
              <a:gd name="T8" fmla="*/ 315 w 781"/>
              <a:gd name="T9" fmla="*/ 769 h 808"/>
              <a:gd name="T10" fmla="*/ 50 w 781"/>
              <a:gd name="T11" fmla="*/ 676 h 808"/>
              <a:gd name="T12" fmla="*/ 50 w 781"/>
              <a:gd name="T13" fmla="*/ 676 h 808"/>
              <a:gd name="T14" fmla="*/ 0 w 781"/>
              <a:gd name="T15" fmla="*/ 686 h 808"/>
              <a:gd name="T16" fmla="*/ 18 w 781"/>
              <a:gd name="T17" fmla="*/ 702 h 808"/>
              <a:gd name="T18" fmla="*/ 315 w 781"/>
              <a:gd name="T19" fmla="*/ 808 h 808"/>
              <a:gd name="T20" fmla="*/ 781 w 781"/>
              <a:gd name="T21" fmla="*/ 342 h 808"/>
              <a:gd name="T22" fmla="*/ 632 w 781"/>
              <a:gd name="T23" fmla="*/ 0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1" h="808">
                <a:moveTo>
                  <a:pt x="632" y="0"/>
                </a:moveTo>
                <a:cubicBezTo>
                  <a:pt x="582" y="10"/>
                  <a:pt x="582" y="10"/>
                  <a:pt x="582" y="10"/>
                </a:cubicBezTo>
                <a:cubicBezTo>
                  <a:pt x="679" y="88"/>
                  <a:pt x="741" y="208"/>
                  <a:pt x="741" y="342"/>
                </a:cubicBezTo>
                <a:cubicBezTo>
                  <a:pt x="741" y="342"/>
                  <a:pt x="741" y="342"/>
                  <a:pt x="741" y="342"/>
                </a:cubicBezTo>
                <a:cubicBezTo>
                  <a:pt x="741" y="578"/>
                  <a:pt x="551" y="769"/>
                  <a:pt x="315" y="769"/>
                </a:cubicBezTo>
                <a:cubicBezTo>
                  <a:pt x="215" y="769"/>
                  <a:pt x="122" y="734"/>
                  <a:pt x="50" y="676"/>
                </a:cubicBezTo>
                <a:cubicBezTo>
                  <a:pt x="50" y="676"/>
                  <a:pt x="50" y="676"/>
                  <a:pt x="50" y="676"/>
                </a:cubicBezTo>
                <a:cubicBezTo>
                  <a:pt x="0" y="686"/>
                  <a:pt x="0" y="686"/>
                  <a:pt x="0" y="686"/>
                </a:cubicBezTo>
                <a:cubicBezTo>
                  <a:pt x="6" y="691"/>
                  <a:pt x="12" y="696"/>
                  <a:pt x="18" y="702"/>
                </a:cubicBezTo>
                <a:cubicBezTo>
                  <a:pt x="99" y="768"/>
                  <a:pt x="202" y="808"/>
                  <a:pt x="315" y="808"/>
                </a:cubicBezTo>
                <a:cubicBezTo>
                  <a:pt x="573" y="808"/>
                  <a:pt x="781" y="600"/>
                  <a:pt x="781" y="342"/>
                </a:cubicBezTo>
                <a:cubicBezTo>
                  <a:pt x="781" y="207"/>
                  <a:pt x="724" y="85"/>
                  <a:pt x="632"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49" name="Freeform 246"/>
          <p:cNvSpPr>
            <a:spLocks/>
          </p:cNvSpPr>
          <p:nvPr/>
        </p:nvSpPr>
        <p:spPr bwMode="auto">
          <a:xfrm>
            <a:off x="5126432" y="2436121"/>
            <a:ext cx="1650621" cy="1707971"/>
          </a:xfrm>
          <a:custGeom>
            <a:avLst/>
            <a:gdLst>
              <a:gd name="T0" fmla="*/ 466 w 779"/>
              <a:gd name="T1" fmla="*/ 0 h 806"/>
              <a:gd name="T2" fmla="*/ 0 w 779"/>
              <a:gd name="T3" fmla="*/ 466 h 806"/>
              <a:gd name="T4" fmla="*/ 126 w 779"/>
              <a:gd name="T5" fmla="*/ 785 h 806"/>
              <a:gd name="T6" fmla="*/ 147 w 779"/>
              <a:gd name="T7" fmla="*/ 806 h 806"/>
              <a:gd name="T8" fmla="*/ 196 w 779"/>
              <a:gd name="T9" fmla="*/ 796 h 806"/>
              <a:gd name="T10" fmla="*/ 158 w 779"/>
              <a:gd name="T11" fmla="*/ 761 h 806"/>
              <a:gd name="T12" fmla="*/ 40 w 779"/>
              <a:gd name="T13" fmla="*/ 466 h 806"/>
              <a:gd name="T14" fmla="*/ 40 w 779"/>
              <a:gd name="T15" fmla="*/ 466 h 806"/>
              <a:gd name="T16" fmla="*/ 466 w 779"/>
              <a:gd name="T17" fmla="*/ 40 h 806"/>
              <a:gd name="T18" fmla="*/ 606 w 779"/>
              <a:gd name="T19" fmla="*/ 64 h 806"/>
              <a:gd name="T20" fmla="*/ 729 w 779"/>
              <a:gd name="T21" fmla="*/ 131 h 806"/>
              <a:gd name="T22" fmla="*/ 729 w 779"/>
              <a:gd name="T23" fmla="*/ 131 h 806"/>
              <a:gd name="T24" fmla="*/ 779 w 779"/>
              <a:gd name="T25" fmla="*/ 121 h 806"/>
              <a:gd name="T26" fmla="*/ 732 w 779"/>
              <a:gd name="T27" fmla="*/ 83 h 806"/>
              <a:gd name="T28" fmla="*/ 676 w 779"/>
              <a:gd name="T29" fmla="*/ 50 h 806"/>
              <a:gd name="T30" fmla="*/ 466 w 779"/>
              <a:gd name="T31" fmla="*/ 0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9" h="806">
                <a:moveTo>
                  <a:pt x="466" y="0"/>
                </a:moveTo>
                <a:cubicBezTo>
                  <a:pt x="209" y="0"/>
                  <a:pt x="0" y="209"/>
                  <a:pt x="0" y="466"/>
                </a:cubicBezTo>
                <a:cubicBezTo>
                  <a:pt x="0" y="590"/>
                  <a:pt x="48" y="702"/>
                  <a:pt x="126" y="785"/>
                </a:cubicBezTo>
                <a:cubicBezTo>
                  <a:pt x="133" y="792"/>
                  <a:pt x="140" y="799"/>
                  <a:pt x="147" y="806"/>
                </a:cubicBezTo>
                <a:cubicBezTo>
                  <a:pt x="196" y="796"/>
                  <a:pt x="196" y="796"/>
                  <a:pt x="196" y="796"/>
                </a:cubicBezTo>
                <a:cubicBezTo>
                  <a:pt x="183" y="785"/>
                  <a:pt x="170" y="773"/>
                  <a:pt x="158" y="761"/>
                </a:cubicBezTo>
                <a:cubicBezTo>
                  <a:pt x="85" y="684"/>
                  <a:pt x="40" y="581"/>
                  <a:pt x="40" y="466"/>
                </a:cubicBezTo>
                <a:cubicBezTo>
                  <a:pt x="40" y="466"/>
                  <a:pt x="40" y="466"/>
                  <a:pt x="40" y="466"/>
                </a:cubicBezTo>
                <a:cubicBezTo>
                  <a:pt x="40" y="231"/>
                  <a:pt x="231" y="40"/>
                  <a:pt x="466" y="40"/>
                </a:cubicBezTo>
                <a:cubicBezTo>
                  <a:pt x="515" y="40"/>
                  <a:pt x="563" y="48"/>
                  <a:pt x="606" y="64"/>
                </a:cubicBezTo>
                <a:cubicBezTo>
                  <a:pt x="651" y="79"/>
                  <a:pt x="693" y="102"/>
                  <a:pt x="729" y="131"/>
                </a:cubicBezTo>
                <a:cubicBezTo>
                  <a:pt x="729" y="131"/>
                  <a:pt x="729" y="131"/>
                  <a:pt x="729" y="131"/>
                </a:cubicBezTo>
                <a:cubicBezTo>
                  <a:pt x="779" y="121"/>
                  <a:pt x="779" y="121"/>
                  <a:pt x="779" y="121"/>
                </a:cubicBezTo>
                <a:cubicBezTo>
                  <a:pt x="764" y="107"/>
                  <a:pt x="748" y="95"/>
                  <a:pt x="732" y="83"/>
                </a:cubicBezTo>
                <a:cubicBezTo>
                  <a:pt x="714" y="71"/>
                  <a:pt x="696" y="60"/>
                  <a:pt x="676" y="50"/>
                </a:cubicBezTo>
                <a:cubicBezTo>
                  <a:pt x="613" y="18"/>
                  <a:pt x="542" y="0"/>
                  <a:pt x="466" y="0"/>
                </a:cubicBezTo>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0" name="Group 48"/>
          <p:cNvGrpSpPr/>
          <p:nvPr/>
        </p:nvGrpSpPr>
        <p:grpSpPr>
          <a:xfrm>
            <a:off x="5586608" y="3131088"/>
            <a:ext cx="1117101" cy="558549"/>
            <a:chOff x="7938232" y="3636521"/>
            <a:chExt cx="1635545" cy="817771"/>
          </a:xfrm>
          <a:solidFill>
            <a:schemeClr val="bg2"/>
          </a:solidFill>
        </p:grpSpPr>
        <p:sp>
          <p:nvSpPr>
            <p:cNvPr id="51" name="Freeform 226"/>
            <p:cNvSpPr>
              <a:spLocks/>
            </p:cNvSpPr>
            <p:nvPr/>
          </p:nvSpPr>
          <p:spPr bwMode="auto">
            <a:xfrm>
              <a:off x="7938232" y="3636521"/>
              <a:ext cx="431783" cy="817771"/>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grp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227"/>
            <p:cNvSpPr>
              <a:spLocks/>
            </p:cNvSpPr>
            <p:nvPr/>
          </p:nvSpPr>
          <p:spPr bwMode="auto">
            <a:xfrm>
              <a:off x="8458336" y="3636521"/>
              <a:ext cx="412157" cy="817771"/>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grp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228"/>
            <p:cNvSpPr>
              <a:spLocks noEditPoints="1"/>
            </p:cNvSpPr>
            <p:nvPr/>
          </p:nvSpPr>
          <p:spPr bwMode="auto">
            <a:xfrm>
              <a:off x="8948999" y="3636521"/>
              <a:ext cx="624778" cy="817771"/>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grp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4" name="组合 53"/>
          <p:cNvGrpSpPr/>
          <p:nvPr/>
        </p:nvGrpSpPr>
        <p:grpSpPr>
          <a:xfrm>
            <a:off x="6906089" y="1626939"/>
            <a:ext cx="2577603" cy="981232"/>
            <a:chOff x="6906089" y="1626939"/>
            <a:chExt cx="2577603" cy="981232"/>
          </a:xfrm>
        </p:grpSpPr>
        <p:sp>
          <p:nvSpPr>
            <p:cNvPr id="55" name="Rectangle 231"/>
            <p:cNvSpPr>
              <a:spLocks noChangeArrowheads="1"/>
            </p:cNvSpPr>
            <p:nvPr/>
          </p:nvSpPr>
          <p:spPr bwMode="auto">
            <a:xfrm>
              <a:off x="7495724" y="1626939"/>
              <a:ext cx="1620153" cy="735700"/>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32"/>
            <p:cNvSpPr>
              <a:spLocks/>
            </p:cNvSpPr>
            <p:nvPr/>
          </p:nvSpPr>
          <p:spPr bwMode="auto">
            <a:xfrm>
              <a:off x="6906089" y="1626939"/>
              <a:ext cx="589635" cy="981232"/>
            </a:xfrm>
            <a:custGeom>
              <a:avLst/>
              <a:gdLst>
                <a:gd name="T0" fmla="*/ 658 w 658"/>
                <a:gd name="T1" fmla="*/ 0 h 1095"/>
                <a:gd name="T2" fmla="*/ 0 w 658"/>
                <a:gd name="T3" fmla="*/ 1015 h 1095"/>
                <a:gd name="T4" fmla="*/ 85 w 658"/>
                <a:gd name="T5" fmla="*/ 1095 h 1095"/>
                <a:gd name="T6" fmla="*/ 658 w 658"/>
                <a:gd name="T7" fmla="*/ 821 h 1095"/>
                <a:gd name="T8" fmla="*/ 658 w 658"/>
                <a:gd name="T9" fmla="*/ 0 h 1095"/>
              </a:gdLst>
              <a:ahLst/>
              <a:cxnLst>
                <a:cxn ang="0">
                  <a:pos x="T0" y="T1"/>
                </a:cxn>
                <a:cxn ang="0">
                  <a:pos x="T2" y="T3"/>
                </a:cxn>
                <a:cxn ang="0">
                  <a:pos x="T4" y="T5"/>
                </a:cxn>
                <a:cxn ang="0">
                  <a:pos x="T6" y="T7"/>
                </a:cxn>
                <a:cxn ang="0">
                  <a:pos x="T8" y="T9"/>
                </a:cxn>
              </a:cxnLst>
              <a:rect l="0" t="0" r="r" b="b"/>
              <a:pathLst>
                <a:path w="658" h="1095">
                  <a:moveTo>
                    <a:pt x="658" y="0"/>
                  </a:moveTo>
                  <a:lnTo>
                    <a:pt x="0" y="1015"/>
                  </a:lnTo>
                  <a:lnTo>
                    <a:pt x="85" y="1095"/>
                  </a:lnTo>
                  <a:lnTo>
                    <a:pt x="658" y="821"/>
                  </a:lnTo>
                  <a:lnTo>
                    <a:pt x="658"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TextBox 59"/>
            <p:cNvSpPr txBox="1"/>
            <p:nvPr/>
          </p:nvSpPr>
          <p:spPr>
            <a:xfrm>
              <a:off x="7610537" y="1810123"/>
              <a:ext cx="1873155" cy="2846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200" b="1">
                  <a:solidFill>
                    <a:srgbClr val="FFFFFF"/>
                  </a:solidFill>
                  <a:latin typeface="Arial" panose="020B0604020202020204" pitchFamily="34" charset="0"/>
                  <a:ea typeface="微软雅黑" panose="020B0503020204020204" pitchFamily="34" charset="-122"/>
                  <a:cs typeface="Arial" panose="020B0604020202020204" pitchFamily="34" charset="0"/>
                </a:rPr>
                <a:t>双击输入替换内容</a:t>
              </a:r>
              <a:endParaRPr lang="en-GB" sz="1200" b="1">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8" name="组合 57"/>
          <p:cNvGrpSpPr/>
          <p:nvPr/>
        </p:nvGrpSpPr>
        <p:grpSpPr>
          <a:xfrm>
            <a:off x="6895336" y="4249831"/>
            <a:ext cx="2425749" cy="981232"/>
            <a:chOff x="6895336" y="4249830"/>
            <a:chExt cx="2425750" cy="981232"/>
          </a:xfrm>
        </p:grpSpPr>
        <p:sp>
          <p:nvSpPr>
            <p:cNvPr id="59" name="Rectangle 235"/>
            <p:cNvSpPr>
              <a:spLocks noChangeArrowheads="1"/>
            </p:cNvSpPr>
            <p:nvPr/>
          </p:nvSpPr>
          <p:spPr bwMode="auto">
            <a:xfrm>
              <a:off x="7482283" y="4496258"/>
              <a:ext cx="1622841" cy="734804"/>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60" name="Freeform 236"/>
            <p:cNvSpPr>
              <a:spLocks/>
            </p:cNvSpPr>
            <p:nvPr/>
          </p:nvSpPr>
          <p:spPr bwMode="auto">
            <a:xfrm>
              <a:off x="6895336" y="4249830"/>
              <a:ext cx="586947" cy="981232"/>
            </a:xfrm>
            <a:custGeom>
              <a:avLst/>
              <a:gdLst>
                <a:gd name="T0" fmla="*/ 655 w 655"/>
                <a:gd name="T1" fmla="*/ 1095 h 1095"/>
                <a:gd name="T2" fmla="*/ 0 w 655"/>
                <a:gd name="T3" fmla="*/ 83 h 1095"/>
                <a:gd name="T4" fmla="*/ 83 w 655"/>
                <a:gd name="T5" fmla="*/ 0 h 1095"/>
                <a:gd name="T6" fmla="*/ 655 w 655"/>
                <a:gd name="T7" fmla="*/ 275 h 1095"/>
                <a:gd name="T8" fmla="*/ 655 w 655"/>
                <a:gd name="T9" fmla="*/ 1095 h 1095"/>
              </a:gdLst>
              <a:ahLst/>
              <a:cxnLst>
                <a:cxn ang="0">
                  <a:pos x="T0" y="T1"/>
                </a:cxn>
                <a:cxn ang="0">
                  <a:pos x="T2" y="T3"/>
                </a:cxn>
                <a:cxn ang="0">
                  <a:pos x="T4" y="T5"/>
                </a:cxn>
                <a:cxn ang="0">
                  <a:pos x="T6" y="T7"/>
                </a:cxn>
                <a:cxn ang="0">
                  <a:pos x="T8" y="T9"/>
                </a:cxn>
              </a:cxnLst>
              <a:rect l="0" t="0" r="r" b="b"/>
              <a:pathLst>
                <a:path w="655" h="1095">
                  <a:moveTo>
                    <a:pt x="655" y="1095"/>
                  </a:moveTo>
                  <a:lnTo>
                    <a:pt x="0" y="83"/>
                  </a:lnTo>
                  <a:lnTo>
                    <a:pt x="83" y="0"/>
                  </a:lnTo>
                  <a:lnTo>
                    <a:pt x="655" y="275"/>
                  </a:lnTo>
                  <a:lnTo>
                    <a:pt x="655" y="1095"/>
                  </a:lnTo>
                  <a:close/>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61" name="TextBox 60"/>
            <p:cNvSpPr txBox="1"/>
            <p:nvPr/>
          </p:nvSpPr>
          <p:spPr>
            <a:xfrm>
              <a:off x="7610535" y="4678994"/>
              <a:ext cx="1710551" cy="2846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200" b="1">
                  <a:solidFill>
                    <a:srgbClr val="FFFFFF"/>
                  </a:solidFill>
                  <a:latin typeface="Arial" panose="020B0604020202020204" pitchFamily="34" charset="0"/>
                  <a:ea typeface="微软雅黑" panose="020B0503020204020204" pitchFamily="34" charset="-122"/>
                  <a:cs typeface="Arial" panose="020B0604020202020204" pitchFamily="34" charset="0"/>
                </a:rPr>
                <a:t>双击输入替换内容</a:t>
              </a:r>
              <a:endParaRPr lang="en-GB" sz="1200" b="1">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2" name="组合 61"/>
          <p:cNvGrpSpPr/>
          <p:nvPr/>
        </p:nvGrpSpPr>
        <p:grpSpPr>
          <a:xfrm>
            <a:off x="3133499" y="1626940"/>
            <a:ext cx="2211580" cy="981232"/>
            <a:chOff x="3133498" y="1626939"/>
            <a:chExt cx="2211580" cy="981232"/>
          </a:xfrm>
        </p:grpSpPr>
        <p:sp>
          <p:nvSpPr>
            <p:cNvPr id="63" name="Rectangle 233"/>
            <p:cNvSpPr>
              <a:spLocks noChangeArrowheads="1"/>
            </p:cNvSpPr>
            <p:nvPr/>
          </p:nvSpPr>
          <p:spPr bwMode="auto">
            <a:xfrm>
              <a:off x="3133498" y="1626939"/>
              <a:ext cx="1622841" cy="735700"/>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Freeform 234"/>
            <p:cNvSpPr>
              <a:spLocks/>
            </p:cNvSpPr>
            <p:nvPr/>
          </p:nvSpPr>
          <p:spPr bwMode="auto">
            <a:xfrm>
              <a:off x="4756339" y="1626939"/>
              <a:ext cx="588739" cy="981232"/>
            </a:xfrm>
            <a:custGeom>
              <a:avLst/>
              <a:gdLst>
                <a:gd name="T0" fmla="*/ 0 w 657"/>
                <a:gd name="T1" fmla="*/ 0 h 1095"/>
                <a:gd name="T2" fmla="*/ 657 w 657"/>
                <a:gd name="T3" fmla="*/ 1015 h 1095"/>
                <a:gd name="T4" fmla="*/ 572 w 657"/>
                <a:gd name="T5" fmla="*/ 1095 h 1095"/>
                <a:gd name="T6" fmla="*/ 0 w 657"/>
                <a:gd name="T7" fmla="*/ 821 h 1095"/>
                <a:gd name="T8" fmla="*/ 0 w 657"/>
                <a:gd name="T9" fmla="*/ 0 h 1095"/>
              </a:gdLst>
              <a:ahLst/>
              <a:cxnLst>
                <a:cxn ang="0">
                  <a:pos x="T0" y="T1"/>
                </a:cxn>
                <a:cxn ang="0">
                  <a:pos x="T2" y="T3"/>
                </a:cxn>
                <a:cxn ang="0">
                  <a:pos x="T4" y="T5"/>
                </a:cxn>
                <a:cxn ang="0">
                  <a:pos x="T6" y="T7"/>
                </a:cxn>
                <a:cxn ang="0">
                  <a:pos x="T8" y="T9"/>
                </a:cxn>
              </a:cxnLst>
              <a:rect l="0" t="0" r="r" b="b"/>
              <a:pathLst>
                <a:path w="657" h="1095">
                  <a:moveTo>
                    <a:pt x="0" y="0"/>
                  </a:moveTo>
                  <a:lnTo>
                    <a:pt x="657" y="1015"/>
                  </a:lnTo>
                  <a:lnTo>
                    <a:pt x="572" y="1095"/>
                  </a:lnTo>
                  <a:lnTo>
                    <a:pt x="0" y="821"/>
                  </a:lnTo>
                  <a:lnTo>
                    <a:pt x="0"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TextBox 61"/>
            <p:cNvSpPr txBox="1"/>
            <p:nvPr/>
          </p:nvSpPr>
          <p:spPr>
            <a:xfrm>
              <a:off x="3263937" y="1810124"/>
              <a:ext cx="1733456" cy="2846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200" b="1">
                  <a:solidFill>
                    <a:srgbClr val="FFFFFF"/>
                  </a:solidFill>
                  <a:latin typeface="Arial" panose="020B0604020202020204" pitchFamily="34" charset="0"/>
                  <a:ea typeface="微软雅黑" panose="020B0503020204020204" pitchFamily="34" charset="-122"/>
                  <a:cs typeface="Arial" panose="020B0604020202020204" pitchFamily="34" charset="0"/>
                </a:rPr>
                <a:t>双击输入替换内容</a:t>
              </a:r>
              <a:endParaRPr lang="en-GB" sz="1200" b="1">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747" y="4249831"/>
            <a:ext cx="2211580" cy="981232"/>
            <a:chOff x="3122745" y="4249830"/>
            <a:chExt cx="2211580" cy="981232"/>
          </a:xfrm>
        </p:grpSpPr>
        <p:sp>
          <p:nvSpPr>
            <p:cNvPr id="67" name="Rectangle 237"/>
            <p:cNvSpPr>
              <a:spLocks noChangeArrowheads="1"/>
            </p:cNvSpPr>
            <p:nvPr/>
          </p:nvSpPr>
          <p:spPr bwMode="auto">
            <a:xfrm>
              <a:off x="3122745" y="4496258"/>
              <a:ext cx="1622841" cy="734804"/>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238"/>
            <p:cNvSpPr>
              <a:spLocks/>
            </p:cNvSpPr>
            <p:nvPr/>
          </p:nvSpPr>
          <p:spPr bwMode="auto">
            <a:xfrm>
              <a:off x="4745586" y="4249830"/>
              <a:ext cx="588739" cy="981232"/>
            </a:xfrm>
            <a:custGeom>
              <a:avLst/>
              <a:gdLst>
                <a:gd name="T0" fmla="*/ 0 w 657"/>
                <a:gd name="T1" fmla="*/ 1095 h 1095"/>
                <a:gd name="T2" fmla="*/ 657 w 657"/>
                <a:gd name="T3" fmla="*/ 83 h 1095"/>
                <a:gd name="T4" fmla="*/ 572 w 657"/>
                <a:gd name="T5" fmla="*/ 0 h 1095"/>
                <a:gd name="T6" fmla="*/ 0 w 657"/>
                <a:gd name="T7" fmla="*/ 275 h 1095"/>
                <a:gd name="T8" fmla="*/ 0 w 657"/>
                <a:gd name="T9" fmla="*/ 1095 h 1095"/>
              </a:gdLst>
              <a:ahLst/>
              <a:cxnLst>
                <a:cxn ang="0">
                  <a:pos x="T0" y="T1"/>
                </a:cxn>
                <a:cxn ang="0">
                  <a:pos x="T2" y="T3"/>
                </a:cxn>
                <a:cxn ang="0">
                  <a:pos x="T4" y="T5"/>
                </a:cxn>
                <a:cxn ang="0">
                  <a:pos x="T6" y="T7"/>
                </a:cxn>
                <a:cxn ang="0">
                  <a:pos x="T8" y="T9"/>
                </a:cxn>
              </a:cxnLst>
              <a:rect l="0" t="0" r="r" b="b"/>
              <a:pathLst>
                <a:path w="657" h="1095">
                  <a:moveTo>
                    <a:pt x="0" y="1095"/>
                  </a:moveTo>
                  <a:lnTo>
                    <a:pt x="657" y="83"/>
                  </a:lnTo>
                  <a:lnTo>
                    <a:pt x="572" y="0"/>
                  </a:lnTo>
                  <a:lnTo>
                    <a:pt x="0" y="275"/>
                  </a:lnTo>
                  <a:lnTo>
                    <a:pt x="0" y="1095"/>
                  </a:lnTo>
                  <a:close/>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TextBox 62"/>
            <p:cNvSpPr txBox="1"/>
            <p:nvPr/>
          </p:nvSpPr>
          <p:spPr>
            <a:xfrm>
              <a:off x="3263936" y="4678994"/>
              <a:ext cx="1948332" cy="2846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200" b="1">
                  <a:solidFill>
                    <a:srgbClr val="FFFFFF"/>
                  </a:solidFill>
                  <a:latin typeface="Arial" panose="020B0604020202020204" pitchFamily="34" charset="0"/>
                  <a:ea typeface="微软雅黑" panose="020B0503020204020204" pitchFamily="34" charset="-122"/>
                  <a:cs typeface="Arial" panose="020B0604020202020204" pitchFamily="34" charset="0"/>
                </a:rPr>
                <a:t>双击输入替换内容</a:t>
              </a:r>
              <a:endParaRPr lang="en-GB" sz="1200" b="1">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0" name="组合 69"/>
          <p:cNvGrpSpPr/>
          <p:nvPr/>
        </p:nvGrpSpPr>
        <p:grpSpPr>
          <a:xfrm>
            <a:off x="2913059" y="3029337"/>
            <a:ext cx="2099565" cy="733908"/>
            <a:chOff x="2913057" y="3029339"/>
            <a:chExt cx="2099565" cy="733908"/>
          </a:xfrm>
        </p:grpSpPr>
        <p:sp>
          <p:nvSpPr>
            <p:cNvPr id="71" name="Rectangle 249"/>
            <p:cNvSpPr>
              <a:spLocks noChangeArrowheads="1"/>
            </p:cNvSpPr>
            <p:nvPr/>
          </p:nvSpPr>
          <p:spPr bwMode="auto">
            <a:xfrm>
              <a:off x="2913057" y="3029339"/>
              <a:ext cx="1622841" cy="733908"/>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250"/>
            <p:cNvSpPr>
              <a:spLocks/>
            </p:cNvSpPr>
            <p:nvPr/>
          </p:nvSpPr>
          <p:spPr bwMode="auto">
            <a:xfrm>
              <a:off x="4535898" y="3029339"/>
              <a:ext cx="393389" cy="733908"/>
            </a:xfrm>
            <a:custGeom>
              <a:avLst/>
              <a:gdLst>
                <a:gd name="T0" fmla="*/ 0 w 439"/>
                <a:gd name="T1" fmla="*/ 0 h 819"/>
                <a:gd name="T2" fmla="*/ 439 w 439"/>
                <a:gd name="T3" fmla="*/ 355 h 819"/>
                <a:gd name="T4" fmla="*/ 439 w 439"/>
                <a:gd name="T5" fmla="*/ 511 h 819"/>
                <a:gd name="T6" fmla="*/ 0 w 439"/>
                <a:gd name="T7" fmla="*/ 819 h 819"/>
                <a:gd name="T8" fmla="*/ 0 w 439"/>
                <a:gd name="T9" fmla="*/ 0 h 819"/>
              </a:gdLst>
              <a:ahLst/>
              <a:cxnLst>
                <a:cxn ang="0">
                  <a:pos x="T0" y="T1"/>
                </a:cxn>
                <a:cxn ang="0">
                  <a:pos x="T2" y="T3"/>
                </a:cxn>
                <a:cxn ang="0">
                  <a:pos x="T4" y="T5"/>
                </a:cxn>
                <a:cxn ang="0">
                  <a:pos x="T6" y="T7"/>
                </a:cxn>
                <a:cxn ang="0">
                  <a:pos x="T8" y="T9"/>
                </a:cxn>
              </a:cxnLst>
              <a:rect l="0" t="0" r="r" b="b"/>
              <a:pathLst>
                <a:path w="439" h="819">
                  <a:moveTo>
                    <a:pt x="0" y="0"/>
                  </a:moveTo>
                  <a:lnTo>
                    <a:pt x="439" y="355"/>
                  </a:lnTo>
                  <a:lnTo>
                    <a:pt x="439" y="511"/>
                  </a:lnTo>
                  <a:lnTo>
                    <a:pt x="0" y="819"/>
                  </a:lnTo>
                  <a:lnTo>
                    <a:pt x="0" y="0"/>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TextBox 63"/>
            <p:cNvSpPr txBox="1"/>
            <p:nvPr/>
          </p:nvSpPr>
          <p:spPr>
            <a:xfrm>
              <a:off x="3025360" y="3245714"/>
              <a:ext cx="1987262" cy="2846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200" b="1">
                  <a:solidFill>
                    <a:srgbClr val="FFFFFF"/>
                  </a:solidFill>
                  <a:latin typeface="Arial" panose="020B0604020202020204" pitchFamily="34" charset="0"/>
                  <a:ea typeface="微软雅黑" panose="020B0503020204020204" pitchFamily="34" charset="-122"/>
                  <a:cs typeface="Arial" panose="020B0604020202020204" pitchFamily="34" charset="0"/>
                </a:rPr>
                <a:t>双击输入替换内容</a:t>
              </a:r>
              <a:endParaRPr lang="en-GB" sz="1200" b="1">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4" name="组合 73"/>
          <p:cNvGrpSpPr/>
          <p:nvPr/>
        </p:nvGrpSpPr>
        <p:grpSpPr>
          <a:xfrm>
            <a:off x="7306648" y="3029337"/>
            <a:ext cx="2406035" cy="733908"/>
            <a:chOff x="7306647" y="3029339"/>
            <a:chExt cx="2406034" cy="733908"/>
          </a:xfrm>
        </p:grpSpPr>
        <p:sp>
          <p:nvSpPr>
            <p:cNvPr id="75" name="Rectangle 247"/>
            <p:cNvSpPr>
              <a:spLocks noChangeArrowheads="1"/>
            </p:cNvSpPr>
            <p:nvPr/>
          </p:nvSpPr>
          <p:spPr bwMode="auto">
            <a:xfrm>
              <a:off x="7698244" y="3029339"/>
              <a:ext cx="1622841" cy="733908"/>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Freeform 248"/>
            <p:cNvSpPr>
              <a:spLocks/>
            </p:cNvSpPr>
            <p:nvPr/>
          </p:nvSpPr>
          <p:spPr bwMode="auto">
            <a:xfrm>
              <a:off x="7306647" y="3029339"/>
              <a:ext cx="391597" cy="733908"/>
            </a:xfrm>
            <a:custGeom>
              <a:avLst/>
              <a:gdLst>
                <a:gd name="T0" fmla="*/ 437 w 437"/>
                <a:gd name="T1" fmla="*/ 0 h 819"/>
                <a:gd name="T2" fmla="*/ 0 w 437"/>
                <a:gd name="T3" fmla="*/ 355 h 819"/>
                <a:gd name="T4" fmla="*/ 0 w 437"/>
                <a:gd name="T5" fmla="*/ 511 h 819"/>
                <a:gd name="T6" fmla="*/ 437 w 437"/>
                <a:gd name="T7" fmla="*/ 819 h 819"/>
                <a:gd name="T8" fmla="*/ 437 w 437"/>
                <a:gd name="T9" fmla="*/ 0 h 819"/>
              </a:gdLst>
              <a:ahLst/>
              <a:cxnLst>
                <a:cxn ang="0">
                  <a:pos x="T0" y="T1"/>
                </a:cxn>
                <a:cxn ang="0">
                  <a:pos x="T2" y="T3"/>
                </a:cxn>
                <a:cxn ang="0">
                  <a:pos x="T4" y="T5"/>
                </a:cxn>
                <a:cxn ang="0">
                  <a:pos x="T6" y="T7"/>
                </a:cxn>
                <a:cxn ang="0">
                  <a:pos x="T8" y="T9"/>
                </a:cxn>
              </a:cxnLst>
              <a:rect l="0" t="0" r="r" b="b"/>
              <a:pathLst>
                <a:path w="437" h="819">
                  <a:moveTo>
                    <a:pt x="437" y="0"/>
                  </a:moveTo>
                  <a:lnTo>
                    <a:pt x="0" y="355"/>
                  </a:lnTo>
                  <a:lnTo>
                    <a:pt x="0" y="511"/>
                  </a:lnTo>
                  <a:lnTo>
                    <a:pt x="437" y="819"/>
                  </a:lnTo>
                  <a:lnTo>
                    <a:pt x="437" y="0"/>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6D6F71"/>
                </a:solidFill>
                <a:latin typeface="Arial" panose="020B0604020202020204" pitchFamily="34" charset="0"/>
                <a:ea typeface="微软雅黑" panose="020B0503020204020204" pitchFamily="34" charset="-122"/>
                <a:cs typeface="Arial" panose="020B0604020202020204" pitchFamily="34" charset="0"/>
              </a:endParaRPr>
            </a:p>
          </p:txBody>
        </p:sp>
        <p:sp>
          <p:nvSpPr>
            <p:cNvPr id="77" name="TextBox 64"/>
            <p:cNvSpPr txBox="1"/>
            <p:nvPr/>
          </p:nvSpPr>
          <p:spPr>
            <a:xfrm>
              <a:off x="7820698" y="3245714"/>
              <a:ext cx="1891983" cy="28469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zh-CN" altLang="en-US" sz="1200" b="1">
                  <a:solidFill>
                    <a:srgbClr val="FFFFFF"/>
                  </a:solidFill>
                  <a:latin typeface="Arial" panose="020B0604020202020204" pitchFamily="34" charset="0"/>
                  <a:ea typeface="微软雅黑" panose="020B0503020204020204" pitchFamily="34" charset="-122"/>
                  <a:cs typeface="Arial" panose="020B0604020202020204" pitchFamily="34" charset="0"/>
                </a:rPr>
                <a:t>双击输入替换内容</a:t>
              </a:r>
              <a:endParaRPr lang="en-GB" sz="1200" b="1">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8" name="矩形 77"/>
          <p:cNvSpPr/>
          <p:nvPr/>
        </p:nvSpPr>
        <p:spPr>
          <a:xfrm>
            <a:off x="9483693" y="1665748"/>
            <a:ext cx="1725231"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79" name="矩形 78"/>
          <p:cNvSpPr/>
          <p:nvPr/>
        </p:nvSpPr>
        <p:spPr>
          <a:xfrm>
            <a:off x="9483693" y="3004212"/>
            <a:ext cx="1725231"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80" name="矩形 79"/>
          <p:cNvSpPr/>
          <p:nvPr/>
        </p:nvSpPr>
        <p:spPr>
          <a:xfrm>
            <a:off x="9483693" y="4517824"/>
            <a:ext cx="1725231"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81" name="矩形 80"/>
          <p:cNvSpPr/>
          <p:nvPr/>
        </p:nvSpPr>
        <p:spPr>
          <a:xfrm>
            <a:off x="1118507" y="1626940"/>
            <a:ext cx="1725231"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82" name="矩形 81"/>
          <p:cNvSpPr/>
          <p:nvPr/>
        </p:nvSpPr>
        <p:spPr>
          <a:xfrm>
            <a:off x="1118507" y="2965404"/>
            <a:ext cx="1725231"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83" name="矩形 82"/>
          <p:cNvSpPr/>
          <p:nvPr/>
        </p:nvSpPr>
        <p:spPr>
          <a:xfrm>
            <a:off x="1118507" y="4479016"/>
            <a:ext cx="1725231" cy="477054"/>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Tree>
    <p:extLst>
      <p:ext uri="{BB962C8B-B14F-4D97-AF65-F5344CB8AC3E}">
        <p14:creationId xmlns:p14="http://schemas.microsoft.com/office/powerpoint/2010/main" val="290090721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right)">
                                      <p:cBhvr>
                                        <p:cTn id="11" dur="500"/>
                                        <p:tgtEl>
                                          <p:spTgt spid="62"/>
                                        </p:tgtEl>
                                      </p:cBhvr>
                                    </p:animEffect>
                                  </p:childTnLst>
                                </p:cTn>
                              </p:par>
                              <p:par>
                                <p:cTn id="12" presetID="22" presetClass="entr" presetSubtype="8" fill="hold" nodeType="withEffect">
                                  <p:stCondLst>
                                    <p:cond delay="0"/>
                                  </p:stCondLst>
                                  <p:childTnLst>
                                    <p:set>
                                      <p:cBhvr>
                                        <p:cTn id="13" dur="1" fill="hold">
                                          <p:stCondLst>
                                            <p:cond delay="0"/>
                                          </p:stCondLst>
                                        </p:cTn>
                                        <p:tgtEl>
                                          <p:spTgt spid="54"/>
                                        </p:tgtEl>
                                        <p:attrNameLst>
                                          <p:attrName>style.visibility</p:attrName>
                                        </p:attrNameLst>
                                      </p:cBhvr>
                                      <p:to>
                                        <p:strVal val="visible"/>
                                      </p:to>
                                    </p:set>
                                    <p:animEffect transition="in" filter="wipe(left)">
                                      <p:cBhvr>
                                        <p:cTn id="14" dur="500"/>
                                        <p:tgtEl>
                                          <p:spTgt spid="54"/>
                                        </p:tgtEl>
                                      </p:cBhvr>
                                    </p:animEffect>
                                  </p:childTnLst>
                                </p:cTn>
                              </p:par>
                              <p:par>
                                <p:cTn id="15" presetID="22" presetClass="entr" presetSubtype="2"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right)">
                                      <p:cBhvr>
                                        <p:cTn id="17" dur="500"/>
                                        <p:tgtEl>
                                          <p:spTgt spid="70"/>
                                        </p:tgtEl>
                                      </p:cBhvr>
                                    </p:animEffect>
                                  </p:childTnLst>
                                </p:cTn>
                              </p:par>
                              <p:par>
                                <p:cTn id="18" presetID="22" presetClass="entr" presetSubtype="8" fill="hold" nodeType="withEffect">
                                  <p:stCondLst>
                                    <p:cond delay="0"/>
                                  </p:stCondLst>
                                  <p:childTnLst>
                                    <p:set>
                                      <p:cBhvr>
                                        <p:cTn id="19" dur="1" fill="hold">
                                          <p:stCondLst>
                                            <p:cond delay="0"/>
                                          </p:stCondLst>
                                        </p:cTn>
                                        <p:tgtEl>
                                          <p:spTgt spid="74"/>
                                        </p:tgtEl>
                                        <p:attrNameLst>
                                          <p:attrName>style.visibility</p:attrName>
                                        </p:attrNameLst>
                                      </p:cBhvr>
                                      <p:to>
                                        <p:strVal val="visible"/>
                                      </p:to>
                                    </p:set>
                                    <p:animEffect transition="in" filter="wipe(left)">
                                      <p:cBhvr>
                                        <p:cTn id="20" dur="500"/>
                                        <p:tgtEl>
                                          <p:spTgt spid="74"/>
                                        </p:tgtEl>
                                      </p:cBhvr>
                                    </p:animEffect>
                                  </p:childTnLst>
                                </p:cTn>
                              </p:par>
                              <p:par>
                                <p:cTn id="21" presetID="22" presetClass="entr" presetSubtype="2" fill="hold" nodeType="with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right)">
                                      <p:cBhvr>
                                        <p:cTn id="23" dur="500"/>
                                        <p:tgtEl>
                                          <p:spTgt spid="66"/>
                                        </p:tgtEl>
                                      </p:cBhvr>
                                    </p:animEffect>
                                  </p:childTnLst>
                                </p:cTn>
                              </p:par>
                              <p:par>
                                <p:cTn id="24" presetID="22" presetClass="entr" presetSubtype="8"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Effect transition="in" filter="wipe(left)">
                                      <p:cBhvr>
                                        <p:cTn id="26" dur="500"/>
                                        <p:tgtEl>
                                          <p:spTgt spid="58"/>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fade">
                                      <p:cBhvr>
                                        <p:cTn id="33" dur="500"/>
                                        <p:tgtEl>
                                          <p:spTgt spid="8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fade">
                                      <p:cBhvr>
                                        <p:cTn id="36" dur="500"/>
                                        <p:tgtEl>
                                          <p:spTgt spid="8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0"/>
                                        </p:tgtEl>
                                        <p:attrNameLst>
                                          <p:attrName>style.visibility</p:attrName>
                                        </p:attrNameLst>
                                      </p:cBhvr>
                                      <p:to>
                                        <p:strVal val="visible"/>
                                      </p:to>
                                    </p:set>
                                    <p:animEffect transition="in" filter="fade">
                                      <p:cBhvr>
                                        <p:cTn id="4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78" grpId="0"/>
      <p:bldP spid="79" grpId="0"/>
      <p:bldP spid="80" grpId="0"/>
      <p:bldP spid="81" grpId="0"/>
      <p:bldP spid="82" grpId="0"/>
      <p:bldP spid="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84"/>
          <p:cNvSpPr/>
          <p:nvPr/>
        </p:nvSpPr>
        <p:spPr bwMode="auto">
          <a:xfrm>
            <a:off x="1786495" y="1984703"/>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4" name="Oval 87"/>
          <p:cNvSpPr/>
          <p:nvPr/>
        </p:nvSpPr>
        <p:spPr bwMode="auto">
          <a:xfrm>
            <a:off x="1793259" y="2976191"/>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5" name="Oval 91"/>
          <p:cNvSpPr/>
          <p:nvPr/>
        </p:nvSpPr>
        <p:spPr bwMode="auto">
          <a:xfrm>
            <a:off x="1788710" y="3980562"/>
            <a:ext cx="764860" cy="76506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6" name="Freeform 36"/>
          <p:cNvSpPr>
            <a:spLocks noChangeArrowheads="1"/>
          </p:cNvSpPr>
          <p:nvPr/>
        </p:nvSpPr>
        <p:spPr bwMode="auto">
          <a:xfrm>
            <a:off x="2034914" y="2190162"/>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 name="Freeform 39"/>
          <p:cNvSpPr>
            <a:spLocks noChangeArrowheads="1"/>
          </p:cNvSpPr>
          <p:nvPr/>
        </p:nvSpPr>
        <p:spPr bwMode="auto">
          <a:xfrm>
            <a:off x="2013421" y="3184089"/>
            <a:ext cx="316312" cy="316315"/>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 name="Freeform 21"/>
          <p:cNvSpPr>
            <a:spLocks noChangeArrowheads="1"/>
          </p:cNvSpPr>
          <p:nvPr/>
        </p:nvSpPr>
        <p:spPr bwMode="auto">
          <a:xfrm>
            <a:off x="1930876" y="4232410"/>
            <a:ext cx="493793" cy="275303"/>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9" name="Freeform 22"/>
          <p:cNvSpPr>
            <a:spLocks/>
          </p:cNvSpPr>
          <p:nvPr/>
        </p:nvSpPr>
        <p:spPr bwMode="auto">
          <a:xfrm>
            <a:off x="8305237" y="1677340"/>
            <a:ext cx="925643" cy="724835"/>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0" name="Freeform 23"/>
          <p:cNvSpPr>
            <a:spLocks/>
          </p:cNvSpPr>
          <p:nvPr/>
        </p:nvSpPr>
        <p:spPr bwMode="auto">
          <a:xfrm>
            <a:off x="7197996" y="1873099"/>
            <a:ext cx="786355" cy="58022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1" name="Freeform 24"/>
          <p:cNvSpPr>
            <a:spLocks/>
          </p:cNvSpPr>
          <p:nvPr/>
        </p:nvSpPr>
        <p:spPr bwMode="auto">
          <a:xfrm>
            <a:off x="6921186" y="2211707"/>
            <a:ext cx="2796319" cy="3775837"/>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6"/>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2" name="Freeform 25"/>
          <p:cNvSpPr>
            <a:spLocks/>
          </p:cNvSpPr>
          <p:nvPr/>
        </p:nvSpPr>
        <p:spPr bwMode="auto">
          <a:xfrm>
            <a:off x="7522411" y="2425101"/>
            <a:ext cx="252127" cy="414443"/>
          </a:xfrm>
          <a:custGeom>
            <a:avLst/>
            <a:gdLst>
              <a:gd name="T0" fmla="*/ 55 w 141"/>
              <a:gd name="T1" fmla="*/ 228 h 232"/>
              <a:gd name="T2" fmla="*/ 17 w 141"/>
              <a:gd name="T3" fmla="*/ 142 h 232"/>
              <a:gd name="T4" fmla="*/ 26 w 141"/>
              <a:gd name="T5" fmla="*/ 0 h 232"/>
              <a:gd name="T6" fmla="*/ 137 w 141"/>
              <a:gd name="T7" fmla="*/ 158 h 232"/>
              <a:gd name="T8" fmla="*/ 69 w 141"/>
              <a:gd name="T9" fmla="*/ 228 h 232"/>
              <a:gd name="T10" fmla="*/ 51 w 141"/>
              <a:gd name="T11" fmla="*/ 43 h 232"/>
              <a:gd name="T12" fmla="*/ 55 w 141"/>
              <a:gd name="T13" fmla="*/ 228 h 232"/>
            </a:gdLst>
            <a:ahLst/>
            <a:cxnLst>
              <a:cxn ang="0">
                <a:pos x="T0" y="T1"/>
              </a:cxn>
              <a:cxn ang="0">
                <a:pos x="T2" y="T3"/>
              </a:cxn>
              <a:cxn ang="0">
                <a:pos x="T4" y="T5"/>
              </a:cxn>
              <a:cxn ang="0">
                <a:pos x="T6" y="T7"/>
              </a:cxn>
              <a:cxn ang="0">
                <a:pos x="T8" y="T9"/>
              </a:cxn>
              <a:cxn ang="0">
                <a:pos x="T10" y="T11"/>
              </a:cxn>
              <a:cxn ang="0">
                <a:pos x="T12" y="T13"/>
              </a:cxn>
            </a:cxnLst>
            <a:rect l="0" t="0" r="r" b="b"/>
            <a:pathLst>
              <a:path w="141" h="232">
                <a:moveTo>
                  <a:pt x="55" y="228"/>
                </a:moveTo>
                <a:cubicBezTo>
                  <a:pt x="16" y="208"/>
                  <a:pt x="0" y="173"/>
                  <a:pt x="17" y="142"/>
                </a:cubicBezTo>
                <a:cubicBezTo>
                  <a:pt x="37" y="97"/>
                  <a:pt x="38" y="48"/>
                  <a:pt x="26" y="0"/>
                </a:cubicBezTo>
                <a:cubicBezTo>
                  <a:pt x="76" y="39"/>
                  <a:pt x="131" y="85"/>
                  <a:pt x="137" y="158"/>
                </a:cubicBezTo>
                <a:cubicBezTo>
                  <a:pt x="141" y="206"/>
                  <a:pt x="122" y="232"/>
                  <a:pt x="69" y="228"/>
                </a:cubicBezTo>
                <a:cubicBezTo>
                  <a:pt x="75" y="175"/>
                  <a:pt x="74" y="108"/>
                  <a:pt x="51" y="43"/>
                </a:cubicBezTo>
                <a:cubicBezTo>
                  <a:pt x="74" y="116"/>
                  <a:pt x="70" y="172"/>
                  <a:pt x="55" y="228"/>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3" name="Freeform 26"/>
          <p:cNvSpPr>
            <a:spLocks/>
          </p:cNvSpPr>
          <p:nvPr/>
        </p:nvSpPr>
        <p:spPr bwMode="auto">
          <a:xfrm>
            <a:off x="6214171" y="2992975"/>
            <a:ext cx="846301" cy="537895"/>
          </a:xfrm>
          <a:custGeom>
            <a:avLst/>
            <a:gdLst>
              <a:gd name="T0" fmla="*/ 474 w 474"/>
              <a:gd name="T1" fmla="*/ 114 h 302"/>
              <a:gd name="T2" fmla="*/ 270 w 474"/>
              <a:gd name="T3" fmla="*/ 278 h 302"/>
              <a:gd name="T4" fmla="*/ 0 w 474"/>
              <a:gd name="T5" fmla="*/ 277 h 302"/>
              <a:gd name="T6" fmla="*/ 278 w 474"/>
              <a:gd name="T7" fmla="*/ 38 h 302"/>
              <a:gd name="T8" fmla="*/ 466 w 474"/>
              <a:gd name="T9" fmla="*/ 93 h 302"/>
              <a:gd name="T10" fmla="*/ 97 w 474"/>
              <a:gd name="T11" fmla="*/ 205 h 302"/>
              <a:gd name="T12" fmla="*/ 474 w 474"/>
              <a:gd name="T13" fmla="*/ 114 h 302"/>
            </a:gdLst>
            <a:ahLst/>
            <a:cxnLst>
              <a:cxn ang="0">
                <a:pos x="T0" y="T1"/>
              </a:cxn>
              <a:cxn ang="0">
                <a:pos x="T2" y="T3"/>
              </a:cxn>
              <a:cxn ang="0">
                <a:pos x="T4" y="T5"/>
              </a:cxn>
              <a:cxn ang="0">
                <a:pos x="T6" y="T7"/>
              </a:cxn>
              <a:cxn ang="0">
                <a:pos x="T8" y="T9"/>
              </a:cxn>
              <a:cxn ang="0">
                <a:pos x="T10" y="T11"/>
              </a:cxn>
              <a:cxn ang="0">
                <a:pos x="T12" y="T13"/>
              </a:cxn>
            </a:cxnLst>
            <a:rect l="0" t="0" r="r" b="b"/>
            <a:pathLst>
              <a:path w="474" h="302">
                <a:moveTo>
                  <a:pt x="474" y="114"/>
                </a:moveTo>
                <a:cubicBezTo>
                  <a:pt x="466" y="226"/>
                  <a:pt x="392" y="302"/>
                  <a:pt x="270" y="278"/>
                </a:cubicBezTo>
                <a:cubicBezTo>
                  <a:pt x="179" y="260"/>
                  <a:pt x="94" y="245"/>
                  <a:pt x="0" y="277"/>
                </a:cubicBezTo>
                <a:cubicBezTo>
                  <a:pt x="64" y="156"/>
                  <a:pt x="154" y="67"/>
                  <a:pt x="278" y="38"/>
                </a:cubicBezTo>
                <a:cubicBezTo>
                  <a:pt x="278" y="38"/>
                  <a:pt x="399" y="0"/>
                  <a:pt x="466" y="93"/>
                </a:cubicBezTo>
                <a:cubicBezTo>
                  <a:pt x="335" y="95"/>
                  <a:pt x="208" y="140"/>
                  <a:pt x="97" y="205"/>
                </a:cubicBezTo>
                <a:cubicBezTo>
                  <a:pt x="235" y="136"/>
                  <a:pt x="353" y="111"/>
                  <a:pt x="474" y="114"/>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4" name="Freeform 27"/>
          <p:cNvSpPr>
            <a:spLocks/>
          </p:cNvSpPr>
          <p:nvPr/>
        </p:nvSpPr>
        <p:spPr bwMode="auto">
          <a:xfrm>
            <a:off x="6924711" y="3395071"/>
            <a:ext cx="238023" cy="37388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5" name="Freeform 28"/>
          <p:cNvSpPr>
            <a:spLocks/>
          </p:cNvSpPr>
          <p:nvPr/>
        </p:nvSpPr>
        <p:spPr bwMode="auto">
          <a:xfrm>
            <a:off x="6413405" y="4167521"/>
            <a:ext cx="673515" cy="901192"/>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6" name="Freeform 29"/>
          <p:cNvSpPr>
            <a:spLocks/>
          </p:cNvSpPr>
          <p:nvPr/>
        </p:nvSpPr>
        <p:spPr bwMode="auto">
          <a:xfrm>
            <a:off x="8146556" y="3007084"/>
            <a:ext cx="264469" cy="202813"/>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7" name="Freeform 30"/>
          <p:cNvSpPr>
            <a:spLocks/>
          </p:cNvSpPr>
          <p:nvPr/>
        </p:nvSpPr>
        <p:spPr bwMode="auto">
          <a:xfrm>
            <a:off x="8317581" y="2537970"/>
            <a:ext cx="479571" cy="335081"/>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8" name="Freeform 31"/>
          <p:cNvSpPr>
            <a:spLocks/>
          </p:cNvSpPr>
          <p:nvPr/>
        </p:nvSpPr>
        <p:spPr bwMode="auto">
          <a:xfrm>
            <a:off x="9110987" y="2437446"/>
            <a:ext cx="666463" cy="456769"/>
          </a:xfrm>
          <a:custGeom>
            <a:avLst/>
            <a:gdLst>
              <a:gd name="T0" fmla="*/ 8 w 374"/>
              <a:gd name="T1" fmla="*/ 178 h 256"/>
              <a:gd name="T2" fmla="*/ 209 w 374"/>
              <a:gd name="T3" fmla="*/ 185 h 256"/>
              <a:gd name="T4" fmla="*/ 374 w 374"/>
              <a:gd name="T5" fmla="*/ 58 h 256"/>
              <a:gd name="T6" fmla="*/ 91 w 374"/>
              <a:gd name="T7" fmla="*/ 41 h 256"/>
              <a:gd name="T8" fmla="*/ 1 w 374"/>
              <a:gd name="T9" fmla="*/ 162 h 256"/>
              <a:gd name="T10" fmla="*/ 284 w 374"/>
              <a:gd name="T11" fmla="*/ 59 h 256"/>
              <a:gd name="T12" fmla="*/ 8 w 374"/>
              <a:gd name="T13" fmla="*/ 178 h 256"/>
            </a:gdLst>
            <a:ahLst/>
            <a:cxnLst>
              <a:cxn ang="0">
                <a:pos x="T0" y="T1"/>
              </a:cxn>
              <a:cxn ang="0">
                <a:pos x="T2" y="T3"/>
              </a:cxn>
              <a:cxn ang="0">
                <a:pos x="T4" y="T5"/>
              </a:cxn>
              <a:cxn ang="0">
                <a:pos x="T6" y="T7"/>
              </a:cxn>
              <a:cxn ang="0">
                <a:pos x="T8" y="T9"/>
              </a:cxn>
              <a:cxn ang="0">
                <a:pos x="T10" y="T11"/>
              </a:cxn>
              <a:cxn ang="0">
                <a:pos x="T12" y="T13"/>
              </a:cxn>
            </a:cxnLst>
            <a:rect l="0" t="0" r="r" b="b"/>
            <a:pathLst>
              <a:path w="374" h="256">
                <a:moveTo>
                  <a:pt x="8" y="178"/>
                </a:moveTo>
                <a:cubicBezTo>
                  <a:pt x="66" y="246"/>
                  <a:pt x="148" y="256"/>
                  <a:pt x="209" y="185"/>
                </a:cubicBezTo>
                <a:cubicBezTo>
                  <a:pt x="255" y="130"/>
                  <a:pt x="302" y="80"/>
                  <a:pt x="374" y="58"/>
                </a:cubicBezTo>
                <a:cubicBezTo>
                  <a:pt x="279" y="13"/>
                  <a:pt x="183" y="0"/>
                  <a:pt x="91" y="41"/>
                </a:cubicBezTo>
                <a:cubicBezTo>
                  <a:pt x="91" y="41"/>
                  <a:pt x="0" y="74"/>
                  <a:pt x="1" y="162"/>
                </a:cubicBezTo>
                <a:cubicBezTo>
                  <a:pt x="85" y="102"/>
                  <a:pt x="182" y="70"/>
                  <a:pt x="284" y="59"/>
                </a:cubicBezTo>
                <a:cubicBezTo>
                  <a:pt x="163" y="80"/>
                  <a:pt x="79" y="121"/>
                  <a:pt x="8" y="178"/>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19" name="Freeform 32"/>
          <p:cNvSpPr>
            <a:spLocks/>
          </p:cNvSpPr>
          <p:nvPr/>
        </p:nvSpPr>
        <p:spPr bwMode="auto">
          <a:xfrm>
            <a:off x="9521797" y="2952412"/>
            <a:ext cx="930931" cy="555531"/>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0" name="Freeform 33"/>
          <p:cNvSpPr>
            <a:spLocks/>
          </p:cNvSpPr>
          <p:nvPr/>
        </p:nvSpPr>
        <p:spPr bwMode="auto">
          <a:xfrm>
            <a:off x="9537663" y="3532631"/>
            <a:ext cx="162208" cy="23984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1" name="Freeform 34"/>
          <p:cNvSpPr>
            <a:spLocks/>
          </p:cNvSpPr>
          <p:nvPr/>
        </p:nvSpPr>
        <p:spPr bwMode="auto">
          <a:xfrm>
            <a:off x="9424823" y="4361516"/>
            <a:ext cx="573016" cy="88532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2" name="Oval 47"/>
          <p:cNvSpPr/>
          <p:nvPr/>
        </p:nvSpPr>
        <p:spPr bwMode="auto">
          <a:xfrm>
            <a:off x="1796779" y="4954247"/>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23" name="Freeform 127"/>
          <p:cNvSpPr>
            <a:spLocks noChangeArrowheads="1"/>
          </p:cNvSpPr>
          <p:nvPr/>
        </p:nvSpPr>
        <p:spPr bwMode="auto">
          <a:xfrm>
            <a:off x="1983314" y="5167413"/>
            <a:ext cx="414209" cy="333567"/>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6" name="矩形 35"/>
          <p:cNvSpPr/>
          <p:nvPr/>
        </p:nvSpPr>
        <p:spPr>
          <a:xfrm>
            <a:off x="2732927" y="2193904"/>
            <a:ext cx="2994620"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37" name="矩形 36"/>
          <p:cNvSpPr/>
          <p:nvPr/>
        </p:nvSpPr>
        <p:spPr>
          <a:xfrm>
            <a:off x="2718731" y="3186801"/>
            <a:ext cx="2994620"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38" name="矩形 37"/>
          <p:cNvSpPr/>
          <p:nvPr/>
        </p:nvSpPr>
        <p:spPr>
          <a:xfrm>
            <a:off x="2661710" y="4206940"/>
            <a:ext cx="2994620"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39" name="矩形 38"/>
          <p:cNvSpPr/>
          <p:nvPr/>
        </p:nvSpPr>
        <p:spPr>
          <a:xfrm>
            <a:off x="2649979" y="5167412"/>
            <a:ext cx="2994620"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Tree>
    <p:extLst>
      <p:ext uri="{BB962C8B-B14F-4D97-AF65-F5344CB8AC3E}">
        <p14:creationId xmlns:p14="http://schemas.microsoft.com/office/powerpoint/2010/main" val="49719619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fltVal val="0"/>
                                          </p:val>
                                        </p:tav>
                                        <p:tav tm="100000">
                                          <p:val>
                                            <p:strVal val="#ppt_w"/>
                                          </p:val>
                                        </p:tav>
                                      </p:tavLst>
                                    </p:anim>
                                    <p:anim calcmode="lin" valueType="num">
                                      <p:cBhvr>
                                        <p:cTn id="46" dur="500" fill="hold"/>
                                        <p:tgtEl>
                                          <p:spTgt spid="22"/>
                                        </p:tgtEl>
                                        <p:attrNameLst>
                                          <p:attrName>ppt_h</p:attrName>
                                        </p:attrNameLst>
                                      </p:cBhvr>
                                      <p:tavLst>
                                        <p:tav tm="0">
                                          <p:val>
                                            <p:fltVal val="0"/>
                                          </p:val>
                                        </p:tav>
                                        <p:tav tm="100000">
                                          <p:val>
                                            <p:strVal val="#ppt_h"/>
                                          </p:val>
                                        </p:tav>
                                      </p:tavLst>
                                    </p:anim>
                                    <p:animEffect transition="in" filter="fade">
                                      <p:cBhvr>
                                        <p:cTn id="47" dur="500"/>
                                        <p:tgtEl>
                                          <p:spTgt spid="22"/>
                                        </p:tgtEl>
                                      </p:cBhvr>
                                    </p:animEffect>
                                  </p:childTnLst>
                                </p:cTn>
                              </p:par>
                            </p:childTnLst>
                          </p:cTn>
                        </p:par>
                        <p:par>
                          <p:cTn id="48" fill="hold">
                            <p:stCondLst>
                              <p:cond delay="2000"/>
                            </p:stCondLst>
                            <p:childTnLst>
                              <p:par>
                                <p:cTn id="49" presetID="22" presetClass="entr" presetSubtype="4"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00"/>
                                        <p:tgtEl>
                                          <p:spTgt spid="11"/>
                                        </p:tgtEl>
                                      </p:cBhvr>
                                    </p:animEffect>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1000"/>
                                        <p:tgtEl>
                                          <p:spTgt spid="9"/>
                                        </p:tgtEl>
                                      </p:cBhvr>
                                    </p:animEffect>
                                    <p:anim calcmode="lin" valueType="num">
                                      <p:cBhvr>
                                        <p:cTn id="71" dur="1000" fill="hold"/>
                                        <p:tgtEl>
                                          <p:spTgt spid="9"/>
                                        </p:tgtEl>
                                        <p:attrNameLst>
                                          <p:attrName>ppt_x</p:attrName>
                                        </p:attrNameLst>
                                      </p:cBhvr>
                                      <p:tavLst>
                                        <p:tav tm="0">
                                          <p:val>
                                            <p:strVal val="#ppt_x"/>
                                          </p:val>
                                        </p:tav>
                                        <p:tav tm="100000">
                                          <p:val>
                                            <p:strVal val="#ppt_x"/>
                                          </p:val>
                                        </p:tav>
                                      </p:tavLst>
                                    </p:anim>
                                    <p:anim calcmode="lin" valueType="num">
                                      <p:cBhvr>
                                        <p:cTn id="72" dur="1000" fill="hold"/>
                                        <p:tgtEl>
                                          <p:spTgt spid="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1000"/>
                                        <p:tgtEl>
                                          <p:spTgt spid="21"/>
                                        </p:tgtEl>
                                      </p:cBhvr>
                                    </p:animEffect>
                                    <p:anim calcmode="lin" valueType="num">
                                      <p:cBhvr>
                                        <p:cTn id="76" dur="1000" fill="hold"/>
                                        <p:tgtEl>
                                          <p:spTgt spid="21"/>
                                        </p:tgtEl>
                                        <p:attrNameLst>
                                          <p:attrName>ppt_x</p:attrName>
                                        </p:attrNameLst>
                                      </p:cBhvr>
                                      <p:tavLst>
                                        <p:tav tm="0">
                                          <p:val>
                                            <p:strVal val="#ppt_x"/>
                                          </p:val>
                                        </p:tav>
                                        <p:tav tm="100000">
                                          <p:val>
                                            <p:strVal val="#ppt_x"/>
                                          </p:val>
                                        </p:tav>
                                      </p:tavLst>
                                    </p:anim>
                                    <p:anim calcmode="lin" valueType="num">
                                      <p:cBhvr>
                                        <p:cTn id="77" dur="1000" fill="hold"/>
                                        <p:tgtEl>
                                          <p:spTgt spid="2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1000"/>
                                        <p:tgtEl>
                                          <p:spTgt spid="12"/>
                                        </p:tgtEl>
                                      </p:cBhvr>
                                    </p:animEffect>
                                    <p:anim calcmode="lin" valueType="num">
                                      <p:cBhvr>
                                        <p:cTn id="81" dur="1000" fill="hold"/>
                                        <p:tgtEl>
                                          <p:spTgt spid="12"/>
                                        </p:tgtEl>
                                        <p:attrNameLst>
                                          <p:attrName>ppt_x</p:attrName>
                                        </p:attrNameLst>
                                      </p:cBhvr>
                                      <p:tavLst>
                                        <p:tav tm="0">
                                          <p:val>
                                            <p:strVal val="#ppt_x"/>
                                          </p:val>
                                        </p:tav>
                                        <p:tav tm="100000">
                                          <p:val>
                                            <p:strVal val="#ppt_x"/>
                                          </p:val>
                                        </p:tav>
                                      </p:tavLst>
                                    </p:anim>
                                    <p:anim calcmode="lin" valueType="num">
                                      <p:cBhvr>
                                        <p:cTn id="82" dur="1000" fill="hold"/>
                                        <p:tgtEl>
                                          <p:spTgt spid="12"/>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2" presetClass="entr" presetSubtype="0"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fade">
                                      <p:cBhvr>
                                        <p:cTn id="86" dur="1000"/>
                                        <p:tgtEl>
                                          <p:spTgt spid="14"/>
                                        </p:tgtEl>
                                      </p:cBhvr>
                                    </p:animEffect>
                                    <p:anim calcmode="lin" valueType="num">
                                      <p:cBhvr>
                                        <p:cTn id="87" dur="1000" fill="hold"/>
                                        <p:tgtEl>
                                          <p:spTgt spid="14"/>
                                        </p:tgtEl>
                                        <p:attrNameLst>
                                          <p:attrName>ppt_x</p:attrName>
                                        </p:attrNameLst>
                                      </p:cBhvr>
                                      <p:tavLst>
                                        <p:tav tm="0">
                                          <p:val>
                                            <p:strVal val="#ppt_x"/>
                                          </p:val>
                                        </p:tav>
                                        <p:tav tm="100000">
                                          <p:val>
                                            <p:strVal val="#ppt_x"/>
                                          </p:val>
                                        </p:tav>
                                      </p:tavLst>
                                    </p:anim>
                                    <p:anim calcmode="lin" valueType="num">
                                      <p:cBhvr>
                                        <p:cTn id="88" dur="1000" fill="hold"/>
                                        <p:tgtEl>
                                          <p:spTgt spid="1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1000"/>
                                        <p:tgtEl>
                                          <p:spTgt spid="17"/>
                                        </p:tgtEl>
                                      </p:cBhvr>
                                    </p:animEffect>
                                    <p:anim calcmode="lin" valueType="num">
                                      <p:cBhvr>
                                        <p:cTn id="92" dur="1000" fill="hold"/>
                                        <p:tgtEl>
                                          <p:spTgt spid="17"/>
                                        </p:tgtEl>
                                        <p:attrNameLst>
                                          <p:attrName>ppt_x</p:attrName>
                                        </p:attrNameLst>
                                      </p:cBhvr>
                                      <p:tavLst>
                                        <p:tav tm="0">
                                          <p:val>
                                            <p:strVal val="#ppt_x"/>
                                          </p:val>
                                        </p:tav>
                                        <p:tav tm="100000">
                                          <p:val>
                                            <p:strVal val="#ppt_x"/>
                                          </p:val>
                                        </p:tav>
                                      </p:tavLst>
                                    </p:anim>
                                    <p:anim calcmode="lin" valueType="num">
                                      <p:cBhvr>
                                        <p:cTn id="93" dur="1000" fill="hold"/>
                                        <p:tgtEl>
                                          <p:spTgt spid="1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1000"/>
                                        <p:tgtEl>
                                          <p:spTgt spid="18"/>
                                        </p:tgtEl>
                                      </p:cBhvr>
                                    </p:animEffect>
                                    <p:anim calcmode="lin" valueType="num">
                                      <p:cBhvr>
                                        <p:cTn id="97" dur="1000" fill="hold"/>
                                        <p:tgtEl>
                                          <p:spTgt spid="18"/>
                                        </p:tgtEl>
                                        <p:attrNameLst>
                                          <p:attrName>ppt_x</p:attrName>
                                        </p:attrNameLst>
                                      </p:cBhvr>
                                      <p:tavLst>
                                        <p:tav tm="0">
                                          <p:val>
                                            <p:strVal val="#ppt_x"/>
                                          </p:val>
                                        </p:tav>
                                        <p:tav tm="100000">
                                          <p:val>
                                            <p:strVal val="#ppt_x"/>
                                          </p:val>
                                        </p:tav>
                                      </p:tavLst>
                                    </p:anim>
                                    <p:anim calcmode="lin" valueType="num">
                                      <p:cBhvr>
                                        <p:cTn id="98" dur="1000" fill="hold"/>
                                        <p:tgtEl>
                                          <p:spTgt spid="1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fade">
                                      <p:cBhvr>
                                        <p:cTn id="101" dur="1000"/>
                                        <p:tgtEl>
                                          <p:spTgt spid="19"/>
                                        </p:tgtEl>
                                      </p:cBhvr>
                                    </p:animEffect>
                                    <p:anim calcmode="lin" valueType="num">
                                      <p:cBhvr>
                                        <p:cTn id="102" dur="1000" fill="hold"/>
                                        <p:tgtEl>
                                          <p:spTgt spid="19"/>
                                        </p:tgtEl>
                                        <p:attrNameLst>
                                          <p:attrName>ppt_x</p:attrName>
                                        </p:attrNameLst>
                                      </p:cBhvr>
                                      <p:tavLst>
                                        <p:tav tm="0">
                                          <p:val>
                                            <p:strVal val="#ppt_x"/>
                                          </p:val>
                                        </p:tav>
                                        <p:tav tm="100000">
                                          <p:val>
                                            <p:strVal val="#ppt_x"/>
                                          </p:val>
                                        </p:tav>
                                      </p:tavLst>
                                    </p:anim>
                                    <p:anim calcmode="lin" valueType="num">
                                      <p:cBhvr>
                                        <p:cTn id="103" dur="1000" fill="hold"/>
                                        <p:tgtEl>
                                          <p:spTgt spid="1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0"/>
                                        </p:tgtEl>
                                        <p:attrNameLst>
                                          <p:attrName>style.visibility</p:attrName>
                                        </p:attrNameLst>
                                      </p:cBhvr>
                                      <p:to>
                                        <p:strVal val="visible"/>
                                      </p:to>
                                    </p:set>
                                    <p:animEffect transition="in" filter="fade">
                                      <p:cBhvr>
                                        <p:cTn id="106" dur="1000"/>
                                        <p:tgtEl>
                                          <p:spTgt spid="20"/>
                                        </p:tgtEl>
                                      </p:cBhvr>
                                    </p:animEffect>
                                    <p:anim calcmode="lin" valueType="num">
                                      <p:cBhvr>
                                        <p:cTn id="107" dur="1000" fill="hold"/>
                                        <p:tgtEl>
                                          <p:spTgt spid="20"/>
                                        </p:tgtEl>
                                        <p:attrNameLst>
                                          <p:attrName>ppt_x</p:attrName>
                                        </p:attrNameLst>
                                      </p:cBhvr>
                                      <p:tavLst>
                                        <p:tav tm="0">
                                          <p:val>
                                            <p:strVal val="#ppt_x"/>
                                          </p:val>
                                        </p:tav>
                                        <p:tav tm="100000">
                                          <p:val>
                                            <p:strVal val="#ppt_x"/>
                                          </p:val>
                                        </p:tav>
                                      </p:tavLst>
                                    </p:anim>
                                    <p:anim calcmode="lin" valueType="num">
                                      <p:cBhvr>
                                        <p:cTn id="108" dur="1000" fill="hold"/>
                                        <p:tgtEl>
                                          <p:spTgt spid="2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1000"/>
                                        <p:tgtEl>
                                          <p:spTgt spid="10"/>
                                        </p:tgtEl>
                                      </p:cBhvr>
                                    </p:animEffect>
                                    <p:anim calcmode="lin" valueType="num">
                                      <p:cBhvr>
                                        <p:cTn id="112" dur="1000" fill="hold"/>
                                        <p:tgtEl>
                                          <p:spTgt spid="10"/>
                                        </p:tgtEl>
                                        <p:attrNameLst>
                                          <p:attrName>ppt_x</p:attrName>
                                        </p:attrNameLst>
                                      </p:cBhvr>
                                      <p:tavLst>
                                        <p:tav tm="0">
                                          <p:val>
                                            <p:strVal val="#ppt_x"/>
                                          </p:val>
                                        </p:tav>
                                        <p:tav tm="100000">
                                          <p:val>
                                            <p:strVal val="#ppt_x"/>
                                          </p:val>
                                        </p:tav>
                                      </p:tavLst>
                                    </p:anim>
                                    <p:anim calcmode="lin" valueType="num">
                                      <p:cBhvr>
                                        <p:cTn id="113" dur="1000" fill="hold"/>
                                        <p:tgtEl>
                                          <p:spTgt spid="10"/>
                                        </p:tgtEl>
                                        <p:attrNameLst>
                                          <p:attrName>ppt_y</p:attrName>
                                        </p:attrNameLst>
                                      </p:cBhvr>
                                      <p:tavLst>
                                        <p:tav tm="0">
                                          <p:val>
                                            <p:strVal val="#ppt_y+.1"/>
                                          </p:val>
                                        </p:tav>
                                        <p:tav tm="100000">
                                          <p:val>
                                            <p:strVal val="#ppt_y"/>
                                          </p:val>
                                        </p:tav>
                                      </p:tavLst>
                                    </p:anim>
                                  </p:childTnLst>
                                </p:cTn>
                              </p:par>
                            </p:childTnLst>
                          </p:cTn>
                        </p:par>
                        <p:par>
                          <p:cTn id="114" fill="hold">
                            <p:stCondLst>
                              <p:cond delay="4500"/>
                            </p:stCondLst>
                            <p:childTnLst>
                              <p:par>
                                <p:cTn id="115" presetID="10" presetClass="entr" presetSubtype="0" fill="hold" grpId="0" nodeType="afterEffect">
                                  <p:stCondLst>
                                    <p:cond delay="0"/>
                                  </p:stCondLst>
                                  <p:childTnLst>
                                    <p:set>
                                      <p:cBhvr>
                                        <p:cTn id="116" dur="1" fill="hold">
                                          <p:stCondLst>
                                            <p:cond delay="0"/>
                                          </p:stCondLst>
                                        </p:cTn>
                                        <p:tgtEl>
                                          <p:spTgt spid="36"/>
                                        </p:tgtEl>
                                        <p:attrNameLst>
                                          <p:attrName>style.visibility</p:attrName>
                                        </p:attrNameLst>
                                      </p:cBhvr>
                                      <p:to>
                                        <p:strVal val="visible"/>
                                      </p:to>
                                    </p:set>
                                    <p:animEffect transition="in" filter="fade">
                                      <p:cBhvr>
                                        <p:cTn id="117" dur="500"/>
                                        <p:tgtEl>
                                          <p:spTgt spid="36"/>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fade">
                                      <p:cBhvr>
                                        <p:cTn id="120" dur="500"/>
                                        <p:tgtEl>
                                          <p:spTgt spid="37"/>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500"/>
                                        <p:tgtEl>
                                          <p:spTgt spid="38"/>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9"/>
                                        </p:tgtEl>
                                        <p:attrNameLst>
                                          <p:attrName>style.visibility</p:attrName>
                                        </p:attrNameLst>
                                      </p:cBhvr>
                                      <p:to>
                                        <p:strVal val="visible"/>
                                      </p:to>
                                    </p:set>
                                    <p:animEffect transition="in" filter="fade">
                                      <p:cBhvr>
                                        <p:cTn id="1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30"/>
          <p:cNvSpPr/>
          <p:nvPr/>
        </p:nvSpPr>
        <p:spPr bwMode="auto">
          <a:xfrm>
            <a:off x="6373383" y="2169290"/>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4" name="Oval 84"/>
          <p:cNvSpPr/>
          <p:nvPr/>
        </p:nvSpPr>
        <p:spPr bwMode="auto">
          <a:xfrm>
            <a:off x="6356795" y="4841146"/>
            <a:ext cx="764860" cy="76506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5" name="Oval 89"/>
          <p:cNvSpPr/>
          <p:nvPr/>
        </p:nvSpPr>
        <p:spPr bwMode="auto">
          <a:xfrm>
            <a:off x="6377203" y="3049115"/>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6" name="Oval 92"/>
          <p:cNvSpPr/>
          <p:nvPr/>
        </p:nvSpPr>
        <p:spPr bwMode="auto">
          <a:xfrm>
            <a:off x="6377203" y="3940455"/>
            <a:ext cx="764860" cy="76506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7" name="Freeform 36"/>
          <p:cNvSpPr>
            <a:spLocks noChangeArrowheads="1"/>
          </p:cNvSpPr>
          <p:nvPr/>
        </p:nvSpPr>
        <p:spPr bwMode="auto">
          <a:xfrm>
            <a:off x="6605213" y="5046606"/>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 name="Freeform 46"/>
          <p:cNvSpPr>
            <a:spLocks noChangeArrowheads="1"/>
          </p:cNvSpPr>
          <p:nvPr/>
        </p:nvSpPr>
        <p:spPr bwMode="auto">
          <a:xfrm>
            <a:off x="6582196" y="4130221"/>
            <a:ext cx="358509" cy="341439"/>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9" name="Freeform 127"/>
          <p:cNvSpPr>
            <a:spLocks noChangeArrowheads="1"/>
          </p:cNvSpPr>
          <p:nvPr/>
        </p:nvSpPr>
        <p:spPr bwMode="auto">
          <a:xfrm>
            <a:off x="6559918" y="2382454"/>
            <a:ext cx="414209" cy="333567"/>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10" name="Freeform 75"/>
          <p:cNvSpPr>
            <a:spLocks noChangeArrowheads="1"/>
          </p:cNvSpPr>
          <p:nvPr/>
        </p:nvSpPr>
        <p:spPr bwMode="auto">
          <a:xfrm>
            <a:off x="6594517" y="3297704"/>
            <a:ext cx="331435" cy="266907"/>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grpSp>
        <p:nvGrpSpPr>
          <p:cNvPr id="11" name="Group 3"/>
          <p:cNvGrpSpPr/>
          <p:nvPr/>
        </p:nvGrpSpPr>
        <p:grpSpPr>
          <a:xfrm>
            <a:off x="1461992" y="1396880"/>
            <a:ext cx="3955653" cy="4285073"/>
            <a:chOff x="2524195" y="2521528"/>
            <a:chExt cx="8742644" cy="9470716"/>
          </a:xfrm>
        </p:grpSpPr>
        <p:grpSp>
          <p:nvGrpSpPr>
            <p:cNvPr id="12" name="Group 33"/>
            <p:cNvGrpSpPr/>
            <p:nvPr/>
          </p:nvGrpSpPr>
          <p:grpSpPr>
            <a:xfrm>
              <a:off x="3800342" y="10064738"/>
              <a:ext cx="745888" cy="991444"/>
              <a:chOff x="9916767" y="11659096"/>
              <a:chExt cx="1032769" cy="1372771"/>
            </a:xfrm>
          </p:grpSpPr>
          <p:sp>
            <p:nvSpPr>
              <p:cNvPr id="80" name="Freeform 1092"/>
              <p:cNvSpPr>
                <a:spLocks noChangeArrowheads="1"/>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solidFill>
                <a:srgbClr val="FCB41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1" name="Freeform 1093"/>
              <p:cNvSpPr>
                <a:spLocks noChangeArrowheads="1"/>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solidFill>
                <a:srgbClr val="FCB41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2" name="Freeform 1094"/>
              <p:cNvSpPr>
                <a:spLocks noChangeArrowheads="1"/>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solidFill>
                <a:srgbClr val="FCB41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3" name="Freeform 1095"/>
              <p:cNvSpPr>
                <a:spLocks noChangeArrowheads="1"/>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solidFill>
                <a:srgbClr val="FCB41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4" name="Freeform 1096"/>
              <p:cNvSpPr>
                <a:spLocks noChangeArrowheads="1"/>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solidFill>
                <a:srgbClr val="FCB41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85" name="Freeform 1097"/>
              <p:cNvSpPr>
                <a:spLocks noChangeArrowheads="1"/>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solidFill>
                <a:srgbClr val="FCB415"/>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prstClr val="black"/>
                  </a:solidFill>
                  <a:latin typeface="Calibri Light"/>
                  <a:ea typeface="微软雅黑" panose="020B0503020204020204" pitchFamily="34" charset="-122"/>
                </a:endParaRPr>
              </a:p>
            </p:txBody>
          </p:sp>
        </p:grpSp>
        <p:grpSp>
          <p:nvGrpSpPr>
            <p:cNvPr id="13" name="Group 37"/>
            <p:cNvGrpSpPr/>
            <p:nvPr/>
          </p:nvGrpSpPr>
          <p:grpSpPr>
            <a:xfrm rot="19385170">
              <a:off x="3988335" y="6990732"/>
              <a:ext cx="828523" cy="1189633"/>
              <a:chOff x="18561758" y="2385889"/>
              <a:chExt cx="2160750" cy="3102509"/>
            </a:xfrm>
          </p:grpSpPr>
          <p:sp>
            <p:nvSpPr>
              <p:cNvPr id="56" name="Freeform 277"/>
              <p:cNvSpPr>
                <a:spLocks/>
              </p:cNvSpPr>
              <p:nvPr/>
            </p:nvSpPr>
            <p:spPr bwMode="auto">
              <a:xfrm>
                <a:off x="18561758" y="2385889"/>
                <a:ext cx="2160750" cy="3102509"/>
              </a:xfrm>
              <a:custGeom>
                <a:avLst/>
                <a:gdLst>
                  <a:gd name="T0" fmla="*/ 0 w 366"/>
                  <a:gd name="T1" fmla="*/ 494 h 527"/>
                  <a:gd name="T2" fmla="*/ 34 w 366"/>
                  <a:gd name="T3" fmla="*/ 527 h 527"/>
                  <a:gd name="T4" fmla="*/ 333 w 366"/>
                  <a:gd name="T5" fmla="*/ 527 h 527"/>
                  <a:gd name="T6" fmla="*/ 366 w 366"/>
                  <a:gd name="T7" fmla="*/ 494 h 527"/>
                  <a:gd name="T8" fmla="*/ 366 w 366"/>
                  <a:gd name="T9" fmla="*/ 34 h 527"/>
                  <a:gd name="T10" fmla="*/ 333 w 366"/>
                  <a:gd name="T11" fmla="*/ 0 h 527"/>
                  <a:gd name="T12" fmla="*/ 34 w 366"/>
                  <a:gd name="T13" fmla="*/ 0 h 527"/>
                  <a:gd name="T14" fmla="*/ 0 w 366"/>
                  <a:gd name="T15" fmla="*/ 34 h 527"/>
                  <a:gd name="T16" fmla="*/ 0 w 366"/>
                  <a:gd name="T17" fmla="*/ 494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527">
                    <a:moveTo>
                      <a:pt x="0" y="494"/>
                    </a:moveTo>
                    <a:cubicBezTo>
                      <a:pt x="0" y="512"/>
                      <a:pt x="15" y="527"/>
                      <a:pt x="34" y="527"/>
                    </a:cubicBezTo>
                    <a:cubicBezTo>
                      <a:pt x="333" y="527"/>
                      <a:pt x="333" y="527"/>
                      <a:pt x="333" y="527"/>
                    </a:cubicBezTo>
                    <a:cubicBezTo>
                      <a:pt x="351" y="527"/>
                      <a:pt x="366" y="512"/>
                      <a:pt x="366" y="494"/>
                    </a:cubicBezTo>
                    <a:cubicBezTo>
                      <a:pt x="366" y="34"/>
                      <a:pt x="366" y="34"/>
                      <a:pt x="366" y="34"/>
                    </a:cubicBezTo>
                    <a:cubicBezTo>
                      <a:pt x="366" y="15"/>
                      <a:pt x="351" y="0"/>
                      <a:pt x="333" y="0"/>
                    </a:cubicBezTo>
                    <a:cubicBezTo>
                      <a:pt x="34" y="0"/>
                      <a:pt x="34" y="0"/>
                      <a:pt x="34" y="0"/>
                    </a:cubicBezTo>
                    <a:cubicBezTo>
                      <a:pt x="15" y="0"/>
                      <a:pt x="0" y="15"/>
                      <a:pt x="0" y="34"/>
                    </a:cubicBezTo>
                    <a:lnTo>
                      <a:pt x="0" y="494"/>
                    </a:lnTo>
                    <a:close/>
                  </a:path>
                </a:pathLst>
              </a:custGeom>
              <a:solidFill>
                <a:srgbClr val="2D353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7" name="Rectangle 278"/>
              <p:cNvSpPr>
                <a:spLocks noChangeArrowheads="1"/>
              </p:cNvSpPr>
              <p:nvPr/>
            </p:nvSpPr>
            <p:spPr bwMode="auto">
              <a:xfrm>
                <a:off x="18721666" y="2532620"/>
                <a:ext cx="1842254" cy="272047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8" name="Freeform 281"/>
              <p:cNvSpPr>
                <a:spLocks/>
              </p:cNvSpPr>
              <p:nvPr/>
            </p:nvSpPr>
            <p:spPr bwMode="auto">
              <a:xfrm>
                <a:off x="18815497" y="3457953"/>
                <a:ext cx="1671773" cy="1718475"/>
              </a:xfrm>
              <a:custGeom>
                <a:avLst/>
                <a:gdLst>
                  <a:gd name="T0" fmla="*/ 278 w 283"/>
                  <a:gd name="T1" fmla="*/ 292 h 292"/>
                  <a:gd name="T2" fmla="*/ 5 w 283"/>
                  <a:gd name="T3" fmla="*/ 292 h 292"/>
                  <a:gd name="T4" fmla="*/ 0 w 283"/>
                  <a:gd name="T5" fmla="*/ 287 h 292"/>
                  <a:gd name="T6" fmla="*/ 5 w 283"/>
                  <a:gd name="T7" fmla="*/ 283 h 292"/>
                  <a:gd name="T8" fmla="*/ 274 w 283"/>
                  <a:gd name="T9" fmla="*/ 283 h 292"/>
                  <a:gd name="T10" fmla="*/ 274 w 283"/>
                  <a:gd name="T11" fmla="*/ 5 h 292"/>
                  <a:gd name="T12" fmla="*/ 278 w 283"/>
                  <a:gd name="T13" fmla="*/ 0 h 292"/>
                  <a:gd name="T14" fmla="*/ 283 w 283"/>
                  <a:gd name="T15" fmla="*/ 5 h 292"/>
                  <a:gd name="T16" fmla="*/ 283 w 283"/>
                  <a:gd name="T17" fmla="*/ 287 h 292"/>
                  <a:gd name="T18" fmla="*/ 278 w 283"/>
                  <a:gd name="T19"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292">
                    <a:moveTo>
                      <a:pt x="278" y="292"/>
                    </a:moveTo>
                    <a:cubicBezTo>
                      <a:pt x="5" y="292"/>
                      <a:pt x="5" y="292"/>
                      <a:pt x="5" y="292"/>
                    </a:cubicBezTo>
                    <a:cubicBezTo>
                      <a:pt x="2" y="292"/>
                      <a:pt x="0" y="290"/>
                      <a:pt x="0" y="287"/>
                    </a:cubicBezTo>
                    <a:cubicBezTo>
                      <a:pt x="0" y="285"/>
                      <a:pt x="2" y="283"/>
                      <a:pt x="5" y="283"/>
                    </a:cubicBezTo>
                    <a:cubicBezTo>
                      <a:pt x="274" y="283"/>
                      <a:pt x="274" y="283"/>
                      <a:pt x="274" y="283"/>
                    </a:cubicBezTo>
                    <a:cubicBezTo>
                      <a:pt x="274" y="5"/>
                      <a:pt x="274" y="5"/>
                      <a:pt x="274" y="5"/>
                    </a:cubicBezTo>
                    <a:cubicBezTo>
                      <a:pt x="274" y="2"/>
                      <a:pt x="276" y="0"/>
                      <a:pt x="278" y="0"/>
                    </a:cubicBezTo>
                    <a:cubicBezTo>
                      <a:pt x="281" y="0"/>
                      <a:pt x="283" y="2"/>
                      <a:pt x="283" y="5"/>
                    </a:cubicBezTo>
                    <a:cubicBezTo>
                      <a:pt x="283" y="287"/>
                      <a:pt x="283" y="287"/>
                      <a:pt x="283" y="287"/>
                    </a:cubicBezTo>
                    <a:cubicBezTo>
                      <a:pt x="283" y="290"/>
                      <a:pt x="281" y="292"/>
                      <a:pt x="278" y="292"/>
                    </a:cubicBezTo>
                    <a:close/>
                  </a:path>
                </a:pathLst>
              </a:custGeom>
              <a:solidFill>
                <a:srgbClr val="BCBCB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9" name="Freeform 282"/>
              <p:cNvSpPr>
                <a:spLocks/>
              </p:cNvSpPr>
              <p:nvPr/>
            </p:nvSpPr>
            <p:spPr bwMode="auto">
              <a:xfrm>
                <a:off x="18857787" y="282211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0" y="12"/>
                      <a:pt x="237" y="12"/>
                    </a:cubicBezTo>
                    <a:cubicBezTo>
                      <a:pt x="6" y="12"/>
                      <a:pt x="6" y="12"/>
                      <a:pt x="6" y="12"/>
                    </a:cubicBezTo>
                    <a:cubicBezTo>
                      <a:pt x="2" y="12"/>
                      <a:pt x="0" y="10"/>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0" name="Freeform 283"/>
              <p:cNvSpPr>
                <a:spLocks/>
              </p:cNvSpPr>
              <p:nvPr/>
            </p:nvSpPr>
            <p:spPr bwMode="auto">
              <a:xfrm>
                <a:off x="18851179" y="2939767"/>
                <a:ext cx="796900" cy="70061"/>
              </a:xfrm>
              <a:custGeom>
                <a:avLst/>
                <a:gdLst>
                  <a:gd name="T0" fmla="*/ 129 w 135"/>
                  <a:gd name="T1" fmla="*/ 0 h 12"/>
                  <a:gd name="T2" fmla="*/ 6 w 135"/>
                  <a:gd name="T3" fmla="*/ 0 h 12"/>
                  <a:gd name="T4" fmla="*/ 0 w 135"/>
                  <a:gd name="T5" fmla="*/ 6 h 12"/>
                  <a:gd name="T6" fmla="*/ 6 w 135"/>
                  <a:gd name="T7" fmla="*/ 12 h 12"/>
                  <a:gd name="T8" fmla="*/ 129 w 135"/>
                  <a:gd name="T9" fmla="*/ 12 h 12"/>
                  <a:gd name="T10" fmla="*/ 135 w 135"/>
                  <a:gd name="T11" fmla="*/ 6 h 12"/>
                  <a:gd name="T12" fmla="*/ 129 w 13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5" h="12">
                    <a:moveTo>
                      <a:pt x="129" y="0"/>
                    </a:moveTo>
                    <a:cubicBezTo>
                      <a:pt x="6" y="0"/>
                      <a:pt x="6" y="0"/>
                      <a:pt x="6" y="0"/>
                    </a:cubicBezTo>
                    <a:cubicBezTo>
                      <a:pt x="3" y="0"/>
                      <a:pt x="0" y="3"/>
                      <a:pt x="0" y="6"/>
                    </a:cubicBezTo>
                    <a:cubicBezTo>
                      <a:pt x="0" y="9"/>
                      <a:pt x="3" y="12"/>
                      <a:pt x="6" y="12"/>
                    </a:cubicBezTo>
                    <a:cubicBezTo>
                      <a:pt x="129" y="12"/>
                      <a:pt x="129" y="12"/>
                      <a:pt x="129" y="12"/>
                    </a:cubicBezTo>
                    <a:cubicBezTo>
                      <a:pt x="132" y="12"/>
                      <a:pt x="135" y="9"/>
                      <a:pt x="135" y="6"/>
                    </a:cubicBezTo>
                    <a:cubicBezTo>
                      <a:pt x="135" y="3"/>
                      <a:pt x="132" y="0"/>
                      <a:pt x="129"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1" name="Freeform 284"/>
              <p:cNvSpPr>
                <a:spLocks/>
              </p:cNvSpPr>
              <p:nvPr/>
            </p:nvSpPr>
            <p:spPr bwMode="auto">
              <a:xfrm>
                <a:off x="19712836" y="2945054"/>
                <a:ext cx="377966" cy="64773"/>
              </a:xfrm>
              <a:custGeom>
                <a:avLst/>
                <a:gdLst>
                  <a:gd name="T0" fmla="*/ 59 w 64"/>
                  <a:gd name="T1" fmla="*/ 0 h 11"/>
                  <a:gd name="T2" fmla="*/ 6 w 64"/>
                  <a:gd name="T3" fmla="*/ 0 h 11"/>
                  <a:gd name="T4" fmla="*/ 0 w 64"/>
                  <a:gd name="T5" fmla="*/ 5 h 11"/>
                  <a:gd name="T6" fmla="*/ 6 w 64"/>
                  <a:gd name="T7" fmla="*/ 11 h 11"/>
                  <a:gd name="T8" fmla="*/ 59 w 64"/>
                  <a:gd name="T9" fmla="*/ 11 h 11"/>
                  <a:gd name="T10" fmla="*/ 64 w 64"/>
                  <a:gd name="T11" fmla="*/ 5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2"/>
                      <a:pt x="0" y="5"/>
                    </a:cubicBezTo>
                    <a:cubicBezTo>
                      <a:pt x="0" y="8"/>
                      <a:pt x="3" y="11"/>
                      <a:pt x="6" y="11"/>
                    </a:cubicBezTo>
                    <a:cubicBezTo>
                      <a:pt x="59" y="11"/>
                      <a:pt x="59" y="11"/>
                      <a:pt x="59" y="11"/>
                    </a:cubicBezTo>
                    <a:cubicBezTo>
                      <a:pt x="62" y="11"/>
                      <a:pt x="64" y="8"/>
                      <a:pt x="64" y="5"/>
                    </a:cubicBezTo>
                    <a:cubicBezTo>
                      <a:pt x="64" y="2"/>
                      <a:pt x="62" y="0"/>
                      <a:pt x="59"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2" name="Freeform 285"/>
              <p:cNvSpPr>
                <a:spLocks/>
              </p:cNvSpPr>
              <p:nvPr/>
            </p:nvSpPr>
            <p:spPr bwMode="auto">
              <a:xfrm>
                <a:off x="18857787" y="3057417"/>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10"/>
                      <a:pt x="241" y="12"/>
                      <a:pt x="237" y="12"/>
                    </a:cubicBezTo>
                    <a:cubicBezTo>
                      <a:pt x="6" y="12"/>
                      <a:pt x="6" y="12"/>
                      <a:pt x="6" y="12"/>
                    </a:cubicBezTo>
                    <a:cubicBezTo>
                      <a:pt x="3" y="12"/>
                      <a:pt x="0" y="10"/>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3" name="Freeform 286"/>
              <p:cNvSpPr>
                <a:spLocks/>
              </p:cNvSpPr>
              <p:nvPr/>
            </p:nvSpPr>
            <p:spPr bwMode="auto">
              <a:xfrm>
                <a:off x="19282008" y="3192251"/>
                <a:ext cx="377966" cy="59485"/>
              </a:xfrm>
              <a:custGeom>
                <a:avLst/>
                <a:gdLst>
                  <a:gd name="T0" fmla="*/ 64 w 64"/>
                  <a:gd name="T1" fmla="*/ 5 h 10"/>
                  <a:gd name="T2" fmla="*/ 58 w 64"/>
                  <a:gd name="T3" fmla="*/ 10 h 10"/>
                  <a:gd name="T4" fmla="*/ 6 w 64"/>
                  <a:gd name="T5" fmla="*/ 10 h 10"/>
                  <a:gd name="T6" fmla="*/ 0 w 64"/>
                  <a:gd name="T7" fmla="*/ 5 h 10"/>
                  <a:gd name="T8" fmla="*/ 0 w 64"/>
                  <a:gd name="T9" fmla="*/ 5 h 10"/>
                  <a:gd name="T10" fmla="*/ 6 w 64"/>
                  <a:gd name="T11" fmla="*/ 0 h 10"/>
                  <a:gd name="T12" fmla="*/ 58 w 64"/>
                  <a:gd name="T13" fmla="*/ 0 h 10"/>
                  <a:gd name="T14" fmla="*/ 64 w 64"/>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0">
                    <a:moveTo>
                      <a:pt x="64" y="5"/>
                    </a:moveTo>
                    <a:cubicBezTo>
                      <a:pt x="64" y="8"/>
                      <a:pt x="61" y="10"/>
                      <a:pt x="58" y="10"/>
                    </a:cubicBezTo>
                    <a:cubicBezTo>
                      <a:pt x="6" y="10"/>
                      <a:pt x="6" y="10"/>
                      <a:pt x="6" y="10"/>
                    </a:cubicBezTo>
                    <a:cubicBezTo>
                      <a:pt x="3" y="10"/>
                      <a:pt x="0" y="8"/>
                      <a:pt x="0" y="5"/>
                    </a:cubicBezTo>
                    <a:cubicBezTo>
                      <a:pt x="0" y="5"/>
                      <a:pt x="0" y="5"/>
                      <a:pt x="0" y="5"/>
                    </a:cubicBezTo>
                    <a:cubicBezTo>
                      <a:pt x="0" y="2"/>
                      <a:pt x="3" y="0"/>
                      <a:pt x="6" y="0"/>
                    </a:cubicBezTo>
                    <a:cubicBezTo>
                      <a:pt x="58" y="0"/>
                      <a:pt x="58" y="0"/>
                      <a:pt x="58" y="0"/>
                    </a:cubicBezTo>
                    <a:cubicBezTo>
                      <a:pt x="61" y="0"/>
                      <a:pt x="64" y="2"/>
                      <a:pt x="64" y="5"/>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4" name="Freeform 287"/>
              <p:cNvSpPr>
                <a:spLocks/>
              </p:cNvSpPr>
              <p:nvPr/>
            </p:nvSpPr>
            <p:spPr bwMode="auto">
              <a:xfrm>
                <a:off x="18857787" y="3192251"/>
                <a:ext cx="371358" cy="59485"/>
              </a:xfrm>
              <a:custGeom>
                <a:avLst/>
                <a:gdLst>
                  <a:gd name="T0" fmla="*/ 58 w 63"/>
                  <a:gd name="T1" fmla="*/ 0 h 10"/>
                  <a:gd name="T2" fmla="*/ 5 w 63"/>
                  <a:gd name="T3" fmla="*/ 0 h 10"/>
                  <a:gd name="T4" fmla="*/ 0 w 63"/>
                  <a:gd name="T5" fmla="*/ 5 h 10"/>
                  <a:gd name="T6" fmla="*/ 5 w 63"/>
                  <a:gd name="T7" fmla="*/ 10 h 10"/>
                  <a:gd name="T8" fmla="*/ 58 w 63"/>
                  <a:gd name="T9" fmla="*/ 10 h 10"/>
                  <a:gd name="T10" fmla="*/ 63 w 63"/>
                  <a:gd name="T11" fmla="*/ 5 h 10"/>
                  <a:gd name="T12" fmla="*/ 58 w 63"/>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3" h="10">
                    <a:moveTo>
                      <a:pt x="58" y="0"/>
                    </a:moveTo>
                    <a:cubicBezTo>
                      <a:pt x="5" y="0"/>
                      <a:pt x="5" y="0"/>
                      <a:pt x="5" y="0"/>
                    </a:cubicBezTo>
                    <a:cubicBezTo>
                      <a:pt x="2" y="0"/>
                      <a:pt x="0" y="2"/>
                      <a:pt x="0" y="5"/>
                    </a:cubicBezTo>
                    <a:cubicBezTo>
                      <a:pt x="0" y="8"/>
                      <a:pt x="2" y="10"/>
                      <a:pt x="5" y="10"/>
                    </a:cubicBezTo>
                    <a:cubicBezTo>
                      <a:pt x="58" y="10"/>
                      <a:pt x="58" y="10"/>
                      <a:pt x="58" y="10"/>
                    </a:cubicBezTo>
                    <a:cubicBezTo>
                      <a:pt x="61" y="10"/>
                      <a:pt x="63" y="8"/>
                      <a:pt x="63" y="5"/>
                    </a:cubicBezTo>
                    <a:cubicBezTo>
                      <a:pt x="63" y="2"/>
                      <a:pt x="61" y="0"/>
                      <a:pt x="58"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5" name="Freeform 288"/>
              <p:cNvSpPr>
                <a:spLocks/>
              </p:cNvSpPr>
              <p:nvPr/>
            </p:nvSpPr>
            <p:spPr bwMode="auto">
              <a:xfrm>
                <a:off x="18845893" y="3357488"/>
                <a:ext cx="1433892"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3"/>
                      <a:pt x="3" y="0"/>
                      <a:pt x="6" y="0"/>
                    </a:cubicBezTo>
                    <a:cubicBezTo>
                      <a:pt x="237" y="0"/>
                      <a:pt x="237" y="0"/>
                      <a:pt x="237" y="0"/>
                    </a:cubicBezTo>
                    <a:cubicBezTo>
                      <a:pt x="241" y="0"/>
                      <a:pt x="243" y="3"/>
                      <a:pt x="24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6" name="Freeform 289"/>
              <p:cNvSpPr>
                <a:spLocks/>
              </p:cNvSpPr>
              <p:nvPr/>
            </p:nvSpPr>
            <p:spPr bwMode="auto">
              <a:xfrm>
                <a:off x="18839286" y="3475138"/>
                <a:ext cx="796900" cy="64773"/>
              </a:xfrm>
              <a:custGeom>
                <a:avLst/>
                <a:gdLst>
                  <a:gd name="T0" fmla="*/ 130 w 135"/>
                  <a:gd name="T1" fmla="*/ 0 h 11"/>
                  <a:gd name="T2" fmla="*/ 6 w 135"/>
                  <a:gd name="T3" fmla="*/ 0 h 11"/>
                  <a:gd name="T4" fmla="*/ 0 w 135"/>
                  <a:gd name="T5" fmla="*/ 6 h 11"/>
                  <a:gd name="T6" fmla="*/ 6 w 135"/>
                  <a:gd name="T7" fmla="*/ 11 h 11"/>
                  <a:gd name="T8" fmla="*/ 130 w 135"/>
                  <a:gd name="T9" fmla="*/ 11 h 11"/>
                  <a:gd name="T10" fmla="*/ 135 w 135"/>
                  <a:gd name="T11" fmla="*/ 6 h 11"/>
                  <a:gd name="T12" fmla="*/ 130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30" y="0"/>
                    </a:moveTo>
                    <a:cubicBezTo>
                      <a:pt x="6" y="0"/>
                      <a:pt x="6" y="0"/>
                      <a:pt x="6" y="0"/>
                    </a:cubicBezTo>
                    <a:cubicBezTo>
                      <a:pt x="3" y="0"/>
                      <a:pt x="0" y="2"/>
                      <a:pt x="0" y="6"/>
                    </a:cubicBezTo>
                    <a:cubicBezTo>
                      <a:pt x="0" y="9"/>
                      <a:pt x="3" y="11"/>
                      <a:pt x="6" y="11"/>
                    </a:cubicBezTo>
                    <a:cubicBezTo>
                      <a:pt x="130" y="11"/>
                      <a:pt x="130" y="11"/>
                      <a:pt x="130" y="11"/>
                    </a:cubicBezTo>
                    <a:cubicBezTo>
                      <a:pt x="133" y="11"/>
                      <a:pt x="135" y="9"/>
                      <a:pt x="135" y="6"/>
                    </a:cubicBezTo>
                    <a:cubicBezTo>
                      <a:pt x="135" y="2"/>
                      <a:pt x="133" y="0"/>
                      <a:pt x="130"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7" name="Freeform 290"/>
              <p:cNvSpPr>
                <a:spLocks/>
              </p:cNvSpPr>
              <p:nvPr/>
            </p:nvSpPr>
            <p:spPr bwMode="auto">
              <a:xfrm>
                <a:off x="19707550" y="3475138"/>
                <a:ext cx="371358"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8" name="Freeform 291"/>
              <p:cNvSpPr>
                <a:spLocks/>
              </p:cNvSpPr>
              <p:nvPr/>
            </p:nvSpPr>
            <p:spPr bwMode="auto">
              <a:xfrm>
                <a:off x="18851179" y="3592787"/>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3"/>
                      <a:pt x="2" y="0"/>
                      <a:pt x="6" y="0"/>
                    </a:cubicBezTo>
                    <a:cubicBezTo>
                      <a:pt x="237" y="0"/>
                      <a:pt x="237" y="0"/>
                      <a:pt x="237" y="0"/>
                    </a:cubicBezTo>
                    <a:cubicBezTo>
                      <a:pt x="240" y="0"/>
                      <a:pt x="243" y="3"/>
                      <a:pt x="24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69" name="Freeform 292"/>
              <p:cNvSpPr>
                <a:spLocks/>
              </p:cNvSpPr>
              <p:nvPr/>
            </p:nvSpPr>
            <p:spPr bwMode="auto">
              <a:xfrm>
                <a:off x="19276721" y="3722334"/>
                <a:ext cx="371358" cy="64773"/>
              </a:xfrm>
              <a:custGeom>
                <a:avLst/>
                <a:gdLst>
                  <a:gd name="T0" fmla="*/ 63 w 63"/>
                  <a:gd name="T1" fmla="*/ 6 h 11"/>
                  <a:gd name="T2" fmla="*/ 58 w 63"/>
                  <a:gd name="T3" fmla="*/ 11 h 11"/>
                  <a:gd name="T4" fmla="*/ 5 w 63"/>
                  <a:gd name="T5" fmla="*/ 11 h 11"/>
                  <a:gd name="T6" fmla="*/ 0 w 63"/>
                  <a:gd name="T7" fmla="*/ 6 h 11"/>
                  <a:gd name="T8" fmla="*/ 0 w 63"/>
                  <a:gd name="T9" fmla="*/ 6 h 11"/>
                  <a:gd name="T10" fmla="*/ 5 w 63"/>
                  <a:gd name="T11" fmla="*/ 0 h 11"/>
                  <a:gd name="T12" fmla="*/ 58 w 63"/>
                  <a:gd name="T13" fmla="*/ 0 h 11"/>
                  <a:gd name="T14" fmla="*/ 63 w 63"/>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1">
                    <a:moveTo>
                      <a:pt x="63" y="6"/>
                    </a:moveTo>
                    <a:cubicBezTo>
                      <a:pt x="63" y="9"/>
                      <a:pt x="61" y="11"/>
                      <a:pt x="58" y="11"/>
                    </a:cubicBezTo>
                    <a:cubicBezTo>
                      <a:pt x="5" y="11"/>
                      <a:pt x="5" y="11"/>
                      <a:pt x="5" y="11"/>
                    </a:cubicBezTo>
                    <a:cubicBezTo>
                      <a:pt x="2" y="11"/>
                      <a:pt x="0" y="9"/>
                      <a:pt x="0" y="6"/>
                    </a:cubicBezTo>
                    <a:cubicBezTo>
                      <a:pt x="0" y="6"/>
                      <a:pt x="0" y="6"/>
                      <a:pt x="0" y="6"/>
                    </a:cubicBezTo>
                    <a:cubicBezTo>
                      <a:pt x="0" y="3"/>
                      <a:pt x="2" y="0"/>
                      <a:pt x="5" y="0"/>
                    </a:cubicBezTo>
                    <a:cubicBezTo>
                      <a:pt x="58" y="0"/>
                      <a:pt x="58" y="0"/>
                      <a:pt x="58" y="0"/>
                    </a:cubicBezTo>
                    <a:cubicBezTo>
                      <a:pt x="61" y="0"/>
                      <a:pt x="63" y="3"/>
                      <a:pt x="6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0" name="Freeform 293"/>
              <p:cNvSpPr>
                <a:spLocks/>
              </p:cNvSpPr>
              <p:nvPr/>
            </p:nvSpPr>
            <p:spPr bwMode="auto">
              <a:xfrm>
                <a:off x="18845893" y="3722334"/>
                <a:ext cx="377966" cy="64773"/>
              </a:xfrm>
              <a:custGeom>
                <a:avLst/>
                <a:gdLst>
                  <a:gd name="T0" fmla="*/ 58 w 64"/>
                  <a:gd name="T1" fmla="*/ 0 h 11"/>
                  <a:gd name="T2" fmla="*/ 5 w 64"/>
                  <a:gd name="T3" fmla="*/ 0 h 11"/>
                  <a:gd name="T4" fmla="*/ 0 w 64"/>
                  <a:gd name="T5" fmla="*/ 6 h 11"/>
                  <a:gd name="T6" fmla="*/ 5 w 64"/>
                  <a:gd name="T7" fmla="*/ 11 h 11"/>
                  <a:gd name="T8" fmla="*/ 58 w 64"/>
                  <a:gd name="T9" fmla="*/ 11 h 11"/>
                  <a:gd name="T10" fmla="*/ 64 w 64"/>
                  <a:gd name="T11" fmla="*/ 6 h 11"/>
                  <a:gd name="T12" fmla="*/ 58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4" y="9"/>
                      <a:pt x="64" y="6"/>
                    </a:cubicBezTo>
                    <a:cubicBezTo>
                      <a:pt x="64" y="3"/>
                      <a:pt x="61" y="0"/>
                      <a:pt x="58"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1" name="Freeform 294"/>
              <p:cNvSpPr>
                <a:spLocks/>
              </p:cNvSpPr>
              <p:nvPr/>
            </p:nvSpPr>
            <p:spPr bwMode="auto">
              <a:xfrm>
                <a:off x="18839286" y="4576284"/>
                <a:ext cx="1435214" cy="70061"/>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0" y="12"/>
                      <a:pt x="237" y="12"/>
                    </a:cubicBezTo>
                    <a:cubicBezTo>
                      <a:pt x="6" y="12"/>
                      <a:pt x="6" y="12"/>
                      <a:pt x="6" y="12"/>
                    </a:cubicBezTo>
                    <a:cubicBezTo>
                      <a:pt x="2" y="12"/>
                      <a:pt x="0" y="9"/>
                      <a:pt x="0" y="6"/>
                    </a:cubicBezTo>
                    <a:cubicBezTo>
                      <a:pt x="0" y="6"/>
                      <a:pt x="0" y="6"/>
                      <a:pt x="0" y="6"/>
                    </a:cubicBezTo>
                    <a:cubicBezTo>
                      <a:pt x="0" y="2"/>
                      <a:pt x="2" y="0"/>
                      <a:pt x="6" y="0"/>
                    </a:cubicBezTo>
                    <a:cubicBezTo>
                      <a:pt x="237" y="0"/>
                      <a:pt x="237" y="0"/>
                      <a:pt x="237" y="0"/>
                    </a:cubicBezTo>
                    <a:cubicBezTo>
                      <a:pt x="240" y="0"/>
                      <a:pt x="243" y="2"/>
                      <a:pt x="24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2" name="Freeform 295"/>
              <p:cNvSpPr>
                <a:spLocks/>
              </p:cNvSpPr>
              <p:nvPr/>
            </p:nvSpPr>
            <p:spPr bwMode="auto">
              <a:xfrm>
                <a:off x="18833999" y="4693934"/>
                <a:ext cx="796900" cy="64773"/>
              </a:xfrm>
              <a:custGeom>
                <a:avLst/>
                <a:gdLst>
                  <a:gd name="T0" fmla="*/ 129 w 135"/>
                  <a:gd name="T1" fmla="*/ 0 h 11"/>
                  <a:gd name="T2" fmla="*/ 6 w 135"/>
                  <a:gd name="T3" fmla="*/ 0 h 11"/>
                  <a:gd name="T4" fmla="*/ 0 w 135"/>
                  <a:gd name="T5" fmla="*/ 5 h 11"/>
                  <a:gd name="T6" fmla="*/ 6 w 135"/>
                  <a:gd name="T7" fmla="*/ 11 h 11"/>
                  <a:gd name="T8" fmla="*/ 129 w 135"/>
                  <a:gd name="T9" fmla="*/ 11 h 11"/>
                  <a:gd name="T10" fmla="*/ 135 w 135"/>
                  <a:gd name="T11" fmla="*/ 5 h 11"/>
                  <a:gd name="T12" fmla="*/ 129 w 135"/>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35" h="11">
                    <a:moveTo>
                      <a:pt x="129" y="0"/>
                    </a:moveTo>
                    <a:cubicBezTo>
                      <a:pt x="6" y="0"/>
                      <a:pt x="6" y="0"/>
                      <a:pt x="6" y="0"/>
                    </a:cubicBezTo>
                    <a:cubicBezTo>
                      <a:pt x="2" y="0"/>
                      <a:pt x="0" y="2"/>
                      <a:pt x="0" y="5"/>
                    </a:cubicBezTo>
                    <a:cubicBezTo>
                      <a:pt x="0" y="9"/>
                      <a:pt x="2" y="11"/>
                      <a:pt x="6" y="11"/>
                    </a:cubicBezTo>
                    <a:cubicBezTo>
                      <a:pt x="129" y="11"/>
                      <a:pt x="129" y="11"/>
                      <a:pt x="129" y="11"/>
                    </a:cubicBezTo>
                    <a:cubicBezTo>
                      <a:pt x="132" y="11"/>
                      <a:pt x="135" y="9"/>
                      <a:pt x="135" y="5"/>
                    </a:cubicBezTo>
                    <a:cubicBezTo>
                      <a:pt x="135" y="2"/>
                      <a:pt x="132" y="0"/>
                      <a:pt x="129"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3" name="Freeform 296"/>
              <p:cNvSpPr>
                <a:spLocks/>
              </p:cNvSpPr>
              <p:nvPr/>
            </p:nvSpPr>
            <p:spPr bwMode="auto">
              <a:xfrm>
                <a:off x="19695656" y="4693934"/>
                <a:ext cx="377966" cy="64773"/>
              </a:xfrm>
              <a:custGeom>
                <a:avLst/>
                <a:gdLst>
                  <a:gd name="T0" fmla="*/ 59 w 64"/>
                  <a:gd name="T1" fmla="*/ 0 h 11"/>
                  <a:gd name="T2" fmla="*/ 6 w 64"/>
                  <a:gd name="T3" fmla="*/ 0 h 11"/>
                  <a:gd name="T4" fmla="*/ 0 w 64"/>
                  <a:gd name="T5" fmla="*/ 6 h 11"/>
                  <a:gd name="T6" fmla="*/ 6 w 64"/>
                  <a:gd name="T7" fmla="*/ 11 h 11"/>
                  <a:gd name="T8" fmla="*/ 59 w 64"/>
                  <a:gd name="T9" fmla="*/ 11 h 11"/>
                  <a:gd name="T10" fmla="*/ 64 w 64"/>
                  <a:gd name="T11" fmla="*/ 6 h 11"/>
                  <a:gd name="T12" fmla="*/ 59 w 6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4" h="11">
                    <a:moveTo>
                      <a:pt x="59" y="0"/>
                    </a:moveTo>
                    <a:cubicBezTo>
                      <a:pt x="6" y="0"/>
                      <a:pt x="6" y="0"/>
                      <a:pt x="6" y="0"/>
                    </a:cubicBezTo>
                    <a:cubicBezTo>
                      <a:pt x="3" y="0"/>
                      <a:pt x="0" y="3"/>
                      <a:pt x="0" y="6"/>
                    </a:cubicBezTo>
                    <a:cubicBezTo>
                      <a:pt x="0" y="9"/>
                      <a:pt x="3" y="11"/>
                      <a:pt x="6" y="11"/>
                    </a:cubicBezTo>
                    <a:cubicBezTo>
                      <a:pt x="59" y="11"/>
                      <a:pt x="59" y="11"/>
                      <a:pt x="59" y="11"/>
                    </a:cubicBezTo>
                    <a:cubicBezTo>
                      <a:pt x="62" y="11"/>
                      <a:pt x="64" y="9"/>
                      <a:pt x="64" y="6"/>
                    </a:cubicBezTo>
                    <a:cubicBezTo>
                      <a:pt x="64" y="3"/>
                      <a:pt x="62" y="0"/>
                      <a:pt x="59"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4" name="Freeform 297"/>
              <p:cNvSpPr>
                <a:spLocks/>
              </p:cNvSpPr>
              <p:nvPr/>
            </p:nvSpPr>
            <p:spPr bwMode="auto">
              <a:xfrm>
                <a:off x="18839286" y="4811583"/>
                <a:ext cx="1435214" cy="71383"/>
              </a:xfrm>
              <a:custGeom>
                <a:avLst/>
                <a:gdLst>
                  <a:gd name="T0" fmla="*/ 243 w 243"/>
                  <a:gd name="T1" fmla="*/ 6 h 12"/>
                  <a:gd name="T2" fmla="*/ 237 w 243"/>
                  <a:gd name="T3" fmla="*/ 12 h 12"/>
                  <a:gd name="T4" fmla="*/ 6 w 243"/>
                  <a:gd name="T5" fmla="*/ 12 h 12"/>
                  <a:gd name="T6" fmla="*/ 0 w 243"/>
                  <a:gd name="T7" fmla="*/ 6 h 12"/>
                  <a:gd name="T8" fmla="*/ 0 w 243"/>
                  <a:gd name="T9" fmla="*/ 6 h 12"/>
                  <a:gd name="T10" fmla="*/ 6 w 243"/>
                  <a:gd name="T11" fmla="*/ 0 h 12"/>
                  <a:gd name="T12" fmla="*/ 237 w 243"/>
                  <a:gd name="T13" fmla="*/ 0 h 12"/>
                  <a:gd name="T14" fmla="*/ 243 w 243"/>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12">
                    <a:moveTo>
                      <a:pt x="243" y="6"/>
                    </a:moveTo>
                    <a:cubicBezTo>
                      <a:pt x="243" y="9"/>
                      <a:pt x="241" y="12"/>
                      <a:pt x="237" y="12"/>
                    </a:cubicBezTo>
                    <a:cubicBezTo>
                      <a:pt x="6" y="12"/>
                      <a:pt x="6" y="12"/>
                      <a:pt x="6" y="12"/>
                    </a:cubicBezTo>
                    <a:cubicBezTo>
                      <a:pt x="3" y="12"/>
                      <a:pt x="0" y="9"/>
                      <a:pt x="0" y="6"/>
                    </a:cubicBezTo>
                    <a:cubicBezTo>
                      <a:pt x="0" y="6"/>
                      <a:pt x="0" y="6"/>
                      <a:pt x="0" y="6"/>
                    </a:cubicBezTo>
                    <a:cubicBezTo>
                      <a:pt x="0" y="2"/>
                      <a:pt x="3" y="0"/>
                      <a:pt x="6" y="0"/>
                    </a:cubicBezTo>
                    <a:cubicBezTo>
                      <a:pt x="237" y="0"/>
                      <a:pt x="237" y="0"/>
                      <a:pt x="237" y="0"/>
                    </a:cubicBezTo>
                    <a:cubicBezTo>
                      <a:pt x="241" y="0"/>
                      <a:pt x="243" y="2"/>
                      <a:pt x="243"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5" name="Freeform 298"/>
              <p:cNvSpPr>
                <a:spLocks/>
              </p:cNvSpPr>
              <p:nvPr/>
            </p:nvSpPr>
            <p:spPr bwMode="auto">
              <a:xfrm>
                <a:off x="19264828" y="4941130"/>
                <a:ext cx="377966" cy="64773"/>
              </a:xfrm>
              <a:custGeom>
                <a:avLst/>
                <a:gdLst>
                  <a:gd name="T0" fmla="*/ 64 w 64"/>
                  <a:gd name="T1" fmla="*/ 6 h 11"/>
                  <a:gd name="T2" fmla="*/ 58 w 64"/>
                  <a:gd name="T3" fmla="*/ 11 h 11"/>
                  <a:gd name="T4" fmla="*/ 6 w 64"/>
                  <a:gd name="T5" fmla="*/ 11 h 11"/>
                  <a:gd name="T6" fmla="*/ 0 w 64"/>
                  <a:gd name="T7" fmla="*/ 6 h 11"/>
                  <a:gd name="T8" fmla="*/ 0 w 64"/>
                  <a:gd name="T9" fmla="*/ 6 h 11"/>
                  <a:gd name="T10" fmla="*/ 6 w 64"/>
                  <a:gd name="T11" fmla="*/ 0 h 11"/>
                  <a:gd name="T12" fmla="*/ 58 w 64"/>
                  <a:gd name="T13" fmla="*/ 0 h 11"/>
                  <a:gd name="T14" fmla="*/ 64 w 64"/>
                  <a:gd name="T15" fmla="*/ 6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1">
                    <a:moveTo>
                      <a:pt x="64" y="6"/>
                    </a:moveTo>
                    <a:cubicBezTo>
                      <a:pt x="64" y="9"/>
                      <a:pt x="61" y="11"/>
                      <a:pt x="58" y="11"/>
                    </a:cubicBezTo>
                    <a:cubicBezTo>
                      <a:pt x="6" y="11"/>
                      <a:pt x="6" y="11"/>
                      <a:pt x="6" y="11"/>
                    </a:cubicBezTo>
                    <a:cubicBezTo>
                      <a:pt x="3" y="11"/>
                      <a:pt x="0" y="9"/>
                      <a:pt x="0" y="6"/>
                    </a:cubicBezTo>
                    <a:cubicBezTo>
                      <a:pt x="0" y="6"/>
                      <a:pt x="0" y="6"/>
                      <a:pt x="0" y="6"/>
                    </a:cubicBezTo>
                    <a:cubicBezTo>
                      <a:pt x="0" y="3"/>
                      <a:pt x="3" y="0"/>
                      <a:pt x="6" y="0"/>
                    </a:cubicBezTo>
                    <a:cubicBezTo>
                      <a:pt x="58" y="0"/>
                      <a:pt x="58" y="0"/>
                      <a:pt x="58" y="0"/>
                    </a:cubicBezTo>
                    <a:cubicBezTo>
                      <a:pt x="61" y="0"/>
                      <a:pt x="64" y="3"/>
                      <a:pt x="64" y="6"/>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6" name="Freeform 299"/>
              <p:cNvSpPr>
                <a:spLocks/>
              </p:cNvSpPr>
              <p:nvPr/>
            </p:nvSpPr>
            <p:spPr bwMode="auto">
              <a:xfrm>
                <a:off x="18839286" y="4941130"/>
                <a:ext cx="372680" cy="64773"/>
              </a:xfrm>
              <a:custGeom>
                <a:avLst/>
                <a:gdLst>
                  <a:gd name="T0" fmla="*/ 58 w 63"/>
                  <a:gd name="T1" fmla="*/ 0 h 11"/>
                  <a:gd name="T2" fmla="*/ 5 w 63"/>
                  <a:gd name="T3" fmla="*/ 0 h 11"/>
                  <a:gd name="T4" fmla="*/ 0 w 63"/>
                  <a:gd name="T5" fmla="*/ 6 h 11"/>
                  <a:gd name="T6" fmla="*/ 5 w 63"/>
                  <a:gd name="T7" fmla="*/ 11 h 11"/>
                  <a:gd name="T8" fmla="*/ 58 w 63"/>
                  <a:gd name="T9" fmla="*/ 11 h 11"/>
                  <a:gd name="T10" fmla="*/ 63 w 63"/>
                  <a:gd name="T11" fmla="*/ 6 h 11"/>
                  <a:gd name="T12" fmla="*/ 58 w 63"/>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3" h="11">
                    <a:moveTo>
                      <a:pt x="58" y="0"/>
                    </a:moveTo>
                    <a:cubicBezTo>
                      <a:pt x="5" y="0"/>
                      <a:pt x="5" y="0"/>
                      <a:pt x="5" y="0"/>
                    </a:cubicBezTo>
                    <a:cubicBezTo>
                      <a:pt x="2" y="0"/>
                      <a:pt x="0" y="3"/>
                      <a:pt x="0" y="6"/>
                    </a:cubicBezTo>
                    <a:cubicBezTo>
                      <a:pt x="0" y="9"/>
                      <a:pt x="2" y="11"/>
                      <a:pt x="5" y="11"/>
                    </a:cubicBezTo>
                    <a:cubicBezTo>
                      <a:pt x="58" y="11"/>
                      <a:pt x="58" y="11"/>
                      <a:pt x="58" y="11"/>
                    </a:cubicBezTo>
                    <a:cubicBezTo>
                      <a:pt x="61" y="11"/>
                      <a:pt x="63" y="9"/>
                      <a:pt x="63" y="6"/>
                    </a:cubicBezTo>
                    <a:cubicBezTo>
                      <a:pt x="63" y="3"/>
                      <a:pt x="61" y="0"/>
                      <a:pt x="58" y="0"/>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7" name="Freeform 300"/>
              <p:cNvSpPr>
                <a:spLocks/>
              </p:cNvSpPr>
              <p:nvPr/>
            </p:nvSpPr>
            <p:spPr bwMode="auto">
              <a:xfrm>
                <a:off x="18869681" y="3875675"/>
                <a:ext cx="1392924" cy="606754"/>
              </a:xfrm>
              <a:custGeom>
                <a:avLst/>
                <a:gdLst>
                  <a:gd name="T0" fmla="*/ 5 w 236"/>
                  <a:gd name="T1" fmla="*/ 103 h 103"/>
                  <a:gd name="T2" fmla="*/ 2 w 236"/>
                  <a:gd name="T3" fmla="*/ 102 h 103"/>
                  <a:gd name="T4" fmla="*/ 2 w 236"/>
                  <a:gd name="T5" fmla="*/ 95 h 103"/>
                  <a:gd name="T6" fmla="*/ 63 w 236"/>
                  <a:gd name="T7" fmla="*/ 29 h 103"/>
                  <a:gd name="T8" fmla="*/ 69 w 236"/>
                  <a:gd name="T9" fmla="*/ 28 h 103"/>
                  <a:gd name="T10" fmla="*/ 145 w 236"/>
                  <a:gd name="T11" fmla="*/ 80 h 103"/>
                  <a:gd name="T12" fmla="*/ 228 w 236"/>
                  <a:gd name="T13" fmla="*/ 1 h 103"/>
                  <a:gd name="T14" fmla="*/ 235 w 236"/>
                  <a:gd name="T15" fmla="*/ 2 h 103"/>
                  <a:gd name="T16" fmla="*/ 235 w 236"/>
                  <a:gd name="T17" fmla="*/ 8 h 103"/>
                  <a:gd name="T18" fmla="*/ 148 w 236"/>
                  <a:gd name="T19" fmla="*/ 90 h 103"/>
                  <a:gd name="T20" fmla="*/ 143 w 236"/>
                  <a:gd name="T21" fmla="*/ 90 h 103"/>
                  <a:gd name="T22" fmla="*/ 67 w 236"/>
                  <a:gd name="T23" fmla="*/ 38 h 103"/>
                  <a:gd name="T24" fmla="*/ 8 w 236"/>
                  <a:gd name="T25" fmla="*/ 101 h 103"/>
                  <a:gd name="T26" fmla="*/ 5 w 236"/>
                  <a:gd name="T2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103">
                    <a:moveTo>
                      <a:pt x="5" y="103"/>
                    </a:moveTo>
                    <a:cubicBezTo>
                      <a:pt x="4" y="103"/>
                      <a:pt x="3" y="102"/>
                      <a:pt x="2" y="102"/>
                    </a:cubicBezTo>
                    <a:cubicBezTo>
                      <a:pt x="0" y="100"/>
                      <a:pt x="0" y="97"/>
                      <a:pt x="2" y="95"/>
                    </a:cubicBezTo>
                    <a:cubicBezTo>
                      <a:pt x="63" y="29"/>
                      <a:pt x="63" y="29"/>
                      <a:pt x="63" y="29"/>
                    </a:cubicBezTo>
                    <a:cubicBezTo>
                      <a:pt x="65" y="27"/>
                      <a:pt x="68" y="27"/>
                      <a:pt x="69" y="28"/>
                    </a:cubicBezTo>
                    <a:cubicBezTo>
                      <a:pt x="145" y="80"/>
                      <a:pt x="145" y="80"/>
                      <a:pt x="145" y="80"/>
                    </a:cubicBezTo>
                    <a:cubicBezTo>
                      <a:pt x="228" y="1"/>
                      <a:pt x="228" y="1"/>
                      <a:pt x="228" y="1"/>
                    </a:cubicBezTo>
                    <a:cubicBezTo>
                      <a:pt x="230" y="0"/>
                      <a:pt x="233" y="0"/>
                      <a:pt x="235" y="2"/>
                    </a:cubicBezTo>
                    <a:cubicBezTo>
                      <a:pt x="236" y="3"/>
                      <a:pt x="236" y="6"/>
                      <a:pt x="235" y="8"/>
                    </a:cubicBezTo>
                    <a:cubicBezTo>
                      <a:pt x="148" y="90"/>
                      <a:pt x="148" y="90"/>
                      <a:pt x="148" y="90"/>
                    </a:cubicBezTo>
                    <a:cubicBezTo>
                      <a:pt x="147" y="91"/>
                      <a:pt x="145" y="91"/>
                      <a:pt x="143" y="90"/>
                    </a:cubicBezTo>
                    <a:cubicBezTo>
                      <a:pt x="67" y="38"/>
                      <a:pt x="67" y="38"/>
                      <a:pt x="67" y="38"/>
                    </a:cubicBezTo>
                    <a:cubicBezTo>
                      <a:pt x="8" y="101"/>
                      <a:pt x="8" y="101"/>
                      <a:pt x="8" y="101"/>
                    </a:cubicBezTo>
                    <a:cubicBezTo>
                      <a:pt x="7" y="102"/>
                      <a:pt x="6" y="103"/>
                      <a:pt x="5" y="103"/>
                    </a:cubicBezTo>
                    <a:close/>
                  </a:path>
                </a:pathLst>
              </a:custGeom>
              <a:solidFill>
                <a:srgbClr val="FF73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8" name="Oval 301"/>
              <p:cNvSpPr>
                <a:spLocks noChangeArrowheads="1"/>
              </p:cNvSpPr>
              <p:nvPr/>
            </p:nvSpPr>
            <p:spPr bwMode="auto">
              <a:xfrm>
                <a:off x="19181569" y="3993325"/>
                <a:ext cx="171803" cy="165238"/>
              </a:xfrm>
              <a:prstGeom prst="ellipse">
                <a:avLst/>
              </a:prstGeom>
              <a:solidFill>
                <a:srgbClr val="FF73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79" name="Oval 302"/>
              <p:cNvSpPr>
                <a:spLocks noChangeArrowheads="1"/>
              </p:cNvSpPr>
              <p:nvPr/>
            </p:nvSpPr>
            <p:spPr bwMode="auto">
              <a:xfrm>
                <a:off x="19659974" y="4276212"/>
                <a:ext cx="171803" cy="163916"/>
              </a:xfrm>
              <a:prstGeom prst="ellipse">
                <a:avLst/>
              </a:prstGeom>
              <a:solidFill>
                <a:srgbClr val="FF73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grpSp>
        <p:grpSp>
          <p:nvGrpSpPr>
            <p:cNvPr id="14" name="Group 38"/>
            <p:cNvGrpSpPr/>
            <p:nvPr/>
          </p:nvGrpSpPr>
          <p:grpSpPr>
            <a:xfrm>
              <a:off x="4445019" y="2521528"/>
              <a:ext cx="1920847" cy="1914930"/>
              <a:chOff x="131763" y="111125"/>
              <a:chExt cx="3802063" cy="3789363"/>
            </a:xfrm>
          </p:grpSpPr>
          <p:sp>
            <p:nvSpPr>
              <p:cNvPr id="48" name="Freeform 5"/>
              <p:cNvSpPr>
                <a:spLocks/>
              </p:cNvSpPr>
              <p:nvPr/>
            </p:nvSpPr>
            <p:spPr bwMode="auto">
              <a:xfrm>
                <a:off x="1874838" y="1930400"/>
                <a:ext cx="447675" cy="460375"/>
              </a:xfrm>
              <a:custGeom>
                <a:avLst/>
                <a:gdLst>
                  <a:gd name="T0" fmla="*/ 11 w 65"/>
                  <a:gd name="T1" fmla="*/ 0 h 67"/>
                  <a:gd name="T2" fmla="*/ 2 w 65"/>
                  <a:gd name="T3" fmla="*/ 8 h 67"/>
                  <a:gd name="T4" fmla="*/ 2 w 65"/>
                  <a:gd name="T5" fmla="*/ 18 h 67"/>
                  <a:gd name="T6" fmla="*/ 52 w 65"/>
                  <a:gd name="T7" fmla="*/ 67 h 67"/>
                  <a:gd name="T8" fmla="*/ 65 w 65"/>
                  <a:gd name="T9" fmla="*/ 54 h 67"/>
                  <a:gd name="T10" fmla="*/ 11 w 65"/>
                  <a:gd name="T11" fmla="*/ 0 h 67"/>
                </a:gdLst>
                <a:ahLst/>
                <a:cxnLst>
                  <a:cxn ang="0">
                    <a:pos x="T0" y="T1"/>
                  </a:cxn>
                  <a:cxn ang="0">
                    <a:pos x="T2" y="T3"/>
                  </a:cxn>
                  <a:cxn ang="0">
                    <a:pos x="T4" y="T5"/>
                  </a:cxn>
                  <a:cxn ang="0">
                    <a:pos x="T6" y="T7"/>
                  </a:cxn>
                  <a:cxn ang="0">
                    <a:pos x="T8" y="T9"/>
                  </a:cxn>
                  <a:cxn ang="0">
                    <a:pos x="T10" y="T11"/>
                  </a:cxn>
                </a:cxnLst>
                <a:rect l="0" t="0" r="r" b="b"/>
                <a:pathLst>
                  <a:path w="65" h="67">
                    <a:moveTo>
                      <a:pt x="11" y="0"/>
                    </a:moveTo>
                    <a:cubicBezTo>
                      <a:pt x="2" y="8"/>
                      <a:pt x="2" y="8"/>
                      <a:pt x="2" y="8"/>
                    </a:cubicBezTo>
                    <a:cubicBezTo>
                      <a:pt x="0" y="11"/>
                      <a:pt x="0" y="15"/>
                      <a:pt x="2" y="18"/>
                    </a:cubicBezTo>
                    <a:cubicBezTo>
                      <a:pt x="52" y="67"/>
                      <a:pt x="52" y="67"/>
                      <a:pt x="52" y="67"/>
                    </a:cubicBezTo>
                    <a:cubicBezTo>
                      <a:pt x="65" y="54"/>
                      <a:pt x="65" y="54"/>
                      <a:pt x="65" y="54"/>
                    </a:cubicBezTo>
                    <a:lnTo>
                      <a:pt x="11" y="0"/>
                    </a:lnTo>
                    <a:close/>
                  </a:path>
                </a:pathLst>
              </a:custGeom>
              <a:solidFill>
                <a:srgbClr val="FF735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9" name="Freeform 6"/>
              <p:cNvSpPr>
                <a:spLocks/>
              </p:cNvSpPr>
              <p:nvPr/>
            </p:nvSpPr>
            <p:spPr bwMode="auto">
              <a:xfrm>
                <a:off x="2116138" y="2301875"/>
                <a:ext cx="1597025" cy="1598613"/>
              </a:xfrm>
              <a:custGeom>
                <a:avLst/>
                <a:gdLst>
                  <a:gd name="T0" fmla="*/ 17 w 232"/>
                  <a:gd name="T1" fmla="*/ 13 h 232"/>
                  <a:gd name="T2" fmla="*/ 2 w 232"/>
                  <a:gd name="T3" fmla="*/ 28 h 232"/>
                  <a:gd name="T4" fmla="*/ 2 w 232"/>
                  <a:gd name="T5" fmla="*/ 37 h 232"/>
                  <a:gd name="T6" fmla="*/ 194 w 232"/>
                  <a:gd name="T7" fmla="*/ 229 h 232"/>
                  <a:gd name="T8" fmla="*/ 204 w 232"/>
                  <a:gd name="T9" fmla="*/ 229 h 232"/>
                  <a:gd name="T10" fmla="*/ 232 w 232"/>
                  <a:gd name="T11" fmla="*/ 201 h 232"/>
                  <a:gd name="T12" fmla="*/ 38 w 232"/>
                  <a:gd name="T13" fmla="*/ 8 h 232"/>
                  <a:gd name="T14" fmla="*/ 30 w 232"/>
                  <a:gd name="T15" fmla="*/ 0 h 232"/>
                  <a:gd name="T16" fmla="*/ 17 w 232"/>
                  <a:gd name="T17" fmla="*/ 1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32">
                    <a:moveTo>
                      <a:pt x="17" y="13"/>
                    </a:moveTo>
                    <a:cubicBezTo>
                      <a:pt x="2" y="28"/>
                      <a:pt x="2" y="28"/>
                      <a:pt x="2" y="28"/>
                    </a:cubicBezTo>
                    <a:cubicBezTo>
                      <a:pt x="0" y="31"/>
                      <a:pt x="0" y="35"/>
                      <a:pt x="2" y="37"/>
                    </a:cubicBezTo>
                    <a:cubicBezTo>
                      <a:pt x="194" y="229"/>
                      <a:pt x="194" y="229"/>
                      <a:pt x="194" y="229"/>
                    </a:cubicBezTo>
                    <a:cubicBezTo>
                      <a:pt x="197" y="232"/>
                      <a:pt x="201" y="232"/>
                      <a:pt x="204" y="229"/>
                    </a:cubicBezTo>
                    <a:cubicBezTo>
                      <a:pt x="232" y="201"/>
                      <a:pt x="232" y="201"/>
                      <a:pt x="232" y="201"/>
                    </a:cubicBezTo>
                    <a:cubicBezTo>
                      <a:pt x="38" y="8"/>
                      <a:pt x="38" y="8"/>
                      <a:pt x="38" y="8"/>
                    </a:cubicBezTo>
                    <a:cubicBezTo>
                      <a:pt x="30" y="0"/>
                      <a:pt x="30" y="0"/>
                      <a:pt x="30" y="0"/>
                    </a:cubicBezTo>
                    <a:lnTo>
                      <a:pt x="17" y="13"/>
                    </a:lnTo>
                    <a:close/>
                  </a:path>
                </a:pathLst>
              </a:custGeom>
              <a:solidFill>
                <a:srgbClr val="0005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0" name="Freeform 7"/>
              <p:cNvSpPr>
                <a:spLocks/>
              </p:cNvSpPr>
              <p:nvPr/>
            </p:nvSpPr>
            <p:spPr bwMode="auto">
              <a:xfrm>
                <a:off x="1951038" y="1839913"/>
                <a:ext cx="474663" cy="461963"/>
              </a:xfrm>
              <a:custGeom>
                <a:avLst/>
                <a:gdLst>
                  <a:gd name="T0" fmla="*/ 69 w 69"/>
                  <a:gd name="T1" fmla="*/ 52 h 67"/>
                  <a:gd name="T2" fmla="*/ 20 w 69"/>
                  <a:gd name="T3" fmla="*/ 2 h 67"/>
                  <a:gd name="T4" fmla="*/ 10 w 69"/>
                  <a:gd name="T5" fmla="*/ 2 h 67"/>
                  <a:gd name="T6" fmla="*/ 0 w 69"/>
                  <a:gd name="T7" fmla="*/ 13 h 67"/>
                  <a:gd name="T8" fmla="*/ 54 w 69"/>
                  <a:gd name="T9" fmla="*/ 67 h 67"/>
                  <a:gd name="T10" fmla="*/ 69 w 69"/>
                  <a:gd name="T11" fmla="*/ 52 h 67"/>
                </a:gdLst>
                <a:ahLst/>
                <a:cxnLst>
                  <a:cxn ang="0">
                    <a:pos x="T0" y="T1"/>
                  </a:cxn>
                  <a:cxn ang="0">
                    <a:pos x="T2" y="T3"/>
                  </a:cxn>
                  <a:cxn ang="0">
                    <a:pos x="T4" y="T5"/>
                  </a:cxn>
                  <a:cxn ang="0">
                    <a:pos x="T6" y="T7"/>
                  </a:cxn>
                  <a:cxn ang="0">
                    <a:pos x="T8" y="T9"/>
                  </a:cxn>
                  <a:cxn ang="0">
                    <a:pos x="T10" y="T11"/>
                  </a:cxn>
                </a:cxnLst>
                <a:rect l="0" t="0" r="r" b="b"/>
                <a:pathLst>
                  <a:path w="69" h="67">
                    <a:moveTo>
                      <a:pt x="69" y="52"/>
                    </a:moveTo>
                    <a:cubicBezTo>
                      <a:pt x="20" y="2"/>
                      <a:pt x="20" y="2"/>
                      <a:pt x="20" y="2"/>
                    </a:cubicBezTo>
                    <a:cubicBezTo>
                      <a:pt x="17" y="0"/>
                      <a:pt x="13" y="0"/>
                      <a:pt x="10" y="2"/>
                    </a:cubicBezTo>
                    <a:cubicBezTo>
                      <a:pt x="0" y="13"/>
                      <a:pt x="0" y="13"/>
                      <a:pt x="0" y="13"/>
                    </a:cubicBezTo>
                    <a:cubicBezTo>
                      <a:pt x="54" y="67"/>
                      <a:pt x="54" y="67"/>
                      <a:pt x="54" y="67"/>
                    </a:cubicBezTo>
                    <a:lnTo>
                      <a:pt x="69" y="52"/>
                    </a:lnTo>
                    <a:close/>
                  </a:path>
                </a:pathLst>
              </a:custGeom>
              <a:solidFill>
                <a:srgbClr val="FF99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1" name="Freeform 8"/>
              <p:cNvSpPr>
                <a:spLocks/>
              </p:cNvSpPr>
              <p:nvPr/>
            </p:nvSpPr>
            <p:spPr bwMode="auto">
              <a:xfrm>
                <a:off x="2322513" y="2074863"/>
                <a:ext cx="1611313" cy="1611313"/>
              </a:xfrm>
              <a:custGeom>
                <a:avLst/>
                <a:gdLst>
                  <a:gd name="T0" fmla="*/ 30 w 234"/>
                  <a:gd name="T1" fmla="*/ 3 h 234"/>
                  <a:gd name="T2" fmla="*/ 15 w 234"/>
                  <a:gd name="T3" fmla="*/ 18 h 234"/>
                  <a:gd name="T4" fmla="*/ 0 w 234"/>
                  <a:gd name="T5" fmla="*/ 33 h 234"/>
                  <a:gd name="T6" fmla="*/ 8 w 234"/>
                  <a:gd name="T7" fmla="*/ 41 h 234"/>
                  <a:gd name="T8" fmla="*/ 202 w 234"/>
                  <a:gd name="T9" fmla="*/ 234 h 234"/>
                  <a:gd name="T10" fmla="*/ 232 w 234"/>
                  <a:gd name="T11" fmla="*/ 204 h 234"/>
                  <a:gd name="T12" fmla="*/ 232 w 234"/>
                  <a:gd name="T13" fmla="*/ 195 h 234"/>
                  <a:gd name="T14" fmla="*/ 40 w 234"/>
                  <a:gd name="T15" fmla="*/ 3 h 234"/>
                  <a:gd name="T16" fmla="*/ 30 w 234"/>
                  <a:gd name="T17" fmla="*/ 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4">
                    <a:moveTo>
                      <a:pt x="30" y="3"/>
                    </a:moveTo>
                    <a:cubicBezTo>
                      <a:pt x="15" y="18"/>
                      <a:pt x="15" y="18"/>
                      <a:pt x="15" y="18"/>
                    </a:cubicBezTo>
                    <a:cubicBezTo>
                      <a:pt x="0" y="33"/>
                      <a:pt x="0" y="33"/>
                      <a:pt x="0" y="33"/>
                    </a:cubicBezTo>
                    <a:cubicBezTo>
                      <a:pt x="8" y="41"/>
                      <a:pt x="8" y="41"/>
                      <a:pt x="8" y="41"/>
                    </a:cubicBezTo>
                    <a:cubicBezTo>
                      <a:pt x="202" y="234"/>
                      <a:pt x="202" y="234"/>
                      <a:pt x="202" y="234"/>
                    </a:cubicBezTo>
                    <a:cubicBezTo>
                      <a:pt x="232" y="204"/>
                      <a:pt x="232" y="204"/>
                      <a:pt x="232" y="204"/>
                    </a:cubicBezTo>
                    <a:cubicBezTo>
                      <a:pt x="234" y="202"/>
                      <a:pt x="234" y="197"/>
                      <a:pt x="232" y="195"/>
                    </a:cubicBezTo>
                    <a:cubicBezTo>
                      <a:pt x="40" y="3"/>
                      <a:pt x="40" y="3"/>
                      <a:pt x="40" y="3"/>
                    </a:cubicBezTo>
                    <a:cubicBezTo>
                      <a:pt x="37" y="0"/>
                      <a:pt x="33" y="0"/>
                      <a:pt x="30" y="3"/>
                    </a:cubicBezTo>
                    <a:close/>
                  </a:path>
                </a:pathLst>
              </a:custGeom>
              <a:solidFill>
                <a:srgbClr val="33375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2" name="Freeform 9"/>
              <p:cNvSpPr>
                <a:spLocks/>
              </p:cNvSpPr>
              <p:nvPr/>
            </p:nvSpPr>
            <p:spPr bwMode="auto">
              <a:xfrm>
                <a:off x="131763" y="111125"/>
                <a:ext cx="2355850" cy="2355850"/>
              </a:xfrm>
              <a:custGeom>
                <a:avLst/>
                <a:gdLst>
                  <a:gd name="T0" fmla="*/ 281 w 342"/>
                  <a:gd name="T1" fmla="*/ 61 h 342"/>
                  <a:gd name="T2" fmla="*/ 281 w 342"/>
                  <a:gd name="T3" fmla="*/ 282 h 342"/>
                  <a:gd name="T4" fmla="*/ 61 w 342"/>
                  <a:gd name="T5" fmla="*/ 282 h 342"/>
                  <a:gd name="T6" fmla="*/ 61 w 342"/>
                  <a:gd name="T7" fmla="*/ 61 h 342"/>
                  <a:gd name="T8" fmla="*/ 281 w 342"/>
                  <a:gd name="T9" fmla="*/ 61 h 342"/>
                </a:gdLst>
                <a:ahLst/>
                <a:cxnLst>
                  <a:cxn ang="0">
                    <a:pos x="T0" y="T1"/>
                  </a:cxn>
                  <a:cxn ang="0">
                    <a:pos x="T2" y="T3"/>
                  </a:cxn>
                  <a:cxn ang="0">
                    <a:pos x="T4" y="T5"/>
                  </a:cxn>
                  <a:cxn ang="0">
                    <a:pos x="T6" y="T7"/>
                  </a:cxn>
                  <a:cxn ang="0">
                    <a:pos x="T8" y="T9"/>
                  </a:cxn>
                </a:cxnLst>
                <a:rect l="0" t="0" r="r" b="b"/>
                <a:pathLst>
                  <a:path w="342" h="342">
                    <a:moveTo>
                      <a:pt x="281" y="61"/>
                    </a:moveTo>
                    <a:cubicBezTo>
                      <a:pt x="342" y="122"/>
                      <a:pt x="342" y="221"/>
                      <a:pt x="281" y="282"/>
                    </a:cubicBezTo>
                    <a:cubicBezTo>
                      <a:pt x="220" y="342"/>
                      <a:pt x="122" y="342"/>
                      <a:pt x="61" y="282"/>
                    </a:cubicBezTo>
                    <a:cubicBezTo>
                      <a:pt x="0" y="221"/>
                      <a:pt x="0" y="122"/>
                      <a:pt x="61" y="61"/>
                    </a:cubicBezTo>
                    <a:cubicBezTo>
                      <a:pt x="122" y="0"/>
                      <a:pt x="220" y="0"/>
                      <a:pt x="281" y="61"/>
                    </a:cubicBezTo>
                    <a:close/>
                  </a:path>
                </a:pathLst>
              </a:custGeom>
              <a:solidFill>
                <a:srgbClr val="0005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3" name="Freeform 10"/>
              <p:cNvSpPr>
                <a:spLocks/>
              </p:cNvSpPr>
              <p:nvPr/>
            </p:nvSpPr>
            <p:spPr bwMode="auto">
              <a:xfrm>
                <a:off x="393700" y="379413"/>
                <a:ext cx="1831975" cy="1825625"/>
              </a:xfrm>
              <a:custGeom>
                <a:avLst/>
                <a:gdLst>
                  <a:gd name="T0" fmla="*/ 218 w 266"/>
                  <a:gd name="T1" fmla="*/ 47 h 265"/>
                  <a:gd name="T2" fmla="*/ 218 w 266"/>
                  <a:gd name="T3" fmla="*/ 218 h 265"/>
                  <a:gd name="T4" fmla="*/ 48 w 266"/>
                  <a:gd name="T5" fmla="*/ 218 h 265"/>
                  <a:gd name="T6" fmla="*/ 48 w 266"/>
                  <a:gd name="T7" fmla="*/ 47 h 265"/>
                  <a:gd name="T8" fmla="*/ 218 w 266"/>
                  <a:gd name="T9" fmla="*/ 47 h 265"/>
                </a:gdLst>
                <a:ahLst/>
                <a:cxnLst>
                  <a:cxn ang="0">
                    <a:pos x="T0" y="T1"/>
                  </a:cxn>
                  <a:cxn ang="0">
                    <a:pos x="T2" y="T3"/>
                  </a:cxn>
                  <a:cxn ang="0">
                    <a:pos x="T4" y="T5"/>
                  </a:cxn>
                  <a:cxn ang="0">
                    <a:pos x="T6" y="T7"/>
                  </a:cxn>
                  <a:cxn ang="0">
                    <a:pos x="T8" y="T9"/>
                  </a:cxn>
                </a:cxnLst>
                <a:rect l="0" t="0" r="r" b="b"/>
                <a:pathLst>
                  <a:path w="266" h="265">
                    <a:moveTo>
                      <a:pt x="218" y="47"/>
                    </a:moveTo>
                    <a:cubicBezTo>
                      <a:pt x="266" y="94"/>
                      <a:pt x="266" y="171"/>
                      <a:pt x="218" y="218"/>
                    </a:cubicBezTo>
                    <a:cubicBezTo>
                      <a:pt x="171" y="265"/>
                      <a:pt x="95" y="265"/>
                      <a:pt x="48" y="218"/>
                    </a:cubicBezTo>
                    <a:cubicBezTo>
                      <a:pt x="0" y="171"/>
                      <a:pt x="0" y="94"/>
                      <a:pt x="48" y="47"/>
                    </a:cubicBezTo>
                    <a:cubicBezTo>
                      <a:pt x="95" y="0"/>
                      <a:pt x="171" y="0"/>
                      <a:pt x="218" y="47"/>
                    </a:cubicBezTo>
                    <a:close/>
                  </a:path>
                </a:pathLst>
              </a:custGeom>
              <a:solidFill>
                <a:srgbClr val="8FD4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4" name="Freeform 11"/>
              <p:cNvSpPr>
                <a:spLocks/>
              </p:cNvSpPr>
              <p:nvPr/>
            </p:nvSpPr>
            <p:spPr bwMode="auto">
              <a:xfrm>
                <a:off x="558800" y="758825"/>
                <a:ext cx="371475" cy="1033463"/>
              </a:xfrm>
              <a:custGeom>
                <a:avLst/>
                <a:gdLst>
                  <a:gd name="T0" fmla="*/ 51 w 54"/>
                  <a:gd name="T1" fmla="*/ 147 h 150"/>
                  <a:gd name="T2" fmla="*/ 40 w 54"/>
                  <a:gd name="T3" fmla="*/ 147 h 150"/>
                  <a:gd name="T4" fmla="*/ 40 w 54"/>
                  <a:gd name="T5" fmla="*/ 3 h 150"/>
                  <a:gd name="T6" fmla="*/ 51 w 54"/>
                  <a:gd name="T7" fmla="*/ 3 h 150"/>
                  <a:gd name="T8" fmla="*/ 51 w 54"/>
                  <a:gd name="T9" fmla="*/ 14 h 150"/>
                  <a:gd name="T10" fmla="*/ 51 w 54"/>
                  <a:gd name="T11" fmla="*/ 136 h 150"/>
                  <a:gd name="T12" fmla="*/ 51 w 54"/>
                  <a:gd name="T13" fmla="*/ 147 h 150"/>
                </a:gdLst>
                <a:ahLst/>
                <a:cxnLst>
                  <a:cxn ang="0">
                    <a:pos x="T0" y="T1"/>
                  </a:cxn>
                  <a:cxn ang="0">
                    <a:pos x="T2" y="T3"/>
                  </a:cxn>
                  <a:cxn ang="0">
                    <a:pos x="T4" y="T5"/>
                  </a:cxn>
                  <a:cxn ang="0">
                    <a:pos x="T6" y="T7"/>
                  </a:cxn>
                  <a:cxn ang="0">
                    <a:pos x="T8" y="T9"/>
                  </a:cxn>
                  <a:cxn ang="0">
                    <a:pos x="T10" y="T11"/>
                  </a:cxn>
                  <a:cxn ang="0">
                    <a:pos x="T12" y="T13"/>
                  </a:cxn>
                </a:cxnLst>
                <a:rect l="0" t="0" r="r" b="b"/>
                <a:pathLst>
                  <a:path w="54" h="150">
                    <a:moveTo>
                      <a:pt x="51" y="147"/>
                    </a:moveTo>
                    <a:cubicBezTo>
                      <a:pt x="48" y="150"/>
                      <a:pt x="43" y="150"/>
                      <a:pt x="40" y="147"/>
                    </a:cubicBezTo>
                    <a:cubicBezTo>
                      <a:pt x="0" y="107"/>
                      <a:pt x="0" y="43"/>
                      <a:pt x="40" y="3"/>
                    </a:cubicBezTo>
                    <a:cubicBezTo>
                      <a:pt x="43" y="0"/>
                      <a:pt x="48" y="0"/>
                      <a:pt x="51" y="3"/>
                    </a:cubicBezTo>
                    <a:cubicBezTo>
                      <a:pt x="54" y="6"/>
                      <a:pt x="54" y="11"/>
                      <a:pt x="51" y="14"/>
                    </a:cubicBezTo>
                    <a:cubicBezTo>
                      <a:pt x="17" y="47"/>
                      <a:pt x="17" y="102"/>
                      <a:pt x="51" y="136"/>
                    </a:cubicBezTo>
                    <a:cubicBezTo>
                      <a:pt x="54" y="139"/>
                      <a:pt x="54" y="144"/>
                      <a:pt x="51" y="14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55" name="Freeform 12"/>
              <p:cNvSpPr>
                <a:spLocks/>
              </p:cNvSpPr>
              <p:nvPr/>
            </p:nvSpPr>
            <p:spPr bwMode="auto">
              <a:xfrm>
                <a:off x="1041400" y="1819275"/>
                <a:ext cx="412750" cy="165100"/>
              </a:xfrm>
              <a:custGeom>
                <a:avLst/>
                <a:gdLst>
                  <a:gd name="T0" fmla="*/ 58 w 60"/>
                  <a:gd name="T1" fmla="*/ 20 h 24"/>
                  <a:gd name="T2" fmla="*/ 53 w 60"/>
                  <a:gd name="T3" fmla="*/ 22 h 24"/>
                  <a:gd name="T4" fmla="*/ 6 w 60"/>
                  <a:gd name="T5" fmla="*/ 16 h 24"/>
                  <a:gd name="T6" fmla="*/ 2 w 60"/>
                  <a:gd name="T7" fmla="*/ 6 h 24"/>
                  <a:gd name="T8" fmla="*/ 12 w 60"/>
                  <a:gd name="T9" fmla="*/ 1 h 24"/>
                  <a:gd name="T10" fmla="*/ 51 w 60"/>
                  <a:gd name="T11" fmla="*/ 6 h 24"/>
                  <a:gd name="T12" fmla="*/ 60 w 60"/>
                  <a:gd name="T13" fmla="*/ 13 h 24"/>
                  <a:gd name="T14" fmla="*/ 58 w 60"/>
                  <a:gd name="T15" fmla="*/ 2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4">
                    <a:moveTo>
                      <a:pt x="58" y="20"/>
                    </a:moveTo>
                    <a:cubicBezTo>
                      <a:pt x="57" y="21"/>
                      <a:pt x="55" y="22"/>
                      <a:pt x="53" y="22"/>
                    </a:cubicBezTo>
                    <a:cubicBezTo>
                      <a:pt x="37" y="24"/>
                      <a:pt x="21" y="22"/>
                      <a:pt x="6" y="16"/>
                    </a:cubicBezTo>
                    <a:cubicBezTo>
                      <a:pt x="2" y="15"/>
                      <a:pt x="0" y="10"/>
                      <a:pt x="2" y="6"/>
                    </a:cubicBezTo>
                    <a:cubicBezTo>
                      <a:pt x="3" y="2"/>
                      <a:pt x="8" y="0"/>
                      <a:pt x="12" y="1"/>
                    </a:cubicBezTo>
                    <a:cubicBezTo>
                      <a:pt x="24" y="6"/>
                      <a:pt x="38" y="8"/>
                      <a:pt x="51" y="6"/>
                    </a:cubicBezTo>
                    <a:cubicBezTo>
                      <a:pt x="56" y="6"/>
                      <a:pt x="60" y="9"/>
                      <a:pt x="60" y="13"/>
                    </a:cubicBezTo>
                    <a:cubicBezTo>
                      <a:pt x="60" y="16"/>
                      <a:pt x="59" y="18"/>
                      <a:pt x="58" y="2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grpSp>
        <p:grpSp>
          <p:nvGrpSpPr>
            <p:cNvPr id="15" name="Group 126"/>
            <p:cNvGrpSpPr/>
            <p:nvPr/>
          </p:nvGrpSpPr>
          <p:grpSpPr>
            <a:xfrm>
              <a:off x="2524195" y="3241842"/>
              <a:ext cx="8742644" cy="8750402"/>
              <a:chOff x="2865557" y="4639756"/>
              <a:chExt cx="3987931" cy="3991470"/>
            </a:xfrm>
          </p:grpSpPr>
          <p:grpSp>
            <p:nvGrpSpPr>
              <p:cNvPr id="16" name="Group 127"/>
              <p:cNvGrpSpPr/>
              <p:nvPr/>
            </p:nvGrpSpPr>
            <p:grpSpPr>
              <a:xfrm>
                <a:off x="4008752" y="4901590"/>
                <a:ext cx="2844736" cy="3729636"/>
                <a:chOff x="12795250" y="366713"/>
                <a:chExt cx="2738438" cy="3589337"/>
              </a:xfrm>
            </p:grpSpPr>
            <p:sp>
              <p:nvSpPr>
                <p:cNvPr id="27" name="Freeform 129"/>
                <p:cNvSpPr>
                  <a:spLocks/>
                </p:cNvSpPr>
                <p:nvPr/>
              </p:nvSpPr>
              <p:spPr bwMode="auto">
                <a:xfrm>
                  <a:off x="12795250" y="561975"/>
                  <a:ext cx="2687638" cy="3394075"/>
                </a:xfrm>
                <a:custGeom>
                  <a:avLst/>
                  <a:gdLst>
                    <a:gd name="T0" fmla="*/ 9 w 424"/>
                    <a:gd name="T1" fmla="*/ 0 h 536"/>
                    <a:gd name="T2" fmla="*/ 0 w 424"/>
                    <a:gd name="T3" fmla="*/ 25 h 536"/>
                    <a:gd name="T4" fmla="*/ 0 w 424"/>
                    <a:gd name="T5" fmla="*/ 497 h 536"/>
                    <a:gd name="T6" fmla="*/ 39 w 424"/>
                    <a:gd name="T7" fmla="*/ 536 h 536"/>
                    <a:gd name="T8" fmla="*/ 391 w 424"/>
                    <a:gd name="T9" fmla="*/ 536 h 536"/>
                    <a:gd name="T10" fmla="*/ 424 w 424"/>
                    <a:gd name="T11" fmla="*/ 519 h 536"/>
                    <a:gd name="T12" fmla="*/ 393 w 424"/>
                    <a:gd name="T13" fmla="*/ 534 h 536"/>
                    <a:gd name="T14" fmla="*/ 42 w 424"/>
                    <a:gd name="T15" fmla="*/ 534 h 536"/>
                    <a:gd name="T16" fmla="*/ 2 w 424"/>
                    <a:gd name="T17" fmla="*/ 494 h 536"/>
                    <a:gd name="T18" fmla="*/ 2 w 424"/>
                    <a:gd name="T19" fmla="*/ 22 h 536"/>
                    <a:gd name="T20" fmla="*/ 9 w 424"/>
                    <a:gd name="T21"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8" name="Freeform 130"/>
                <p:cNvSpPr>
                  <a:spLocks/>
                </p:cNvSpPr>
                <p:nvPr/>
              </p:nvSpPr>
              <p:spPr bwMode="auto">
                <a:xfrm>
                  <a:off x="12807950" y="455613"/>
                  <a:ext cx="2725738" cy="3487737"/>
                </a:xfrm>
                <a:custGeom>
                  <a:avLst/>
                  <a:gdLst>
                    <a:gd name="T0" fmla="*/ 430 w 430"/>
                    <a:gd name="T1" fmla="*/ 511 h 551"/>
                    <a:gd name="T2" fmla="*/ 391 w 430"/>
                    <a:gd name="T3" fmla="*/ 551 h 551"/>
                    <a:gd name="T4" fmla="*/ 40 w 430"/>
                    <a:gd name="T5" fmla="*/ 551 h 551"/>
                    <a:gd name="T6" fmla="*/ 0 w 430"/>
                    <a:gd name="T7" fmla="*/ 511 h 551"/>
                    <a:gd name="T8" fmla="*/ 0 w 430"/>
                    <a:gd name="T9" fmla="*/ 39 h 551"/>
                    <a:gd name="T10" fmla="*/ 40 w 430"/>
                    <a:gd name="T11" fmla="*/ 0 h 551"/>
                    <a:gd name="T12" fmla="*/ 391 w 430"/>
                    <a:gd name="T13" fmla="*/ 0 h 551"/>
                    <a:gd name="T14" fmla="*/ 430 w 430"/>
                    <a:gd name="T15" fmla="*/ 39 h 551"/>
                    <a:gd name="T16" fmla="*/ 430 w 430"/>
                    <a:gd name="T17" fmla="*/ 51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41404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9" name="Freeform 131"/>
                <p:cNvSpPr>
                  <a:spLocks/>
                </p:cNvSpPr>
                <p:nvPr/>
              </p:nvSpPr>
              <p:spPr bwMode="auto">
                <a:xfrm>
                  <a:off x="12934950" y="657225"/>
                  <a:ext cx="2459038" cy="3133725"/>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close/>
                    </a:path>
                  </a:pathLst>
                </a:custGeom>
                <a:solidFill>
                  <a:srgbClr val="1C1C1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0" name="Freeform 132"/>
                <p:cNvSpPr>
                  <a:spLocks/>
                </p:cNvSpPr>
                <p:nvPr/>
              </p:nvSpPr>
              <p:spPr bwMode="auto">
                <a:xfrm>
                  <a:off x="12934950" y="657225"/>
                  <a:ext cx="2459038" cy="3133725"/>
                </a:xfrm>
                <a:custGeom>
                  <a:avLst/>
                  <a:gdLst>
                    <a:gd name="T0" fmla="*/ 1549 w 1549"/>
                    <a:gd name="T1" fmla="*/ 0 h 1974"/>
                    <a:gd name="T2" fmla="*/ 1541 w 1549"/>
                    <a:gd name="T3" fmla="*/ 0 h 1974"/>
                    <a:gd name="T4" fmla="*/ 1541 w 1549"/>
                    <a:gd name="T5" fmla="*/ 1962 h 1974"/>
                    <a:gd name="T6" fmla="*/ 355 w 1549"/>
                    <a:gd name="T7" fmla="*/ 1962 h 1974"/>
                    <a:gd name="T8" fmla="*/ 0 w 1549"/>
                    <a:gd name="T9" fmla="*/ 1619 h 1974"/>
                    <a:gd name="T10" fmla="*/ 0 w 1549"/>
                    <a:gd name="T11" fmla="*/ 1619 h 1974"/>
                    <a:gd name="T12" fmla="*/ 363 w 1549"/>
                    <a:gd name="T13" fmla="*/ 1974 h 1974"/>
                    <a:gd name="T14" fmla="*/ 1549 w 1549"/>
                    <a:gd name="T15" fmla="*/ 1974 h 1974"/>
                    <a:gd name="T16" fmla="*/ 1549 w 1549"/>
                    <a:gd name="T17"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1" name="Freeform 133"/>
                <p:cNvSpPr>
                  <a:spLocks/>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close/>
                    </a:path>
                  </a:pathLst>
                </a:custGeom>
                <a:solidFill>
                  <a:srgbClr val="FFFCF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2" name="Freeform 134"/>
                <p:cNvSpPr>
                  <a:spLocks/>
                </p:cNvSpPr>
                <p:nvPr/>
              </p:nvSpPr>
              <p:spPr bwMode="auto">
                <a:xfrm>
                  <a:off x="12915900" y="644525"/>
                  <a:ext cx="2465388" cy="3127375"/>
                </a:xfrm>
                <a:custGeom>
                  <a:avLst/>
                  <a:gdLst>
                    <a:gd name="T0" fmla="*/ 367 w 1553"/>
                    <a:gd name="T1" fmla="*/ 1970 h 1970"/>
                    <a:gd name="T2" fmla="*/ 1553 w 1553"/>
                    <a:gd name="T3" fmla="*/ 1970 h 1970"/>
                    <a:gd name="T4" fmla="*/ 1553 w 1553"/>
                    <a:gd name="T5" fmla="*/ 0 h 1970"/>
                    <a:gd name="T6" fmla="*/ 0 w 1553"/>
                    <a:gd name="T7" fmla="*/ 0 h 1970"/>
                    <a:gd name="T8" fmla="*/ 0 w 1553"/>
                    <a:gd name="T9" fmla="*/ 1619 h 1970"/>
                    <a:gd name="T10" fmla="*/ 367 w 1553"/>
                    <a:gd name="T11" fmla="*/ 1970 h 1970"/>
                  </a:gdLst>
                  <a:ahLst/>
                  <a:cxnLst>
                    <a:cxn ang="0">
                      <a:pos x="T0" y="T1"/>
                    </a:cxn>
                    <a:cxn ang="0">
                      <a:pos x="T2" y="T3"/>
                    </a:cxn>
                    <a:cxn ang="0">
                      <a:pos x="T4" y="T5"/>
                    </a:cxn>
                    <a:cxn ang="0">
                      <a:pos x="T6" y="T7"/>
                    </a:cxn>
                    <a:cxn ang="0">
                      <a:pos x="T8" y="T9"/>
                    </a:cxn>
                    <a:cxn ang="0">
                      <a:pos x="T10" y="T11"/>
                    </a:cxn>
                  </a:cxnLst>
                  <a:rect l="0" t="0" r="r" b="b"/>
                  <a:pathLst>
                    <a:path w="1553" h="1970">
                      <a:moveTo>
                        <a:pt x="367" y="1970"/>
                      </a:moveTo>
                      <a:lnTo>
                        <a:pt x="1553" y="1970"/>
                      </a:lnTo>
                      <a:lnTo>
                        <a:pt x="1553" y="0"/>
                      </a:lnTo>
                      <a:lnTo>
                        <a:pt x="0" y="0"/>
                      </a:lnTo>
                      <a:lnTo>
                        <a:pt x="0" y="1619"/>
                      </a:lnTo>
                      <a:lnTo>
                        <a:pt x="367" y="197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3" name="Rectangle 135"/>
                <p:cNvSpPr>
                  <a:spLocks noChangeArrowheads="1"/>
                </p:cNvSpPr>
                <p:nvPr/>
              </p:nvSpPr>
              <p:spPr bwMode="auto">
                <a:xfrm>
                  <a:off x="14228763" y="3360738"/>
                  <a:ext cx="868363" cy="107950"/>
                </a:xfrm>
                <a:prstGeom prst="rect">
                  <a:avLst/>
                </a:prstGeom>
                <a:solidFill>
                  <a:srgbClr val="EB5055"/>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4" name="Rectangle 136"/>
                <p:cNvSpPr>
                  <a:spLocks noChangeArrowheads="1"/>
                </p:cNvSpPr>
                <p:nvPr/>
              </p:nvSpPr>
              <p:spPr bwMode="auto">
                <a:xfrm>
                  <a:off x="13214350" y="1423988"/>
                  <a:ext cx="1882775" cy="5080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5" name="Rectangle 137"/>
                <p:cNvSpPr>
                  <a:spLocks noChangeArrowheads="1"/>
                </p:cNvSpPr>
                <p:nvPr/>
              </p:nvSpPr>
              <p:spPr bwMode="auto">
                <a:xfrm>
                  <a:off x="13214350" y="1619250"/>
                  <a:ext cx="1882775" cy="5715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6" name="Rectangle 138"/>
                <p:cNvSpPr>
                  <a:spLocks noChangeArrowheads="1"/>
                </p:cNvSpPr>
                <p:nvPr/>
              </p:nvSpPr>
              <p:spPr bwMode="auto">
                <a:xfrm>
                  <a:off x="13214350" y="1822450"/>
                  <a:ext cx="1882775" cy="5080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7" name="Rectangle 139"/>
                <p:cNvSpPr>
                  <a:spLocks noChangeArrowheads="1"/>
                </p:cNvSpPr>
                <p:nvPr/>
              </p:nvSpPr>
              <p:spPr bwMode="auto">
                <a:xfrm>
                  <a:off x="13214350" y="2019300"/>
                  <a:ext cx="1882775" cy="5715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8" name="Rectangle 140"/>
                <p:cNvSpPr>
                  <a:spLocks noChangeArrowheads="1"/>
                </p:cNvSpPr>
                <p:nvPr/>
              </p:nvSpPr>
              <p:spPr bwMode="auto">
                <a:xfrm>
                  <a:off x="13214350" y="2220913"/>
                  <a:ext cx="1882775" cy="5715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9" name="Rectangle 141"/>
                <p:cNvSpPr>
                  <a:spLocks noChangeArrowheads="1"/>
                </p:cNvSpPr>
                <p:nvPr/>
              </p:nvSpPr>
              <p:spPr bwMode="auto">
                <a:xfrm>
                  <a:off x="13214350" y="2424113"/>
                  <a:ext cx="1882775" cy="5080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0" name="Rectangle 142"/>
                <p:cNvSpPr>
                  <a:spLocks noChangeArrowheads="1"/>
                </p:cNvSpPr>
                <p:nvPr/>
              </p:nvSpPr>
              <p:spPr bwMode="auto">
                <a:xfrm>
                  <a:off x="13214350" y="2619375"/>
                  <a:ext cx="1882775" cy="5715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1" name="Rectangle 143"/>
                <p:cNvSpPr>
                  <a:spLocks noChangeArrowheads="1"/>
                </p:cNvSpPr>
                <p:nvPr/>
              </p:nvSpPr>
              <p:spPr bwMode="auto">
                <a:xfrm>
                  <a:off x="13214350" y="2822575"/>
                  <a:ext cx="1882775" cy="5080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2" name="Rectangle 144"/>
                <p:cNvSpPr>
                  <a:spLocks noChangeArrowheads="1"/>
                </p:cNvSpPr>
                <p:nvPr/>
              </p:nvSpPr>
              <p:spPr bwMode="auto">
                <a:xfrm>
                  <a:off x="13214350" y="3025775"/>
                  <a:ext cx="1882775" cy="50800"/>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3" name="Rectangle 145"/>
                <p:cNvSpPr>
                  <a:spLocks noChangeArrowheads="1"/>
                </p:cNvSpPr>
                <p:nvPr/>
              </p:nvSpPr>
              <p:spPr bwMode="auto">
                <a:xfrm>
                  <a:off x="13511213" y="1006475"/>
                  <a:ext cx="1325563" cy="106362"/>
                </a:xfrm>
                <a:prstGeom prst="rect">
                  <a:avLst/>
                </a:prstGeom>
                <a:solidFill>
                  <a:srgbClr val="A7A9A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4" name="Freeform 146"/>
                <p:cNvSpPr>
                  <a:spLocks/>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close/>
                    </a:path>
                  </a:pathLst>
                </a:custGeom>
                <a:solidFill>
                  <a:srgbClr val="BCBCB8"/>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5" name="Freeform 147"/>
                <p:cNvSpPr>
                  <a:spLocks/>
                </p:cNvSpPr>
                <p:nvPr/>
              </p:nvSpPr>
              <p:spPr bwMode="auto">
                <a:xfrm>
                  <a:off x="12915900" y="3214688"/>
                  <a:ext cx="595313" cy="557212"/>
                </a:xfrm>
                <a:custGeom>
                  <a:avLst/>
                  <a:gdLst>
                    <a:gd name="T0" fmla="*/ 375 w 375"/>
                    <a:gd name="T1" fmla="*/ 0 h 351"/>
                    <a:gd name="T2" fmla="*/ 0 w 375"/>
                    <a:gd name="T3" fmla="*/ 0 h 351"/>
                    <a:gd name="T4" fmla="*/ 367 w 375"/>
                    <a:gd name="T5" fmla="*/ 351 h 351"/>
                    <a:gd name="T6" fmla="*/ 375 w 375"/>
                    <a:gd name="T7" fmla="*/ 0 h 351"/>
                  </a:gdLst>
                  <a:ahLst/>
                  <a:cxnLst>
                    <a:cxn ang="0">
                      <a:pos x="T0" y="T1"/>
                    </a:cxn>
                    <a:cxn ang="0">
                      <a:pos x="T2" y="T3"/>
                    </a:cxn>
                    <a:cxn ang="0">
                      <a:pos x="T4" y="T5"/>
                    </a:cxn>
                    <a:cxn ang="0">
                      <a:pos x="T6" y="T7"/>
                    </a:cxn>
                  </a:cxnLst>
                  <a:rect l="0" t="0" r="r" b="b"/>
                  <a:pathLst>
                    <a:path w="375" h="351">
                      <a:moveTo>
                        <a:pt x="375" y="0"/>
                      </a:moveTo>
                      <a:lnTo>
                        <a:pt x="0" y="0"/>
                      </a:lnTo>
                      <a:lnTo>
                        <a:pt x="367" y="351"/>
                      </a:lnTo>
                      <a:lnTo>
                        <a:pt x="375"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6" name="Freeform 148"/>
                <p:cNvSpPr>
                  <a:spLocks/>
                </p:cNvSpPr>
                <p:nvPr/>
              </p:nvSpPr>
              <p:spPr bwMode="auto">
                <a:xfrm>
                  <a:off x="12915900" y="3214688"/>
                  <a:ext cx="582613" cy="557212"/>
                </a:xfrm>
                <a:custGeom>
                  <a:avLst/>
                  <a:gdLst>
                    <a:gd name="T0" fmla="*/ 351 w 367"/>
                    <a:gd name="T1" fmla="*/ 20 h 351"/>
                    <a:gd name="T2" fmla="*/ 0 w 367"/>
                    <a:gd name="T3" fmla="*/ 0 h 351"/>
                    <a:gd name="T4" fmla="*/ 367 w 367"/>
                    <a:gd name="T5" fmla="*/ 351 h 351"/>
                    <a:gd name="T6" fmla="*/ 351 w 367"/>
                    <a:gd name="T7" fmla="*/ 20 h 351"/>
                  </a:gdLst>
                  <a:ahLst/>
                  <a:cxnLst>
                    <a:cxn ang="0">
                      <a:pos x="T0" y="T1"/>
                    </a:cxn>
                    <a:cxn ang="0">
                      <a:pos x="T2" y="T3"/>
                    </a:cxn>
                    <a:cxn ang="0">
                      <a:pos x="T4" y="T5"/>
                    </a:cxn>
                    <a:cxn ang="0">
                      <a:pos x="T6" y="T7"/>
                    </a:cxn>
                  </a:cxnLst>
                  <a:rect l="0" t="0" r="r" b="b"/>
                  <a:pathLst>
                    <a:path w="367" h="351">
                      <a:moveTo>
                        <a:pt x="351" y="20"/>
                      </a:moveTo>
                      <a:lnTo>
                        <a:pt x="0" y="0"/>
                      </a:lnTo>
                      <a:lnTo>
                        <a:pt x="367" y="351"/>
                      </a:lnTo>
                      <a:lnTo>
                        <a:pt x="351" y="20"/>
                      </a:lnTo>
                      <a:close/>
                    </a:path>
                  </a:pathLst>
                </a:custGeom>
                <a:solidFill>
                  <a:srgbClr val="F2EFE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47" name="Rectangle 149"/>
                <p:cNvSpPr>
                  <a:spLocks noChangeArrowheads="1"/>
                </p:cNvSpPr>
                <p:nvPr/>
              </p:nvSpPr>
              <p:spPr bwMode="auto">
                <a:xfrm>
                  <a:off x="13682663" y="366713"/>
                  <a:ext cx="944563" cy="290512"/>
                </a:xfrm>
                <a:prstGeom prst="rect">
                  <a:avLst/>
                </a:prstGeom>
                <a:solidFill>
                  <a:srgbClr val="1E1E1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grpSp>
          <p:grpSp>
            <p:nvGrpSpPr>
              <p:cNvPr id="17" name="Group 128"/>
              <p:cNvGrpSpPr/>
              <p:nvPr/>
            </p:nvGrpSpPr>
            <p:grpSpPr>
              <a:xfrm>
                <a:off x="4915488" y="4639756"/>
                <a:ext cx="998195" cy="540472"/>
                <a:chOff x="17801829" y="5891398"/>
                <a:chExt cx="954592" cy="516864"/>
              </a:xfrm>
            </p:grpSpPr>
            <p:sp>
              <p:nvSpPr>
                <p:cNvPr id="25" name="Freeform 279"/>
                <p:cNvSpPr>
                  <a:spLocks/>
                </p:cNvSpPr>
                <p:nvPr/>
              </p:nvSpPr>
              <p:spPr bwMode="auto">
                <a:xfrm>
                  <a:off x="17801829" y="5891398"/>
                  <a:ext cx="954592" cy="516864"/>
                </a:xfrm>
                <a:custGeom>
                  <a:avLst/>
                  <a:gdLst>
                    <a:gd name="T0" fmla="*/ 115 w 167"/>
                    <a:gd name="T1" fmla="*/ 42 h 88"/>
                    <a:gd name="T2" fmla="*/ 117 w 167"/>
                    <a:gd name="T3" fmla="*/ 33 h 88"/>
                    <a:gd name="T4" fmla="*/ 83 w 167"/>
                    <a:gd name="T5" fmla="*/ 0 h 88"/>
                    <a:gd name="T6" fmla="*/ 50 w 167"/>
                    <a:gd name="T7" fmla="*/ 33 h 88"/>
                    <a:gd name="T8" fmla="*/ 51 w 167"/>
                    <a:gd name="T9" fmla="*/ 42 h 88"/>
                    <a:gd name="T10" fmla="*/ 0 w 167"/>
                    <a:gd name="T11" fmla="*/ 42 h 88"/>
                    <a:gd name="T12" fmla="*/ 0 w 167"/>
                    <a:gd name="T13" fmla="*/ 88 h 88"/>
                    <a:gd name="T14" fmla="*/ 167 w 167"/>
                    <a:gd name="T15" fmla="*/ 88 h 88"/>
                    <a:gd name="T16" fmla="*/ 167 w 167"/>
                    <a:gd name="T17" fmla="*/ 42 h 88"/>
                    <a:gd name="T18" fmla="*/ 115 w 167"/>
                    <a:gd name="T19" fmla="*/ 4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FFB03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6" name="Oval 280"/>
                <p:cNvSpPr>
                  <a:spLocks noChangeArrowheads="1"/>
                </p:cNvSpPr>
                <p:nvPr/>
              </p:nvSpPr>
              <p:spPr bwMode="auto">
                <a:xfrm>
                  <a:off x="18167266" y="5973356"/>
                  <a:ext cx="229951" cy="230011"/>
                </a:xfrm>
                <a:prstGeom prst="ellipse">
                  <a:avLst/>
                </a:prstGeom>
                <a:solidFill>
                  <a:srgbClr val="00052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grpSp>
          <p:grpSp>
            <p:nvGrpSpPr>
              <p:cNvPr id="18" name="Group 129"/>
              <p:cNvGrpSpPr/>
              <p:nvPr/>
            </p:nvGrpSpPr>
            <p:grpSpPr>
              <a:xfrm rot="1080935">
                <a:off x="2865557" y="5552197"/>
                <a:ext cx="2681043" cy="955676"/>
                <a:chOff x="485775" y="495300"/>
                <a:chExt cx="5238750" cy="1866901"/>
              </a:xfrm>
            </p:grpSpPr>
            <p:sp>
              <p:nvSpPr>
                <p:cNvPr id="19" name="Freeform 5"/>
                <p:cNvSpPr>
                  <a:spLocks/>
                </p:cNvSpPr>
                <p:nvPr/>
              </p:nvSpPr>
              <p:spPr bwMode="auto">
                <a:xfrm>
                  <a:off x="4603750" y="1674813"/>
                  <a:ext cx="1120775" cy="687388"/>
                </a:xfrm>
                <a:custGeom>
                  <a:avLst/>
                  <a:gdLst>
                    <a:gd name="T0" fmla="*/ 6 w 117"/>
                    <a:gd name="T1" fmla="*/ 29 h 71"/>
                    <a:gd name="T2" fmla="*/ 0 w 117"/>
                    <a:gd name="T3" fmla="*/ 58 h 71"/>
                    <a:gd name="T4" fmla="*/ 63 w 117"/>
                    <a:gd name="T5" fmla="*/ 71 h 71"/>
                    <a:gd name="T6" fmla="*/ 115 w 117"/>
                    <a:gd name="T7" fmla="*/ 55 h 71"/>
                    <a:gd name="T8" fmla="*/ 115 w 117"/>
                    <a:gd name="T9" fmla="*/ 55 h 71"/>
                    <a:gd name="T10" fmla="*/ 115 w 117"/>
                    <a:gd name="T11" fmla="*/ 53 h 71"/>
                    <a:gd name="T12" fmla="*/ 68 w 117"/>
                    <a:gd name="T13" fmla="*/ 43 h 71"/>
                    <a:gd name="T14" fmla="*/ 62 w 117"/>
                    <a:gd name="T15" fmla="*/ 46 h 71"/>
                    <a:gd name="T16" fmla="*/ 57 w 117"/>
                    <a:gd name="T17" fmla="*/ 39 h 71"/>
                    <a:gd name="T18" fmla="*/ 64 w 117"/>
                    <a:gd name="T19" fmla="*/ 35 h 71"/>
                    <a:gd name="T20" fmla="*/ 68 w 117"/>
                    <a:gd name="T21" fmla="*/ 40 h 71"/>
                    <a:gd name="T22" fmla="*/ 116 w 117"/>
                    <a:gd name="T23" fmla="*/ 50 h 71"/>
                    <a:gd name="T24" fmla="*/ 117 w 117"/>
                    <a:gd name="T25" fmla="*/ 48 h 71"/>
                    <a:gd name="T26" fmla="*/ 117 w 117"/>
                    <a:gd name="T27" fmla="*/ 48 h 71"/>
                    <a:gd name="T28" fmla="*/ 75 w 117"/>
                    <a:gd name="T29" fmla="*/ 13 h 71"/>
                    <a:gd name="T30" fmla="*/ 12 w 117"/>
                    <a:gd name="T31" fmla="*/ 0 h 71"/>
                    <a:gd name="T32" fmla="*/ 6 w 117"/>
                    <a:gd name="T33" fmla="*/ 2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1D8C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0" name="Freeform 6"/>
                <p:cNvSpPr>
                  <a:spLocks/>
                </p:cNvSpPr>
                <p:nvPr/>
              </p:nvSpPr>
              <p:spPr bwMode="auto">
                <a:xfrm>
                  <a:off x="1549400" y="989013"/>
                  <a:ext cx="3351213" cy="1335088"/>
                </a:xfrm>
                <a:custGeom>
                  <a:avLst/>
                  <a:gdLst>
                    <a:gd name="T0" fmla="*/ 2111 w 2111"/>
                    <a:gd name="T1" fmla="*/ 420 h 841"/>
                    <a:gd name="T2" fmla="*/ 2027 w 2111"/>
                    <a:gd name="T3" fmla="*/ 841 h 841"/>
                    <a:gd name="T4" fmla="*/ 0 w 2111"/>
                    <a:gd name="T5" fmla="*/ 426 h 841"/>
                    <a:gd name="T6" fmla="*/ 84 w 2111"/>
                    <a:gd name="T7" fmla="*/ 0 h 841"/>
                    <a:gd name="T8" fmla="*/ 2111 w 2111"/>
                    <a:gd name="T9" fmla="*/ 420 h 841"/>
                  </a:gdLst>
                  <a:ahLst/>
                  <a:cxnLst>
                    <a:cxn ang="0">
                      <a:pos x="T0" y="T1"/>
                    </a:cxn>
                    <a:cxn ang="0">
                      <a:pos x="T2" y="T3"/>
                    </a:cxn>
                    <a:cxn ang="0">
                      <a:pos x="T4" y="T5"/>
                    </a:cxn>
                    <a:cxn ang="0">
                      <a:pos x="T6" y="T7"/>
                    </a:cxn>
                    <a:cxn ang="0">
                      <a:pos x="T8" y="T9"/>
                    </a:cxn>
                  </a:cxnLst>
                  <a:rect l="0" t="0" r="r" b="b"/>
                  <a:pathLst>
                    <a:path w="2111" h="841">
                      <a:moveTo>
                        <a:pt x="2111" y="420"/>
                      </a:moveTo>
                      <a:lnTo>
                        <a:pt x="2027" y="841"/>
                      </a:lnTo>
                      <a:lnTo>
                        <a:pt x="0" y="426"/>
                      </a:lnTo>
                      <a:lnTo>
                        <a:pt x="84" y="0"/>
                      </a:lnTo>
                      <a:lnTo>
                        <a:pt x="2111" y="420"/>
                      </a:lnTo>
                      <a:close/>
                    </a:path>
                  </a:pathLst>
                </a:custGeom>
                <a:solidFill>
                  <a:srgbClr val="0EB3B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1" name="Freeform 7"/>
                <p:cNvSpPr>
                  <a:spLocks/>
                </p:cNvSpPr>
                <p:nvPr/>
              </p:nvSpPr>
              <p:spPr bwMode="auto">
                <a:xfrm>
                  <a:off x="1414463" y="958850"/>
                  <a:ext cx="3352800" cy="1344613"/>
                </a:xfrm>
                <a:custGeom>
                  <a:avLst/>
                  <a:gdLst>
                    <a:gd name="T0" fmla="*/ 2112 w 2112"/>
                    <a:gd name="T1" fmla="*/ 421 h 847"/>
                    <a:gd name="T2" fmla="*/ 2027 w 2112"/>
                    <a:gd name="T3" fmla="*/ 847 h 847"/>
                    <a:gd name="T4" fmla="*/ 0 w 2112"/>
                    <a:gd name="T5" fmla="*/ 427 h 847"/>
                    <a:gd name="T6" fmla="*/ 85 w 2112"/>
                    <a:gd name="T7" fmla="*/ 0 h 847"/>
                    <a:gd name="T8" fmla="*/ 2112 w 2112"/>
                    <a:gd name="T9" fmla="*/ 421 h 847"/>
                  </a:gdLst>
                  <a:ahLst/>
                  <a:cxnLst>
                    <a:cxn ang="0">
                      <a:pos x="T0" y="T1"/>
                    </a:cxn>
                    <a:cxn ang="0">
                      <a:pos x="T2" y="T3"/>
                    </a:cxn>
                    <a:cxn ang="0">
                      <a:pos x="T4" y="T5"/>
                    </a:cxn>
                    <a:cxn ang="0">
                      <a:pos x="T6" y="T7"/>
                    </a:cxn>
                    <a:cxn ang="0">
                      <a:pos x="T8" y="T9"/>
                    </a:cxn>
                  </a:cxnLst>
                  <a:rect l="0" t="0" r="r" b="b"/>
                  <a:pathLst>
                    <a:path w="2112" h="847">
                      <a:moveTo>
                        <a:pt x="2112" y="421"/>
                      </a:moveTo>
                      <a:lnTo>
                        <a:pt x="2027" y="847"/>
                      </a:lnTo>
                      <a:lnTo>
                        <a:pt x="0" y="427"/>
                      </a:lnTo>
                      <a:lnTo>
                        <a:pt x="85" y="0"/>
                      </a:lnTo>
                      <a:lnTo>
                        <a:pt x="2112" y="421"/>
                      </a:lnTo>
                      <a:close/>
                    </a:path>
                  </a:pathLst>
                </a:custGeom>
                <a:solidFill>
                  <a:srgbClr val="FD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2" name="Freeform 8"/>
                <p:cNvSpPr>
                  <a:spLocks/>
                </p:cNvSpPr>
                <p:nvPr/>
              </p:nvSpPr>
              <p:spPr bwMode="auto">
                <a:xfrm>
                  <a:off x="485775" y="736600"/>
                  <a:ext cx="536575" cy="862013"/>
                </a:xfrm>
                <a:custGeom>
                  <a:avLst/>
                  <a:gdLst>
                    <a:gd name="T0" fmla="*/ 37 w 56"/>
                    <a:gd name="T1" fmla="*/ 88 h 89"/>
                    <a:gd name="T2" fmla="*/ 39 w 56"/>
                    <a:gd name="T3" fmla="*/ 89 h 89"/>
                    <a:gd name="T4" fmla="*/ 56 w 56"/>
                    <a:gd name="T5" fmla="*/ 5 h 89"/>
                    <a:gd name="T6" fmla="*/ 54 w 56"/>
                    <a:gd name="T7" fmla="*/ 4 h 89"/>
                    <a:gd name="T8" fmla="*/ 5 w 56"/>
                    <a:gd name="T9" fmla="*/ 38 h 89"/>
                    <a:gd name="T10" fmla="*/ 37 w 56"/>
                    <a:gd name="T11" fmla="*/ 88 h 89"/>
                  </a:gdLst>
                  <a:ahLst/>
                  <a:cxnLst>
                    <a:cxn ang="0">
                      <a:pos x="T0" y="T1"/>
                    </a:cxn>
                    <a:cxn ang="0">
                      <a:pos x="T2" y="T3"/>
                    </a:cxn>
                    <a:cxn ang="0">
                      <a:pos x="T4" y="T5"/>
                    </a:cxn>
                    <a:cxn ang="0">
                      <a:pos x="T6" y="T7"/>
                    </a:cxn>
                    <a:cxn ang="0">
                      <a:pos x="T8" y="T9"/>
                    </a:cxn>
                    <a:cxn ang="0">
                      <a:pos x="T10" y="T11"/>
                    </a:cxn>
                  </a:cxnLst>
                  <a:rect l="0" t="0" r="r" b="b"/>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FD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3" name="Freeform 9"/>
                <p:cNvSpPr>
                  <a:spLocks/>
                </p:cNvSpPr>
                <p:nvPr/>
              </p:nvSpPr>
              <p:spPr bwMode="auto">
                <a:xfrm>
                  <a:off x="858838" y="495300"/>
                  <a:ext cx="2087563" cy="1373188"/>
                </a:xfrm>
                <a:custGeom>
                  <a:avLst/>
                  <a:gdLst>
                    <a:gd name="T0" fmla="*/ 17 w 218"/>
                    <a:gd name="T1" fmla="*/ 30 h 142"/>
                    <a:gd name="T2" fmla="*/ 0 w 218"/>
                    <a:gd name="T3" fmla="*/ 114 h 142"/>
                    <a:gd name="T4" fmla="*/ 137 w 218"/>
                    <a:gd name="T5" fmla="*/ 142 h 142"/>
                    <a:gd name="T6" fmla="*/ 145 w 218"/>
                    <a:gd name="T7" fmla="*/ 136 h 142"/>
                    <a:gd name="T8" fmla="*/ 159 w 218"/>
                    <a:gd name="T9" fmla="*/ 65 h 142"/>
                    <a:gd name="T10" fmla="*/ 154 w 218"/>
                    <a:gd name="T11" fmla="*/ 58 h 142"/>
                    <a:gd name="T12" fmla="*/ 31 w 218"/>
                    <a:gd name="T13" fmla="*/ 32 h 142"/>
                    <a:gd name="T14" fmla="*/ 54 w 218"/>
                    <a:gd name="T15" fmla="*/ 18 h 142"/>
                    <a:gd name="T16" fmla="*/ 206 w 218"/>
                    <a:gd name="T17" fmla="*/ 49 h 142"/>
                    <a:gd name="T18" fmla="*/ 206 w 218"/>
                    <a:gd name="T19" fmla="*/ 49 h 142"/>
                    <a:gd name="T20" fmla="*/ 216 w 218"/>
                    <a:gd name="T21" fmla="*/ 44 h 142"/>
                    <a:gd name="T22" fmla="*/ 216 w 218"/>
                    <a:gd name="T23" fmla="*/ 44 h 142"/>
                    <a:gd name="T24" fmla="*/ 218 w 218"/>
                    <a:gd name="T25" fmla="*/ 36 h 142"/>
                    <a:gd name="T26" fmla="*/ 57 w 218"/>
                    <a:gd name="T27" fmla="*/ 3 h 142"/>
                    <a:gd name="T28" fmla="*/ 17 w 218"/>
                    <a:gd name="T2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D8C9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4" name="Freeform 10"/>
                <p:cNvSpPr>
                  <a:spLocks/>
                </p:cNvSpPr>
                <p:nvPr/>
              </p:nvSpPr>
              <p:spPr bwMode="auto">
                <a:xfrm>
                  <a:off x="993775" y="804863"/>
                  <a:ext cx="344488" cy="850900"/>
                </a:xfrm>
                <a:custGeom>
                  <a:avLst/>
                  <a:gdLst>
                    <a:gd name="T0" fmla="*/ 114 w 217"/>
                    <a:gd name="T1" fmla="*/ 536 h 536"/>
                    <a:gd name="T2" fmla="*/ 217 w 217"/>
                    <a:gd name="T3" fmla="*/ 24 h 536"/>
                    <a:gd name="T4" fmla="*/ 102 w 217"/>
                    <a:gd name="T5" fmla="*/ 0 h 536"/>
                    <a:gd name="T6" fmla="*/ 0 w 217"/>
                    <a:gd name="T7" fmla="*/ 512 h 536"/>
                    <a:gd name="T8" fmla="*/ 114 w 217"/>
                    <a:gd name="T9" fmla="*/ 536 h 536"/>
                  </a:gdLst>
                  <a:ahLst/>
                  <a:cxnLst>
                    <a:cxn ang="0">
                      <a:pos x="T0" y="T1"/>
                    </a:cxn>
                    <a:cxn ang="0">
                      <a:pos x="T2" y="T3"/>
                    </a:cxn>
                    <a:cxn ang="0">
                      <a:pos x="T4" y="T5"/>
                    </a:cxn>
                    <a:cxn ang="0">
                      <a:pos x="T6" y="T7"/>
                    </a:cxn>
                    <a:cxn ang="0">
                      <a:pos x="T8" y="T9"/>
                    </a:cxn>
                  </a:cxnLst>
                  <a:rect l="0" t="0" r="r" b="b"/>
                  <a:pathLst>
                    <a:path w="217" h="536">
                      <a:moveTo>
                        <a:pt x="114" y="536"/>
                      </a:moveTo>
                      <a:lnTo>
                        <a:pt x="217" y="24"/>
                      </a:lnTo>
                      <a:lnTo>
                        <a:pt x="102" y="0"/>
                      </a:lnTo>
                      <a:lnTo>
                        <a:pt x="0" y="512"/>
                      </a:lnTo>
                      <a:lnTo>
                        <a:pt x="114" y="536"/>
                      </a:lnTo>
                      <a:close/>
                    </a:path>
                  </a:pathLst>
                </a:custGeom>
                <a:solidFill>
                  <a:srgbClr val="FD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en-US" sz="1200" dirty="0">
                    <a:solidFill>
                      <a:prstClr val="black"/>
                    </a:solidFill>
                    <a:latin typeface="Calibri Light"/>
                    <a:ea typeface="微软雅黑" panose="020B0503020204020204" pitchFamily="34" charset="-122"/>
                  </a:endParaRPr>
                </a:p>
              </p:txBody>
            </p:sp>
          </p:grpSp>
        </p:grpSp>
      </p:grpSp>
      <p:sp>
        <p:nvSpPr>
          <p:cNvPr id="98" name="矩形 97"/>
          <p:cNvSpPr/>
          <p:nvPr/>
        </p:nvSpPr>
        <p:spPr>
          <a:xfrm>
            <a:off x="7308190" y="2183755"/>
            <a:ext cx="3030759"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99" name="矩形 98"/>
          <p:cNvSpPr/>
          <p:nvPr/>
        </p:nvSpPr>
        <p:spPr>
          <a:xfrm>
            <a:off x="7308190" y="3181259"/>
            <a:ext cx="3030759"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100" name="矩形 99"/>
          <p:cNvSpPr/>
          <p:nvPr/>
        </p:nvSpPr>
        <p:spPr>
          <a:xfrm>
            <a:off x="7308190" y="4119617"/>
            <a:ext cx="3030759"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
        <p:nvSpPr>
          <p:cNvPr id="101" name="矩形 100"/>
          <p:cNvSpPr/>
          <p:nvPr/>
        </p:nvSpPr>
        <p:spPr>
          <a:xfrm>
            <a:off x="7308190" y="5161073"/>
            <a:ext cx="3030759" cy="284693"/>
          </a:xfrm>
          <a:prstGeom prst="rect">
            <a:avLst/>
          </a:prstGeom>
        </p:spPr>
        <p:txBody>
          <a:bodyPr wrap="square">
            <a:spAutoFit/>
          </a:bodyPr>
          <a:lstStyle/>
          <a:p>
            <a:pPr fontAlgn="base">
              <a:lnSpc>
                <a:spcPts val="1500"/>
              </a:lnSpc>
              <a:spcBef>
                <a:spcPct val="0"/>
              </a:spcBef>
              <a:spcAft>
                <a:spcPct val="0"/>
              </a:spcAft>
            </a:pPr>
            <a:r>
              <a:rPr lang="zh-CN" altLang="en-US" sz="1200">
                <a:latin typeface="微软雅黑" panose="020B0503020204020204" pitchFamily="34" charset="-122"/>
                <a:ea typeface="微软雅黑" panose="020B0503020204020204" pitchFamily="34" charset="-122"/>
                <a:sym typeface="方正姚体" panose="02010601030101010101" pitchFamily="2" charset="-122"/>
              </a:rPr>
              <a:t>双击输入替换内容双击输入替换内容</a:t>
            </a:r>
          </a:p>
        </p:txBody>
      </p:sp>
    </p:spTree>
    <p:extLst>
      <p:ext uri="{BB962C8B-B14F-4D97-AF65-F5344CB8AC3E}">
        <p14:creationId xmlns:p14="http://schemas.microsoft.com/office/powerpoint/2010/main" val="3096046676"/>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500" fill="hold"/>
                                        <p:tgtEl>
                                          <p:spTgt spid="8"/>
                                        </p:tgtEl>
                                        <p:attrNameLst>
                                          <p:attrName>ppt_w</p:attrName>
                                        </p:attrNameLst>
                                      </p:cBhvr>
                                      <p:tavLst>
                                        <p:tav tm="0">
                                          <p:val>
                                            <p:fltVal val="0"/>
                                          </p:val>
                                        </p:tav>
                                        <p:tav tm="100000">
                                          <p:val>
                                            <p:strVal val="#ppt_w"/>
                                          </p:val>
                                        </p:tav>
                                      </p:tavLst>
                                    </p:anim>
                                    <p:anim calcmode="lin" valueType="num">
                                      <p:cBhvr>
                                        <p:cTn id="41" dur="500" fill="hold"/>
                                        <p:tgtEl>
                                          <p:spTgt spid="8"/>
                                        </p:tgtEl>
                                        <p:attrNameLst>
                                          <p:attrName>ppt_h</p:attrName>
                                        </p:attrNameLst>
                                      </p:cBhvr>
                                      <p:tavLst>
                                        <p:tav tm="0">
                                          <p:val>
                                            <p:fltVal val="0"/>
                                          </p:val>
                                        </p:tav>
                                        <p:tav tm="100000">
                                          <p:val>
                                            <p:strVal val="#ppt_h"/>
                                          </p:val>
                                        </p:tav>
                                      </p:tavLst>
                                    </p:anim>
                                    <p:animEffect transition="in" filter="fade">
                                      <p:cBhvr>
                                        <p:cTn id="42" dur="500"/>
                                        <p:tgtEl>
                                          <p:spTgt spid="8"/>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fltVal val="0"/>
                                          </p:val>
                                        </p:tav>
                                        <p:tav tm="100000">
                                          <p:val>
                                            <p:strVal val="#ppt_w"/>
                                          </p:val>
                                        </p:tav>
                                      </p:tavLst>
                                    </p:anim>
                                    <p:anim calcmode="lin" valueType="num">
                                      <p:cBhvr>
                                        <p:cTn id="47" dur="500" fill="hold"/>
                                        <p:tgtEl>
                                          <p:spTgt spid="4"/>
                                        </p:tgtEl>
                                        <p:attrNameLst>
                                          <p:attrName>ppt_h</p:attrName>
                                        </p:attrNameLst>
                                      </p:cBhvr>
                                      <p:tavLst>
                                        <p:tav tm="0">
                                          <p:val>
                                            <p:fltVal val="0"/>
                                          </p:val>
                                        </p:tav>
                                        <p:tav tm="100000">
                                          <p:val>
                                            <p:strVal val="#ppt_h"/>
                                          </p:val>
                                        </p:tav>
                                      </p:tavLst>
                                    </p:anim>
                                    <p:animEffect transition="in" filter="fade">
                                      <p:cBhvr>
                                        <p:cTn id="48" dur="500"/>
                                        <p:tgtEl>
                                          <p:spTgt spid="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p:cTn id="51" dur="500" fill="hold"/>
                                        <p:tgtEl>
                                          <p:spTgt spid="7"/>
                                        </p:tgtEl>
                                        <p:attrNameLst>
                                          <p:attrName>ppt_w</p:attrName>
                                        </p:attrNameLst>
                                      </p:cBhvr>
                                      <p:tavLst>
                                        <p:tav tm="0">
                                          <p:val>
                                            <p:fltVal val="0"/>
                                          </p:val>
                                        </p:tav>
                                        <p:tav tm="100000">
                                          <p:val>
                                            <p:strVal val="#ppt_w"/>
                                          </p:val>
                                        </p:tav>
                                      </p:tavLst>
                                    </p:anim>
                                    <p:anim calcmode="lin" valueType="num">
                                      <p:cBhvr>
                                        <p:cTn id="52" dur="500" fill="hold"/>
                                        <p:tgtEl>
                                          <p:spTgt spid="7"/>
                                        </p:tgtEl>
                                        <p:attrNameLst>
                                          <p:attrName>ppt_h</p:attrName>
                                        </p:attrNameLst>
                                      </p:cBhvr>
                                      <p:tavLst>
                                        <p:tav tm="0">
                                          <p:val>
                                            <p:fltVal val="0"/>
                                          </p:val>
                                        </p:tav>
                                        <p:tav tm="100000">
                                          <p:val>
                                            <p:strVal val="#ppt_h"/>
                                          </p:val>
                                        </p:tav>
                                      </p:tavLst>
                                    </p:anim>
                                    <p:animEffect transition="in" filter="fade">
                                      <p:cBhvr>
                                        <p:cTn id="53" dur="500"/>
                                        <p:tgtEl>
                                          <p:spTgt spid="7"/>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9"/>
                                        </p:tgtEl>
                                        <p:attrNameLst>
                                          <p:attrName>style.visibility</p:attrName>
                                        </p:attrNameLst>
                                      </p:cBhvr>
                                      <p:to>
                                        <p:strVal val="visible"/>
                                      </p:to>
                                    </p:set>
                                    <p:animEffect transition="in" filter="fade">
                                      <p:cBhvr>
                                        <p:cTn id="60" dur="500"/>
                                        <p:tgtEl>
                                          <p:spTgt spid="9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fade">
                                      <p:cBhvr>
                                        <p:cTn id="63" dur="500"/>
                                        <p:tgtEl>
                                          <p:spTgt spid="10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1"/>
                                        </p:tgtEl>
                                        <p:attrNameLst>
                                          <p:attrName>style.visibility</p:attrName>
                                        </p:attrNameLst>
                                      </p:cBhvr>
                                      <p:to>
                                        <p:strVal val="visible"/>
                                      </p:to>
                                    </p:set>
                                    <p:animEffect transition="in" filter="fade">
                                      <p:cBhvr>
                                        <p:cTn id="6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98" grpId="0"/>
      <p:bldP spid="99" grpId="0"/>
      <p:bldP spid="100" grpId="0"/>
      <p:bldP spid="10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68294" y="1382740"/>
            <a:ext cx="4385524" cy="4907904"/>
            <a:chOff x="3126219" y="1037055"/>
            <a:chExt cx="3289143" cy="3680928"/>
          </a:xfrm>
        </p:grpSpPr>
        <p:sp>
          <p:nvSpPr>
            <p:cNvPr id="22" name="Freeform 5"/>
            <p:cNvSpPr>
              <a:spLocks/>
            </p:cNvSpPr>
            <p:nvPr/>
          </p:nvSpPr>
          <p:spPr bwMode="auto">
            <a:xfrm>
              <a:off x="3577234" y="1037055"/>
              <a:ext cx="2181657" cy="1301220"/>
            </a:xfrm>
            <a:custGeom>
              <a:avLst/>
              <a:gdLst>
                <a:gd name="T0" fmla="*/ 1495 w 1495"/>
                <a:gd name="T1" fmla="*/ 197 h 892"/>
                <a:gd name="T2" fmla="*/ 1475 w 1495"/>
                <a:gd name="T3" fmla="*/ 197 h 892"/>
                <a:gd name="T4" fmla="*/ 1475 w 1495"/>
                <a:gd name="T5" fmla="*/ 204 h 892"/>
                <a:gd name="T6" fmla="*/ 740 w 1495"/>
                <a:gd name="T7" fmla="*/ 0 h 892"/>
                <a:gd name="T8" fmla="*/ 32 w 1495"/>
                <a:gd name="T9" fmla="*/ 269 h 892"/>
                <a:gd name="T10" fmla="*/ 0 w 1495"/>
                <a:gd name="T11" fmla="*/ 269 h 892"/>
                <a:gd name="T12" fmla="*/ 0 w 1495"/>
                <a:gd name="T13" fmla="*/ 281 h 892"/>
                <a:gd name="T14" fmla="*/ 0 w 1495"/>
                <a:gd name="T15" fmla="*/ 281 h 892"/>
                <a:gd name="T16" fmla="*/ 0 w 1495"/>
                <a:gd name="T17" fmla="*/ 281 h 892"/>
                <a:gd name="T18" fmla="*/ 311 w 1495"/>
                <a:gd name="T19" fmla="*/ 392 h 892"/>
                <a:gd name="T20" fmla="*/ 311 w 1495"/>
                <a:gd name="T21" fmla="*/ 392 h 892"/>
                <a:gd name="T22" fmla="*/ 325 w 1495"/>
                <a:gd name="T23" fmla="*/ 685 h 892"/>
                <a:gd name="T24" fmla="*/ 1158 w 1495"/>
                <a:gd name="T25" fmla="*/ 641 h 892"/>
                <a:gd name="T26" fmla="*/ 1144 w 1495"/>
                <a:gd name="T27" fmla="*/ 360 h 892"/>
                <a:gd name="T28" fmla="*/ 1280 w 1495"/>
                <a:gd name="T29" fmla="*/ 302 h 892"/>
                <a:gd name="T30" fmla="*/ 1287 w 1495"/>
                <a:gd name="T31" fmla="*/ 451 h 892"/>
                <a:gd name="T32" fmla="*/ 1270 w 1495"/>
                <a:gd name="T33" fmla="*/ 477 h 892"/>
                <a:gd name="T34" fmla="*/ 1281 w 1495"/>
                <a:gd name="T35" fmla="*/ 497 h 892"/>
                <a:gd name="T36" fmla="*/ 1278 w 1495"/>
                <a:gd name="T37" fmla="*/ 635 h 892"/>
                <a:gd name="T38" fmla="*/ 1304 w 1495"/>
                <a:gd name="T39" fmla="*/ 633 h 892"/>
                <a:gd name="T40" fmla="*/ 1331 w 1495"/>
                <a:gd name="T41" fmla="*/ 632 h 892"/>
                <a:gd name="T42" fmla="*/ 1314 w 1495"/>
                <a:gd name="T43" fmla="*/ 495 h 892"/>
                <a:gd name="T44" fmla="*/ 1323 w 1495"/>
                <a:gd name="T45" fmla="*/ 474 h 892"/>
                <a:gd name="T46" fmla="*/ 1304 w 1495"/>
                <a:gd name="T47" fmla="*/ 450 h 892"/>
                <a:gd name="T48" fmla="*/ 1297 w 1495"/>
                <a:gd name="T49" fmla="*/ 294 h 892"/>
                <a:gd name="T50" fmla="*/ 1495 w 1495"/>
                <a:gd name="T51" fmla="*/ 209 h 892"/>
                <a:gd name="T52" fmla="*/ 1495 w 1495"/>
                <a:gd name="T53" fmla="*/ 197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5" h="892">
                  <a:moveTo>
                    <a:pt x="1495" y="197"/>
                  </a:moveTo>
                  <a:cubicBezTo>
                    <a:pt x="1475" y="197"/>
                    <a:pt x="1475" y="197"/>
                    <a:pt x="1475" y="197"/>
                  </a:cubicBezTo>
                  <a:cubicBezTo>
                    <a:pt x="1475" y="204"/>
                    <a:pt x="1475" y="204"/>
                    <a:pt x="1475" y="204"/>
                  </a:cubicBezTo>
                  <a:cubicBezTo>
                    <a:pt x="740" y="0"/>
                    <a:pt x="740" y="0"/>
                    <a:pt x="740" y="0"/>
                  </a:cubicBezTo>
                  <a:cubicBezTo>
                    <a:pt x="32" y="269"/>
                    <a:pt x="32" y="269"/>
                    <a:pt x="32" y="269"/>
                  </a:cubicBezTo>
                  <a:cubicBezTo>
                    <a:pt x="0" y="269"/>
                    <a:pt x="0" y="269"/>
                    <a:pt x="0" y="269"/>
                  </a:cubicBezTo>
                  <a:cubicBezTo>
                    <a:pt x="0" y="281"/>
                    <a:pt x="0" y="281"/>
                    <a:pt x="0" y="281"/>
                  </a:cubicBezTo>
                  <a:cubicBezTo>
                    <a:pt x="0" y="281"/>
                    <a:pt x="0" y="281"/>
                    <a:pt x="0" y="281"/>
                  </a:cubicBezTo>
                  <a:cubicBezTo>
                    <a:pt x="0" y="281"/>
                    <a:pt x="0" y="281"/>
                    <a:pt x="0" y="281"/>
                  </a:cubicBezTo>
                  <a:cubicBezTo>
                    <a:pt x="311" y="392"/>
                    <a:pt x="311" y="392"/>
                    <a:pt x="311" y="392"/>
                  </a:cubicBezTo>
                  <a:cubicBezTo>
                    <a:pt x="311" y="392"/>
                    <a:pt x="311" y="392"/>
                    <a:pt x="311" y="392"/>
                  </a:cubicBezTo>
                  <a:cubicBezTo>
                    <a:pt x="325" y="685"/>
                    <a:pt x="325" y="685"/>
                    <a:pt x="325" y="685"/>
                  </a:cubicBezTo>
                  <a:cubicBezTo>
                    <a:pt x="325" y="685"/>
                    <a:pt x="752" y="892"/>
                    <a:pt x="1158" y="641"/>
                  </a:cubicBezTo>
                  <a:cubicBezTo>
                    <a:pt x="1144" y="360"/>
                    <a:pt x="1144" y="360"/>
                    <a:pt x="1144" y="360"/>
                  </a:cubicBezTo>
                  <a:cubicBezTo>
                    <a:pt x="1280" y="302"/>
                    <a:pt x="1280" y="302"/>
                    <a:pt x="1280" y="302"/>
                  </a:cubicBezTo>
                  <a:cubicBezTo>
                    <a:pt x="1287" y="451"/>
                    <a:pt x="1287" y="451"/>
                    <a:pt x="1287" y="451"/>
                  </a:cubicBezTo>
                  <a:cubicBezTo>
                    <a:pt x="1277" y="455"/>
                    <a:pt x="1270" y="465"/>
                    <a:pt x="1270" y="477"/>
                  </a:cubicBezTo>
                  <a:cubicBezTo>
                    <a:pt x="1271" y="485"/>
                    <a:pt x="1275" y="492"/>
                    <a:pt x="1281" y="497"/>
                  </a:cubicBezTo>
                  <a:cubicBezTo>
                    <a:pt x="1264" y="533"/>
                    <a:pt x="1278" y="635"/>
                    <a:pt x="1278" y="635"/>
                  </a:cubicBezTo>
                  <a:cubicBezTo>
                    <a:pt x="1304" y="633"/>
                    <a:pt x="1304" y="633"/>
                    <a:pt x="1304" y="633"/>
                  </a:cubicBezTo>
                  <a:cubicBezTo>
                    <a:pt x="1331" y="632"/>
                    <a:pt x="1331" y="632"/>
                    <a:pt x="1331" y="632"/>
                  </a:cubicBezTo>
                  <a:cubicBezTo>
                    <a:pt x="1331" y="632"/>
                    <a:pt x="1335" y="529"/>
                    <a:pt x="1314" y="495"/>
                  </a:cubicBezTo>
                  <a:cubicBezTo>
                    <a:pt x="1320" y="490"/>
                    <a:pt x="1323" y="483"/>
                    <a:pt x="1323" y="474"/>
                  </a:cubicBezTo>
                  <a:cubicBezTo>
                    <a:pt x="1323" y="463"/>
                    <a:pt x="1315" y="453"/>
                    <a:pt x="1304" y="450"/>
                  </a:cubicBezTo>
                  <a:cubicBezTo>
                    <a:pt x="1297" y="294"/>
                    <a:pt x="1297" y="294"/>
                    <a:pt x="1297" y="294"/>
                  </a:cubicBezTo>
                  <a:cubicBezTo>
                    <a:pt x="1495" y="209"/>
                    <a:pt x="1495" y="209"/>
                    <a:pt x="1495" y="209"/>
                  </a:cubicBezTo>
                  <a:lnTo>
                    <a:pt x="1495" y="197"/>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Freeform 7"/>
            <p:cNvSpPr>
              <a:spLocks/>
            </p:cNvSpPr>
            <p:nvPr/>
          </p:nvSpPr>
          <p:spPr bwMode="auto">
            <a:xfrm>
              <a:off x="3711737" y="2704763"/>
              <a:ext cx="1632541" cy="1077871"/>
            </a:xfrm>
            <a:custGeom>
              <a:avLst/>
              <a:gdLst>
                <a:gd name="T0" fmla="*/ 1119 w 1119"/>
                <a:gd name="T1" fmla="*/ 439 h 739"/>
                <a:gd name="T2" fmla="*/ 1092 w 1119"/>
                <a:gd name="T3" fmla="*/ 439 h 739"/>
                <a:gd name="T4" fmla="*/ 1065 w 1119"/>
                <a:gd name="T5" fmla="*/ 419 h 739"/>
                <a:gd name="T6" fmla="*/ 1011 w 1119"/>
                <a:gd name="T7" fmla="*/ 324 h 739"/>
                <a:gd name="T8" fmla="*/ 975 w 1119"/>
                <a:gd name="T9" fmla="*/ 262 h 739"/>
                <a:gd name="T10" fmla="*/ 974 w 1119"/>
                <a:gd name="T11" fmla="*/ 261 h 739"/>
                <a:gd name="T12" fmla="*/ 973 w 1119"/>
                <a:gd name="T13" fmla="*/ 252 h 739"/>
                <a:gd name="T14" fmla="*/ 973 w 1119"/>
                <a:gd name="T15" fmla="*/ 249 h 739"/>
                <a:gd name="T16" fmla="*/ 972 w 1119"/>
                <a:gd name="T17" fmla="*/ 240 h 739"/>
                <a:gd name="T18" fmla="*/ 972 w 1119"/>
                <a:gd name="T19" fmla="*/ 239 h 739"/>
                <a:gd name="T20" fmla="*/ 246 w 1119"/>
                <a:gd name="T21" fmla="*/ 17 h 739"/>
                <a:gd name="T22" fmla="*/ 237 w 1119"/>
                <a:gd name="T23" fmla="*/ 0 h 739"/>
                <a:gd name="T24" fmla="*/ 237 w 1119"/>
                <a:gd name="T25" fmla="*/ 12 h 739"/>
                <a:gd name="T26" fmla="*/ 348 w 1119"/>
                <a:gd name="T27" fmla="*/ 121 h 739"/>
                <a:gd name="T28" fmla="*/ 391 w 1119"/>
                <a:gd name="T29" fmla="*/ 242 h 739"/>
                <a:gd name="T30" fmla="*/ 424 w 1119"/>
                <a:gd name="T31" fmla="*/ 336 h 739"/>
                <a:gd name="T32" fmla="*/ 400 w 1119"/>
                <a:gd name="T33" fmla="*/ 399 h 739"/>
                <a:gd name="T34" fmla="*/ 378 w 1119"/>
                <a:gd name="T35" fmla="*/ 468 h 739"/>
                <a:gd name="T36" fmla="*/ 25 w 1119"/>
                <a:gd name="T37" fmla="*/ 629 h 739"/>
                <a:gd name="T38" fmla="*/ 0 w 1119"/>
                <a:gd name="T39" fmla="*/ 629 h 739"/>
                <a:gd name="T40" fmla="*/ 0 w 1119"/>
                <a:gd name="T41" fmla="*/ 641 h 739"/>
                <a:gd name="T42" fmla="*/ 961 w 1119"/>
                <a:gd name="T43" fmla="*/ 546 h 739"/>
                <a:gd name="T44" fmla="*/ 1119 w 1119"/>
                <a:gd name="T45" fmla="*/ 451 h 739"/>
                <a:gd name="T46" fmla="*/ 1119 w 1119"/>
                <a:gd name="T47" fmla="*/ 451 h 739"/>
                <a:gd name="T48" fmla="*/ 1119 w 1119"/>
                <a:gd name="T49" fmla="*/ 451 h 739"/>
                <a:gd name="T50" fmla="*/ 1119 w 1119"/>
                <a:gd name="T51" fmla="*/ 4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9" h="739">
                  <a:moveTo>
                    <a:pt x="1119" y="439"/>
                  </a:moveTo>
                  <a:cubicBezTo>
                    <a:pt x="1092" y="439"/>
                    <a:pt x="1092" y="439"/>
                    <a:pt x="1092" y="439"/>
                  </a:cubicBezTo>
                  <a:cubicBezTo>
                    <a:pt x="1080" y="432"/>
                    <a:pt x="1070" y="426"/>
                    <a:pt x="1065" y="419"/>
                  </a:cubicBezTo>
                  <a:cubicBezTo>
                    <a:pt x="1045" y="394"/>
                    <a:pt x="1021" y="351"/>
                    <a:pt x="1011" y="324"/>
                  </a:cubicBezTo>
                  <a:cubicBezTo>
                    <a:pt x="1000" y="296"/>
                    <a:pt x="980" y="297"/>
                    <a:pt x="975" y="262"/>
                  </a:cubicBezTo>
                  <a:cubicBezTo>
                    <a:pt x="975" y="262"/>
                    <a:pt x="974" y="261"/>
                    <a:pt x="974" y="261"/>
                  </a:cubicBezTo>
                  <a:cubicBezTo>
                    <a:pt x="974" y="258"/>
                    <a:pt x="974" y="255"/>
                    <a:pt x="973" y="252"/>
                  </a:cubicBezTo>
                  <a:cubicBezTo>
                    <a:pt x="973" y="251"/>
                    <a:pt x="973" y="250"/>
                    <a:pt x="973" y="249"/>
                  </a:cubicBezTo>
                  <a:cubicBezTo>
                    <a:pt x="972" y="246"/>
                    <a:pt x="972" y="243"/>
                    <a:pt x="972" y="240"/>
                  </a:cubicBezTo>
                  <a:cubicBezTo>
                    <a:pt x="972" y="240"/>
                    <a:pt x="972" y="240"/>
                    <a:pt x="972" y="239"/>
                  </a:cubicBezTo>
                  <a:cubicBezTo>
                    <a:pt x="670" y="187"/>
                    <a:pt x="407" y="87"/>
                    <a:pt x="246" y="17"/>
                  </a:cubicBezTo>
                  <a:cubicBezTo>
                    <a:pt x="237" y="0"/>
                    <a:pt x="237" y="0"/>
                    <a:pt x="237" y="0"/>
                  </a:cubicBezTo>
                  <a:cubicBezTo>
                    <a:pt x="237" y="12"/>
                    <a:pt x="237" y="12"/>
                    <a:pt x="237" y="12"/>
                  </a:cubicBezTo>
                  <a:cubicBezTo>
                    <a:pt x="254" y="73"/>
                    <a:pt x="275" y="134"/>
                    <a:pt x="348" y="121"/>
                  </a:cubicBezTo>
                  <a:cubicBezTo>
                    <a:pt x="348" y="121"/>
                    <a:pt x="378" y="210"/>
                    <a:pt x="391" y="242"/>
                  </a:cubicBezTo>
                  <a:cubicBezTo>
                    <a:pt x="404" y="273"/>
                    <a:pt x="424" y="336"/>
                    <a:pt x="424" y="336"/>
                  </a:cubicBezTo>
                  <a:cubicBezTo>
                    <a:pt x="424" y="336"/>
                    <a:pt x="409" y="341"/>
                    <a:pt x="400" y="399"/>
                  </a:cubicBezTo>
                  <a:cubicBezTo>
                    <a:pt x="391" y="458"/>
                    <a:pt x="378" y="468"/>
                    <a:pt x="378" y="468"/>
                  </a:cubicBezTo>
                  <a:cubicBezTo>
                    <a:pt x="378" y="468"/>
                    <a:pt x="169" y="560"/>
                    <a:pt x="25" y="629"/>
                  </a:cubicBezTo>
                  <a:cubicBezTo>
                    <a:pt x="0" y="629"/>
                    <a:pt x="0" y="629"/>
                    <a:pt x="0" y="629"/>
                  </a:cubicBezTo>
                  <a:cubicBezTo>
                    <a:pt x="0" y="641"/>
                    <a:pt x="0" y="641"/>
                    <a:pt x="0" y="641"/>
                  </a:cubicBezTo>
                  <a:cubicBezTo>
                    <a:pt x="438" y="739"/>
                    <a:pt x="760" y="648"/>
                    <a:pt x="961" y="546"/>
                  </a:cubicBezTo>
                  <a:cubicBezTo>
                    <a:pt x="1021" y="516"/>
                    <a:pt x="1074" y="483"/>
                    <a:pt x="1119" y="451"/>
                  </a:cubicBezTo>
                  <a:cubicBezTo>
                    <a:pt x="1119" y="451"/>
                    <a:pt x="1119" y="451"/>
                    <a:pt x="1119" y="451"/>
                  </a:cubicBezTo>
                  <a:cubicBezTo>
                    <a:pt x="1119" y="451"/>
                    <a:pt x="1119" y="451"/>
                    <a:pt x="1119" y="451"/>
                  </a:cubicBezTo>
                  <a:lnTo>
                    <a:pt x="1119" y="439"/>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Freeform 9"/>
            <p:cNvSpPr>
              <a:spLocks/>
            </p:cNvSpPr>
            <p:nvPr/>
          </p:nvSpPr>
          <p:spPr bwMode="auto">
            <a:xfrm>
              <a:off x="3631528" y="3377276"/>
              <a:ext cx="2198932" cy="1340707"/>
            </a:xfrm>
            <a:custGeom>
              <a:avLst/>
              <a:gdLst>
                <a:gd name="T0" fmla="*/ 1467 w 1507"/>
                <a:gd name="T1" fmla="*/ 47 h 919"/>
                <a:gd name="T2" fmla="*/ 1467 w 1507"/>
                <a:gd name="T3" fmla="*/ 49 h 919"/>
                <a:gd name="T4" fmla="*/ 1326 w 1507"/>
                <a:gd name="T5" fmla="*/ 26 h 919"/>
                <a:gd name="T6" fmla="*/ 1202 w 1507"/>
                <a:gd name="T7" fmla="*/ 0 h 919"/>
                <a:gd name="T8" fmla="*/ 1027 w 1507"/>
                <a:gd name="T9" fmla="*/ 107 h 919"/>
                <a:gd name="T10" fmla="*/ 548 w 1507"/>
                <a:gd name="T11" fmla="*/ 241 h 919"/>
                <a:gd name="T12" fmla="*/ 21 w 1507"/>
                <a:gd name="T13" fmla="*/ 197 h 919"/>
                <a:gd name="T14" fmla="*/ 16 w 1507"/>
                <a:gd name="T15" fmla="*/ 199 h 919"/>
                <a:gd name="T16" fmla="*/ 16 w 1507"/>
                <a:gd name="T17" fmla="*/ 196 h 919"/>
                <a:gd name="T18" fmla="*/ 0 w 1507"/>
                <a:gd name="T19" fmla="*/ 196 h 919"/>
                <a:gd name="T20" fmla="*/ 0 w 1507"/>
                <a:gd name="T21" fmla="*/ 208 h 919"/>
                <a:gd name="T22" fmla="*/ 0 w 1507"/>
                <a:gd name="T23" fmla="*/ 208 h 919"/>
                <a:gd name="T24" fmla="*/ 0 w 1507"/>
                <a:gd name="T25" fmla="*/ 208 h 919"/>
                <a:gd name="T26" fmla="*/ 1110 w 1507"/>
                <a:gd name="T27" fmla="*/ 919 h 919"/>
                <a:gd name="T28" fmla="*/ 1293 w 1507"/>
                <a:gd name="T29" fmla="*/ 919 h 919"/>
                <a:gd name="T30" fmla="*/ 1507 w 1507"/>
                <a:gd name="T31" fmla="*/ 61 h 919"/>
                <a:gd name="T32" fmla="*/ 1507 w 1507"/>
                <a:gd name="T33" fmla="*/ 61 h 919"/>
                <a:gd name="T34" fmla="*/ 1507 w 1507"/>
                <a:gd name="T35" fmla="*/ 47 h 919"/>
                <a:gd name="T36" fmla="*/ 1467 w 1507"/>
                <a:gd name="T37" fmla="*/ 4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7" h="919">
                  <a:moveTo>
                    <a:pt x="1467" y="47"/>
                  </a:moveTo>
                  <a:cubicBezTo>
                    <a:pt x="1467" y="49"/>
                    <a:pt x="1467" y="49"/>
                    <a:pt x="1467" y="49"/>
                  </a:cubicBezTo>
                  <a:cubicBezTo>
                    <a:pt x="1423" y="38"/>
                    <a:pt x="1373" y="32"/>
                    <a:pt x="1326" y="26"/>
                  </a:cubicBezTo>
                  <a:cubicBezTo>
                    <a:pt x="1282" y="21"/>
                    <a:pt x="1239" y="11"/>
                    <a:pt x="1202" y="0"/>
                  </a:cubicBezTo>
                  <a:cubicBezTo>
                    <a:pt x="1153" y="36"/>
                    <a:pt x="1095" y="73"/>
                    <a:pt x="1027" y="107"/>
                  </a:cubicBezTo>
                  <a:cubicBezTo>
                    <a:pt x="880" y="181"/>
                    <a:pt x="719" y="226"/>
                    <a:pt x="548" y="241"/>
                  </a:cubicBezTo>
                  <a:cubicBezTo>
                    <a:pt x="381" y="256"/>
                    <a:pt x="204" y="241"/>
                    <a:pt x="21" y="197"/>
                  </a:cubicBezTo>
                  <a:cubicBezTo>
                    <a:pt x="20" y="198"/>
                    <a:pt x="18" y="198"/>
                    <a:pt x="16" y="199"/>
                  </a:cubicBezTo>
                  <a:cubicBezTo>
                    <a:pt x="16" y="196"/>
                    <a:pt x="16" y="196"/>
                    <a:pt x="16" y="196"/>
                  </a:cubicBezTo>
                  <a:cubicBezTo>
                    <a:pt x="0" y="196"/>
                    <a:pt x="0" y="196"/>
                    <a:pt x="0" y="196"/>
                  </a:cubicBezTo>
                  <a:cubicBezTo>
                    <a:pt x="0" y="208"/>
                    <a:pt x="0" y="208"/>
                    <a:pt x="0" y="208"/>
                  </a:cubicBezTo>
                  <a:cubicBezTo>
                    <a:pt x="0" y="208"/>
                    <a:pt x="0" y="208"/>
                    <a:pt x="0" y="208"/>
                  </a:cubicBezTo>
                  <a:cubicBezTo>
                    <a:pt x="0" y="208"/>
                    <a:pt x="0" y="208"/>
                    <a:pt x="0" y="208"/>
                  </a:cubicBezTo>
                  <a:cubicBezTo>
                    <a:pt x="1110" y="919"/>
                    <a:pt x="1110" y="919"/>
                    <a:pt x="1110" y="919"/>
                  </a:cubicBezTo>
                  <a:cubicBezTo>
                    <a:pt x="1293" y="919"/>
                    <a:pt x="1293" y="919"/>
                    <a:pt x="1293" y="919"/>
                  </a:cubicBezTo>
                  <a:cubicBezTo>
                    <a:pt x="1507" y="61"/>
                    <a:pt x="1507" y="61"/>
                    <a:pt x="1507" y="61"/>
                  </a:cubicBezTo>
                  <a:cubicBezTo>
                    <a:pt x="1507" y="61"/>
                    <a:pt x="1507" y="61"/>
                    <a:pt x="1507" y="61"/>
                  </a:cubicBezTo>
                  <a:cubicBezTo>
                    <a:pt x="1507" y="47"/>
                    <a:pt x="1507" y="47"/>
                    <a:pt x="1507" y="47"/>
                  </a:cubicBezTo>
                  <a:lnTo>
                    <a:pt x="1467" y="47"/>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11"/>
            <p:cNvSpPr>
              <a:spLocks/>
            </p:cNvSpPr>
            <p:nvPr/>
          </p:nvSpPr>
          <p:spPr bwMode="auto">
            <a:xfrm>
              <a:off x="5554669" y="3475993"/>
              <a:ext cx="860693" cy="1241989"/>
            </a:xfrm>
            <a:custGeom>
              <a:avLst/>
              <a:gdLst>
                <a:gd name="T0" fmla="*/ 589 w 590"/>
                <a:gd name="T1" fmla="*/ 839 h 851"/>
                <a:gd name="T2" fmla="*/ 551 w 590"/>
                <a:gd name="T3" fmla="*/ 335 h 851"/>
                <a:gd name="T4" fmla="*/ 509 w 590"/>
                <a:gd name="T5" fmla="*/ 245 h 851"/>
                <a:gd name="T6" fmla="*/ 333 w 590"/>
                <a:gd name="T7" fmla="*/ 103 h 851"/>
                <a:gd name="T8" fmla="*/ 300 w 590"/>
                <a:gd name="T9" fmla="*/ 79 h 851"/>
                <a:gd name="T10" fmla="*/ 249 w 590"/>
                <a:gd name="T11" fmla="*/ 20 h 851"/>
                <a:gd name="T12" fmla="*/ 212 w 590"/>
                <a:gd name="T13" fmla="*/ 0 h 851"/>
                <a:gd name="T14" fmla="*/ 3 w 590"/>
                <a:gd name="T15" fmla="*/ 839 h 851"/>
                <a:gd name="T16" fmla="*/ 0 w 590"/>
                <a:gd name="T17" fmla="*/ 839 h 851"/>
                <a:gd name="T18" fmla="*/ 0 w 590"/>
                <a:gd name="T19" fmla="*/ 851 h 851"/>
                <a:gd name="T20" fmla="*/ 590 w 590"/>
                <a:gd name="T21" fmla="*/ 851 h 851"/>
                <a:gd name="T22" fmla="*/ 590 w 590"/>
                <a:gd name="T23" fmla="*/ 839 h 851"/>
                <a:gd name="T24" fmla="*/ 589 w 590"/>
                <a:gd name="T25" fmla="*/ 839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0" h="851">
                  <a:moveTo>
                    <a:pt x="589" y="839"/>
                  </a:moveTo>
                  <a:cubicBezTo>
                    <a:pt x="584" y="763"/>
                    <a:pt x="559" y="363"/>
                    <a:pt x="551" y="335"/>
                  </a:cubicBezTo>
                  <a:cubicBezTo>
                    <a:pt x="541" y="303"/>
                    <a:pt x="535" y="269"/>
                    <a:pt x="509" y="245"/>
                  </a:cubicBezTo>
                  <a:cubicBezTo>
                    <a:pt x="484" y="221"/>
                    <a:pt x="340" y="123"/>
                    <a:pt x="333" y="103"/>
                  </a:cubicBezTo>
                  <a:cubicBezTo>
                    <a:pt x="326" y="83"/>
                    <a:pt x="300" y="79"/>
                    <a:pt x="300" y="79"/>
                  </a:cubicBezTo>
                  <a:cubicBezTo>
                    <a:pt x="300" y="79"/>
                    <a:pt x="298" y="56"/>
                    <a:pt x="249" y="20"/>
                  </a:cubicBezTo>
                  <a:cubicBezTo>
                    <a:pt x="238" y="12"/>
                    <a:pt x="226" y="6"/>
                    <a:pt x="212" y="0"/>
                  </a:cubicBezTo>
                  <a:cubicBezTo>
                    <a:pt x="3" y="839"/>
                    <a:pt x="3" y="839"/>
                    <a:pt x="3" y="839"/>
                  </a:cubicBezTo>
                  <a:cubicBezTo>
                    <a:pt x="0" y="839"/>
                    <a:pt x="0" y="839"/>
                    <a:pt x="0" y="839"/>
                  </a:cubicBezTo>
                  <a:cubicBezTo>
                    <a:pt x="0" y="851"/>
                    <a:pt x="0" y="851"/>
                    <a:pt x="0" y="851"/>
                  </a:cubicBezTo>
                  <a:cubicBezTo>
                    <a:pt x="590" y="851"/>
                    <a:pt x="590" y="851"/>
                    <a:pt x="590" y="851"/>
                  </a:cubicBezTo>
                  <a:cubicBezTo>
                    <a:pt x="590" y="839"/>
                    <a:pt x="590" y="839"/>
                    <a:pt x="590" y="839"/>
                  </a:cubicBezTo>
                  <a:lnTo>
                    <a:pt x="589" y="839"/>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13"/>
            <p:cNvSpPr>
              <a:spLocks/>
            </p:cNvSpPr>
            <p:nvPr/>
          </p:nvSpPr>
          <p:spPr bwMode="auto">
            <a:xfrm>
              <a:off x="3126219" y="3699342"/>
              <a:ext cx="2059494" cy="1018641"/>
            </a:xfrm>
            <a:custGeom>
              <a:avLst/>
              <a:gdLst>
                <a:gd name="T0" fmla="*/ 1392 w 1411"/>
                <a:gd name="T1" fmla="*/ 686 h 698"/>
                <a:gd name="T2" fmla="*/ 321 w 1411"/>
                <a:gd name="T3" fmla="*/ 0 h 698"/>
                <a:gd name="T4" fmla="*/ 298 w 1411"/>
                <a:gd name="T5" fmla="*/ 16 h 698"/>
                <a:gd name="T6" fmla="*/ 115 w 1411"/>
                <a:gd name="T7" fmla="*/ 311 h 698"/>
                <a:gd name="T8" fmla="*/ 4 w 1411"/>
                <a:gd name="T9" fmla="*/ 686 h 698"/>
                <a:gd name="T10" fmla="*/ 0 w 1411"/>
                <a:gd name="T11" fmla="*/ 686 h 698"/>
                <a:gd name="T12" fmla="*/ 0 w 1411"/>
                <a:gd name="T13" fmla="*/ 698 h 698"/>
                <a:gd name="T14" fmla="*/ 1411 w 1411"/>
                <a:gd name="T15" fmla="*/ 698 h 698"/>
                <a:gd name="T16" fmla="*/ 1411 w 1411"/>
                <a:gd name="T17" fmla="*/ 686 h 698"/>
                <a:gd name="T18" fmla="*/ 1392 w 1411"/>
                <a:gd name="T19" fmla="*/ 686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1" h="698">
                  <a:moveTo>
                    <a:pt x="1392" y="686"/>
                  </a:moveTo>
                  <a:cubicBezTo>
                    <a:pt x="321" y="0"/>
                    <a:pt x="321" y="0"/>
                    <a:pt x="321" y="0"/>
                  </a:cubicBezTo>
                  <a:cubicBezTo>
                    <a:pt x="310" y="7"/>
                    <a:pt x="302" y="12"/>
                    <a:pt x="298" y="16"/>
                  </a:cubicBezTo>
                  <a:cubicBezTo>
                    <a:pt x="252" y="55"/>
                    <a:pt x="140" y="169"/>
                    <a:pt x="115" y="311"/>
                  </a:cubicBezTo>
                  <a:cubicBezTo>
                    <a:pt x="103" y="380"/>
                    <a:pt x="53" y="531"/>
                    <a:pt x="4" y="686"/>
                  </a:cubicBezTo>
                  <a:cubicBezTo>
                    <a:pt x="0" y="686"/>
                    <a:pt x="0" y="686"/>
                    <a:pt x="0" y="686"/>
                  </a:cubicBezTo>
                  <a:cubicBezTo>
                    <a:pt x="0" y="698"/>
                    <a:pt x="0" y="698"/>
                    <a:pt x="0" y="698"/>
                  </a:cubicBezTo>
                  <a:cubicBezTo>
                    <a:pt x="1411" y="698"/>
                    <a:pt x="1411" y="698"/>
                    <a:pt x="1411" y="698"/>
                  </a:cubicBezTo>
                  <a:cubicBezTo>
                    <a:pt x="1411" y="686"/>
                    <a:pt x="1411" y="686"/>
                    <a:pt x="1411" y="686"/>
                  </a:cubicBezTo>
                  <a:lnTo>
                    <a:pt x="1392" y="686"/>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16"/>
            <p:cNvSpPr>
              <a:spLocks/>
            </p:cNvSpPr>
            <p:nvPr/>
          </p:nvSpPr>
          <p:spPr bwMode="auto">
            <a:xfrm>
              <a:off x="3978891" y="1999551"/>
              <a:ext cx="1336388" cy="1001365"/>
            </a:xfrm>
            <a:custGeom>
              <a:avLst/>
              <a:gdLst>
                <a:gd name="T0" fmla="*/ 42 w 916"/>
                <a:gd name="T1" fmla="*/ 442 h 686"/>
                <a:gd name="T2" fmla="*/ 45 w 916"/>
                <a:gd name="T3" fmla="*/ 453 h 686"/>
                <a:gd name="T4" fmla="*/ 788 w 916"/>
                <a:gd name="T5" fmla="*/ 686 h 686"/>
                <a:gd name="T6" fmla="*/ 788 w 916"/>
                <a:gd name="T7" fmla="*/ 685 h 686"/>
                <a:gd name="T8" fmla="*/ 788 w 916"/>
                <a:gd name="T9" fmla="*/ 680 h 686"/>
                <a:gd name="T10" fmla="*/ 790 w 916"/>
                <a:gd name="T11" fmla="*/ 669 h 686"/>
                <a:gd name="T12" fmla="*/ 811 w 916"/>
                <a:gd name="T13" fmla="*/ 546 h 686"/>
                <a:gd name="T14" fmla="*/ 853 w 916"/>
                <a:gd name="T15" fmla="*/ 545 h 686"/>
                <a:gd name="T16" fmla="*/ 915 w 916"/>
                <a:gd name="T17" fmla="*/ 340 h 686"/>
                <a:gd name="T18" fmla="*/ 891 w 916"/>
                <a:gd name="T19" fmla="*/ 280 h 686"/>
                <a:gd name="T20" fmla="*/ 890 w 916"/>
                <a:gd name="T21" fmla="*/ 279 h 686"/>
                <a:gd name="T22" fmla="*/ 889 w 916"/>
                <a:gd name="T23" fmla="*/ 277 h 686"/>
                <a:gd name="T24" fmla="*/ 889 w 916"/>
                <a:gd name="T25" fmla="*/ 274 h 686"/>
                <a:gd name="T26" fmla="*/ 889 w 916"/>
                <a:gd name="T27" fmla="*/ 271 h 686"/>
                <a:gd name="T28" fmla="*/ 889 w 916"/>
                <a:gd name="T29" fmla="*/ 266 h 686"/>
                <a:gd name="T30" fmla="*/ 890 w 916"/>
                <a:gd name="T31" fmla="*/ 261 h 686"/>
                <a:gd name="T32" fmla="*/ 891 w 916"/>
                <a:gd name="T33" fmla="*/ 253 h 686"/>
                <a:gd name="T34" fmla="*/ 891 w 916"/>
                <a:gd name="T35" fmla="*/ 248 h 686"/>
                <a:gd name="T36" fmla="*/ 893 w 916"/>
                <a:gd name="T37" fmla="*/ 234 h 686"/>
                <a:gd name="T38" fmla="*/ 894 w 916"/>
                <a:gd name="T39" fmla="*/ 226 h 686"/>
                <a:gd name="T40" fmla="*/ 896 w 916"/>
                <a:gd name="T41" fmla="*/ 215 h 686"/>
                <a:gd name="T42" fmla="*/ 897 w 916"/>
                <a:gd name="T43" fmla="*/ 206 h 686"/>
                <a:gd name="T44" fmla="*/ 898 w 916"/>
                <a:gd name="T45" fmla="*/ 195 h 686"/>
                <a:gd name="T46" fmla="*/ 899 w 916"/>
                <a:gd name="T47" fmla="*/ 184 h 686"/>
                <a:gd name="T48" fmla="*/ 900 w 916"/>
                <a:gd name="T49" fmla="*/ 173 h 686"/>
                <a:gd name="T50" fmla="*/ 900 w 916"/>
                <a:gd name="T51" fmla="*/ 161 h 686"/>
                <a:gd name="T52" fmla="*/ 901 w 916"/>
                <a:gd name="T53" fmla="*/ 149 h 686"/>
                <a:gd name="T54" fmla="*/ 901 w 916"/>
                <a:gd name="T55" fmla="*/ 137 h 686"/>
                <a:gd name="T56" fmla="*/ 901 w 916"/>
                <a:gd name="T57" fmla="*/ 125 h 686"/>
                <a:gd name="T58" fmla="*/ 901 w 916"/>
                <a:gd name="T59" fmla="*/ 112 h 686"/>
                <a:gd name="T60" fmla="*/ 901 w 916"/>
                <a:gd name="T61" fmla="*/ 100 h 686"/>
                <a:gd name="T62" fmla="*/ 900 w 916"/>
                <a:gd name="T63" fmla="*/ 86 h 686"/>
                <a:gd name="T64" fmla="*/ 898 w 916"/>
                <a:gd name="T65" fmla="*/ 74 h 686"/>
                <a:gd name="T66" fmla="*/ 896 w 916"/>
                <a:gd name="T67" fmla="*/ 61 h 686"/>
                <a:gd name="T68" fmla="*/ 895 w 916"/>
                <a:gd name="T69" fmla="*/ 49 h 686"/>
                <a:gd name="T70" fmla="*/ 891 w 916"/>
                <a:gd name="T71" fmla="*/ 35 h 686"/>
                <a:gd name="T72" fmla="*/ 889 w 916"/>
                <a:gd name="T73" fmla="*/ 24 h 686"/>
                <a:gd name="T74" fmla="*/ 884 w 916"/>
                <a:gd name="T75" fmla="*/ 9 h 686"/>
                <a:gd name="T76" fmla="*/ 881 w 916"/>
                <a:gd name="T77" fmla="*/ 0 h 686"/>
                <a:gd name="T78" fmla="*/ 51 w 916"/>
                <a:gd name="T79" fmla="*/ 43 h 686"/>
                <a:gd name="T80" fmla="*/ 60 w 916"/>
                <a:gd name="T81" fmla="*/ 312 h 686"/>
                <a:gd name="T82" fmla="*/ 42 w 916"/>
                <a:gd name="T83" fmla="*/ 44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6" h="686">
                  <a:moveTo>
                    <a:pt x="42" y="442"/>
                  </a:moveTo>
                  <a:cubicBezTo>
                    <a:pt x="43" y="446"/>
                    <a:pt x="44" y="449"/>
                    <a:pt x="45" y="453"/>
                  </a:cubicBezTo>
                  <a:cubicBezTo>
                    <a:pt x="200" y="523"/>
                    <a:pt x="473" y="631"/>
                    <a:pt x="788" y="686"/>
                  </a:cubicBezTo>
                  <a:cubicBezTo>
                    <a:pt x="788" y="685"/>
                    <a:pt x="788" y="685"/>
                    <a:pt x="788" y="685"/>
                  </a:cubicBezTo>
                  <a:cubicBezTo>
                    <a:pt x="788" y="684"/>
                    <a:pt x="788" y="682"/>
                    <a:pt x="788" y="680"/>
                  </a:cubicBezTo>
                  <a:cubicBezTo>
                    <a:pt x="789" y="676"/>
                    <a:pt x="789" y="672"/>
                    <a:pt x="790" y="669"/>
                  </a:cubicBezTo>
                  <a:cubicBezTo>
                    <a:pt x="797" y="641"/>
                    <a:pt x="813" y="559"/>
                    <a:pt x="811" y="546"/>
                  </a:cubicBezTo>
                  <a:cubicBezTo>
                    <a:pt x="809" y="534"/>
                    <a:pt x="826" y="554"/>
                    <a:pt x="853" y="545"/>
                  </a:cubicBezTo>
                  <a:cubicBezTo>
                    <a:pt x="879" y="535"/>
                    <a:pt x="916" y="374"/>
                    <a:pt x="915" y="340"/>
                  </a:cubicBezTo>
                  <a:cubicBezTo>
                    <a:pt x="914" y="307"/>
                    <a:pt x="905" y="277"/>
                    <a:pt x="891" y="280"/>
                  </a:cubicBezTo>
                  <a:cubicBezTo>
                    <a:pt x="890" y="280"/>
                    <a:pt x="890" y="280"/>
                    <a:pt x="890" y="279"/>
                  </a:cubicBezTo>
                  <a:cubicBezTo>
                    <a:pt x="890" y="279"/>
                    <a:pt x="889" y="278"/>
                    <a:pt x="889" y="277"/>
                  </a:cubicBezTo>
                  <a:cubicBezTo>
                    <a:pt x="889" y="277"/>
                    <a:pt x="889" y="276"/>
                    <a:pt x="889" y="274"/>
                  </a:cubicBezTo>
                  <a:cubicBezTo>
                    <a:pt x="889" y="273"/>
                    <a:pt x="889" y="272"/>
                    <a:pt x="889" y="271"/>
                  </a:cubicBezTo>
                  <a:cubicBezTo>
                    <a:pt x="889" y="270"/>
                    <a:pt x="889" y="268"/>
                    <a:pt x="889" y="266"/>
                  </a:cubicBezTo>
                  <a:cubicBezTo>
                    <a:pt x="890" y="265"/>
                    <a:pt x="890" y="263"/>
                    <a:pt x="890" y="261"/>
                  </a:cubicBezTo>
                  <a:cubicBezTo>
                    <a:pt x="890" y="259"/>
                    <a:pt x="890" y="256"/>
                    <a:pt x="891" y="253"/>
                  </a:cubicBezTo>
                  <a:cubicBezTo>
                    <a:pt x="891" y="252"/>
                    <a:pt x="891" y="250"/>
                    <a:pt x="891" y="248"/>
                  </a:cubicBezTo>
                  <a:cubicBezTo>
                    <a:pt x="892" y="244"/>
                    <a:pt x="893" y="239"/>
                    <a:pt x="893" y="234"/>
                  </a:cubicBezTo>
                  <a:cubicBezTo>
                    <a:pt x="894" y="231"/>
                    <a:pt x="894" y="229"/>
                    <a:pt x="894" y="226"/>
                  </a:cubicBezTo>
                  <a:cubicBezTo>
                    <a:pt x="895" y="222"/>
                    <a:pt x="895" y="219"/>
                    <a:pt x="896" y="215"/>
                  </a:cubicBezTo>
                  <a:cubicBezTo>
                    <a:pt x="896" y="212"/>
                    <a:pt x="896" y="209"/>
                    <a:pt x="897" y="206"/>
                  </a:cubicBezTo>
                  <a:cubicBezTo>
                    <a:pt x="897" y="202"/>
                    <a:pt x="897" y="199"/>
                    <a:pt x="898" y="195"/>
                  </a:cubicBezTo>
                  <a:cubicBezTo>
                    <a:pt x="898" y="191"/>
                    <a:pt x="898" y="188"/>
                    <a:pt x="899" y="184"/>
                  </a:cubicBezTo>
                  <a:cubicBezTo>
                    <a:pt x="899" y="180"/>
                    <a:pt x="899" y="177"/>
                    <a:pt x="900" y="173"/>
                  </a:cubicBezTo>
                  <a:cubicBezTo>
                    <a:pt x="900" y="169"/>
                    <a:pt x="900" y="165"/>
                    <a:pt x="900" y="161"/>
                  </a:cubicBezTo>
                  <a:cubicBezTo>
                    <a:pt x="901" y="157"/>
                    <a:pt x="901" y="153"/>
                    <a:pt x="901" y="149"/>
                  </a:cubicBezTo>
                  <a:cubicBezTo>
                    <a:pt x="901" y="145"/>
                    <a:pt x="901" y="141"/>
                    <a:pt x="901" y="137"/>
                  </a:cubicBezTo>
                  <a:cubicBezTo>
                    <a:pt x="901" y="133"/>
                    <a:pt x="901" y="129"/>
                    <a:pt x="901" y="125"/>
                  </a:cubicBezTo>
                  <a:cubicBezTo>
                    <a:pt x="901" y="121"/>
                    <a:pt x="901" y="116"/>
                    <a:pt x="901" y="112"/>
                  </a:cubicBezTo>
                  <a:cubicBezTo>
                    <a:pt x="901" y="108"/>
                    <a:pt x="901" y="104"/>
                    <a:pt x="901" y="100"/>
                  </a:cubicBezTo>
                  <a:cubicBezTo>
                    <a:pt x="900" y="95"/>
                    <a:pt x="900" y="91"/>
                    <a:pt x="900" y="86"/>
                  </a:cubicBezTo>
                  <a:cubicBezTo>
                    <a:pt x="899" y="82"/>
                    <a:pt x="899" y="78"/>
                    <a:pt x="898" y="74"/>
                  </a:cubicBezTo>
                  <a:cubicBezTo>
                    <a:pt x="898" y="70"/>
                    <a:pt x="897" y="65"/>
                    <a:pt x="896" y="61"/>
                  </a:cubicBezTo>
                  <a:cubicBezTo>
                    <a:pt x="896" y="57"/>
                    <a:pt x="895" y="53"/>
                    <a:pt x="895" y="49"/>
                  </a:cubicBezTo>
                  <a:cubicBezTo>
                    <a:pt x="894" y="44"/>
                    <a:pt x="893" y="40"/>
                    <a:pt x="891" y="35"/>
                  </a:cubicBezTo>
                  <a:cubicBezTo>
                    <a:pt x="891" y="31"/>
                    <a:pt x="890" y="28"/>
                    <a:pt x="889" y="24"/>
                  </a:cubicBezTo>
                  <a:cubicBezTo>
                    <a:pt x="887" y="19"/>
                    <a:pt x="886" y="14"/>
                    <a:pt x="884" y="9"/>
                  </a:cubicBezTo>
                  <a:cubicBezTo>
                    <a:pt x="883" y="6"/>
                    <a:pt x="882" y="3"/>
                    <a:pt x="881" y="0"/>
                  </a:cubicBezTo>
                  <a:cubicBezTo>
                    <a:pt x="489" y="242"/>
                    <a:pt x="78" y="56"/>
                    <a:pt x="51" y="43"/>
                  </a:cubicBezTo>
                  <a:cubicBezTo>
                    <a:pt x="21" y="181"/>
                    <a:pt x="60" y="312"/>
                    <a:pt x="60" y="312"/>
                  </a:cubicBezTo>
                  <a:cubicBezTo>
                    <a:pt x="60" y="312"/>
                    <a:pt x="0" y="315"/>
                    <a:pt x="42" y="442"/>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8" name="Freeform 17"/>
          <p:cNvSpPr>
            <a:spLocks noEditPoints="1"/>
          </p:cNvSpPr>
          <p:nvPr/>
        </p:nvSpPr>
        <p:spPr bwMode="auto">
          <a:xfrm>
            <a:off x="8338283" y="1116205"/>
            <a:ext cx="565980" cy="422017"/>
          </a:xfrm>
          <a:custGeom>
            <a:avLst/>
            <a:gdLst>
              <a:gd name="T0" fmla="*/ 67 w 291"/>
              <a:gd name="T1" fmla="*/ 2 h 217"/>
              <a:gd name="T2" fmla="*/ 17 w 291"/>
              <a:gd name="T3" fmla="*/ 11 h 217"/>
              <a:gd name="T4" fmla="*/ 14 w 291"/>
              <a:gd name="T5" fmla="*/ 12 h 217"/>
              <a:gd name="T6" fmla="*/ 15 w 291"/>
              <a:gd name="T7" fmla="*/ 29 h 217"/>
              <a:gd name="T8" fmla="*/ 1 w 291"/>
              <a:gd name="T9" fmla="*/ 38 h 217"/>
              <a:gd name="T10" fmla="*/ 2 w 291"/>
              <a:gd name="T11" fmla="*/ 212 h 217"/>
              <a:gd name="T12" fmla="*/ 130 w 291"/>
              <a:gd name="T13" fmla="*/ 211 h 217"/>
              <a:gd name="T14" fmla="*/ 148 w 291"/>
              <a:gd name="T15" fmla="*/ 217 h 217"/>
              <a:gd name="T16" fmla="*/ 166 w 291"/>
              <a:gd name="T17" fmla="*/ 211 h 217"/>
              <a:gd name="T18" fmla="*/ 291 w 291"/>
              <a:gd name="T19" fmla="*/ 209 h 217"/>
              <a:gd name="T20" fmla="*/ 289 w 291"/>
              <a:gd name="T21" fmla="*/ 36 h 217"/>
              <a:gd name="T22" fmla="*/ 278 w 291"/>
              <a:gd name="T23" fmla="*/ 28 h 217"/>
              <a:gd name="T24" fmla="*/ 278 w 291"/>
              <a:gd name="T25" fmla="*/ 10 h 217"/>
              <a:gd name="T26" fmla="*/ 275 w 291"/>
              <a:gd name="T27" fmla="*/ 9 h 217"/>
              <a:gd name="T28" fmla="*/ 224 w 291"/>
              <a:gd name="T29" fmla="*/ 0 h 217"/>
              <a:gd name="T30" fmla="*/ 146 w 291"/>
              <a:gd name="T31" fmla="*/ 29 h 217"/>
              <a:gd name="T32" fmla="*/ 67 w 291"/>
              <a:gd name="T33" fmla="*/ 2 h 217"/>
              <a:gd name="T34" fmla="*/ 62 w 291"/>
              <a:gd name="T35" fmla="*/ 180 h 217"/>
              <a:gd name="T36" fmla="*/ 24 w 291"/>
              <a:gd name="T37" fmla="*/ 186 h 217"/>
              <a:gd name="T38" fmla="*/ 23 w 291"/>
              <a:gd name="T39" fmla="*/ 18 h 217"/>
              <a:gd name="T40" fmla="*/ 68 w 291"/>
              <a:gd name="T41" fmla="*/ 10 h 217"/>
              <a:gd name="T42" fmla="*/ 140 w 291"/>
              <a:gd name="T43" fmla="*/ 35 h 217"/>
              <a:gd name="T44" fmla="*/ 141 w 291"/>
              <a:gd name="T45" fmla="*/ 136 h 217"/>
              <a:gd name="T46" fmla="*/ 145 w 291"/>
              <a:gd name="T47" fmla="*/ 130 h 217"/>
              <a:gd name="T48" fmla="*/ 146 w 291"/>
              <a:gd name="T49" fmla="*/ 197 h 217"/>
              <a:gd name="T50" fmla="*/ 62 w 291"/>
              <a:gd name="T51" fmla="*/ 180 h 217"/>
              <a:gd name="T52" fmla="*/ 152 w 291"/>
              <a:gd name="T53" fmla="*/ 35 h 217"/>
              <a:gd name="T54" fmla="*/ 224 w 291"/>
              <a:gd name="T55" fmla="*/ 9 h 217"/>
              <a:gd name="T56" fmla="*/ 270 w 291"/>
              <a:gd name="T57" fmla="*/ 15 h 217"/>
              <a:gd name="T58" fmla="*/ 271 w 291"/>
              <a:gd name="T59" fmla="*/ 184 h 217"/>
              <a:gd name="T60" fmla="*/ 231 w 291"/>
              <a:gd name="T61" fmla="*/ 177 h 217"/>
              <a:gd name="T62" fmla="*/ 149 w 291"/>
              <a:gd name="T63" fmla="*/ 197 h 217"/>
              <a:gd name="T64" fmla="*/ 148 w 291"/>
              <a:gd name="T65" fmla="*/ 130 h 217"/>
              <a:gd name="T66" fmla="*/ 153 w 291"/>
              <a:gd name="T67" fmla="*/ 135 h 217"/>
              <a:gd name="T68" fmla="*/ 152 w 291"/>
              <a:gd name="T69" fmla="*/ 3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217">
                <a:moveTo>
                  <a:pt x="67" y="2"/>
                </a:moveTo>
                <a:cubicBezTo>
                  <a:pt x="39" y="2"/>
                  <a:pt x="18" y="11"/>
                  <a:pt x="17" y="11"/>
                </a:cubicBezTo>
                <a:cubicBezTo>
                  <a:pt x="14" y="12"/>
                  <a:pt x="14" y="12"/>
                  <a:pt x="14" y="12"/>
                </a:cubicBezTo>
                <a:cubicBezTo>
                  <a:pt x="15" y="29"/>
                  <a:pt x="15" y="29"/>
                  <a:pt x="15" y="29"/>
                </a:cubicBezTo>
                <a:cubicBezTo>
                  <a:pt x="6" y="31"/>
                  <a:pt x="0" y="34"/>
                  <a:pt x="1" y="38"/>
                </a:cubicBezTo>
                <a:cubicBezTo>
                  <a:pt x="1" y="63"/>
                  <a:pt x="2" y="212"/>
                  <a:pt x="2" y="212"/>
                </a:cubicBezTo>
                <a:cubicBezTo>
                  <a:pt x="130" y="211"/>
                  <a:pt x="130" y="211"/>
                  <a:pt x="130" y="211"/>
                </a:cubicBezTo>
                <a:cubicBezTo>
                  <a:pt x="134" y="215"/>
                  <a:pt x="141" y="217"/>
                  <a:pt x="148" y="217"/>
                </a:cubicBezTo>
                <a:cubicBezTo>
                  <a:pt x="155" y="217"/>
                  <a:pt x="162" y="214"/>
                  <a:pt x="166" y="211"/>
                </a:cubicBezTo>
                <a:cubicBezTo>
                  <a:pt x="291" y="209"/>
                  <a:pt x="291" y="209"/>
                  <a:pt x="291" y="209"/>
                </a:cubicBezTo>
                <a:cubicBezTo>
                  <a:pt x="291" y="209"/>
                  <a:pt x="290" y="44"/>
                  <a:pt x="289" y="36"/>
                </a:cubicBezTo>
                <a:cubicBezTo>
                  <a:pt x="289" y="32"/>
                  <a:pt x="285" y="29"/>
                  <a:pt x="278" y="28"/>
                </a:cubicBezTo>
                <a:cubicBezTo>
                  <a:pt x="278" y="10"/>
                  <a:pt x="278" y="10"/>
                  <a:pt x="278" y="10"/>
                </a:cubicBezTo>
                <a:cubicBezTo>
                  <a:pt x="275" y="9"/>
                  <a:pt x="275" y="9"/>
                  <a:pt x="275" y="9"/>
                </a:cubicBezTo>
                <a:cubicBezTo>
                  <a:pt x="275" y="9"/>
                  <a:pt x="253" y="0"/>
                  <a:pt x="224" y="0"/>
                </a:cubicBezTo>
                <a:cubicBezTo>
                  <a:pt x="194" y="1"/>
                  <a:pt x="168" y="10"/>
                  <a:pt x="146" y="29"/>
                </a:cubicBezTo>
                <a:cubicBezTo>
                  <a:pt x="125" y="11"/>
                  <a:pt x="98" y="2"/>
                  <a:pt x="67" y="2"/>
                </a:cubicBezTo>
                <a:close/>
                <a:moveTo>
                  <a:pt x="62" y="180"/>
                </a:moveTo>
                <a:cubicBezTo>
                  <a:pt x="48" y="180"/>
                  <a:pt x="35" y="182"/>
                  <a:pt x="24" y="186"/>
                </a:cubicBezTo>
                <a:cubicBezTo>
                  <a:pt x="23" y="18"/>
                  <a:pt x="23" y="18"/>
                  <a:pt x="23" y="18"/>
                </a:cubicBezTo>
                <a:cubicBezTo>
                  <a:pt x="29" y="15"/>
                  <a:pt x="46" y="11"/>
                  <a:pt x="68" y="10"/>
                </a:cubicBezTo>
                <a:cubicBezTo>
                  <a:pt x="96" y="10"/>
                  <a:pt x="120" y="18"/>
                  <a:pt x="140" y="35"/>
                </a:cubicBezTo>
                <a:cubicBezTo>
                  <a:pt x="141" y="136"/>
                  <a:pt x="141" y="136"/>
                  <a:pt x="141" y="136"/>
                </a:cubicBezTo>
                <a:cubicBezTo>
                  <a:pt x="145" y="130"/>
                  <a:pt x="145" y="130"/>
                  <a:pt x="145" y="130"/>
                </a:cubicBezTo>
                <a:cubicBezTo>
                  <a:pt x="146" y="197"/>
                  <a:pt x="146" y="197"/>
                  <a:pt x="146" y="197"/>
                </a:cubicBezTo>
                <a:cubicBezTo>
                  <a:pt x="136" y="193"/>
                  <a:pt x="99" y="179"/>
                  <a:pt x="62" y="180"/>
                </a:cubicBezTo>
                <a:close/>
                <a:moveTo>
                  <a:pt x="152" y="35"/>
                </a:moveTo>
                <a:cubicBezTo>
                  <a:pt x="172" y="18"/>
                  <a:pt x="196" y="9"/>
                  <a:pt x="224" y="9"/>
                </a:cubicBezTo>
                <a:cubicBezTo>
                  <a:pt x="246" y="9"/>
                  <a:pt x="263" y="14"/>
                  <a:pt x="270" y="15"/>
                </a:cubicBezTo>
                <a:cubicBezTo>
                  <a:pt x="271" y="184"/>
                  <a:pt x="271" y="184"/>
                  <a:pt x="271" y="184"/>
                </a:cubicBezTo>
                <a:cubicBezTo>
                  <a:pt x="259" y="180"/>
                  <a:pt x="246" y="177"/>
                  <a:pt x="231" y="177"/>
                </a:cubicBezTo>
                <a:cubicBezTo>
                  <a:pt x="194" y="178"/>
                  <a:pt x="159" y="193"/>
                  <a:pt x="149" y="197"/>
                </a:cubicBezTo>
                <a:cubicBezTo>
                  <a:pt x="148" y="130"/>
                  <a:pt x="148" y="130"/>
                  <a:pt x="148" y="130"/>
                </a:cubicBezTo>
                <a:cubicBezTo>
                  <a:pt x="153" y="135"/>
                  <a:pt x="153" y="135"/>
                  <a:pt x="153" y="135"/>
                </a:cubicBezTo>
                <a:lnTo>
                  <a:pt x="152" y="35"/>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18"/>
          <p:cNvSpPr>
            <a:spLocks noEditPoints="1"/>
          </p:cNvSpPr>
          <p:nvPr/>
        </p:nvSpPr>
        <p:spPr bwMode="auto">
          <a:xfrm>
            <a:off x="8312782" y="2374852"/>
            <a:ext cx="618631" cy="557755"/>
          </a:xfrm>
          <a:custGeom>
            <a:avLst/>
            <a:gdLst>
              <a:gd name="T0" fmla="*/ 672 w 752"/>
              <a:gd name="T1" fmla="*/ 71 h 678"/>
              <a:gd name="T2" fmla="*/ 669 w 752"/>
              <a:gd name="T3" fmla="*/ 662 h 678"/>
              <a:gd name="T4" fmla="*/ 691 w 752"/>
              <a:gd name="T5" fmla="*/ 54 h 678"/>
              <a:gd name="T6" fmla="*/ 80 w 752"/>
              <a:gd name="T7" fmla="*/ 648 h 678"/>
              <a:gd name="T8" fmla="*/ 135 w 752"/>
              <a:gd name="T9" fmla="*/ 634 h 678"/>
              <a:gd name="T10" fmla="*/ 128 w 752"/>
              <a:gd name="T11" fmla="*/ 603 h 678"/>
              <a:gd name="T12" fmla="*/ 175 w 752"/>
              <a:gd name="T13" fmla="*/ 619 h 678"/>
              <a:gd name="T14" fmla="*/ 158 w 752"/>
              <a:gd name="T15" fmla="*/ 577 h 678"/>
              <a:gd name="T16" fmla="*/ 192 w 752"/>
              <a:gd name="T17" fmla="*/ 589 h 678"/>
              <a:gd name="T18" fmla="*/ 182 w 752"/>
              <a:gd name="T19" fmla="*/ 555 h 678"/>
              <a:gd name="T20" fmla="*/ 229 w 752"/>
              <a:gd name="T21" fmla="*/ 570 h 678"/>
              <a:gd name="T22" fmla="*/ 213 w 752"/>
              <a:gd name="T23" fmla="*/ 527 h 678"/>
              <a:gd name="T24" fmla="*/ 246 w 752"/>
              <a:gd name="T25" fmla="*/ 537 h 678"/>
              <a:gd name="T26" fmla="*/ 236 w 752"/>
              <a:gd name="T27" fmla="*/ 506 h 678"/>
              <a:gd name="T28" fmla="*/ 284 w 752"/>
              <a:gd name="T29" fmla="*/ 522 h 678"/>
              <a:gd name="T30" fmla="*/ 265 w 752"/>
              <a:gd name="T31" fmla="*/ 480 h 678"/>
              <a:gd name="T32" fmla="*/ 298 w 752"/>
              <a:gd name="T33" fmla="*/ 489 h 678"/>
              <a:gd name="T34" fmla="*/ 291 w 752"/>
              <a:gd name="T35" fmla="*/ 456 h 678"/>
              <a:gd name="T36" fmla="*/ 338 w 752"/>
              <a:gd name="T37" fmla="*/ 473 h 678"/>
              <a:gd name="T38" fmla="*/ 319 w 752"/>
              <a:gd name="T39" fmla="*/ 430 h 678"/>
              <a:gd name="T40" fmla="*/ 352 w 752"/>
              <a:gd name="T41" fmla="*/ 440 h 678"/>
              <a:gd name="T42" fmla="*/ 343 w 752"/>
              <a:gd name="T43" fmla="*/ 407 h 678"/>
              <a:gd name="T44" fmla="*/ 362 w 752"/>
              <a:gd name="T45" fmla="*/ 392 h 678"/>
              <a:gd name="T46" fmla="*/ 393 w 752"/>
              <a:gd name="T47" fmla="*/ 409 h 678"/>
              <a:gd name="T48" fmla="*/ 381 w 752"/>
              <a:gd name="T49" fmla="*/ 373 h 678"/>
              <a:gd name="T50" fmla="*/ 407 w 752"/>
              <a:gd name="T51" fmla="*/ 376 h 678"/>
              <a:gd name="T52" fmla="*/ 404 w 752"/>
              <a:gd name="T53" fmla="*/ 350 h 678"/>
              <a:gd name="T54" fmla="*/ 445 w 752"/>
              <a:gd name="T55" fmla="*/ 359 h 678"/>
              <a:gd name="T56" fmla="*/ 435 w 752"/>
              <a:gd name="T57" fmla="*/ 324 h 678"/>
              <a:gd name="T58" fmla="*/ 461 w 752"/>
              <a:gd name="T59" fmla="*/ 326 h 678"/>
              <a:gd name="T60" fmla="*/ 459 w 752"/>
              <a:gd name="T61" fmla="*/ 300 h 678"/>
              <a:gd name="T62" fmla="*/ 501 w 752"/>
              <a:gd name="T63" fmla="*/ 314 h 678"/>
              <a:gd name="T64" fmla="*/ 490 w 752"/>
              <a:gd name="T65" fmla="*/ 274 h 678"/>
              <a:gd name="T66" fmla="*/ 518 w 752"/>
              <a:gd name="T67" fmla="*/ 281 h 678"/>
              <a:gd name="T68" fmla="*/ 513 w 752"/>
              <a:gd name="T69" fmla="*/ 253 h 678"/>
              <a:gd name="T70" fmla="*/ 556 w 752"/>
              <a:gd name="T71" fmla="*/ 265 h 678"/>
              <a:gd name="T72" fmla="*/ 542 w 752"/>
              <a:gd name="T73" fmla="*/ 224 h 678"/>
              <a:gd name="T74" fmla="*/ 570 w 752"/>
              <a:gd name="T75" fmla="*/ 232 h 678"/>
              <a:gd name="T76" fmla="*/ 568 w 752"/>
              <a:gd name="T77" fmla="*/ 203 h 678"/>
              <a:gd name="T78" fmla="*/ 610 w 752"/>
              <a:gd name="T79" fmla="*/ 217 h 678"/>
              <a:gd name="T80" fmla="*/ 596 w 752"/>
              <a:gd name="T81" fmla="*/ 177 h 678"/>
              <a:gd name="T82" fmla="*/ 624 w 752"/>
              <a:gd name="T83" fmla="*/ 184 h 678"/>
              <a:gd name="T84" fmla="*/ 620 w 752"/>
              <a:gd name="T85" fmla="*/ 153 h 678"/>
              <a:gd name="T86" fmla="*/ 662 w 752"/>
              <a:gd name="T87" fmla="*/ 168 h 678"/>
              <a:gd name="T88" fmla="*/ 648 w 752"/>
              <a:gd name="T89" fmla="*/ 127 h 678"/>
              <a:gd name="T90" fmla="*/ 679 w 752"/>
              <a:gd name="T91" fmla="*/ 135 h 678"/>
              <a:gd name="T92" fmla="*/ 674 w 752"/>
              <a:gd name="T93" fmla="*/ 106 h 678"/>
              <a:gd name="T94" fmla="*/ 643 w 752"/>
              <a:gd name="T95" fmla="*/ 636 h 678"/>
              <a:gd name="T96" fmla="*/ 601 w 752"/>
              <a:gd name="T97" fmla="*/ 276 h 678"/>
              <a:gd name="T98" fmla="*/ 565 w 752"/>
              <a:gd name="T99" fmla="*/ 558 h 678"/>
              <a:gd name="T100" fmla="*/ 359 w 752"/>
              <a:gd name="T101" fmla="*/ 532 h 678"/>
              <a:gd name="T102" fmla="*/ 542 w 752"/>
              <a:gd name="T103" fmla="*/ 529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2" h="678">
                <a:moveTo>
                  <a:pt x="691" y="54"/>
                </a:moveTo>
                <a:lnTo>
                  <a:pt x="672" y="71"/>
                </a:lnTo>
                <a:lnTo>
                  <a:pt x="0" y="678"/>
                </a:lnTo>
                <a:lnTo>
                  <a:pt x="669" y="662"/>
                </a:lnTo>
                <a:lnTo>
                  <a:pt x="752" y="0"/>
                </a:lnTo>
                <a:lnTo>
                  <a:pt x="691" y="54"/>
                </a:lnTo>
                <a:close/>
                <a:moveTo>
                  <a:pt x="643" y="636"/>
                </a:moveTo>
                <a:lnTo>
                  <a:pt x="80" y="648"/>
                </a:lnTo>
                <a:lnTo>
                  <a:pt x="116" y="615"/>
                </a:lnTo>
                <a:lnTo>
                  <a:pt x="135" y="634"/>
                </a:lnTo>
                <a:lnTo>
                  <a:pt x="147" y="622"/>
                </a:lnTo>
                <a:lnTo>
                  <a:pt x="128" y="603"/>
                </a:lnTo>
                <a:lnTo>
                  <a:pt x="147" y="586"/>
                </a:lnTo>
                <a:lnTo>
                  <a:pt x="175" y="619"/>
                </a:lnTo>
                <a:lnTo>
                  <a:pt x="187" y="610"/>
                </a:lnTo>
                <a:lnTo>
                  <a:pt x="158" y="577"/>
                </a:lnTo>
                <a:lnTo>
                  <a:pt x="170" y="565"/>
                </a:lnTo>
                <a:lnTo>
                  <a:pt x="192" y="589"/>
                </a:lnTo>
                <a:lnTo>
                  <a:pt x="203" y="577"/>
                </a:lnTo>
                <a:lnTo>
                  <a:pt x="182" y="555"/>
                </a:lnTo>
                <a:lnTo>
                  <a:pt x="201" y="539"/>
                </a:lnTo>
                <a:lnTo>
                  <a:pt x="229" y="570"/>
                </a:lnTo>
                <a:lnTo>
                  <a:pt x="241" y="560"/>
                </a:lnTo>
                <a:lnTo>
                  <a:pt x="213" y="527"/>
                </a:lnTo>
                <a:lnTo>
                  <a:pt x="225" y="515"/>
                </a:lnTo>
                <a:lnTo>
                  <a:pt x="246" y="537"/>
                </a:lnTo>
                <a:lnTo>
                  <a:pt x="258" y="527"/>
                </a:lnTo>
                <a:lnTo>
                  <a:pt x="236" y="506"/>
                </a:lnTo>
                <a:lnTo>
                  <a:pt x="253" y="489"/>
                </a:lnTo>
                <a:lnTo>
                  <a:pt x="284" y="522"/>
                </a:lnTo>
                <a:lnTo>
                  <a:pt x="296" y="511"/>
                </a:lnTo>
                <a:lnTo>
                  <a:pt x="265" y="480"/>
                </a:lnTo>
                <a:lnTo>
                  <a:pt x="279" y="468"/>
                </a:lnTo>
                <a:lnTo>
                  <a:pt x="298" y="489"/>
                </a:lnTo>
                <a:lnTo>
                  <a:pt x="310" y="477"/>
                </a:lnTo>
                <a:lnTo>
                  <a:pt x="291" y="456"/>
                </a:lnTo>
                <a:lnTo>
                  <a:pt x="307" y="442"/>
                </a:lnTo>
                <a:lnTo>
                  <a:pt x="338" y="473"/>
                </a:lnTo>
                <a:lnTo>
                  <a:pt x="350" y="461"/>
                </a:lnTo>
                <a:lnTo>
                  <a:pt x="319" y="430"/>
                </a:lnTo>
                <a:lnTo>
                  <a:pt x="333" y="418"/>
                </a:lnTo>
                <a:lnTo>
                  <a:pt x="352" y="440"/>
                </a:lnTo>
                <a:lnTo>
                  <a:pt x="364" y="430"/>
                </a:lnTo>
                <a:lnTo>
                  <a:pt x="343" y="407"/>
                </a:lnTo>
                <a:lnTo>
                  <a:pt x="359" y="392"/>
                </a:lnTo>
                <a:lnTo>
                  <a:pt x="362" y="392"/>
                </a:lnTo>
                <a:lnTo>
                  <a:pt x="369" y="385"/>
                </a:lnTo>
                <a:lnTo>
                  <a:pt x="393" y="409"/>
                </a:lnTo>
                <a:lnTo>
                  <a:pt x="404" y="399"/>
                </a:lnTo>
                <a:lnTo>
                  <a:pt x="381" y="373"/>
                </a:lnTo>
                <a:lnTo>
                  <a:pt x="393" y="362"/>
                </a:lnTo>
                <a:lnTo>
                  <a:pt x="407" y="376"/>
                </a:lnTo>
                <a:lnTo>
                  <a:pt x="419" y="366"/>
                </a:lnTo>
                <a:lnTo>
                  <a:pt x="404" y="350"/>
                </a:lnTo>
                <a:lnTo>
                  <a:pt x="423" y="336"/>
                </a:lnTo>
                <a:lnTo>
                  <a:pt x="445" y="359"/>
                </a:lnTo>
                <a:lnTo>
                  <a:pt x="456" y="350"/>
                </a:lnTo>
                <a:lnTo>
                  <a:pt x="435" y="324"/>
                </a:lnTo>
                <a:lnTo>
                  <a:pt x="447" y="312"/>
                </a:lnTo>
                <a:lnTo>
                  <a:pt x="461" y="326"/>
                </a:lnTo>
                <a:lnTo>
                  <a:pt x="473" y="317"/>
                </a:lnTo>
                <a:lnTo>
                  <a:pt x="459" y="300"/>
                </a:lnTo>
                <a:lnTo>
                  <a:pt x="475" y="286"/>
                </a:lnTo>
                <a:lnTo>
                  <a:pt x="501" y="314"/>
                </a:lnTo>
                <a:lnTo>
                  <a:pt x="513" y="302"/>
                </a:lnTo>
                <a:lnTo>
                  <a:pt x="490" y="274"/>
                </a:lnTo>
                <a:lnTo>
                  <a:pt x="501" y="262"/>
                </a:lnTo>
                <a:lnTo>
                  <a:pt x="518" y="281"/>
                </a:lnTo>
                <a:lnTo>
                  <a:pt x="530" y="269"/>
                </a:lnTo>
                <a:lnTo>
                  <a:pt x="513" y="253"/>
                </a:lnTo>
                <a:lnTo>
                  <a:pt x="530" y="236"/>
                </a:lnTo>
                <a:lnTo>
                  <a:pt x="556" y="265"/>
                </a:lnTo>
                <a:lnTo>
                  <a:pt x="568" y="253"/>
                </a:lnTo>
                <a:lnTo>
                  <a:pt x="542" y="224"/>
                </a:lnTo>
                <a:lnTo>
                  <a:pt x="556" y="213"/>
                </a:lnTo>
                <a:lnTo>
                  <a:pt x="570" y="232"/>
                </a:lnTo>
                <a:lnTo>
                  <a:pt x="584" y="220"/>
                </a:lnTo>
                <a:lnTo>
                  <a:pt x="568" y="203"/>
                </a:lnTo>
                <a:lnTo>
                  <a:pt x="582" y="187"/>
                </a:lnTo>
                <a:lnTo>
                  <a:pt x="610" y="217"/>
                </a:lnTo>
                <a:lnTo>
                  <a:pt x="620" y="206"/>
                </a:lnTo>
                <a:lnTo>
                  <a:pt x="596" y="177"/>
                </a:lnTo>
                <a:lnTo>
                  <a:pt x="608" y="165"/>
                </a:lnTo>
                <a:lnTo>
                  <a:pt x="624" y="184"/>
                </a:lnTo>
                <a:lnTo>
                  <a:pt x="636" y="172"/>
                </a:lnTo>
                <a:lnTo>
                  <a:pt x="620" y="153"/>
                </a:lnTo>
                <a:lnTo>
                  <a:pt x="639" y="139"/>
                </a:lnTo>
                <a:lnTo>
                  <a:pt x="662" y="168"/>
                </a:lnTo>
                <a:lnTo>
                  <a:pt x="674" y="156"/>
                </a:lnTo>
                <a:lnTo>
                  <a:pt x="648" y="127"/>
                </a:lnTo>
                <a:lnTo>
                  <a:pt x="662" y="116"/>
                </a:lnTo>
                <a:lnTo>
                  <a:pt x="679" y="135"/>
                </a:lnTo>
                <a:lnTo>
                  <a:pt x="691" y="123"/>
                </a:lnTo>
                <a:lnTo>
                  <a:pt x="674" y="106"/>
                </a:lnTo>
                <a:lnTo>
                  <a:pt x="712" y="71"/>
                </a:lnTo>
                <a:lnTo>
                  <a:pt x="643" y="636"/>
                </a:lnTo>
                <a:close/>
                <a:moveTo>
                  <a:pt x="565" y="558"/>
                </a:moveTo>
                <a:lnTo>
                  <a:pt x="601" y="276"/>
                </a:lnTo>
                <a:lnTo>
                  <a:pt x="281" y="563"/>
                </a:lnTo>
                <a:lnTo>
                  <a:pt x="565" y="558"/>
                </a:lnTo>
                <a:close/>
                <a:moveTo>
                  <a:pt x="542" y="529"/>
                </a:moveTo>
                <a:lnTo>
                  <a:pt x="359" y="532"/>
                </a:lnTo>
                <a:lnTo>
                  <a:pt x="563" y="347"/>
                </a:lnTo>
                <a:lnTo>
                  <a:pt x="542" y="529"/>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19"/>
          <p:cNvSpPr>
            <a:spLocks noEditPoints="1"/>
          </p:cNvSpPr>
          <p:nvPr/>
        </p:nvSpPr>
        <p:spPr bwMode="auto">
          <a:xfrm>
            <a:off x="8362964" y="3699313"/>
            <a:ext cx="518267" cy="515799"/>
          </a:xfrm>
          <a:custGeom>
            <a:avLst/>
            <a:gdLst>
              <a:gd name="T0" fmla="*/ 133 w 266"/>
              <a:gd name="T1" fmla="*/ 0 h 265"/>
              <a:gd name="T2" fmla="*/ 0 w 266"/>
              <a:gd name="T3" fmla="*/ 132 h 265"/>
              <a:gd name="T4" fmla="*/ 133 w 266"/>
              <a:gd name="T5" fmla="*/ 265 h 265"/>
              <a:gd name="T6" fmla="*/ 266 w 266"/>
              <a:gd name="T7" fmla="*/ 132 h 265"/>
              <a:gd name="T8" fmla="*/ 133 w 266"/>
              <a:gd name="T9" fmla="*/ 0 h 265"/>
              <a:gd name="T10" fmla="*/ 221 w 266"/>
              <a:gd name="T11" fmla="*/ 51 h 265"/>
              <a:gd name="T12" fmla="*/ 148 w 266"/>
              <a:gd name="T13" fmla="*/ 94 h 265"/>
              <a:gd name="T14" fmla="*/ 167 w 266"/>
              <a:gd name="T15" fmla="*/ 17 h 265"/>
              <a:gd name="T16" fmla="*/ 221 w 266"/>
              <a:gd name="T17" fmla="*/ 51 h 265"/>
              <a:gd name="T18" fmla="*/ 133 w 266"/>
              <a:gd name="T19" fmla="*/ 12 h 265"/>
              <a:gd name="T20" fmla="*/ 156 w 266"/>
              <a:gd name="T21" fmla="*/ 14 h 265"/>
              <a:gd name="T22" fmla="*/ 140 w 266"/>
              <a:gd name="T23" fmla="*/ 100 h 265"/>
              <a:gd name="T24" fmla="*/ 118 w 266"/>
              <a:gd name="T25" fmla="*/ 119 h 265"/>
              <a:gd name="T26" fmla="*/ 112 w 266"/>
              <a:gd name="T27" fmla="*/ 124 h 265"/>
              <a:gd name="T28" fmla="*/ 58 w 266"/>
              <a:gd name="T29" fmla="*/ 38 h 265"/>
              <a:gd name="T30" fmla="*/ 133 w 266"/>
              <a:gd name="T31" fmla="*/ 12 h 265"/>
              <a:gd name="T32" fmla="*/ 13 w 266"/>
              <a:gd name="T33" fmla="*/ 132 h 265"/>
              <a:gd name="T34" fmla="*/ 51 w 266"/>
              <a:gd name="T35" fmla="*/ 45 h 265"/>
              <a:gd name="T36" fmla="*/ 105 w 266"/>
              <a:gd name="T37" fmla="*/ 131 h 265"/>
              <a:gd name="T38" fmla="*/ 85 w 266"/>
              <a:gd name="T39" fmla="*/ 150 h 265"/>
              <a:gd name="T40" fmla="*/ 13 w 266"/>
              <a:gd name="T41" fmla="*/ 135 h 265"/>
              <a:gd name="T42" fmla="*/ 13 w 266"/>
              <a:gd name="T43" fmla="*/ 132 h 265"/>
              <a:gd name="T44" fmla="*/ 37 w 266"/>
              <a:gd name="T45" fmla="*/ 204 h 265"/>
              <a:gd name="T46" fmla="*/ 14 w 266"/>
              <a:gd name="T47" fmla="*/ 145 h 265"/>
              <a:gd name="T48" fmla="*/ 79 w 266"/>
              <a:gd name="T49" fmla="*/ 157 h 265"/>
              <a:gd name="T50" fmla="*/ 37 w 266"/>
              <a:gd name="T51" fmla="*/ 204 h 265"/>
              <a:gd name="T52" fmla="*/ 96 w 266"/>
              <a:gd name="T53" fmla="*/ 246 h 265"/>
              <a:gd name="T54" fmla="*/ 43 w 266"/>
              <a:gd name="T55" fmla="*/ 211 h 265"/>
              <a:gd name="T56" fmla="*/ 84 w 266"/>
              <a:gd name="T57" fmla="*/ 165 h 265"/>
              <a:gd name="T58" fmla="*/ 96 w 266"/>
              <a:gd name="T59" fmla="*/ 246 h 265"/>
              <a:gd name="T60" fmla="*/ 133 w 266"/>
              <a:gd name="T61" fmla="*/ 252 h 265"/>
              <a:gd name="T62" fmla="*/ 105 w 266"/>
              <a:gd name="T63" fmla="*/ 249 h 265"/>
              <a:gd name="T64" fmla="*/ 91 w 266"/>
              <a:gd name="T65" fmla="*/ 158 h 265"/>
              <a:gd name="T66" fmla="*/ 111 w 266"/>
              <a:gd name="T67" fmla="*/ 138 h 265"/>
              <a:gd name="T68" fmla="*/ 119 w 266"/>
              <a:gd name="T69" fmla="*/ 147 h 265"/>
              <a:gd name="T70" fmla="*/ 204 w 266"/>
              <a:gd name="T71" fmla="*/ 229 h 265"/>
              <a:gd name="T72" fmla="*/ 133 w 266"/>
              <a:gd name="T73" fmla="*/ 252 h 265"/>
              <a:gd name="T74" fmla="*/ 253 w 266"/>
              <a:gd name="T75" fmla="*/ 132 h 265"/>
              <a:gd name="T76" fmla="*/ 212 w 266"/>
              <a:gd name="T77" fmla="*/ 223 h 265"/>
              <a:gd name="T78" fmla="*/ 126 w 266"/>
              <a:gd name="T79" fmla="*/ 141 h 265"/>
              <a:gd name="T80" fmla="*/ 118 w 266"/>
              <a:gd name="T81" fmla="*/ 132 h 265"/>
              <a:gd name="T82" fmla="*/ 124 w 266"/>
              <a:gd name="T83" fmla="*/ 127 h 265"/>
              <a:gd name="T84" fmla="*/ 146 w 266"/>
              <a:gd name="T85" fmla="*/ 108 h 265"/>
              <a:gd name="T86" fmla="*/ 218 w 266"/>
              <a:gd name="T87" fmla="*/ 131 h 265"/>
              <a:gd name="T88" fmla="*/ 252 w 266"/>
              <a:gd name="T89" fmla="*/ 129 h 265"/>
              <a:gd name="T90" fmla="*/ 253 w 266"/>
              <a:gd name="T91" fmla="*/ 132 h 265"/>
              <a:gd name="T92" fmla="*/ 252 w 266"/>
              <a:gd name="T93" fmla="*/ 119 h 265"/>
              <a:gd name="T94" fmla="*/ 154 w 266"/>
              <a:gd name="T95" fmla="*/ 102 h 265"/>
              <a:gd name="T96" fmla="*/ 227 w 266"/>
              <a:gd name="T97" fmla="*/ 58 h 265"/>
              <a:gd name="T98" fmla="*/ 252 w 266"/>
              <a:gd name="T99" fmla="*/ 1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6" h="265">
                <a:moveTo>
                  <a:pt x="133" y="0"/>
                </a:moveTo>
                <a:cubicBezTo>
                  <a:pt x="60" y="0"/>
                  <a:pt x="0" y="59"/>
                  <a:pt x="0" y="132"/>
                </a:cubicBezTo>
                <a:cubicBezTo>
                  <a:pt x="0" y="205"/>
                  <a:pt x="60" y="265"/>
                  <a:pt x="133" y="265"/>
                </a:cubicBezTo>
                <a:cubicBezTo>
                  <a:pt x="206" y="265"/>
                  <a:pt x="266" y="205"/>
                  <a:pt x="266" y="132"/>
                </a:cubicBezTo>
                <a:cubicBezTo>
                  <a:pt x="266" y="59"/>
                  <a:pt x="206" y="0"/>
                  <a:pt x="133" y="0"/>
                </a:cubicBezTo>
                <a:close/>
                <a:moveTo>
                  <a:pt x="221" y="51"/>
                </a:moveTo>
                <a:cubicBezTo>
                  <a:pt x="208" y="57"/>
                  <a:pt x="179" y="71"/>
                  <a:pt x="148" y="94"/>
                </a:cubicBezTo>
                <a:cubicBezTo>
                  <a:pt x="129" y="66"/>
                  <a:pt x="157" y="28"/>
                  <a:pt x="167" y="17"/>
                </a:cubicBezTo>
                <a:cubicBezTo>
                  <a:pt x="188" y="23"/>
                  <a:pt x="206" y="35"/>
                  <a:pt x="221" y="51"/>
                </a:cubicBezTo>
                <a:close/>
                <a:moveTo>
                  <a:pt x="133" y="12"/>
                </a:moveTo>
                <a:cubicBezTo>
                  <a:pt x="141" y="12"/>
                  <a:pt x="148" y="13"/>
                  <a:pt x="156" y="14"/>
                </a:cubicBezTo>
                <a:cubicBezTo>
                  <a:pt x="144" y="30"/>
                  <a:pt x="118" y="69"/>
                  <a:pt x="140" y="100"/>
                </a:cubicBezTo>
                <a:cubicBezTo>
                  <a:pt x="132" y="106"/>
                  <a:pt x="125" y="113"/>
                  <a:pt x="118" y="119"/>
                </a:cubicBezTo>
                <a:cubicBezTo>
                  <a:pt x="116" y="121"/>
                  <a:pt x="114" y="123"/>
                  <a:pt x="112" y="124"/>
                </a:cubicBezTo>
                <a:cubicBezTo>
                  <a:pt x="82" y="87"/>
                  <a:pt x="64" y="51"/>
                  <a:pt x="58" y="38"/>
                </a:cubicBezTo>
                <a:cubicBezTo>
                  <a:pt x="79" y="22"/>
                  <a:pt x="105" y="12"/>
                  <a:pt x="133" y="12"/>
                </a:cubicBezTo>
                <a:close/>
                <a:moveTo>
                  <a:pt x="13" y="132"/>
                </a:moveTo>
                <a:cubicBezTo>
                  <a:pt x="13" y="98"/>
                  <a:pt x="27" y="67"/>
                  <a:pt x="51" y="45"/>
                </a:cubicBezTo>
                <a:cubicBezTo>
                  <a:pt x="58" y="60"/>
                  <a:pt x="76" y="95"/>
                  <a:pt x="105" y="131"/>
                </a:cubicBezTo>
                <a:cubicBezTo>
                  <a:pt x="98" y="138"/>
                  <a:pt x="91" y="144"/>
                  <a:pt x="85" y="150"/>
                </a:cubicBezTo>
                <a:cubicBezTo>
                  <a:pt x="61" y="124"/>
                  <a:pt x="28" y="130"/>
                  <a:pt x="13" y="135"/>
                </a:cubicBezTo>
                <a:cubicBezTo>
                  <a:pt x="13" y="134"/>
                  <a:pt x="13" y="134"/>
                  <a:pt x="13" y="132"/>
                </a:cubicBezTo>
                <a:close/>
                <a:moveTo>
                  <a:pt x="37" y="204"/>
                </a:moveTo>
                <a:cubicBezTo>
                  <a:pt x="24" y="187"/>
                  <a:pt x="16" y="167"/>
                  <a:pt x="14" y="145"/>
                </a:cubicBezTo>
                <a:cubicBezTo>
                  <a:pt x="26" y="141"/>
                  <a:pt x="56" y="133"/>
                  <a:pt x="79" y="157"/>
                </a:cubicBezTo>
                <a:cubicBezTo>
                  <a:pt x="58" y="178"/>
                  <a:pt x="44" y="195"/>
                  <a:pt x="37" y="204"/>
                </a:cubicBezTo>
                <a:close/>
                <a:moveTo>
                  <a:pt x="96" y="246"/>
                </a:moveTo>
                <a:cubicBezTo>
                  <a:pt x="75" y="240"/>
                  <a:pt x="57" y="227"/>
                  <a:pt x="43" y="211"/>
                </a:cubicBezTo>
                <a:cubicBezTo>
                  <a:pt x="49" y="203"/>
                  <a:pt x="64" y="186"/>
                  <a:pt x="84" y="165"/>
                </a:cubicBezTo>
                <a:cubicBezTo>
                  <a:pt x="104" y="193"/>
                  <a:pt x="99" y="231"/>
                  <a:pt x="96" y="246"/>
                </a:cubicBezTo>
                <a:close/>
                <a:moveTo>
                  <a:pt x="133" y="252"/>
                </a:moveTo>
                <a:cubicBezTo>
                  <a:pt x="123" y="252"/>
                  <a:pt x="114" y="251"/>
                  <a:pt x="105" y="249"/>
                </a:cubicBezTo>
                <a:cubicBezTo>
                  <a:pt x="109" y="232"/>
                  <a:pt x="115" y="190"/>
                  <a:pt x="91" y="158"/>
                </a:cubicBezTo>
                <a:cubicBezTo>
                  <a:pt x="98" y="152"/>
                  <a:pt x="104" y="145"/>
                  <a:pt x="111" y="138"/>
                </a:cubicBezTo>
                <a:cubicBezTo>
                  <a:pt x="114" y="141"/>
                  <a:pt x="116" y="144"/>
                  <a:pt x="119" y="147"/>
                </a:cubicBezTo>
                <a:cubicBezTo>
                  <a:pt x="156" y="188"/>
                  <a:pt x="190" y="217"/>
                  <a:pt x="204" y="229"/>
                </a:cubicBezTo>
                <a:cubicBezTo>
                  <a:pt x="184" y="243"/>
                  <a:pt x="160" y="252"/>
                  <a:pt x="133" y="252"/>
                </a:cubicBezTo>
                <a:close/>
                <a:moveTo>
                  <a:pt x="253" y="132"/>
                </a:moveTo>
                <a:cubicBezTo>
                  <a:pt x="253" y="168"/>
                  <a:pt x="237" y="201"/>
                  <a:pt x="212" y="223"/>
                </a:cubicBezTo>
                <a:cubicBezTo>
                  <a:pt x="199" y="212"/>
                  <a:pt x="164" y="182"/>
                  <a:pt x="126" y="141"/>
                </a:cubicBezTo>
                <a:cubicBezTo>
                  <a:pt x="123" y="138"/>
                  <a:pt x="121" y="135"/>
                  <a:pt x="118" y="132"/>
                </a:cubicBezTo>
                <a:cubicBezTo>
                  <a:pt x="120" y="130"/>
                  <a:pt x="122" y="128"/>
                  <a:pt x="124" y="127"/>
                </a:cubicBezTo>
                <a:cubicBezTo>
                  <a:pt x="131" y="120"/>
                  <a:pt x="139" y="114"/>
                  <a:pt x="146" y="108"/>
                </a:cubicBezTo>
                <a:cubicBezTo>
                  <a:pt x="165" y="127"/>
                  <a:pt x="194" y="131"/>
                  <a:pt x="218" y="131"/>
                </a:cubicBezTo>
                <a:cubicBezTo>
                  <a:pt x="232" y="131"/>
                  <a:pt x="245" y="130"/>
                  <a:pt x="252" y="129"/>
                </a:cubicBezTo>
                <a:cubicBezTo>
                  <a:pt x="252" y="130"/>
                  <a:pt x="253" y="131"/>
                  <a:pt x="253" y="132"/>
                </a:cubicBezTo>
                <a:close/>
                <a:moveTo>
                  <a:pt x="252" y="119"/>
                </a:moveTo>
                <a:cubicBezTo>
                  <a:pt x="234" y="122"/>
                  <a:pt x="180" y="128"/>
                  <a:pt x="154" y="102"/>
                </a:cubicBezTo>
                <a:cubicBezTo>
                  <a:pt x="186" y="78"/>
                  <a:pt x="216" y="63"/>
                  <a:pt x="227" y="58"/>
                </a:cubicBezTo>
                <a:cubicBezTo>
                  <a:pt x="241" y="76"/>
                  <a:pt x="250" y="96"/>
                  <a:pt x="252" y="119"/>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20"/>
          <p:cNvSpPr>
            <a:spLocks noEditPoints="1"/>
          </p:cNvSpPr>
          <p:nvPr/>
        </p:nvSpPr>
        <p:spPr bwMode="auto">
          <a:xfrm>
            <a:off x="3797277" y="4121327"/>
            <a:ext cx="542947" cy="558576"/>
          </a:xfrm>
          <a:custGeom>
            <a:avLst/>
            <a:gdLst>
              <a:gd name="T0" fmla="*/ 107 w 279"/>
              <a:gd name="T1" fmla="*/ 16 h 287"/>
              <a:gd name="T2" fmla="*/ 105 w 279"/>
              <a:gd name="T3" fmla="*/ 34 h 287"/>
              <a:gd name="T4" fmla="*/ 105 w 279"/>
              <a:gd name="T5" fmla="*/ 35 h 287"/>
              <a:gd name="T6" fmla="*/ 89 w 279"/>
              <a:gd name="T7" fmla="*/ 202 h 287"/>
              <a:gd name="T8" fmla="*/ 57 w 279"/>
              <a:gd name="T9" fmla="*/ 186 h 287"/>
              <a:gd name="T10" fmla="*/ 3 w 279"/>
              <a:gd name="T11" fmla="*/ 231 h 287"/>
              <a:gd name="T12" fmla="*/ 47 w 279"/>
              <a:gd name="T13" fmla="*/ 285 h 287"/>
              <a:gd name="T14" fmla="*/ 100 w 279"/>
              <a:gd name="T15" fmla="*/ 247 h 287"/>
              <a:gd name="T16" fmla="*/ 101 w 279"/>
              <a:gd name="T17" fmla="*/ 247 h 287"/>
              <a:gd name="T18" fmla="*/ 117 w 279"/>
              <a:gd name="T19" fmla="*/ 73 h 287"/>
              <a:gd name="T20" fmla="*/ 257 w 279"/>
              <a:gd name="T21" fmla="*/ 61 h 287"/>
              <a:gd name="T22" fmla="*/ 246 w 279"/>
              <a:gd name="T23" fmla="*/ 184 h 287"/>
              <a:gd name="T24" fmla="*/ 213 w 279"/>
              <a:gd name="T25" fmla="*/ 168 h 287"/>
              <a:gd name="T26" fmla="*/ 159 w 279"/>
              <a:gd name="T27" fmla="*/ 213 h 287"/>
              <a:gd name="T28" fmla="*/ 204 w 279"/>
              <a:gd name="T29" fmla="*/ 267 h 287"/>
              <a:gd name="T30" fmla="*/ 257 w 279"/>
              <a:gd name="T31" fmla="*/ 229 h 287"/>
              <a:gd name="T32" fmla="*/ 258 w 279"/>
              <a:gd name="T33" fmla="*/ 229 h 287"/>
              <a:gd name="T34" fmla="*/ 275 w 279"/>
              <a:gd name="T35" fmla="*/ 34 h 287"/>
              <a:gd name="T36" fmla="*/ 276 w 279"/>
              <a:gd name="T37" fmla="*/ 34 h 287"/>
              <a:gd name="T38" fmla="*/ 279 w 279"/>
              <a:gd name="T39" fmla="*/ 0 h 287"/>
              <a:gd name="T40" fmla="*/ 107 w 279"/>
              <a:gd name="T41" fmla="*/ 16 h 287"/>
              <a:gd name="T42" fmla="*/ 258 w 279"/>
              <a:gd name="T43" fmla="*/ 52 h 287"/>
              <a:gd name="T44" fmla="*/ 118 w 279"/>
              <a:gd name="T45" fmla="*/ 64 h 287"/>
              <a:gd name="T46" fmla="*/ 120 w 279"/>
              <a:gd name="T47" fmla="*/ 48 h 287"/>
              <a:gd name="T48" fmla="*/ 260 w 279"/>
              <a:gd name="T49" fmla="*/ 35 h 287"/>
              <a:gd name="T50" fmla="*/ 258 w 279"/>
              <a:gd name="T51" fmla="*/ 5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9" h="287">
                <a:moveTo>
                  <a:pt x="107" y="16"/>
                </a:moveTo>
                <a:cubicBezTo>
                  <a:pt x="105" y="34"/>
                  <a:pt x="105" y="34"/>
                  <a:pt x="105" y="34"/>
                </a:cubicBezTo>
                <a:cubicBezTo>
                  <a:pt x="105" y="35"/>
                  <a:pt x="105" y="35"/>
                  <a:pt x="105" y="35"/>
                </a:cubicBezTo>
                <a:cubicBezTo>
                  <a:pt x="89" y="202"/>
                  <a:pt x="89" y="202"/>
                  <a:pt x="89" y="202"/>
                </a:cubicBezTo>
                <a:cubicBezTo>
                  <a:pt x="81" y="193"/>
                  <a:pt x="70" y="187"/>
                  <a:pt x="57" y="186"/>
                </a:cubicBezTo>
                <a:cubicBezTo>
                  <a:pt x="29" y="183"/>
                  <a:pt x="5" y="203"/>
                  <a:pt x="3" y="231"/>
                </a:cubicBezTo>
                <a:cubicBezTo>
                  <a:pt x="0" y="258"/>
                  <a:pt x="20" y="282"/>
                  <a:pt x="47" y="285"/>
                </a:cubicBezTo>
                <a:cubicBezTo>
                  <a:pt x="72" y="287"/>
                  <a:pt x="95" y="270"/>
                  <a:pt x="100" y="247"/>
                </a:cubicBezTo>
                <a:cubicBezTo>
                  <a:pt x="101" y="247"/>
                  <a:pt x="101" y="247"/>
                  <a:pt x="101" y="247"/>
                </a:cubicBezTo>
                <a:cubicBezTo>
                  <a:pt x="117" y="73"/>
                  <a:pt x="117" y="73"/>
                  <a:pt x="117" y="73"/>
                </a:cubicBezTo>
                <a:cubicBezTo>
                  <a:pt x="257" y="61"/>
                  <a:pt x="257" y="61"/>
                  <a:pt x="257" y="61"/>
                </a:cubicBezTo>
                <a:cubicBezTo>
                  <a:pt x="246" y="184"/>
                  <a:pt x="246" y="184"/>
                  <a:pt x="246" y="184"/>
                </a:cubicBezTo>
                <a:cubicBezTo>
                  <a:pt x="238" y="175"/>
                  <a:pt x="226" y="169"/>
                  <a:pt x="213" y="168"/>
                </a:cubicBezTo>
                <a:cubicBezTo>
                  <a:pt x="186" y="165"/>
                  <a:pt x="161" y="186"/>
                  <a:pt x="159" y="213"/>
                </a:cubicBezTo>
                <a:cubicBezTo>
                  <a:pt x="156" y="240"/>
                  <a:pt x="177" y="265"/>
                  <a:pt x="204" y="267"/>
                </a:cubicBezTo>
                <a:cubicBezTo>
                  <a:pt x="229" y="269"/>
                  <a:pt x="251" y="253"/>
                  <a:pt x="257" y="229"/>
                </a:cubicBezTo>
                <a:cubicBezTo>
                  <a:pt x="258" y="229"/>
                  <a:pt x="258" y="229"/>
                  <a:pt x="258" y="229"/>
                </a:cubicBezTo>
                <a:cubicBezTo>
                  <a:pt x="275" y="34"/>
                  <a:pt x="275" y="34"/>
                  <a:pt x="275" y="34"/>
                </a:cubicBezTo>
                <a:cubicBezTo>
                  <a:pt x="276" y="34"/>
                  <a:pt x="276" y="34"/>
                  <a:pt x="276" y="34"/>
                </a:cubicBezTo>
                <a:cubicBezTo>
                  <a:pt x="279" y="0"/>
                  <a:pt x="279" y="0"/>
                  <a:pt x="279" y="0"/>
                </a:cubicBezTo>
                <a:lnTo>
                  <a:pt x="107" y="16"/>
                </a:lnTo>
                <a:close/>
                <a:moveTo>
                  <a:pt x="258" y="52"/>
                </a:moveTo>
                <a:cubicBezTo>
                  <a:pt x="118" y="64"/>
                  <a:pt x="118" y="64"/>
                  <a:pt x="118" y="64"/>
                </a:cubicBezTo>
                <a:cubicBezTo>
                  <a:pt x="120" y="48"/>
                  <a:pt x="120" y="48"/>
                  <a:pt x="120" y="48"/>
                </a:cubicBezTo>
                <a:cubicBezTo>
                  <a:pt x="260" y="35"/>
                  <a:pt x="260" y="35"/>
                  <a:pt x="260" y="35"/>
                </a:cubicBezTo>
                <a:lnTo>
                  <a:pt x="258" y="52"/>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Freeform 21"/>
          <p:cNvSpPr>
            <a:spLocks noEditPoints="1"/>
          </p:cNvSpPr>
          <p:nvPr/>
        </p:nvSpPr>
        <p:spPr bwMode="auto">
          <a:xfrm>
            <a:off x="3676351" y="2740107"/>
            <a:ext cx="758479" cy="602999"/>
          </a:xfrm>
          <a:custGeom>
            <a:avLst/>
            <a:gdLst>
              <a:gd name="T0" fmla="*/ 390 w 390"/>
              <a:gd name="T1" fmla="*/ 266 h 310"/>
              <a:gd name="T2" fmla="*/ 280 w 390"/>
              <a:gd name="T3" fmla="*/ 195 h 310"/>
              <a:gd name="T4" fmla="*/ 289 w 390"/>
              <a:gd name="T5" fmla="*/ 181 h 310"/>
              <a:gd name="T6" fmla="*/ 266 w 390"/>
              <a:gd name="T7" fmla="*/ 167 h 310"/>
              <a:gd name="T8" fmla="*/ 262 w 390"/>
              <a:gd name="T9" fmla="*/ 104 h 310"/>
              <a:gd name="T10" fmla="*/ 104 w 390"/>
              <a:gd name="T11" fmla="*/ 21 h 310"/>
              <a:gd name="T12" fmla="*/ 21 w 390"/>
              <a:gd name="T13" fmla="*/ 180 h 310"/>
              <a:gd name="T14" fmla="*/ 180 w 390"/>
              <a:gd name="T15" fmla="*/ 263 h 310"/>
              <a:gd name="T16" fmla="*/ 218 w 390"/>
              <a:gd name="T17" fmla="*/ 243 h 310"/>
              <a:gd name="T18" fmla="*/ 241 w 390"/>
              <a:gd name="T19" fmla="*/ 257 h 310"/>
              <a:gd name="T20" fmla="*/ 252 w 390"/>
              <a:gd name="T21" fmla="*/ 239 h 310"/>
              <a:gd name="T22" fmla="*/ 363 w 390"/>
              <a:gd name="T23" fmla="*/ 310 h 310"/>
              <a:gd name="T24" fmla="*/ 390 w 390"/>
              <a:gd name="T25" fmla="*/ 266 h 310"/>
              <a:gd name="T26" fmla="*/ 72 w 390"/>
              <a:gd name="T27" fmla="*/ 164 h 310"/>
              <a:gd name="T28" fmla="*/ 120 w 390"/>
              <a:gd name="T29" fmla="*/ 72 h 310"/>
              <a:gd name="T30" fmla="*/ 212 w 390"/>
              <a:gd name="T31" fmla="*/ 120 h 310"/>
              <a:gd name="T32" fmla="*/ 164 w 390"/>
              <a:gd name="T33" fmla="*/ 213 h 310"/>
              <a:gd name="T34" fmla="*/ 72 w 390"/>
              <a:gd name="T35" fmla="*/ 16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10">
                <a:moveTo>
                  <a:pt x="390" y="266"/>
                </a:moveTo>
                <a:cubicBezTo>
                  <a:pt x="280" y="195"/>
                  <a:pt x="280" y="195"/>
                  <a:pt x="280" y="195"/>
                </a:cubicBezTo>
                <a:cubicBezTo>
                  <a:pt x="289" y="181"/>
                  <a:pt x="289" y="181"/>
                  <a:pt x="289" y="181"/>
                </a:cubicBezTo>
                <a:cubicBezTo>
                  <a:pt x="266" y="167"/>
                  <a:pt x="266" y="167"/>
                  <a:pt x="266" y="167"/>
                </a:cubicBezTo>
                <a:cubicBezTo>
                  <a:pt x="270" y="147"/>
                  <a:pt x="269" y="125"/>
                  <a:pt x="262" y="104"/>
                </a:cubicBezTo>
                <a:cubicBezTo>
                  <a:pt x="241" y="37"/>
                  <a:pt x="170" y="0"/>
                  <a:pt x="104" y="21"/>
                </a:cubicBezTo>
                <a:cubicBezTo>
                  <a:pt x="37" y="42"/>
                  <a:pt x="0" y="114"/>
                  <a:pt x="21" y="180"/>
                </a:cubicBezTo>
                <a:cubicBezTo>
                  <a:pt x="42" y="247"/>
                  <a:pt x="113" y="284"/>
                  <a:pt x="180" y="263"/>
                </a:cubicBezTo>
                <a:cubicBezTo>
                  <a:pt x="194" y="258"/>
                  <a:pt x="207" y="251"/>
                  <a:pt x="218" y="243"/>
                </a:cubicBezTo>
                <a:cubicBezTo>
                  <a:pt x="241" y="257"/>
                  <a:pt x="241" y="257"/>
                  <a:pt x="241" y="257"/>
                </a:cubicBezTo>
                <a:cubicBezTo>
                  <a:pt x="252" y="239"/>
                  <a:pt x="252" y="239"/>
                  <a:pt x="252" y="239"/>
                </a:cubicBezTo>
                <a:cubicBezTo>
                  <a:pt x="363" y="310"/>
                  <a:pt x="363" y="310"/>
                  <a:pt x="363" y="310"/>
                </a:cubicBezTo>
                <a:lnTo>
                  <a:pt x="390" y="266"/>
                </a:lnTo>
                <a:close/>
                <a:moveTo>
                  <a:pt x="72" y="164"/>
                </a:moveTo>
                <a:cubicBezTo>
                  <a:pt x="59" y="125"/>
                  <a:pt x="81" y="84"/>
                  <a:pt x="120" y="72"/>
                </a:cubicBezTo>
                <a:cubicBezTo>
                  <a:pt x="158" y="59"/>
                  <a:pt x="200" y="81"/>
                  <a:pt x="212" y="120"/>
                </a:cubicBezTo>
                <a:cubicBezTo>
                  <a:pt x="224" y="159"/>
                  <a:pt x="203" y="200"/>
                  <a:pt x="164" y="213"/>
                </a:cubicBezTo>
                <a:cubicBezTo>
                  <a:pt x="125" y="224"/>
                  <a:pt x="84" y="203"/>
                  <a:pt x="72" y="164"/>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22"/>
          <p:cNvSpPr>
            <a:spLocks noEditPoints="1"/>
          </p:cNvSpPr>
          <p:nvPr/>
        </p:nvSpPr>
        <p:spPr bwMode="auto">
          <a:xfrm>
            <a:off x="3744632" y="1415645"/>
            <a:ext cx="635905" cy="654003"/>
          </a:xfrm>
          <a:custGeom>
            <a:avLst/>
            <a:gdLst>
              <a:gd name="T0" fmla="*/ 224 w 327"/>
              <a:gd name="T1" fmla="*/ 118 h 336"/>
              <a:gd name="T2" fmla="*/ 238 w 327"/>
              <a:gd name="T3" fmla="*/ 26 h 336"/>
              <a:gd name="T4" fmla="*/ 188 w 327"/>
              <a:gd name="T5" fmla="*/ 10 h 336"/>
              <a:gd name="T6" fmla="*/ 11 w 327"/>
              <a:gd name="T7" fmla="*/ 148 h 336"/>
              <a:gd name="T8" fmla="*/ 148 w 327"/>
              <a:gd name="T9" fmla="*/ 325 h 336"/>
              <a:gd name="T10" fmla="*/ 325 w 327"/>
              <a:gd name="T11" fmla="*/ 188 h 336"/>
              <a:gd name="T12" fmla="*/ 323 w 327"/>
              <a:gd name="T13" fmla="*/ 138 h 336"/>
              <a:gd name="T14" fmla="*/ 224 w 327"/>
              <a:gd name="T15" fmla="*/ 118 h 336"/>
              <a:gd name="T16" fmla="*/ 25 w 327"/>
              <a:gd name="T17" fmla="*/ 159 h 336"/>
              <a:gd name="T18" fmla="*/ 61 w 327"/>
              <a:gd name="T19" fmla="*/ 136 h 336"/>
              <a:gd name="T20" fmla="*/ 90 w 327"/>
              <a:gd name="T21" fmla="*/ 167 h 336"/>
              <a:gd name="T22" fmla="*/ 54 w 327"/>
              <a:gd name="T23" fmla="*/ 191 h 336"/>
              <a:gd name="T24" fmla="*/ 25 w 327"/>
              <a:gd name="T25" fmla="*/ 159 h 336"/>
              <a:gd name="T26" fmla="*/ 78 w 327"/>
              <a:gd name="T27" fmla="*/ 262 h 336"/>
              <a:gd name="T28" fmla="*/ 48 w 327"/>
              <a:gd name="T29" fmla="*/ 231 h 336"/>
              <a:gd name="T30" fmla="*/ 85 w 327"/>
              <a:gd name="T31" fmla="*/ 207 h 336"/>
              <a:gd name="T32" fmla="*/ 114 w 327"/>
              <a:gd name="T33" fmla="*/ 239 h 336"/>
              <a:gd name="T34" fmla="*/ 78 w 327"/>
              <a:gd name="T35" fmla="*/ 262 h 336"/>
              <a:gd name="T36" fmla="*/ 80 w 327"/>
              <a:gd name="T37" fmla="*/ 124 h 336"/>
              <a:gd name="T38" fmla="*/ 51 w 327"/>
              <a:gd name="T39" fmla="*/ 92 h 336"/>
              <a:gd name="T40" fmla="*/ 88 w 327"/>
              <a:gd name="T41" fmla="*/ 69 h 336"/>
              <a:gd name="T42" fmla="*/ 117 w 327"/>
              <a:gd name="T43" fmla="*/ 100 h 336"/>
              <a:gd name="T44" fmla="*/ 80 w 327"/>
              <a:gd name="T45" fmla="*/ 124 h 336"/>
              <a:gd name="T46" fmla="*/ 146 w 327"/>
              <a:gd name="T47" fmla="*/ 308 h 336"/>
              <a:gd name="T48" fmla="*/ 117 w 327"/>
              <a:gd name="T49" fmla="*/ 276 h 336"/>
              <a:gd name="T50" fmla="*/ 153 w 327"/>
              <a:gd name="T51" fmla="*/ 252 h 336"/>
              <a:gd name="T52" fmla="*/ 182 w 327"/>
              <a:gd name="T53" fmla="*/ 284 h 336"/>
              <a:gd name="T54" fmla="*/ 146 w 327"/>
              <a:gd name="T55" fmla="*/ 308 h 336"/>
              <a:gd name="T56" fmla="*/ 151 w 327"/>
              <a:gd name="T57" fmla="*/ 85 h 336"/>
              <a:gd name="T58" fmla="*/ 122 w 327"/>
              <a:gd name="T59" fmla="*/ 52 h 336"/>
              <a:gd name="T60" fmla="*/ 158 w 327"/>
              <a:gd name="T61" fmla="*/ 29 h 336"/>
              <a:gd name="T62" fmla="*/ 187 w 327"/>
              <a:gd name="T63" fmla="*/ 61 h 336"/>
              <a:gd name="T64" fmla="*/ 151 w 327"/>
              <a:gd name="T65" fmla="*/ 85 h 336"/>
              <a:gd name="T66" fmla="*/ 223 w 327"/>
              <a:gd name="T67" fmla="*/ 285 h 336"/>
              <a:gd name="T68" fmla="*/ 194 w 327"/>
              <a:gd name="T69" fmla="*/ 253 h 336"/>
              <a:gd name="T70" fmla="*/ 230 w 327"/>
              <a:gd name="T71" fmla="*/ 230 h 336"/>
              <a:gd name="T72" fmla="*/ 259 w 327"/>
              <a:gd name="T73" fmla="*/ 262 h 336"/>
              <a:gd name="T74" fmla="*/ 223 w 327"/>
              <a:gd name="T75" fmla="*/ 285 h 336"/>
              <a:gd name="T76" fmla="*/ 269 w 327"/>
              <a:gd name="T77" fmla="*/ 226 h 336"/>
              <a:gd name="T78" fmla="*/ 240 w 327"/>
              <a:gd name="T79" fmla="*/ 195 h 336"/>
              <a:gd name="T80" fmla="*/ 276 w 327"/>
              <a:gd name="T81" fmla="*/ 171 h 336"/>
              <a:gd name="T82" fmla="*/ 304 w 327"/>
              <a:gd name="T83" fmla="*/ 203 h 336"/>
              <a:gd name="T84" fmla="*/ 269 w 327"/>
              <a:gd name="T85" fmla="*/ 226 h 336"/>
              <a:gd name="T86" fmla="*/ 269 w 327"/>
              <a:gd name="T87" fmla="*/ 226 h 336"/>
              <a:gd name="T88" fmla="*/ 269 w 327"/>
              <a:gd name="T89" fmla="*/ 22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36">
                <a:moveTo>
                  <a:pt x="224" y="118"/>
                </a:moveTo>
                <a:cubicBezTo>
                  <a:pt x="203" y="77"/>
                  <a:pt x="292" y="56"/>
                  <a:pt x="238" y="26"/>
                </a:cubicBezTo>
                <a:cubicBezTo>
                  <a:pt x="212" y="16"/>
                  <a:pt x="206" y="13"/>
                  <a:pt x="188" y="10"/>
                </a:cubicBezTo>
                <a:cubicBezTo>
                  <a:pt x="101" y="0"/>
                  <a:pt x="22" y="61"/>
                  <a:pt x="11" y="148"/>
                </a:cubicBezTo>
                <a:cubicBezTo>
                  <a:pt x="0" y="235"/>
                  <a:pt x="61" y="313"/>
                  <a:pt x="148" y="325"/>
                </a:cubicBezTo>
                <a:cubicBezTo>
                  <a:pt x="235" y="336"/>
                  <a:pt x="314" y="275"/>
                  <a:pt x="325" y="188"/>
                </a:cubicBezTo>
                <a:cubicBezTo>
                  <a:pt x="327" y="169"/>
                  <a:pt x="327" y="157"/>
                  <a:pt x="323" y="138"/>
                </a:cubicBezTo>
                <a:cubicBezTo>
                  <a:pt x="315" y="103"/>
                  <a:pt x="246" y="159"/>
                  <a:pt x="224" y="118"/>
                </a:cubicBezTo>
                <a:close/>
                <a:moveTo>
                  <a:pt x="25" y="159"/>
                </a:moveTo>
                <a:cubicBezTo>
                  <a:pt x="27" y="144"/>
                  <a:pt x="43" y="133"/>
                  <a:pt x="61" y="136"/>
                </a:cubicBezTo>
                <a:cubicBezTo>
                  <a:pt x="79" y="138"/>
                  <a:pt x="92" y="151"/>
                  <a:pt x="90" y="167"/>
                </a:cubicBezTo>
                <a:cubicBezTo>
                  <a:pt x="88" y="182"/>
                  <a:pt x="72" y="194"/>
                  <a:pt x="54" y="191"/>
                </a:cubicBezTo>
                <a:cubicBezTo>
                  <a:pt x="36" y="188"/>
                  <a:pt x="23" y="174"/>
                  <a:pt x="25" y="159"/>
                </a:cubicBezTo>
                <a:close/>
                <a:moveTo>
                  <a:pt x="78" y="262"/>
                </a:moveTo>
                <a:cubicBezTo>
                  <a:pt x="60" y="260"/>
                  <a:pt x="47" y="246"/>
                  <a:pt x="48" y="231"/>
                </a:cubicBezTo>
                <a:cubicBezTo>
                  <a:pt x="51" y="216"/>
                  <a:pt x="67" y="205"/>
                  <a:pt x="85" y="207"/>
                </a:cubicBezTo>
                <a:cubicBezTo>
                  <a:pt x="103" y="209"/>
                  <a:pt x="116" y="224"/>
                  <a:pt x="114" y="239"/>
                </a:cubicBezTo>
                <a:cubicBezTo>
                  <a:pt x="112" y="254"/>
                  <a:pt x="96" y="265"/>
                  <a:pt x="78" y="262"/>
                </a:cubicBezTo>
                <a:close/>
                <a:moveTo>
                  <a:pt x="80" y="124"/>
                </a:moveTo>
                <a:cubicBezTo>
                  <a:pt x="62" y="121"/>
                  <a:pt x="49" y="107"/>
                  <a:pt x="51" y="92"/>
                </a:cubicBezTo>
                <a:cubicBezTo>
                  <a:pt x="53" y="77"/>
                  <a:pt x="70" y="66"/>
                  <a:pt x="88" y="69"/>
                </a:cubicBezTo>
                <a:cubicBezTo>
                  <a:pt x="106" y="71"/>
                  <a:pt x="119" y="85"/>
                  <a:pt x="117" y="100"/>
                </a:cubicBezTo>
                <a:cubicBezTo>
                  <a:pt x="114" y="116"/>
                  <a:pt x="98" y="126"/>
                  <a:pt x="80" y="124"/>
                </a:cubicBezTo>
                <a:close/>
                <a:moveTo>
                  <a:pt x="146" y="308"/>
                </a:moveTo>
                <a:cubicBezTo>
                  <a:pt x="128" y="305"/>
                  <a:pt x="115" y="291"/>
                  <a:pt x="117" y="276"/>
                </a:cubicBezTo>
                <a:cubicBezTo>
                  <a:pt x="119" y="260"/>
                  <a:pt x="135" y="250"/>
                  <a:pt x="153" y="252"/>
                </a:cubicBezTo>
                <a:cubicBezTo>
                  <a:pt x="171" y="255"/>
                  <a:pt x="184" y="269"/>
                  <a:pt x="182" y="284"/>
                </a:cubicBezTo>
                <a:cubicBezTo>
                  <a:pt x="181" y="300"/>
                  <a:pt x="164" y="310"/>
                  <a:pt x="146" y="308"/>
                </a:cubicBezTo>
                <a:close/>
                <a:moveTo>
                  <a:pt x="151" y="85"/>
                </a:moveTo>
                <a:cubicBezTo>
                  <a:pt x="133" y="83"/>
                  <a:pt x="120" y="68"/>
                  <a:pt x="122" y="52"/>
                </a:cubicBezTo>
                <a:cubicBezTo>
                  <a:pt x="124" y="38"/>
                  <a:pt x="141" y="27"/>
                  <a:pt x="158" y="29"/>
                </a:cubicBezTo>
                <a:cubicBezTo>
                  <a:pt x="176" y="32"/>
                  <a:pt x="189" y="45"/>
                  <a:pt x="187" y="61"/>
                </a:cubicBezTo>
                <a:cubicBezTo>
                  <a:pt x="185" y="76"/>
                  <a:pt x="169" y="87"/>
                  <a:pt x="151" y="85"/>
                </a:cubicBezTo>
                <a:close/>
                <a:moveTo>
                  <a:pt x="223" y="285"/>
                </a:moveTo>
                <a:cubicBezTo>
                  <a:pt x="204" y="283"/>
                  <a:pt x="192" y="269"/>
                  <a:pt x="194" y="253"/>
                </a:cubicBezTo>
                <a:cubicBezTo>
                  <a:pt x="196" y="238"/>
                  <a:pt x="212" y="227"/>
                  <a:pt x="230" y="230"/>
                </a:cubicBezTo>
                <a:cubicBezTo>
                  <a:pt x="248" y="232"/>
                  <a:pt x="260" y="247"/>
                  <a:pt x="259" y="262"/>
                </a:cubicBezTo>
                <a:cubicBezTo>
                  <a:pt x="257" y="277"/>
                  <a:pt x="240" y="287"/>
                  <a:pt x="223" y="285"/>
                </a:cubicBezTo>
                <a:close/>
                <a:moveTo>
                  <a:pt x="269" y="226"/>
                </a:moveTo>
                <a:cubicBezTo>
                  <a:pt x="250" y="225"/>
                  <a:pt x="237" y="210"/>
                  <a:pt x="240" y="195"/>
                </a:cubicBezTo>
                <a:cubicBezTo>
                  <a:pt x="241" y="180"/>
                  <a:pt x="258" y="169"/>
                  <a:pt x="276" y="171"/>
                </a:cubicBezTo>
                <a:cubicBezTo>
                  <a:pt x="294" y="174"/>
                  <a:pt x="307" y="187"/>
                  <a:pt x="304" y="203"/>
                </a:cubicBezTo>
                <a:cubicBezTo>
                  <a:pt x="303" y="218"/>
                  <a:pt x="286" y="229"/>
                  <a:pt x="269" y="226"/>
                </a:cubicBezTo>
                <a:close/>
                <a:moveTo>
                  <a:pt x="269" y="226"/>
                </a:moveTo>
                <a:cubicBezTo>
                  <a:pt x="269" y="226"/>
                  <a:pt x="269" y="226"/>
                  <a:pt x="269" y="226"/>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3"/>
          <p:cNvSpPr>
            <a:spLocks/>
          </p:cNvSpPr>
          <p:nvPr/>
        </p:nvSpPr>
        <p:spPr bwMode="auto">
          <a:xfrm>
            <a:off x="8258489" y="4600108"/>
            <a:ext cx="383353" cy="881053"/>
          </a:xfrm>
          <a:custGeom>
            <a:avLst/>
            <a:gdLst>
              <a:gd name="T0" fmla="*/ 466 w 466"/>
              <a:gd name="T1" fmla="*/ 1071 h 1071"/>
              <a:gd name="T2" fmla="*/ 0 w 466"/>
              <a:gd name="T3" fmla="*/ 1071 h 1071"/>
              <a:gd name="T4" fmla="*/ 0 w 466"/>
              <a:gd name="T5" fmla="*/ 1024 h 1071"/>
              <a:gd name="T6" fmla="*/ 418 w 466"/>
              <a:gd name="T7" fmla="*/ 1024 h 1071"/>
              <a:gd name="T8" fmla="*/ 418 w 466"/>
              <a:gd name="T9" fmla="*/ 0 h 1071"/>
              <a:gd name="T10" fmla="*/ 466 w 466"/>
              <a:gd name="T11" fmla="*/ 0 h 1071"/>
              <a:gd name="T12" fmla="*/ 466 w 466"/>
              <a:gd name="T13" fmla="*/ 1071 h 1071"/>
            </a:gdLst>
            <a:ahLst/>
            <a:cxnLst>
              <a:cxn ang="0">
                <a:pos x="T0" y="T1"/>
              </a:cxn>
              <a:cxn ang="0">
                <a:pos x="T2" y="T3"/>
              </a:cxn>
              <a:cxn ang="0">
                <a:pos x="T4" y="T5"/>
              </a:cxn>
              <a:cxn ang="0">
                <a:pos x="T6" y="T7"/>
              </a:cxn>
              <a:cxn ang="0">
                <a:pos x="T8" y="T9"/>
              </a:cxn>
              <a:cxn ang="0">
                <a:pos x="T10" y="T11"/>
              </a:cxn>
              <a:cxn ang="0">
                <a:pos x="T12" y="T13"/>
              </a:cxn>
            </a:cxnLst>
            <a:rect l="0" t="0" r="r" b="b"/>
            <a:pathLst>
              <a:path w="466" h="1071">
                <a:moveTo>
                  <a:pt x="466" y="1071"/>
                </a:moveTo>
                <a:lnTo>
                  <a:pt x="0" y="1071"/>
                </a:lnTo>
                <a:lnTo>
                  <a:pt x="0" y="1024"/>
                </a:lnTo>
                <a:lnTo>
                  <a:pt x="418" y="1024"/>
                </a:lnTo>
                <a:lnTo>
                  <a:pt x="418" y="0"/>
                </a:lnTo>
                <a:lnTo>
                  <a:pt x="466" y="0"/>
                </a:lnTo>
                <a:lnTo>
                  <a:pt x="466" y="1071"/>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4"/>
          <p:cNvSpPr>
            <a:spLocks/>
          </p:cNvSpPr>
          <p:nvPr/>
        </p:nvSpPr>
        <p:spPr bwMode="auto">
          <a:xfrm>
            <a:off x="8553819" y="4503037"/>
            <a:ext cx="136559" cy="116815"/>
          </a:xfrm>
          <a:custGeom>
            <a:avLst/>
            <a:gdLst>
              <a:gd name="T0" fmla="*/ 166 w 166"/>
              <a:gd name="T1" fmla="*/ 142 h 142"/>
              <a:gd name="T2" fmla="*/ 83 w 166"/>
              <a:gd name="T3" fmla="*/ 0 h 142"/>
              <a:gd name="T4" fmla="*/ 0 w 166"/>
              <a:gd name="T5" fmla="*/ 142 h 142"/>
              <a:gd name="T6" fmla="*/ 166 w 166"/>
              <a:gd name="T7" fmla="*/ 142 h 142"/>
            </a:gdLst>
            <a:ahLst/>
            <a:cxnLst>
              <a:cxn ang="0">
                <a:pos x="T0" y="T1"/>
              </a:cxn>
              <a:cxn ang="0">
                <a:pos x="T2" y="T3"/>
              </a:cxn>
              <a:cxn ang="0">
                <a:pos x="T4" y="T5"/>
              </a:cxn>
              <a:cxn ang="0">
                <a:pos x="T6" y="T7"/>
              </a:cxn>
            </a:cxnLst>
            <a:rect l="0" t="0" r="r" b="b"/>
            <a:pathLst>
              <a:path w="166" h="142">
                <a:moveTo>
                  <a:pt x="166" y="142"/>
                </a:moveTo>
                <a:lnTo>
                  <a:pt x="83" y="0"/>
                </a:lnTo>
                <a:lnTo>
                  <a:pt x="0" y="142"/>
                </a:lnTo>
                <a:lnTo>
                  <a:pt x="166" y="142"/>
                </a:lnTo>
                <a:close/>
              </a:path>
            </a:pathLst>
          </a:custGeom>
          <a:solidFill>
            <a:srgbClr val="D95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25"/>
          <p:cNvSpPr>
            <a:spLocks/>
          </p:cNvSpPr>
          <p:nvPr/>
        </p:nvSpPr>
        <p:spPr bwMode="auto">
          <a:xfrm>
            <a:off x="7386484" y="2983611"/>
            <a:ext cx="737913" cy="1756348"/>
          </a:xfrm>
          <a:custGeom>
            <a:avLst/>
            <a:gdLst>
              <a:gd name="T0" fmla="*/ 48 w 897"/>
              <a:gd name="T1" fmla="*/ 2135 h 2135"/>
              <a:gd name="T2" fmla="*/ 0 w 897"/>
              <a:gd name="T3" fmla="*/ 2135 h 2135"/>
              <a:gd name="T4" fmla="*/ 0 w 897"/>
              <a:gd name="T5" fmla="*/ 0 h 2135"/>
              <a:gd name="T6" fmla="*/ 897 w 897"/>
              <a:gd name="T7" fmla="*/ 0 h 2135"/>
              <a:gd name="T8" fmla="*/ 897 w 897"/>
              <a:gd name="T9" fmla="*/ 47 h 2135"/>
              <a:gd name="T10" fmla="*/ 48 w 897"/>
              <a:gd name="T11" fmla="*/ 47 h 2135"/>
              <a:gd name="T12" fmla="*/ 48 w 897"/>
              <a:gd name="T13" fmla="*/ 2135 h 2135"/>
            </a:gdLst>
            <a:ahLst/>
            <a:cxnLst>
              <a:cxn ang="0">
                <a:pos x="T0" y="T1"/>
              </a:cxn>
              <a:cxn ang="0">
                <a:pos x="T2" y="T3"/>
              </a:cxn>
              <a:cxn ang="0">
                <a:pos x="T4" y="T5"/>
              </a:cxn>
              <a:cxn ang="0">
                <a:pos x="T6" y="T7"/>
              </a:cxn>
              <a:cxn ang="0">
                <a:pos x="T8" y="T9"/>
              </a:cxn>
              <a:cxn ang="0">
                <a:pos x="T10" y="T11"/>
              </a:cxn>
              <a:cxn ang="0">
                <a:pos x="T12" y="T13"/>
              </a:cxn>
            </a:cxnLst>
            <a:rect l="0" t="0" r="r" b="b"/>
            <a:pathLst>
              <a:path w="897" h="2135">
                <a:moveTo>
                  <a:pt x="48" y="2135"/>
                </a:moveTo>
                <a:lnTo>
                  <a:pt x="0" y="2135"/>
                </a:lnTo>
                <a:lnTo>
                  <a:pt x="0" y="0"/>
                </a:lnTo>
                <a:lnTo>
                  <a:pt x="897" y="0"/>
                </a:lnTo>
                <a:lnTo>
                  <a:pt x="897" y="47"/>
                </a:lnTo>
                <a:lnTo>
                  <a:pt x="48" y="47"/>
                </a:lnTo>
                <a:lnTo>
                  <a:pt x="48" y="2135"/>
                </a:ln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26"/>
          <p:cNvSpPr>
            <a:spLocks/>
          </p:cNvSpPr>
          <p:nvPr/>
        </p:nvSpPr>
        <p:spPr bwMode="auto">
          <a:xfrm>
            <a:off x="8104652" y="2935074"/>
            <a:ext cx="118461" cy="135737"/>
          </a:xfrm>
          <a:custGeom>
            <a:avLst/>
            <a:gdLst>
              <a:gd name="T0" fmla="*/ 0 w 144"/>
              <a:gd name="T1" fmla="*/ 165 h 165"/>
              <a:gd name="T2" fmla="*/ 144 w 144"/>
              <a:gd name="T3" fmla="*/ 83 h 165"/>
              <a:gd name="T4" fmla="*/ 0 w 144"/>
              <a:gd name="T5" fmla="*/ 0 h 165"/>
              <a:gd name="T6" fmla="*/ 0 w 144"/>
              <a:gd name="T7" fmla="*/ 165 h 165"/>
            </a:gdLst>
            <a:ahLst/>
            <a:cxnLst>
              <a:cxn ang="0">
                <a:pos x="T0" y="T1"/>
              </a:cxn>
              <a:cxn ang="0">
                <a:pos x="T2" y="T3"/>
              </a:cxn>
              <a:cxn ang="0">
                <a:pos x="T4" y="T5"/>
              </a:cxn>
              <a:cxn ang="0">
                <a:pos x="T6" y="T7"/>
              </a:cxn>
            </a:cxnLst>
            <a:rect l="0" t="0" r="r" b="b"/>
            <a:pathLst>
              <a:path w="144" h="165">
                <a:moveTo>
                  <a:pt x="0" y="165"/>
                </a:moveTo>
                <a:lnTo>
                  <a:pt x="144" y="83"/>
                </a:lnTo>
                <a:lnTo>
                  <a:pt x="0" y="0"/>
                </a:lnTo>
                <a:lnTo>
                  <a:pt x="0" y="165"/>
                </a:lnTo>
                <a:close/>
              </a:path>
            </a:pathLst>
          </a:custGeom>
          <a:solidFill>
            <a:srgbClr val="594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27"/>
          <p:cNvSpPr>
            <a:spLocks/>
          </p:cNvSpPr>
          <p:nvPr/>
        </p:nvSpPr>
        <p:spPr bwMode="auto">
          <a:xfrm>
            <a:off x="6447022" y="1170497"/>
            <a:ext cx="1677375" cy="571739"/>
          </a:xfrm>
          <a:custGeom>
            <a:avLst/>
            <a:gdLst>
              <a:gd name="T0" fmla="*/ 47 w 2039"/>
              <a:gd name="T1" fmla="*/ 695 h 695"/>
              <a:gd name="T2" fmla="*/ 0 w 2039"/>
              <a:gd name="T3" fmla="*/ 695 h 695"/>
              <a:gd name="T4" fmla="*/ 0 w 2039"/>
              <a:gd name="T5" fmla="*/ 0 h 695"/>
              <a:gd name="T6" fmla="*/ 2039 w 2039"/>
              <a:gd name="T7" fmla="*/ 0 h 695"/>
              <a:gd name="T8" fmla="*/ 2039 w 2039"/>
              <a:gd name="T9" fmla="*/ 47 h 695"/>
              <a:gd name="T10" fmla="*/ 47 w 2039"/>
              <a:gd name="T11" fmla="*/ 47 h 695"/>
              <a:gd name="T12" fmla="*/ 47 w 2039"/>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2039" h="695">
                <a:moveTo>
                  <a:pt x="47" y="695"/>
                </a:moveTo>
                <a:lnTo>
                  <a:pt x="0" y="695"/>
                </a:lnTo>
                <a:lnTo>
                  <a:pt x="0" y="0"/>
                </a:lnTo>
                <a:lnTo>
                  <a:pt x="2039" y="0"/>
                </a:lnTo>
                <a:lnTo>
                  <a:pt x="2039" y="47"/>
                </a:lnTo>
                <a:lnTo>
                  <a:pt x="47" y="47"/>
                </a:lnTo>
                <a:lnTo>
                  <a:pt x="47" y="695"/>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28"/>
          <p:cNvSpPr>
            <a:spLocks/>
          </p:cNvSpPr>
          <p:nvPr/>
        </p:nvSpPr>
        <p:spPr bwMode="auto">
          <a:xfrm>
            <a:off x="8104652" y="1121963"/>
            <a:ext cx="118461" cy="136559"/>
          </a:xfrm>
          <a:custGeom>
            <a:avLst/>
            <a:gdLst>
              <a:gd name="T0" fmla="*/ 0 w 144"/>
              <a:gd name="T1" fmla="*/ 166 h 166"/>
              <a:gd name="T2" fmla="*/ 144 w 144"/>
              <a:gd name="T3" fmla="*/ 83 h 166"/>
              <a:gd name="T4" fmla="*/ 0 w 144"/>
              <a:gd name="T5" fmla="*/ 0 h 166"/>
              <a:gd name="T6" fmla="*/ 0 w 144"/>
              <a:gd name="T7" fmla="*/ 166 h 166"/>
            </a:gdLst>
            <a:ahLst/>
            <a:cxnLst>
              <a:cxn ang="0">
                <a:pos x="T0" y="T1"/>
              </a:cxn>
              <a:cxn ang="0">
                <a:pos x="T2" y="T3"/>
              </a:cxn>
              <a:cxn ang="0">
                <a:pos x="T4" y="T5"/>
              </a:cxn>
              <a:cxn ang="0">
                <a:pos x="T6" y="T7"/>
              </a:cxn>
            </a:cxnLst>
            <a:rect l="0" t="0" r="r" b="b"/>
            <a:pathLst>
              <a:path w="144" h="166">
                <a:moveTo>
                  <a:pt x="0" y="166"/>
                </a:moveTo>
                <a:lnTo>
                  <a:pt x="144" y="83"/>
                </a:lnTo>
                <a:lnTo>
                  <a:pt x="0" y="0"/>
                </a:lnTo>
                <a:lnTo>
                  <a:pt x="0" y="166"/>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29"/>
          <p:cNvSpPr>
            <a:spLocks/>
          </p:cNvSpPr>
          <p:nvPr/>
        </p:nvSpPr>
        <p:spPr bwMode="auto">
          <a:xfrm>
            <a:off x="4534368" y="2158497"/>
            <a:ext cx="1007741" cy="953447"/>
          </a:xfrm>
          <a:custGeom>
            <a:avLst/>
            <a:gdLst>
              <a:gd name="T0" fmla="*/ 1225 w 1225"/>
              <a:gd name="T1" fmla="*/ 1159 h 1159"/>
              <a:gd name="T2" fmla="*/ 88 w 1225"/>
              <a:gd name="T3" fmla="*/ 1159 h 1159"/>
              <a:gd name="T4" fmla="*/ 88 w 1225"/>
              <a:gd name="T5" fmla="*/ 48 h 1159"/>
              <a:gd name="T6" fmla="*/ 0 w 1225"/>
              <a:gd name="T7" fmla="*/ 48 h 1159"/>
              <a:gd name="T8" fmla="*/ 0 w 1225"/>
              <a:gd name="T9" fmla="*/ 0 h 1159"/>
              <a:gd name="T10" fmla="*/ 135 w 1225"/>
              <a:gd name="T11" fmla="*/ 0 h 1159"/>
              <a:gd name="T12" fmla="*/ 135 w 1225"/>
              <a:gd name="T13" fmla="*/ 1112 h 1159"/>
              <a:gd name="T14" fmla="*/ 1225 w 1225"/>
              <a:gd name="T15" fmla="*/ 1112 h 1159"/>
              <a:gd name="T16" fmla="*/ 1225 w 1225"/>
              <a:gd name="T17" fmla="*/ 1159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5" h="1159">
                <a:moveTo>
                  <a:pt x="1225" y="1159"/>
                </a:moveTo>
                <a:lnTo>
                  <a:pt x="88" y="1159"/>
                </a:lnTo>
                <a:lnTo>
                  <a:pt x="88" y="48"/>
                </a:lnTo>
                <a:lnTo>
                  <a:pt x="0" y="48"/>
                </a:lnTo>
                <a:lnTo>
                  <a:pt x="0" y="0"/>
                </a:lnTo>
                <a:lnTo>
                  <a:pt x="135" y="0"/>
                </a:lnTo>
                <a:lnTo>
                  <a:pt x="135" y="1112"/>
                </a:lnTo>
                <a:lnTo>
                  <a:pt x="1225" y="1112"/>
                </a:lnTo>
                <a:lnTo>
                  <a:pt x="1225" y="1159"/>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30"/>
          <p:cNvSpPr>
            <a:spLocks/>
          </p:cNvSpPr>
          <p:nvPr/>
        </p:nvSpPr>
        <p:spPr bwMode="auto">
          <a:xfrm>
            <a:off x="4434830" y="2109961"/>
            <a:ext cx="119284" cy="136559"/>
          </a:xfrm>
          <a:custGeom>
            <a:avLst/>
            <a:gdLst>
              <a:gd name="T0" fmla="*/ 145 w 145"/>
              <a:gd name="T1" fmla="*/ 0 h 166"/>
              <a:gd name="T2" fmla="*/ 0 w 145"/>
              <a:gd name="T3" fmla="*/ 83 h 166"/>
              <a:gd name="T4" fmla="*/ 145 w 145"/>
              <a:gd name="T5" fmla="*/ 166 h 166"/>
              <a:gd name="T6" fmla="*/ 145 w 145"/>
              <a:gd name="T7" fmla="*/ 0 h 166"/>
            </a:gdLst>
            <a:ahLst/>
            <a:cxnLst>
              <a:cxn ang="0">
                <a:pos x="T0" y="T1"/>
              </a:cxn>
              <a:cxn ang="0">
                <a:pos x="T2" y="T3"/>
              </a:cxn>
              <a:cxn ang="0">
                <a:pos x="T4" y="T5"/>
              </a:cxn>
              <a:cxn ang="0">
                <a:pos x="T6" y="T7"/>
              </a:cxn>
            </a:cxnLst>
            <a:rect l="0" t="0" r="r" b="b"/>
            <a:pathLst>
              <a:path w="145" h="166">
                <a:moveTo>
                  <a:pt x="145" y="0"/>
                </a:moveTo>
                <a:lnTo>
                  <a:pt x="0" y="83"/>
                </a:lnTo>
                <a:lnTo>
                  <a:pt x="145" y="166"/>
                </a:lnTo>
                <a:lnTo>
                  <a:pt x="145" y="0"/>
                </a:ln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31"/>
          <p:cNvSpPr>
            <a:spLocks/>
          </p:cNvSpPr>
          <p:nvPr/>
        </p:nvSpPr>
        <p:spPr bwMode="auto">
          <a:xfrm>
            <a:off x="4604297" y="3368608"/>
            <a:ext cx="1408369" cy="922187"/>
          </a:xfrm>
          <a:custGeom>
            <a:avLst/>
            <a:gdLst>
              <a:gd name="T0" fmla="*/ 1712 w 1712"/>
              <a:gd name="T1" fmla="*/ 1121 h 1121"/>
              <a:gd name="T2" fmla="*/ 178 w 1712"/>
              <a:gd name="T3" fmla="*/ 1121 h 1121"/>
              <a:gd name="T4" fmla="*/ 178 w 1712"/>
              <a:gd name="T5" fmla="*/ 47 h 1121"/>
              <a:gd name="T6" fmla="*/ 0 w 1712"/>
              <a:gd name="T7" fmla="*/ 47 h 1121"/>
              <a:gd name="T8" fmla="*/ 0 w 1712"/>
              <a:gd name="T9" fmla="*/ 0 h 1121"/>
              <a:gd name="T10" fmla="*/ 225 w 1712"/>
              <a:gd name="T11" fmla="*/ 0 h 1121"/>
              <a:gd name="T12" fmla="*/ 225 w 1712"/>
              <a:gd name="T13" fmla="*/ 1074 h 1121"/>
              <a:gd name="T14" fmla="*/ 1712 w 1712"/>
              <a:gd name="T15" fmla="*/ 1074 h 1121"/>
              <a:gd name="T16" fmla="*/ 1712 w 1712"/>
              <a:gd name="T17" fmla="*/ 1121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2" h="1121">
                <a:moveTo>
                  <a:pt x="1712" y="1121"/>
                </a:moveTo>
                <a:lnTo>
                  <a:pt x="178" y="1121"/>
                </a:lnTo>
                <a:lnTo>
                  <a:pt x="178" y="47"/>
                </a:lnTo>
                <a:lnTo>
                  <a:pt x="0" y="47"/>
                </a:lnTo>
                <a:lnTo>
                  <a:pt x="0" y="0"/>
                </a:lnTo>
                <a:lnTo>
                  <a:pt x="225" y="0"/>
                </a:lnTo>
                <a:lnTo>
                  <a:pt x="225" y="1074"/>
                </a:lnTo>
                <a:lnTo>
                  <a:pt x="1712" y="1074"/>
                </a:lnTo>
                <a:lnTo>
                  <a:pt x="1712" y="1121"/>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32"/>
          <p:cNvSpPr>
            <a:spLocks/>
          </p:cNvSpPr>
          <p:nvPr/>
        </p:nvSpPr>
        <p:spPr bwMode="auto">
          <a:xfrm>
            <a:off x="4507223" y="3320073"/>
            <a:ext cx="116815" cy="136559"/>
          </a:xfrm>
          <a:custGeom>
            <a:avLst/>
            <a:gdLst>
              <a:gd name="T0" fmla="*/ 142 w 142"/>
              <a:gd name="T1" fmla="*/ 0 h 166"/>
              <a:gd name="T2" fmla="*/ 0 w 142"/>
              <a:gd name="T3" fmla="*/ 83 h 166"/>
              <a:gd name="T4" fmla="*/ 142 w 142"/>
              <a:gd name="T5" fmla="*/ 166 h 166"/>
              <a:gd name="T6" fmla="*/ 142 w 142"/>
              <a:gd name="T7" fmla="*/ 0 h 166"/>
            </a:gdLst>
            <a:ahLst/>
            <a:cxnLst>
              <a:cxn ang="0">
                <a:pos x="T0" y="T1"/>
              </a:cxn>
              <a:cxn ang="0">
                <a:pos x="T2" y="T3"/>
              </a:cxn>
              <a:cxn ang="0">
                <a:pos x="T4" y="T5"/>
              </a:cxn>
              <a:cxn ang="0">
                <a:pos x="T6" y="T7"/>
              </a:cxn>
            </a:cxnLst>
            <a:rect l="0" t="0" r="r" b="b"/>
            <a:pathLst>
              <a:path w="142" h="166">
                <a:moveTo>
                  <a:pt x="142" y="0"/>
                </a:moveTo>
                <a:lnTo>
                  <a:pt x="0" y="83"/>
                </a:lnTo>
                <a:lnTo>
                  <a:pt x="142" y="166"/>
                </a:lnTo>
                <a:lnTo>
                  <a:pt x="142" y="0"/>
                </a:lnTo>
                <a:close/>
              </a:path>
            </a:pathLst>
          </a:custGeom>
          <a:solidFill>
            <a:srgbClr val="D99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33"/>
          <p:cNvSpPr>
            <a:spLocks/>
          </p:cNvSpPr>
          <p:nvPr/>
        </p:nvSpPr>
        <p:spPr bwMode="auto">
          <a:xfrm>
            <a:off x="4052300" y="5031998"/>
            <a:ext cx="717347" cy="449164"/>
          </a:xfrm>
          <a:custGeom>
            <a:avLst/>
            <a:gdLst>
              <a:gd name="T0" fmla="*/ 872 w 872"/>
              <a:gd name="T1" fmla="*/ 546 h 546"/>
              <a:gd name="T2" fmla="*/ 0 w 872"/>
              <a:gd name="T3" fmla="*/ 546 h 546"/>
              <a:gd name="T4" fmla="*/ 0 w 872"/>
              <a:gd name="T5" fmla="*/ 0 h 546"/>
              <a:gd name="T6" fmla="*/ 47 w 872"/>
              <a:gd name="T7" fmla="*/ 0 h 546"/>
              <a:gd name="T8" fmla="*/ 47 w 872"/>
              <a:gd name="T9" fmla="*/ 499 h 546"/>
              <a:gd name="T10" fmla="*/ 872 w 872"/>
              <a:gd name="T11" fmla="*/ 499 h 546"/>
              <a:gd name="T12" fmla="*/ 872 w 872"/>
              <a:gd name="T13" fmla="*/ 546 h 546"/>
            </a:gdLst>
            <a:ahLst/>
            <a:cxnLst>
              <a:cxn ang="0">
                <a:pos x="T0" y="T1"/>
              </a:cxn>
              <a:cxn ang="0">
                <a:pos x="T2" y="T3"/>
              </a:cxn>
              <a:cxn ang="0">
                <a:pos x="T4" y="T5"/>
              </a:cxn>
              <a:cxn ang="0">
                <a:pos x="T6" y="T7"/>
              </a:cxn>
              <a:cxn ang="0">
                <a:pos x="T8" y="T9"/>
              </a:cxn>
              <a:cxn ang="0">
                <a:pos x="T10" y="T11"/>
              </a:cxn>
              <a:cxn ang="0">
                <a:pos x="T12" y="T13"/>
              </a:cxn>
            </a:cxnLst>
            <a:rect l="0" t="0" r="r" b="b"/>
            <a:pathLst>
              <a:path w="872" h="546">
                <a:moveTo>
                  <a:pt x="872" y="546"/>
                </a:moveTo>
                <a:lnTo>
                  <a:pt x="0" y="546"/>
                </a:lnTo>
                <a:lnTo>
                  <a:pt x="0" y="0"/>
                </a:lnTo>
                <a:lnTo>
                  <a:pt x="47" y="0"/>
                </a:lnTo>
                <a:lnTo>
                  <a:pt x="47" y="499"/>
                </a:lnTo>
                <a:lnTo>
                  <a:pt x="872" y="499"/>
                </a:lnTo>
                <a:lnTo>
                  <a:pt x="872" y="546"/>
                </a:ln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34"/>
          <p:cNvSpPr>
            <a:spLocks/>
          </p:cNvSpPr>
          <p:nvPr/>
        </p:nvSpPr>
        <p:spPr bwMode="auto">
          <a:xfrm>
            <a:off x="4002941" y="4934926"/>
            <a:ext cx="136559" cy="115993"/>
          </a:xfrm>
          <a:custGeom>
            <a:avLst/>
            <a:gdLst>
              <a:gd name="T0" fmla="*/ 166 w 166"/>
              <a:gd name="T1" fmla="*/ 141 h 141"/>
              <a:gd name="T2" fmla="*/ 83 w 166"/>
              <a:gd name="T3" fmla="*/ 0 h 141"/>
              <a:gd name="T4" fmla="*/ 0 w 166"/>
              <a:gd name="T5" fmla="*/ 141 h 141"/>
              <a:gd name="T6" fmla="*/ 166 w 166"/>
              <a:gd name="T7" fmla="*/ 141 h 141"/>
            </a:gdLst>
            <a:ahLst/>
            <a:cxnLst>
              <a:cxn ang="0">
                <a:pos x="T0" y="T1"/>
              </a:cxn>
              <a:cxn ang="0">
                <a:pos x="T2" y="T3"/>
              </a:cxn>
              <a:cxn ang="0">
                <a:pos x="T4" y="T5"/>
              </a:cxn>
              <a:cxn ang="0">
                <a:pos x="T6" y="T7"/>
              </a:cxn>
            </a:cxnLst>
            <a:rect l="0" t="0" r="r" b="b"/>
            <a:pathLst>
              <a:path w="166" h="141">
                <a:moveTo>
                  <a:pt x="166" y="141"/>
                </a:moveTo>
                <a:lnTo>
                  <a:pt x="83" y="0"/>
                </a:lnTo>
                <a:lnTo>
                  <a:pt x="0" y="141"/>
                </a:lnTo>
                <a:lnTo>
                  <a:pt x="166" y="141"/>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矩形 63"/>
          <p:cNvSpPr/>
          <p:nvPr/>
        </p:nvSpPr>
        <p:spPr>
          <a:xfrm>
            <a:off x="1166293" y="1630965"/>
            <a:ext cx="2189229"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65" name="矩形 64"/>
          <p:cNvSpPr/>
          <p:nvPr/>
        </p:nvSpPr>
        <p:spPr>
          <a:xfrm>
            <a:off x="1262931" y="2733829"/>
            <a:ext cx="2189229"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66" name="矩形 65"/>
          <p:cNvSpPr/>
          <p:nvPr/>
        </p:nvSpPr>
        <p:spPr>
          <a:xfrm>
            <a:off x="1195085" y="4351994"/>
            <a:ext cx="2189229"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67" name="矩形 66"/>
          <p:cNvSpPr/>
          <p:nvPr/>
        </p:nvSpPr>
        <p:spPr>
          <a:xfrm>
            <a:off x="9021077" y="2417753"/>
            <a:ext cx="2189229"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68" name="矩形 67"/>
          <p:cNvSpPr/>
          <p:nvPr/>
        </p:nvSpPr>
        <p:spPr>
          <a:xfrm>
            <a:off x="8904263" y="4099833"/>
            <a:ext cx="2189229"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69" name="矩形 68"/>
          <p:cNvSpPr/>
          <p:nvPr/>
        </p:nvSpPr>
        <p:spPr>
          <a:xfrm>
            <a:off x="8931411" y="1218585"/>
            <a:ext cx="2189229"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147276238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500"/>
                                        <p:tgtEl>
                                          <p:spTgt spid="4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down)">
                                      <p:cBhvr>
                                        <p:cTn id="13" dur="500"/>
                                        <p:tgtEl>
                                          <p:spTgt spid="4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500"/>
                                        <p:tgtEl>
                                          <p:spTgt spid="6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fade">
                                      <p:cBhvr>
                                        <p:cTn id="57" dur="500"/>
                                        <p:tgtEl>
                                          <p:spTgt spid="6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fade">
                                      <p:cBhvr>
                                        <p:cTn id="6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P spid="36" grpId="0" animBg="1"/>
      <p:bldP spid="38" grpId="0" animBg="1"/>
      <p:bldP spid="40" grpId="0" animBg="1"/>
      <p:bldP spid="42" grpId="0" animBg="1"/>
      <p:bldP spid="44" grpId="0" animBg="1"/>
      <p:bldP spid="64" grpId="0"/>
      <p:bldP spid="65" grpId="0"/>
      <p:bldP spid="66" grpId="0"/>
      <p:bldP spid="67" grpId="0"/>
      <p:bldP spid="68"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2" name="MH_Others_1"/>
          <p:cNvSpPr/>
          <p:nvPr>
            <p:custDataLst>
              <p:tags r:id="rId1"/>
            </p:custDataLst>
          </p:nvPr>
        </p:nvSpPr>
        <p:spPr>
          <a:xfrm>
            <a:off x="6179297" y="1816077"/>
            <a:ext cx="51625" cy="5508000"/>
          </a:xfrm>
          <a:custGeom>
            <a:avLst/>
            <a:gdLst>
              <a:gd name="connsiteX0" fmla="*/ 0 w 3276600"/>
              <a:gd name="connsiteY0" fmla="*/ 6311900 h 6311900"/>
              <a:gd name="connsiteX1" fmla="*/ 0 w 3276600"/>
              <a:gd name="connsiteY1" fmla="*/ 0 h 6311900"/>
              <a:gd name="connsiteX2" fmla="*/ 3276600 w 3276600"/>
              <a:gd name="connsiteY2" fmla="*/ 0 h 6311900"/>
              <a:gd name="connsiteX0" fmla="*/ 0 w 0"/>
              <a:gd name="connsiteY0" fmla="*/ 6311900 h 6311900"/>
              <a:gd name="connsiteX1" fmla="*/ 0 w 0"/>
              <a:gd name="connsiteY1" fmla="*/ 0 h 6311900"/>
            </a:gdLst>
            <a:ahLst/>
            <a:cxnLst>
              <a:cxn ang="0">
                <a:pos x="connsiteX0" y="connsiteY0"/>
              </a:cxn>
              <a:cxn ang="0">
                <a:pos x="connsiteX1" y="connsiteY1"/>
              </a:cxn>
            </a:cxnLst>
            <a:rect l="l" t="t" r="r" b="b"/>
            <a:pathLst>
              <a:path h="6311900">
                <a:moveTo>
                  <a:pt x="0" y="6311900"/>
                </a:moveTo>
                <a:lnTo>
                  <a:pt x="0" y="0"/>
                </a:lnTo>
              </a:path>
            </a:pathLst>
          </a:custGeom>
          <a:no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Others_2"/>
          <p:cNvSpPr/>
          <p:nvPr>
            <p:custDataLst>
              <p:tags r:id="rId2"/>
            </p:custDataLst>
          </p:nvPr>
        </p:nvSpPr>
        <p:spPr>
          <a:xfrm flipH="1">
            <a:off x="6106154" y="3085389"/>
            <a:ext cx="142208" cy="142208"/>
          </a:xfrm>
          <a:prstGeom prst="ellipse">
            <a:avLst/>
          </a:prstGeom>
          <a:solidFill>
            <a:srgbClr val="FFFFFF"/>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24" name="MH_Number_1">
            <a:hlinkClick r:id="rId18" action="ppaction://hlinksldjump"/>
          </p:cNvPr>
          <p:cNvSpPr/>
          <p:nvPr>
            <p:custDataLst>
              <p:tags r:id="rId3"/>
            </p:custDataLst>
          </p:nvPr>
        </p:nvSpPr>
        <p:spPr>
          <a:xfrm flipH="1">
            <a:off x="4814213" y="2823378"/>
            <a:ext cx="1153535" cy="489231"/>
          </a:xfrm>
          <a:custGeom>
            <a:avLst/>
            <a:gdLst>
              <a:gd name="connsiteX0" fmla="*/ 105973 w 1046841"/>
              <a:gd name="connsiteY0" fmla="*/ 0 h 232340"/>
              <a:gd name="connsiteX1" fmla="*/ 1046841 w 1046841"/>
              <a:gd name="connsiteY1" fmla="*/ 0 h 232340"/>
              <a:gd name="connsiteX2" fmla="*/ 1046841 w 1046841"/>
              <a:gd name="connsiteY2" fmla="*/ 232340 h 232340"/>
              <a:gd name="connsiteX3" fmla="*/ 105973 w 1046841"/>
              <a:gd name="connsiteY3" fmla="*/ 232340 h 232340"/>
              <a:gd name="connsiteX4" fmla="*/ 105973 w 1046841"/>
              <a:gd name="connsiteY4" fmla="*/ 196976 h 232340"/>
              <a:gd name="connsiteX5" fmla="*/ 0 w 1046841"/>
              <a:gd name="connsiteY5" fmla="*/ 199965 h 232340"/>
              <a:gd name="connsiteX6" fmla="*/ 105973 w 1046841"/>
              <a:gd name="connsiteY6" fmla="*/ 135822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6841" h="232340">
                <a:moveTo>
                  <a:pt x="105973" y="0"/>
                </a:moveTo>
                <a:lnTo>
                  <a:pt x="1046841" y="0"/>
                </a:lnTo>
                <a:lnTo>
                  <a:pt x="1046841" y="232340"/>
                </a:lnTo>
                <a:lnTo>
                  <a:pt x="105973" y="232340"/>
                </a:lnTo>
                <a:lnTo>
                  <a:pt x="105973" y="196976"/>
                </a:lnTo>
                <a:lnTo>
                  <a:pt x="0" y="199965"/>
                </a:lnTo>
                <a:lnTo>
                  <a:pt x="105973" y="135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sz="2400">
                <a:solidFill>
                  <a:srgbClr val="FFFFFF"/>
                </a:solidFill>
                <a:latin typeface="方正姚体" panose="02010601030101010101" pitchFamily="2" charset="-122"/>
                <a:ea typeface="方正姚体" panose="02010601030101010101" pitchFamily="2" charset="-122"/>
              </a:rPr>
              <a:t>第</a:t>
            </a:r>
            <a:r>
              <a:rPr lang="en-US" altLang="zh-CN" sz="2400">
                <a:solidFill>
                  <a:srgbClr val="FFFFFF"/>
                </a:solidFill>
                <a:latin typeface="方正姚体" panose="02010601030101010101" pitchFamily="2" charset="-122"/>
                <a:ea typeface="方正姚体" panose="02010601030101010101" pitchFamily="2" charset="-122"/>
              </a:rPr>
              <a:t>1</a:t>
            </a:r>
            <a:r>
              <a:rPr lang="zh-CN" altLang="en-US" sz="2400">
                <a:solidFill>
                  <a:srgbClr val="FFFFFF"/>
                </a:solidFill>
                <a:latin typeface="方正姚体" panose="02010601030101010101" pitchFamily="2" charset="-122"/>
                <a:ea typeface="方正姚体" panose="02010601030101010101" pitchFamily="2" charset="-122"/>
              </a:rPr>
              <a:t>章</a:t>
            </a:r>
          </a:p>
        </p:txBody>
      </p:sp>
      <p:sp>
        <p:nvSpPr>
          <p:cNvPr id="25" name="MH_Entry_1">
            <a:hlinkClick r:id="rId18" action="ppaction://hlinksldjump"/>
          </p:cNvPr>
          <p:cNvSpPr>
            <a:spLocks noChangeArrowheads="1"/>
          </p:cNvSpPr>
          <p:nvPr>
            <p:custDataLst>
              <p:tags r:id="rId4"/>
            </p:custDataLst>
          </p:nvPr>
        </p:nvSpPr>
        <p:spPr bwMode="auto">
          <a:xfrm flipH="1">
            <a:off x="1641823" y="2673732"/>
            <a:ext cx="2886129" cy="63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buNone/>
            </a:pPr>
            <a:r>
              <a:rPr lang="zh-CN" altLang="en-US" sz="2800">
                <a:solidFill>
                  <a:srgbClr val="70857D"/>
                </a:solidFill>
                <a:latin typeface="方正姚体" panose="02010601030101010101" pitchFamily="2" charset="-122"/>
                <a:ea typeface="方正姚体" panose="02010601030101010101" pitchFamily="2" charset="-122"/>
              </a:rPr>
              <a:t>工作回顾</a:t>
            </a:r>
            <a:endParaRPr lang="zh-CN" altLang="en-US" sz="2800" dirty="0">
              <a:solidFill>
                <a:srgbClr val="70857D"/>
              </a:solidFill>
              <a:latin typeface="方正姚体" panose="02010601030101010101" pitchFamily="2" charset="-122"/>
              <a:ea typeface="方正姚体" panose="02010601030101010101" pitchFamily="2" charset="-122"/>
            </a:endParaRPr>
          </a:p>
        </p:txBody>
      </p:sp>
      <p:sp>
        <p:nvSpPr>
          <p:cNvPr id="26" name="MH_Others_3"/>
          <p:cNvSpPr/>
          <p:nvPr>
            <p:custDataLst>
              <p:tags r:id="rId5"/>
            </p:custDataLst>
          </p:nvPr>
        </p:nvSpPr>
        <p:spPr>
          <a:xfrm>
            <a:off x="6106154" y="3966781"/>
            <a:ext cx="142208" cy="142208"/>
          </a:xfrm>
          <a:prstGeom prst="ellipse">
            <a:avLst/>
          </a:prstGeom>
          <a:solidFill>
            <a:srgbClr val="FFFFFF"/>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27" name="MH_Number_2">
            <a:hlinkClick r:id="rId19" action="ppaction://hlinksldjump"/>
          </p:cNvPr>
          <p:cNvSpPr/>
          <p:nvPr>
            <p:custDataLst>
              <p:tags r:id="rId6"/>
            </p:custDataLst>
          </p:nvPr>
        </p:nvSpPr>
        <p:spPr>
          <a:xfrm>
            <a:off x="6382813" y="3704770"/>
            <a:ext cx="1153535" cy="489231"/>
          </a:xfrm>
          <a:custGeom>
            <a:avLst/>
            <a:gdLst>
              <a:gd name="connsiteX0" fmla="*/ 105973 w 1046841"/>
              <a:gd name="connsiteY0" fmla="*/ 0 h 232340"/>
              <a:gd name="connsiteX1" fmla="*/ 1046841 w 1046841"/>
              <a:gd name="connsiteY1" fmla="*/ 0 h 232340"/>
              <a:gd name="connsiteX2" fmla="*/ 1046841 w 1046841"/>
              <a:gd name="connsiteY2" fmla="*/ 232340 h 232340"/>
              <a:gd name="connsiteX3" fmla="*/ 105973 w 1046841"/>
              <a:gd name="connsiteY3" fmla="*/ 232340 h 232340"/>
              <a:gd name="connsiteX4" fmla="*/ 105973 w 1046841"/>
              <a:gd name="connsiteY4" fmla="*/ 196976 h 232340"/>
              <a:gd name="connsiteX5" fmla="*/ 0 w 1046841"/>
              <a:gd name="connsiteY5" fmla="*/ 199965 h 232340"/>
              <a:gd name="connsiteX6" fmla="*/ 105973 w 1046841"/>
              <a:gd name="connsiteY6" fmla="*/ 135822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6841" h="232340">
                <a:moveTo>
                  <a:pt x="105973" y="0"/>
                </a:moveTo>
                <a:lnTo>
                  <a:pt x="1046841" y="0"/>
                </a:lnTo>
                <a:lnTo>
                  <a:pt x="1046841" y="232340"/>
                </a:lnTo>
                <a:lnTo>
                  <a:pt x="105973" y="232340"/>
                </a:lnTo>
                <a:lnTo>
                  <a:pt x="105973" y="196976"/>
                </a:lnTo>
                <a:lnTo>
                  <a:pt x="0" y="199965"/>
                </a:lnTo>
                <a:lnTo>
                  <a:pt x="105973" y="135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rtlCol="0" anchor="ctr"/>
          <a:lstStyle/>
          <a:p>
            <a:pPr algn="ctr"/>
            <a:r>
              <a:rPr lang="zh-CN" altLang="en-US" sz="2400">
                <a:solidFill>
                  <a:srgbClr val="FFFFFF"/>
                </a:solidFill>
                <a:latin typeface="方正姚体" panose="02010601030101010101" pitchFamily="2" charset="-122"/>
                <a:ea typeface="方正姚体" panose="02010601030101010101" pitchFamily="2" charset="-122"/>
              </a:rPr>
              <a:t>第</a:t>
            </a:r>
            <a:r>
              <a:rPr lang="en-US" altLang="zh-CN" sz="2400">
                <a:solidFill>
                  <a:srgbClr val="FFFFFF"/>
                </a:solidFill>
                <a:latin typeface="方正姚体" panose="02010601030101010101" pitchFamily="2" charset="-122"/>
                <a:ea typeface="方正姚体" panose="02010601030101010101" pitchFamily="2" charset="-122"/>
              </a:rPr>
              <a:t>2</a:t>
            </a:r>
            <a:r>
              <a:rPr lang="zh-CN" altLang="en-US" sz="2400">
                <a:solidFill>
                  <a:srgbClr val="FFFFFF"/>
                </a:solidFill>
                <a:latin typeface="方正姚体" panose="02010601030101010101" pitchFamily="2" charset="-122"/>
                <a:ea typeface="方正姚体" panose="02010601030101010101" pitchFamily="2" charset="-122"/>
              </a:rPr>
              <a:t>章</a:t>
            </a:r>
          </a:p>
        </p:txBody>
      </p:sp>
      <p:sp>
        <p:nvSpPr>
          <p:cNvPr id="28" name="MH_Entry_2">
            <a:hlinkClick r:id="rId19" action="ppaction://hlinksldjump"/>
          </p:cNvPr>
          <p:cNvSpPr>
            <a:spLocks noChangeArrowheads="1"/>
          </p:cNvSpPr>
          <p:nvPr>
            <p:custDataLst>
              <p:tags r:id="rId7"/>
            </p:custDataLst>
          </p:nvPr>
        </p:nvSpPr>
        <p:spPr bwMode="auto">
          <a:xfrm>
            <a:off x="7737573" y="3555124"/>
            <a:ext cx="2866391" cy="63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buNone/>
            </a:pPr>
            <a:r>
              <a:rPr lang="zh-CN" altLang="en-US" sz="2800">
                <a:solidFill>
                  <a:srgbClr val="70857D"/>
                </a:solidFill>
                <a:latin typeface="方正姚体" panose="02010601030101010101" pitchFamily="2" charset="-122"/>
                <a:ea typeface="方正姚体" panose="02010601030101010101" pitchFamily="2" charset="-122"/>
              </a:rPr>
              <a:t>自我评价</a:t>
            </a:r>
            <a:endParaRPr lang="zh-CN" altLang="en-US" sz="2800" dirty="0">
              <a:solidFill>
                <a:srgbClr val="70857D"/>
              </a:solidFill>
              <a:latin typeface="方正姚体" panose="02010601030101010101" pitchFamily="2" charset="-122"/>
              <a:ea typeface="方正姚体" panose="02010601030101010101" pitchFamily="2" charset="-122"/>
            </a:endParaRPr>
          </a:p>
        </p:txBody>
      </p:sp>
      <p:sp>
        <p:nvSpPr>
          <p:cNvPr id="29" name="MH_Others_4"/>
          <p:cNvSpPr/>
          <p:nvPr>
            <p:custDataLst>
              <p:tags r:id="rId8"/>
            </p:custDataLst>
          </p:nvPr>
        </p:nvSpPr>
        <p:spPr>
          <a:xfrm flipH="1">
            <a:off x="6106154" y="4848173"/>
            <a:ext cx="142208" cy="142208"/>
          </a:xfrm>
          <a:prstGeom prst="ellipse">
            <a:avLst/>
          </a:prstGeom>
          <a:solidFill>
            <a:srgbClr val="FFFFFF"/>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 name="MH_Number_3">
            <a:hlinkClick r:id="rId20" action="ppaction://hlinksldjump"/>
          </p:cNvPr>
          <p:cNvSpPr/>
          <p:nvPr>
            <p:custDataLst>
              <p:tags r:id="rId9"/>
            </p:custDataLst>
          </p:nvPr>
        </p:nvSpPr>
        <p:spPr>
          <a:xfrm flipH="1">
            <a:off x="4814213" y="4586162"/>
            <a:ext cx="1153535" cy="489231"/>
          </a:xfrm>
          <a:custGeom>
            <a:avLst/>
            <a:gdLst>
              <a:gd name="connsiteX0" fmla="*/ 105973 w 1046841"/>
              <a:gd name="connsiteY0" fmla="*/ 0 h 232340"/>
              <a:gd name="connsiteX1" fmla="*/ 1046841 w 1046841"/>
              <a:gd name="connsiteY1" fmla="*/ 0 h 232340"/>
              <a:gd name="connsiteX2" fmla="*/ 1046841 w 1046841"/>
              <a:gd name="connsiteY2" fmla="*/ 232340 h 232340"/>
              <a:gd name="connsiteX3" fmla="*/ 105973 w 1046841"/>
              <a:gd name="connsiteY3" fmla="*/ 232340 h 232340"/>
              <a:gd name="connsiteX4" fmla="*/ 105973 w 1046841"/>
              <a:gd name="connsiteY4" fmla="*/ 196976 h 232340"/>
              <a:gd name="connsiteX5" fmla="*/ 0 w 1046841"/>
              <a:gd name="connsiteY5" fmla="*/ 199965 h 232340"/>
              <a:gd name="connsiteX6" fmla="*/ 105973 w 1046841"/>
              <a:gd name="connsiteY6" fmla="*/ 135822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6841" h="232340">
                <a:moveTo>
                  <a:pt x="105973" y="0"/>
                </a:moveTo>
                <a:lnTo>
                  <a:pt x="1046841" y="0"/>
                </a:lnTo>
                <a:lnTo>
                  <a:pt x="1046841" y="232340"/>
                </a:lnTo>
                <a:lnTo>
                  <a:pt x="105973" y="232340"/>
                </a:lnTo>
                <a:lnTo>
                  <a:pt x="105973" y="196976"/>
                </a:lnTo>
                <a:lnTo>
                  <a:pt x="0" y="199965"/>
                </a:lnTo>
                <a:lnTo>
                  <a:pt x="105973" y="135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108000" bIns="0" rtlCol="0" anchor="ctr"/>
          <a:lstStyle/>
          <a:p>
            <a:pPr algn="ctr"/>
            <a:r>
              <a:rPr lang="zh-CN" altLang="en-US" sz="2400">
                <a:solidFill>
                  <a:srgbClr val="FFFFFF"/>
                </a:solidFill>
                <a:latin typeface="方正姚体" panose="02010601030101010101" pitchFamily="2" charset="-122"/>
                <a:ea typeface="方正姚体" panose="02010601030101010101" pitchFamily="2" charset="-122"/>
              </a:rPr>
              <a:t>第</a:t>
            </a:r>
            <a:r>
              <a:rPr lang="en-US" altLang="zh-CN" sz="2400">
                <a:solidFill>
                  <a:srgbClr val="FFFFFF"/>
                </a:solidFill>
                <a:latin typeface="方正姚体" panose="02010601030101010101" pitchFamily="2" charset="-122"/>
                <a:ea typeface="方正姚体" panose="02010601030101010101" pitchFamily="2" charset="-122"/>
              </a:rPr>
              <a:t>3</a:t>
            </a:r>
            <a:r>
              <a:rPr lang="zh-CN" altLang="en-US" sz="2400">
                <a:solidFill>
                  <a:srgbClr val="FFFFFF"/>
                </a:solidFill>
                <a:latin typeface="方正姚体" panose="02010601030101010101" pitchFamily="2" charset="-122"/>
                <a:ea typeface="方正姚体" panose="02010601030101010101" pitchFamily="2" charset="-122"/>
              </a:rPr>
              <a:t>章</a:t>
            </a:r>
          </a:p>
        </p:txBody>
      </p:sp>
      <p:sp>
        <p:nvSpPr>
          <p:cNvPr id="31" name="MH_Entry_3">
            <a:hlinkClick r:id="rId20" action="ppaction://hlinksldjump"/>
          </p:cNvPr>
          <p:cNvSpPr>
            <a:spLocks noChangeArrowheads="1"/>
          </p:cNvSpPr>
          <p:nvPr>
            <p:custDataLst>
              <p:tags r:id="rId10"/>
            </p:custDataLst>
          </p:nvPr>
        </p:nvSpPr>
        <p:spPr bwMode="auto">
          <a:xfrm flipH="1">
            <a:off x="1641823" y="4436516"/>
            <a:ext cx="2886129" cy="63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buNone/>
            </a:pPr>
            <a:r>
              <a:rPr lang="zh-CN" altLang="en-US" sz="2800">
                <a:solidFill>
                  <a:srgbClr val="70857D"/>
                </a:solidFill>
                <a:latin typeface="方正姚体" panose="02010601030101010101" pitchFamily="2" charset="-122"/>
                <a:ea typeface="方正姚体" panose="02010601030101010101" pitchFamily="2" charset="-122"/>
              </a:rPr>
              <a:t>工作体会</a:t>
            </a:r>
            <a:endParaRPr lang="zh-CN" altLang="en-US" sz="2800" dirty="0">
              <a:solidFill>
                <a:srgbClr val="70857D"/>
              </a:solidFill>
              <a:latin typeface="方正姚体" panose="02010601030101010101" pitchFamily="2" charset="-122"/>
              <a:ea typeface="方正姚体" panose="02010601030101010101" pitchFamily="2" charset="-122"/>
            </a:endParaRPr>
          </a:p>
        </p:txBody>
      </p:sp>
      <p:sp>
        <p:nvSpPr>
          <p:cNvPr id="32" name="MH_Others_5"/>
          <p:cNvSpPr/>
          <p:nvPr>
            <p:custDataLst>
              <p:tags r:id="rId11"/>
            </p:custDataLst>
          </p:nvPr>
        </p:nvSpPr>
        <p:spPr>
          <a:xfrm>
            <a:off x="6106154" y="5729566"/>
            <a:ext cx="142208" cy="142208"/>
          </a:xfrm>
          <a:prstGeom prst="ellipse">
            <a:avLst/>
          </a:prstGeom>
          <a:solidFill>
            <a:srgbClr val="FFFFFF"/>
          </a:solidFill>
          <a:ln w="190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3" name="MH_Number_4">
            <a:hlinkClick r:id="rId20" action="ppaction://hlinksldjump"/>
          </p:cNvPr>
          <p:cNvSpPr/>
          <p:nvPr>
            <p:custDataLst>
              <p:tags r:id="rId12"/>
            </p:custDataLst>
          </p:nvPr>
        </p:nvSpPr>
        <p:spPr>
          <a:xfrm>
            <a:off x="6382813" y="5467555"/>
            <a:ext cx="1153535" cy="489231"/>
          </a:xfrm>
          <a:custGeom>
            <a:avLst/>
            <a:gdLst>
              <a:gd name="connsiteX0" fmla="*/ 105973 w 1046841"/>
              <a:gd name="connsiteY0" fmla="*/ 0 h 232340"/>
              <a:gd name="connsiteX1" fmla="*/ 1046841 w 1046841"/>
              <a:gd name="connsiteY1" fmla="*/ 0 h 232340"/>
              <a:gd name="connsiteX2" fmla="*/ 1046841 w 1046841"/>
              <a:gd name="connsiteY2" fmla="*/ 232340 h 232340"/>
              <a:gd name="connsiteX3" fmla="*/ 105973 w 1046841"/>
              <a:gd name="connsiteY3" fmla="*/ 232340 h 232340"/>
              <a:gd name="connsiteX4" fmla="*/ 105973 w 1046841"/>
              <a:gd name="connsiteY4" fmla="*/ 196976 h 232340"/>
              <a:gd name="connsiteX5" fmla="*/ 0 w 1046841"/>
              <a:gd name="connsiteY5" fmla="*/ 199965 h 232340"/>
              <a:gd name="connsiteX6" fmla="*/ 105973 w 1046841"/>
              <a:gd name="connsiteY6" fmla="*/ 135822 h 2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6841" h="232340">
                <a:moveTo>
                  <a:pt x="105973" y="0"/>
                </a:moveTo>
                <a:lnTo>
                  <a:pt x="1046841" y="0"/>
                </a:lnTo>
                <a:lnTo>
                  <a:pt x="1046841" y="232340"/>
                </a:lnTo>
                <a:lnTo>
                  <a:pt x="105973" y="232340"/>
                </a:lnTo>
                <a:lnTo>
                  <a:pt x="105973" y="196976"/>
                </a:lnTo>
                <a:lnTo>
                  <a:pt x="0" y="199965"/>
                </a:lnTo>
                <a:lnTo>
                  <a:pt x="105973" y="1358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0" bIns="0" rtlCol="0" anchor="ctr"/>
          <a:lstStyle/>
          <a:p>
            <a:pPr algn="ctr"/>
            <a:r>
              <a:rPr lang="zh-CN" altLang="en-US" sz="2400">
                <a:solidFill>
                  <a:srgbClr val="FFFFFF"/>
                </a:solidFill>
                <a:latin typeface="方正姚体" panose="02010601030101010101" pitchFamily="2" charset="-122"/>
                <a:ea typeface="方正姚体" panose="02010601030101010101" pitchFamily="2" charset="-122"/>
              </a:rPr>
              <a:t>第</a:t>
            </a:r>
            <a:r>
              <a:rPr lang="en-US" altLang="zh-CN" sz="2400">
                <a:solidFill>
                  <a:srgbClr val="FFFFFF"/>
                </a:solidFill>
                <a:latin typeface="方正姚体" panose="02010601030101010101" pitchFamily="2" charset="-122"/>
                <a:ea typeface="方正姚体" panose="02010601030101010101" pitchFamily="2" charset="-122"/>
              </a:rPr>
              <a:t>4</a:t>
            </a:r>
            <a:r>
              <a:rPr lang="zh-CN" altLang="en-US" sz="2400">
                <a:solidFill>
                  <a:srgbClr val="FFFFFF"/>
                </a:solidFill>
                <a:latin typeface="方正姚体" panose="02010601030101010101" pitchFamily="2" charset="-122"/>
                <a:ea typeface="方正姚体" panose="02010601030101010101" pitchFamily="2" charset="-122"/>
              </a:rPr>
              <a:t>章</a:t>
            </a:r>
          </a:p>
        </p:txBody>
      </p:sp>
      <p:sp>
        <p:nvSpPr>
          <p:cNvPr id="34" name="MH_Entry_4">
            <a:hlinkClick r:id="rId20" action="ppaction://hlinksldjump"/>
          </p:cNvPr>
          <p:cNvSpPr>
            <a:spLocks noChangeArrowheads="1"/>
          </p:cNvSpPr>
          <p:nvPr>
            <p:custDataLst>
              <p:tags r:id="rId13"/>
            </p:custDataLst>
          </p:nvPr>
        </p:nvSpPr>
        <p:spPr bwMode="auto">
          <a:xfrm>
            <a:off x="7737573" y="5317909"/>
            <a:ext cx="2866391" cy="63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buNone/>
            </a:pPr>
            <a:r>
              <a:rPr lang="zh-CN" altLang="en-US" sz="2800">
                <a:solidFill>
                  <a:srgbClr val="70857D"/>
                </a:solidFill>
                <a:latin typeface="方正姚体" panose="02010601030101010101" pitchFamily="2" charset="-122"/>
                <a:ea typeface="方正姚体" panose="02010601030101010101" pitchFamily="2" charset="-122"/>
              </a:rPr>
              <a:t>工作规划</a:t>
            </a:r>
            <a:endParaRPr lang="zh-CN" altLang="en-US" sz="2800" dirty="0">
              <a:solidFill>
                <a:srgbClr val="70857D"/>
              </a:solidFill>
              <a:latin typeface="方正姚体" panose="02010601030101010101" pitchFamily="2" charset="-122"/>
              <a:ea typeface="方正姚体" panose="02010601030101010101" pitchFamily="2" charset="-122"/>
            </a:endParaRPr>
          </a:p>
        </p:txBody>
      </p:sp>
      <p:sp>
        <p:nvSpPr>
          <p:cNvPr id="35" name="MH_Others_6"/>
          <p:cNvSpPr/>
          <p:nvPr>
            <p:custDataLst>
              <p:tags r:id="rId14"/>
            </p:custDataLst>
          </p:nvPr>
        </p:nvSpPr>
        <p:spPr>
          <a:xfrm>
            <a:off x="4675874" y="1222566"/>
            <a:ext cx="3024188" cy="5868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2520280" y="0"/>
                </a:lnTo>
                <a:lnTo>
                  <a:pt x="0" y="0"/>
                </a:lnTo>
                <a:close/>
              </a:path>
            </a:pathLst>
          </a:custGeom>
          <a:noFill/>
          <a:ln w="28575"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lnSpc>
                <a:spcPct val="130000"/>
              </a:lnSpc>
            </a:pPr>
            <a:r>
              <a:rPr lang="en-US" altLang="zh-CN" sz="3600" spc="200">
                <a:solidFill>
                  <a:srgbClr val="70857D"/>
                </a:solidFill>
                <a:latin typeface="华文中宋" panose="02010600040101010101" pitchFamily="2" charset="-122"/>
                <a:ea typeface="华文中宋" panose="02010600040101010101" pitchFamily="2" charset="-122"/>
                <a:cs typeface="Times New Roman" panose="02020603050405020304" pitchFamily="18" charset="0"/>
              </a:rPr>
              <a:t>CONTENTS</a:t>
            </a:r>
            <a:endParaRPr lang="zh-CN" altLang="en-US" sz="3600" spc="200">
              <a:solidFill>
                <a:srgbClr val="70857D"/>
              </a:solidFill>
              <a:latin typeface="华文中宋" panose="02010600040101010101" pitchFamily="2" charset="-122"/>
              <a:ea typeface="华文中宋" panose="02010600040101010101" pitchFamily="2" charset="-122"/>
              <a:cs typeface="Times New Roman" panose="02020603050405020304" pitchFamily="18" charset="0"/>
            </a:endParaRPr>
          </a:p>
        </p:txBody>
      </p:sp>
      <p:grpSp>
        <p:nvGrpSpPr>
          <p:cNvPr id="36" name="组合 35"/>
          <p:cNvGrpSpPr/>
          <p:nvPr/>
        </p:nvGrpSpPr>
        <p:grpSpPr>
          <a:xfrm>
            <a:off x="-1151225" y="0"/>
            <a:ext cx="15348487" cy="997550"/>
            <a:chOff x="-429330" y="29846"/>
            <a:chExt cx="15348487" cy="997550"/>
          </a:xfrm>
        </p:grpSpPr>
        <p:pic>
          <p:nvPicPr>
            <p:cNvPr id="37" name="图片 36"/>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V="1">
              <a:off x="-429330" y="29846"/>
              <a:ext cx="8081414" cy="997550"/>
            </a:xfrm>
            <a:prstGeom prst="rect">
              <a:avLst/>
            </a:prstGeom>
          </p:spPr>
        </p:pic>
        <p:pic>
          <p:nvPicPr>
            <p:cNvPr id="38" name="图片 37"/>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V="1">
              <a:off x="6837743" y="29846"/>
              <a:ext cx="8081414" cy="997550"/>
            </a:xfrm>
            <a:prstGeom prst="rect">
              <a:avLst/>
            </a:prstGeom>
          </p:spPr>
        </p:pic>
      </p:grpSp>
      <p:grpSp>
        <p:nvGrpSpPr>
          <p:cNvPr id="39" name="组合 38"/>
          <p:cNvGrpSpPr/>
          <p:nvPr/>
        </p:nvGrpSpPr>
        <p:grpSpPr>
          <a:xfrm flipV="1">
            <a:off x="-1151225" y="5963472"/>
            <a:ext cx="15348487" cy="997550"/>
            <a:chOff x="-429330" y="29846"/>
            <a:chExt cx="15348487" cy="997550"/>
          </a:xfrm>
        </p:grpSpPr>
        <p:pic>
          <p:nvPicPr>
            <p:cNvPr id="40" name="图片 39"/>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V="1">
              <a:off x="-429330" y="29846"/>
              <a:ext cx="8081414" cy="997550"/>
            </a:xfrm>
            <a:prstGeom prst="rect">
              <a:avLst/>
            </a:prstGeom>
          </p:spPr>
        </p:pic>
        <p:pic>
          <p:nvPicPr>
            <p:cNvPr id="41" name="图片 40"/>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flipV="1">
              <a:off x="6837743" y="29846"/>
              <a:ext cx="8081414" cy="997550"/>
            </a:xfrm>
            <a:prstGeom prst="rect">
              <a:avLst/>
            </a:prstGeom>
          </p:spPr>
        </p:pic>
      </p:grpSp>
    </p:spTree>
    <p:extLst>
      <p:ext uri="{BB962C8B-B14F-4D97-AF65-F5344CB8AC3E}">
        <p14:creationId xmlns:p14="http://schemas.microsoft.com/office/powerpoint/2010/main" val="218326365"/>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childTnLst>
                          </p:cTn>
                        </p:par>
                        <p:par>
                          <p:cTn id="44" fill="hold">
                            <p:stCondLst>
                              <p:cond delay="100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childTnLst>
                                </p:cTn>
                              </p:par>
                            </p:childTnLst>
                          </p:cTn>
                        </p:par>
                        <p:par>
                          <p:cTn id="48" fill="hold">
                            <p:stCondLst>
                              <p:cond delay="11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childTnLst>
                                </p:cTn>
                              </p:par>
                            </p:childTnLst>
                          </p:cTn>
                        </p:par>
                        <p:par>
                          <p:cTn id="52" fill="hold">
                            <p:stCondLst>
                              <p:cond delay="120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childTnLst>
                                </p:cTn>
                              </p:par>
                            </p:childTnLst>
                          </p:cTn>
                        </p:par>
                        <p:par>
                          <p:cTn id="56" fill="hold">
                            <p:stCondLst>
                              <p:cond delay="13000"/>
                            </p:stCondLst>
                            <p:childTnLst>
                              <p:par>
                                <p:cTn id="57" presetID="10"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childTnLst>
                                </p:cTn>
                              </p:par>
                            </p:childTnLst>
                          </p:cTn>
                        </p:par>
                        <p:par>
                          <p:cTn id="60" fill="hold">
                            <p:stCondLst>
                              <p:cond delay="14000"/>
                            </p:stCondLst>
                            <p:childTnLst>
                              <p:par>
                                <p:cTn id="61" presetID="10"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1000"/>
                                        <p:tgtEl>
                                          <p:spTgt spid="32"/>
                                        </p:tgtEl>
                                      </p:cBhvr>
                                    </p:animEffect>
                                  </p:childTnLst>
                                </p:cTn>
                              </p:par>
                            </p:childTnLst>
                          </p:cTn>
                        </p:par>
                        <p:par>
                          <p:cTn id="64" fill="hold">
                            <p:stCondLst>
                              <p:cond delay="150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childTnLst>
                                </p:cTn>
                              </p:par>
                            </p:childTnLst>
                          </p:cTn>
                        </p:par>
                        <p:par>
                          <p:cTn id="68" fill="hold">
                            <p:stCondLst>
                              <p:cond delay="16000"/>
                            </p:stCondLst>
                            <p:childTnLst>
                              <p:par>
                                <p:cTn id="69" presetID="10" presetClass="entr" presetSubtype="0"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p:bldP spid="26" grpId="0" animBg="1"/>
      <p:bldP spid="27" grpId="0" animBg="1"/>
      <p:bldP spid="28" grpId="0"/>
      <p:bldP spid="29" grpId="0" animBg="1"/>
      <p:bldP spid="30" grpId="0" animBg="1"/>
      <p:bldP spid="31" grpId="0"/>
      <p:bldP spid="32" grpId="0" animBg="1"/>
      <p:bldP spid="33" grpId="0" animBg="1"/>
      <p:bldP spid="34" grpId="0"/>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4"/>
          <p:cNvSpPr>
            <a:spLocks noEditPoints="1"/>
          </p:cNvSpPr>
          <p:nvPr/>
        </p:nvSpPr>
        <p:spPr bwMode="auto">
          <a:xfrm>
            <a:off x="3231983" y="5280327"/>
            <a:ext cx="303076" cy="438184"/>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26"/>
          <p:cNvSpPr>
            <a:spLocks/>
          </p:cNvSpPr>
          <p:nvPr/>
        </p:nvSpPr>
        <p:spPr bwMode="auto">
          <a:xfrm>
            <a:off x="6144081" y="5183562"/>
            <a:ext cx="256520" cy="276604"/>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27"/>
          <p:cNvSpPr>
            <a:spLocks/>
          </p:cNvSpPr>
          <p:nvPr/>
        </p:nvSpPr>
        <p:spPr bwMode="auto">
          <a:xfrm>
            <a:off x="6137691" y="5188127"/>
            <a:ext cx="172536" cy="187141"/>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28"/>
          <p:cNvSpPr>
            <a:spLocks/>
          </p:cNvSpPr>
          <p:nvPr/>
        </p:nvSpPr>
        <p:spPr bwMode="auto">
          <a:xfrm>
            <a:off x="6128561" y="5188128"/>
            <a:ext cx="90376" cy="92201"/>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4" name="组合 13"/>
          <p:cNvGrpSpPr/>
          <p:nvPr/>
        </p:nvGrpSpPr>
        <p:grpSpPr>
          <a:xfrm>
            <a:off x="7031407" y="1200649"/>
            <a:ext cx="1502607" cy="1623107"/>
            <a:chOff x="5273554" y="900487"/>
            <a:chExt cx="1126955" cy="1217330"/>
          </a:xfrm>
        </p:grpSpPr>
        <p:sp>
          <p:nvSpPr>
            <p:cNvPr id="49" name="Freeform 22"/>
            <p:cNvSpPr>
              <a:spLocks noEditPoints="1"/>
            </p:cNvSpPr>
            <p:nvPr/>
          </p:nvSpPr>
          <p:spPr bwMode="auto">
            <a:xfrm>
              <a:off x="5273554" y="900487"/>
              <a:ext cx="226623" cy="328638"/>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0" name="Freeform 35"/>
            <p:cNvSpPr>
              <a:spLocks noEditPoints="1"/>
            </p:cNvSpPr>
            <p:nvPr/>
          </p:nvSpPr>
          <p:spPr bwMode="auto">
            <a:xfrm>
              <a:off x="5399531" y="1115470"/>
              <a:ext cx="1000978" cy="1002347"/>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1" name="Freeform 36"/>
          <p:cNvSpPr>
            <a:spLocks noEditPoints="1"/>
          </p:cNvSpPr>
          <p:nvPr/>
        </p:nvSpPr>
        <p:spPr bwMode="auto">
          <a:xfrm>
            <a:off x="6090220" y="3376053"/>
            <a:ext cx="669144" cy="670057"/>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3" name="组合 12"/>
          <p:cNvGrpSpPr/>
          <p:nvPr/>
        </p:nvGrpSpPr>
        <p:grpSpPr>
          <a:xfrm>
            <a:off x="7948852" y="617316"/>
            <a:ext cx="1342853" cy="1485261"/>
            <a:chOff x="5961638" y="462987"/>
            <a:chExt cx="1007140" cy="1113946"/>
          </a:xfrm>
        </p:grpSpPr>
        <p:sp>
          <p:nvSpPr>
            <p:cNvPr id="54" name="Freeform 29"/>
            <p:cNvSpPr>
              <a:spLocks/>
            </p:cNvSpPr>
            <p:nvPr/>
          </p:nvSpPr>
          <p:spPr bwMode="auto">
            <a:xfrm>
              <a:off x="5961638" y="462987"/>
              <a:ext cx="241002" cy="160212"/>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5" name="Freeform 30"/>
            <p:cNvSpPr>
              <a:spLocks/>
            </p:cNvSpPr>
            <p:nvPr/>
          </p:nvSpPr>
          <p:spPr bwMode="auto">
            <a:xfrm>
              <a:off x="6023258" y="532823"/>
              <a:ext cx="160212" cy="112969"/>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31"/>
            <p:cNvSpPr>
              <a:spLocks/>
            </p:cNvSpPr>
            <p:nvPr/>
          </p:nvSpPr>
          <p:spPr bwMode="auto">
            <a:xfrm>
              <a:off x="6091040" y="605397"/>
              <a:ext cx="69836" cy="69836"/>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Freeform 34"/>
            <p:cNvSpPr>
              <a:spLocks noEditPoints="1"/>
            </p:cNvSpPr>
            <p:nvPr/>
          </p:nvSpPr>
          <p:spPr bwMode="auto">
            <a:xfrm>
              <a:off x="6240297" y="489005"/>
              <a:ext cx="728481" cy="728481"/>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pic>
          <p:nvPicPr>
            <p:cNvPr id="62"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944" y="1207900"/>
              <a:ext cx="71205" cy="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482" y="1512575"/>
              <a:ext cx="45188" cy="6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Freeform 40"/>
            <p:cNvSpPr>
              <a:spLocks noEditPoints="1"/>
            </p:cNvSpPr>
            <p:nvPr/>
          </p:nvSpPr>
          <p:spPr bwMode="auto">
            <a:xfrm>
              <a:off x="6406669" y="1255141"/>
              <a:ext cx="308098" cy="307414"/>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6835135" y="2804587"/>
            <a:ext cx="1789252" cy="1396712"/>
            <a:chOff x="5126350" y="2103440"/>
            <a:chExt cx="1341939" cy="1047534"/>
          </a:xfrm>
        </p:grpSpPr>
        <p:sp>
          <p:nvSpPr>
            <p:cNvPr id="35" name="Freeform 7"/>
            <p:cNvSpPr>
              <a:spLocks noEditPoints="1"/>
            </p:cNvSpPr>
            <p:nvPr/>
          </p:nvSpPr>
          <p:spPr bwMode="auto">
            <a:xfrm>
              <a:off x="6081454" y="2103440"/>
              <a:ext cx="258802" cy="255379"/>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8"/>
            <p:cNvSpPr>
              <a:spLocks noEditPoints="1"/>
            </p:cNvSpPr>
            <p:nvPr/>
          </p:nvSpPr>
          <p:spPr bwMode="auto">
            <a:xfrm>
              <a:off x="6350528" y="2200662"/>
              <a:ext cx="117761" cy="117761"/>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2"/>
            <p:cNvSpPr>
              <a:spLocks noEditPoints="1"/>
            </p:cNvSpPr>
            <p:nvPr/>
          </p:nvSpPr>
          <p:spPr bwMode="auto">
            <a:xfrm>
              <a:off x="5539202" y="2521084"/>
              <a:ext cx="210191" cy="200606"/>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41"/>
            <p:cNvSpPr>
              <a:spLocks noEditPoints="1"/>
            </p:cNvSpPr>
            <p:nvPr/>
          </p:nvSpPr>
          <p:spPr bwMode="auto">
            <a:xfrm>
              <a:off x="5126350" y="2111656"/>
              <a:ext cx="1035896" cy="1039318"/>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4613176" y="3070238"/>
            <a:ext cx="1448747" cy="1450572"/>
            <a:chOff x="3459881" y="2302677"/>
            <a:chExt cx="1086560" cy="1087929"/>
          </a:xfrm>
        </p:grpSpPr>
        <p:sp>
          <p:nvSpPr>
            <p:cNvPr id="39" name="Freeform 11"/>
            <p:cNvSpPr>
              <a:spLocks noEditPoints="1"/>
            </p:cNvSpPr>
            <p:nvPr/>
          </p:nvSpPr>
          <p:spPr bwMode="auto">
            <a:xfrm>
              <a:off x="3919974" y="2681295"/>
              <a:ext cx="174589" cy="333431"/>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6" name="Freeform 42"/>
            <p:cNvSpPr>
              <a:spLocks noEditPoints="1"/>
            </p:cNvSpPr>
            <p:nvPr/>
          </p:nvSpPr>
          <p:spPr bwMode="auto">
            <a:xfrm>
              <a:off x="3459881" y="2302677"/>
              <a:ext cx="1086560" cy="1087929"/>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7" name="Freeform 43"/>
          <p:cNvSpPr>
            <a:spLocks noEditPoints="1"/>
          </p:cNvSpPr>
          <p:nvPr/>
        </p:nvSpPr>
        <p:spPr bwMode="auto">
          <a:xfrm>
            <a:off x="5839179" y="4155655"/>
            <a:ext cx="883671" cy="880933"/>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 name="组合 7"/>
          <p:cNvGrpSpPr/>
          <p:nvPr/>
        </p:nvGrpSpPr>
        <p:grpSpPr>
          <a:xfrm>
            <a:off x="6601438" y="3931084"/>
            <a:ext cx="1162103" cy="1246085"/>
            <a:chOff x="4951077" y="2948313"/>
            <a:chExt cx="871577" cy="934564"/>
          </a:xfrm>
        </p:grpSpPr>
        <p:sp>
          <p:nvSpPr>
            <p:cNvPr id="34" name="Freeform 6"/>
            <p:cNvSpPr>
              <a:spLocks noEditPoints="1"/>
            </p:cNvSpPr>
            <p:nvPr/>
          </p:nvSpPr>
          <p:spPr bwMode="auto">
            <a:xfrm>
              <a:off x="4951077" y="2948313"/>
              <a:ext cx="306044" cy="308098"/>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49"/>
            <p:cNvSpPr>
              <a:spLocks noEditPoints="1"/>
            </p:cNvSpPr>
            <p:nvPr/>
          </p:nvSpPr>
          <p:spPr bwMode="auto">
            <a:xfrm>
              <a:off x="5088696" y="3150973"/>
              <a:ext cx="733958" cy="731904"/>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69" name="Freeform 50"/>
            <p:cNvSpPr>
              <a:spLocks noEditPoints="1"/>
            </p:cNvSpPr>
            <p:nvPr/>
          </p:nvSpPr>
          <p:spPr bwMode="auto">
            <a:xfrm>
              <a:off x="5194133" y="3262573"/>
              <a:ext cx="514866" cy="514866"/>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3913909" y="4466948"/>
            <a:ext cx="2048511" cy="1719875"/>
            <a:chOff x="2935430" y="3350210"/>
            <a:chExt cx="1536383" cy="1289906"/>
          </a:xfrm>
        </p:grpSpPr>
        <p:sp>
          <p:nvSpPr>
            <p:cNvPr id="37" name="Freeform 9"/>
            <p:cNvSpPr>
              <a:spLocks noEditPoints="1"/>
            </p:cNvSpPr>
            <p:nvPr/>
          </p:nvSpPr>
          <p:spPr bwMode="auto">
            <a:xfrm>
              <a:off x="3464673" y="3350210"/>
              <a:ext cx="260856" cy="255379"/>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0"/>
            <p:cNvSpPr>
              <a:spLocks noEditPoints="1"/>
            </p:cNvSpPr>
            <p:nvPr/>
          </p:nvSpPr>
          <p:spPr bwMode="auto">
            <a:xfrm>
              <a:off x="3373613" y="3539177"/>
              <a:ext cx="118446" cy="117077"/>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13"/>
            <p:cNvSpPr>
              <a:spLocks/>
            </p:cNvSpPr>
            <p:nvPr/>
          </p:nvSpPr>
          <p:spPr bwMode="auto">
            <a:xfrm>
              <a:off x="4004188" y="3780863"/>
              <a:ext cx="45188" cy="49981"/>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4"/>
            <p:cNvSpPr>
              <a:spLocks/>
            </p:cNvSpPr>
            <p:nvPr/>
          </p:nvSpPr>
          <p:spPr bwMode="auto">
            <a:xfrm>
              <a:off x="4067177" y="3801403"/>
              <a:ext cx="59566" cy="34233"/>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5"/>
            <p:cNvSpPr>
              <a:spLocks noEditPoints="1"/>
            </p:cNvSpPr>
            <p:nvPr/>
          </p:nvSpPr>
          <p:spPr bwMode="auto">
            <a:xfrm>
              <a:off x="3934353" y="3717875"/>
              <a:ext cx="241002" cy="224570"/>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6"/>
            <p:cNvSpPr>
              <a:spLocks/>
            </p:cNvSpPr>
            <p:nvPr/>
          </p:nvSpPr>
          <p:spPr bwMode="auto">
            <a:xfrm>
              <a:off x="4037737" y="3814412"/>
              <a:ext cx="34233" cy="32863"/>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17"/>
            <p:cNvSpPr>
              <a:spLocks/>
            </p:cNvSpPr>
            <p:nvPr/>
          </p:nvSpPr>
          <p:spPr bwMode="auto">
            <a:xfrm>
              <a:off x="4047321" y="3895887"/>
              <a:ext cx="15063" cy="43134"/>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18"/>
            <p:cNvSpPr>
              <a:spLocks/>
            </p:cNvSpPr>
            <p:nvPr/>
          </p:nvSpPr>
          <p:spPr bwMode="auto">
            <a:xfrm>
              <a:off x="4047321" y="3720613"/>
              <a:ext cx="15063" cy="45188"/>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19"/>
            <p:cNvSpPr>
              <a:spLocks/>
            </p:cNvSpPr>
            <p:nvPr/>
          </p:nvSpPr>
          <p:spPr bwMode="auto">
            <a:xfrm>
              <a:off x="4124004" y="3824682"/>
              <a:ext cx="47927" cy="1300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Freeform 20"/>
            <p:cNvSpPr>
              <a:spLocks/>
            </p:cNvSpPr>
            <p:nvPr/>
          </p:nvSpPr>
          <p:spPr bwMode="auto">
            <a:xfrm>
              <a:off x="3937775" y="3824682"/>
              <a:ext cx="47927" cy="1300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32"/>
            <p:cNvSpPr>
              <a:spLocks/>
            </p:cNvSpPr>
            <p:nvPr/>
          </p:nvSpPr>
          <p:spPr bwMode="auto">
            <a:xfrm>
              <a:off x="3205187" y="4130726"/>
              <a:ext cx="236893" cy="147202"/>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58" name="Freeform 33"/>
            <p:cNvSpPr>
              <a:spLocks/>
            </p:cNvSpPr>
            <p:nvPr/>
          </p:nvSpPr>
          <p:spPr bwMode="auto">
            <a:xfrm>
              <a:off x="3221619" y="4203300"/>
              <a:ext cx="236208" cy="147202"/>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4" name="Freeform 74"/>
            <p:cNvSpPr>
              <a:spLocks noEditPoints="1"/>
            </p:cNvSpPr>
            <p:nvPr/>
          </p:nvSpPr>
          <p:spPr bwMode="auto">
            <a:xfrm>
              <a:off x="2935430" y="3847277"/>
              <a:ext cx="792839" cy="792839"/>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Freeform 76"/>
            <p:cNvSpPr>
              <a:spLocks noEditPoints="1"/>
            </p:cNvSpPr>
            <p:nvPr/>
          </p:nvSpPr>
          <p:spPr bwMode="auto">
            <a:xfrm>
              <a:off x="3009373" y="3915057"/>
              <a:ext cx="649745" cy="651114"/>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Freeform 79"/>
            <p:cNvSpPr>
              <a:spLocks noEditPoints="1"/>
            </p:cNvSpPr>
            <p:nvPr/>
          </p:nvSpPr>
          <p:spPr bwMode="auto">
            <a:xfrm>
              <a:off x="3035390" y="3941076"/>
              <a:ext cx="597710" cy="599079"/>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7" name="Freeform 80"/>
            <p:cNvSpPr>
              <a:spLocks noEditPoints="1"/>
            </p:cNvSpPr>
            <p:nvPr/>
          </p:nvSpPr>
          <p:spPr bwMode="auto">
            <a:xfrm>
              <a:off x="3641317" y="3416622"/>
              <a:ext cx="830496" cy="82844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 name="组合 1"/>
          <p:cNvGrpSpPr/>
          <p:nvPr/>
        </p:nvGrpSpPr>
        <p:grpSpPr>
          <a:xfrm>
            <a:off x="5377260" y="1511029"/>
            <a:ext cx="1824856" cy="1886931"/>
            <a:chOff x="4032945" y="1133272"/>
            <a:chExt cx="1368642" cy="1415198"/>
          </a:xfrm>
        </p:grpSpPr>
        <p:pic>
          <p:nvPicPr>
            <p:cNvPr id="70"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8418" y="2522453"/>
              <a:ext cx="110231" cy="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Freeform 63"/>
            <p:cNvSpPr>
              <a:spLocks noEditPoints="1"/>
            </p:cNvSpPr>
            <p:nvPr/>
          </p:nvSpPr>
          <p:spPr bwMode="auto">
            <a:xfrm>
              <a:off x="4032945" y="1133272"/>
              <a:ext cx="1368642" cy="1367957"/>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2" name="Freeform 65"/>
            <p:cNvSpPr>
              <a:spLocks noEditPoints="1"/>
            </p:cNvSpPr>
            <p:nvPr/>
          </p:nvSpPr>
          <p:spPr bwMode="auto">
            <a:xfrm>
              <a:off x="4160977" y="1249665"/>
              <a:ext cx="1120794" cy="112216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Freeform 68"/>
            <p:cNvSpPr>
              <a:spLocks noEditPoints="1"/>
            </p:cNvSpPr>
            <p:nvPr/>
          </p:nvSpPr>
          <p:spPr bwMode="auto">
            <a:xfrm>
              <a:off x="4204795" y="1295538"/>
              <a:ext cx="1031103" cy="1031102"/>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Freeform 53"/>
            <p:cNvSpPr>
              <a:spLocks noEditPoints="1"/>
            </p:cNvSpPr>
            <p:nvPr/>
          </p:nvSpPr>
          <p:spPr bwMode="auto">
            <a:xfrm>
              <a:off x="4558675" y="1607951"/>
              <a:ext cx="358628" cy="40559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Group 60"/>
          <p:cNvGrpSpPr/>
          <p:nvPr/>
        </p:nvGrpSpPr>
        <p:grpSpPr>
          <a:xfrm>
            <a:off x="1617033" y="948697"/>
            <a:ext cx="311131" cy="310203"/>
            <a:chOff x="2138511" y="2464802"/>
            <a:chExt cx="354012" cy="352956"/>
          </a:xfrm>
          <a:solidFill>
            <a:schemeClr val="accent1"/>
          </a:solidFill>
        </p:grpSpPr>
        <p:sp>
          <p:nvSpPr>
            <p:cNvPr id="30" name="Oval 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 name="Group 65"/>
          <p:cNvGrpSpPr/>
          <p:nvPr/>
        </p:nvGrpSpPr>
        <p:grpSpPr>
          <a:xfrm>
            <a:off x="1617033" y="2678945"/>
            <a:ext cx="311131" cy="310203"/>
            <a:chOff x="2138511" y="2464802"/>
            <a:chExt cx="354012" cy="352956"/>
          </a:xfrm>
          <a:solidFill>
            <a:schemeClr val="accent2"/>
          </a:solidFill>
        </p:grpSpPr>
        <p:sp>
          <p:nvSpPr>
            <p:cNvPr id="26" name="Oval 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Group 70"/>
          <p:cNvGrpSpPr/>
          <p:nvPr/>
        </p:nvGrpSpPr>
        <p:grpSpPr>
          <a:xfrm>
            <a:off x="1617033" y="4407576"/>
            <a:ext cx="311131" cy="310203"/>
            <a:chOff x="2138511" y="2464802"/>
            <a:chExt cx="354012" cy="352956"/>
          </a:xfrm>
          <a:solidFill>
            <a:schemeClr val="accent3"/>
          </a:solidFill>
        </p:grpSpPr>
        <p:sp>
          <p:nvSpPr>
            <p:cNvPr id="22" name="Oval 7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Freeform 7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Group 74"/>
          <p:cNvGrpSpPr/>
          <p:nvPr/>
        </p:nvGrpSpPr>
        <p:grpSpPr>
          <a:xfrm>
            <a:off x="10533249" y="2671085"/>
            <a:ext cx="311131" cy="310203"/>
            <a:chOff x="2138511" y="2464802"/>
            <a:chExt cx="354012" cy="352956"/>
          </a:xfrm>
          <a:solidFill>
            <a:schemeClr val="accent4"/>
          </a:solidFill>
        </p:grpSpPr>
        <p:sp>
          <p:nvSpPr>
            <p:cNvPr id="20"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Group 79"/>
          <p:cNvGrpSpPr/>
          <p:nvPr/>
        </p:nvGrpSpPr>
        <p:grpSpPr>
          <a:xfrm>
            <a:off x="10533249" y="4401333"/>
            <a:ext cx="311131" cy="310203"/>
            <a:chOff x="2138511" y="2464802"/>
            <a:chExt cx="354012" cy="352956"/>
          </a:xfrm>
          <a:solidFill>
            <a:schemeClr val="tx2"/>
          </a:solidFill>
        </p:grpSpPr>
        <p:sp>
          <p:nvSpPr>
            <p:cNvPr id="16" name="Oval 8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Freeform 8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rgbClr val="7E7E7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4" name="矩形 93"/>
          <p:cNvSpPr/>
          <p:nvPr/>
        </p:nvSpPr>
        <p:spPr>
          <a:xfrm>
            <a:off x="1573411" y="1245845"/>
            <a:ext cx="2159832"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5" name="矩形 94"/>
          <p:cNvSpPr/>
          <p:nvPr/>
        </p:nvSpPr>
        <p:spPr>
          <a:xfrm>
            <a:off x="1643812" y="3040534"/>
            <a:ext cx="2159832"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6" name="矩形 95"/>
          <p:cNvSpPr/>
          <p:nvPr/>
        </p:nvSpPr>
        <p:spPr>
          <a:xfrm>
            <a:off x="1668409" y="4693269"/>
            <a:ext cx="2159832"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7" name="矩形 96"/>
          <p:cNvSpPr/>
          <p:nvPr/>
        </p:nvSpPr>
        <p:spPr>
          <a:xfrm>
            <a:off x="8477963" y="3103501"/>
            <a:ext cx="2159832"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8" name="矩形 97"/>
          <p:cNvSpPr/>
          <p:nvPr/>
        </p:nvSpPr>
        <p:spPr>
          <a:xfrm>
            <a:off x="8453675" y="4778265"/>
            <a:ext cx="2159832"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277186871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p:cTn id="28" dur="500" fill="hold"/>
                                        <p:tgtEl>
                                          <p:spTgt spid="61"/>
                                        </p:tgtEl>
                                        <p:attrNameLst>
                                          <p:attrName>ppt_w</p:attrName>
                                        </p:attrNameLst>
                                      </p:cBhvr>
                                      <p:tavLst>
                                        <p:tav tm="0">
                                          <p:val>
                                            <p:fltVal val="0"/>
                                          </p:val>
                                        </p:tav>
                                        <p:tav tm="100000">
                                          <p:val>
                                            <p:strVal val="#ppt_w"/>
                                          </p:val>
                                        </p:tav>
                                      </p:tavLst>
                                    </p:anim>
                                    <p:anim calcmode="lin" valueType="num">
                                      <p:cBhvr>
                                        <p:cTn id="29" dur="500" fill="hold"/>
                                        <p:tgtEl>
                                          <p:spTgt spid="61"/>
                                        </p:tgtEl>
                                        <p:attrNameLst>
                                          <p:attrName>ppt_h</p:attrName>
                                        </p:attrNameLst>
                                      </p:cBhvr>
                                      <p:tavLst>
                                        <p:tav tm="0">
                                          <p:val>
                                            <p:fltVal val="0"/>
                                          </p:val>
                                        </p:tav>
                                        <p:tav tm="100000">
                                          <p:val>
                                            <p:strVal val="#ppt_h"/>
                                          </p:val>
                                        </p:tav>
                                      </p:tavLst>
                                    </p:anim>
                                    <p:animEffect transition="in" filter="fade">
                                      <p:cBhvr>
                                        <p:cTn id="30" dur="500"/>
                                        <p:tgtEl>
                                          <p:spTgt spid="61"/>
                                        </p:tgtEl>
                                      </p:cBhvr>
                                    </p:animEffect>
                                  </p:childTnLst>
                                </p:cTn>
                              </p:par>
                              <p:par>
                                <p:cTn id="31" presetID="53" presetClass="entr" presetSubtype="16"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par>
                                <p:cTn id="36" presetID="53" presetClass="entr" presetSubtype="16"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 calcmode="lin" valueType="num">
                                      <p:cBhvr>
                                        <p:cTn id="49" dur="500" fill="hold"/>
                                        <p:tgtEl>
                                          <p:spTgt spid="67"/>
                                        </p:tgtEl>
                                        <p:attrNameLst>
                                          <p:attrName>ppt_w</p:attrName>
                                        </p:attrNameLst>
                                      </p:cBhvr>
                                      <p:tavLst>
                                        <p:tav tm="0">
                                          <p:val>
                                            <p:fltVal val="0"/>
                                          </p:val>
                                        </p:tav>
                                        <p:tav tm="100000">
                                          <p:val>
                                            <p:strVal val="#ppt_w"/>
                                          </p:val>
                                        </p:tav>
                                      </p:tavLst>
                                    </p:anim>
                                    <p:anim calcmode="lin" valueType="num">
                                      <p:cBhvr>
                                        <p:cTn id="50" dur="500" fill="hold"/>
                                        <p:tgtEl>
                                          <p:spTgt spid="67"/>
                                        </p:tgtEl>
                                        <p:attrNameLst>
                                          <p:attrName>ppt_h</p:attrName>
                                        </p:attrNameLst>
                                      </p:cBhvr>
                                      <p:tavLst>
                                        <p:tav tm="0">
                                          <p:val>
                                            <p:fltVal val="0"/>
                                          </p:val>
                                        </p:tav>
                                        <p:tav tm="100000">
                                          <p:val>
                                            <p:strVal val="#ppt_h"/>
                                          </p:val>
                                        </p:tav>
                                      </p:tavLst>
                                    </p:anim>
                                    <p:animEffect transition="in" filter="fade">
                                      <p:cBhvr>
                                        <p:cTn id="51" dur="500"/>
                                        <p:tgtEl>
                                          <p:spTgt spid="67"/>
                                        </p:tgtEl>
                                      </p:cBhvr>
                                    </p:animEffect>
                                  </p:childTnLst>
                                </p:cTn>
                              </p:par>
                              <p:par>
                                <p:cTn id="52" presetID="53" presetClass="entr" presetSubtype="16"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53" presetClass="entr" presetSubtype="16" fill="hold" nodeType="with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par>
                                <p:cTn id="62" presetID="53" presetClass="entr" presetSubtype="16" fill="hold" nodeType="with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500" fill="hold"/>
                                        <p:tgtEl>
                                          <p:spTgt spid="2"/>
                                        </p:tgtEl>
                                        <p:attrNameLst>
                                          <p:attrName>ppt_w</p:attrName>
                                        </p:attrNameLst>
                                      </p:cBhvr>
                                      <p:tavLst>
                                        <p:tav tm="0">
                                          <p:val>
                                            <p:fltVal val="0"/>
                                          </p:val>
                                        </p:tav>
                                        <p:tav tm="100000">
                                          <p:val>
                                            <p:strVal val="#ppt_w"/>
                                          </p:val>
                                        </p:tav>
                                      </p:tavLst>
                                    </p:anim>
                                    <p:anim calcmode="lin" valueType="num">
                                      <p:cBhvr>
                                        <p:cTn id="65" dur="500" fill="hold"/>
                                        <p:tgtEl>
                                          <p:spTgt spid="2"/>
                                        </p:tgtEl>
                                        <p:attrNameLst>
                                          <p:attrName>ppt_h</p:attrName>
                                        </p:attrNameLst>
                                      </p:cBhvr>
                                      <p:tavLst>
                                        <p:tav tm="0">
                                          <p:val>
                                            <p:fltVal val="0"/>
                                          </p:val>
                                        </p:tav>
                                        <p:tav tm="100000">
                                          <p:val>
                                            <p:strVal val="#ppt_h"/>
                                          </p:val>
                                        </p:tav>
                                      </p:tavLst>
                                    </p:anim>
                                    <p:animEffect transition="in" filter="fade">
                                      <p:cBhvr>
                                        <p:cTn id="66" dur="500"/>
                                        <p:tgtEl>
                                          <p:spTgt spid="2"/>
                                        </p:tgtEl>
                                      </p:cBhvr>
                                    </p:animEffect>
                                  </p:childTnLst>
                                </p:cTn>
                              </p:par>
                            </p:childTnLst>
                          </p:cTn>
                        </p:par>
                        <p:par>
                          <p:cTn id="67" fill="hold">
                            <p:stCondLst>
                              <p:cond delay="1500"/>
                            </p:stCondLst>
                            <p:childTnLst>
                              <p:par>
                                <p:cTn id="68" presetID="53" presetClass="entr" presetSubtype="16"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fltVal val="0"/>
                                          </p:val>
                                        </p:tav>
                                        <p:tav tm="100000">
                                          <p:val>
                                            <p:strVal val="#ppt_w"/>
                                          </p:val>
                                        </p:tav>
                                      </p:tavLst>
                                    </p:anim>
                                    <p:anim calcmode="lin" valueType="num">
                                      <p:cBhvr>
                                        <p:cTn id="71" dur="500" fill="hold"/>
                                        <p:tgtEl>
                                          <p:spTgt spid="5"/>
                                        </p:tgtEl>
                                        <p:attrNameLst>
                                          <p:attrName>ppt_h</p:attrName>
                                        </p:attrNameLst>
                                      </p:cBhvr>
                                      <p:tavLst>
                                        <p:tav tm="0">
                                          <p:val>
                                            <p:fltVal val="0"/>
                                          </p:val>
                                        </p:tav>
                                        <p:tav tm="100000">
                                          <p:val>
                                            <p:strVal val="#ppt_h"/>
                                          </p:val>
                                        </p:tav>
                                      </p:tavLst>
                                    </p:anim>
                                    <p:animEffect transition="in" filter="fade">
                                      <p:cBhvr>
                                        <p:cTn id="72" dur="500"/>
                                        <p:tgtEl>
                                          <p:spTgt spid="5"/>
                                        </p:tgtEl>
                                      </p:cBhvr>
                                    </p:animEffect>
                                  </p:childTnLst>
                                </p:cTn>
                              </p:par>
                              <p:par>
                                <p:cTn id="73" presetID="53" presetClass="entr" presetSubtype="16" fill="hold" nodeType="withEffect">
                                  <p:stCondLst>
                                    <p:cond delay="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animEffect transition="in" filter="fade">
                                      <p:cBhvr>
                                        <p:cTn id="77" dur="500"/>
                                        <p:tgtEl>
                                          <p:spTgt spid="10"/>
                                        </p:tgtEl>
                                      </p:cBhvr>
                                    </p:animEffect>
                                  </p:childTnLst>
                                </p:cTn>
                              </p:par>
                              <p:par>
                                <p:cTn id="78" presetID="53" presetClass="entr" presetSubtype="16" fill="hold" nodeType="withEffect">
                                  <p:stCondLst>
                                    <p:cond delay="0"/>
                                  </p:stCondLst>
                                  <p:childTnLst>
                                    <p:set>
                                      <p:cBhvr>
                                        <p:cTn id="79" dur="1" fill="hold">
                                          <p:stCondLst>
                                            <p:cond delay="0"/>
                                          </p:stCondLst>
                                        </p:cTn>
                                        <p:tgtEl>
                                          <p:spTgt spid="7"/>
                                        </p:tgtEl>
                                        <p:attrNameLst>
                                          <p:attrName>style.visibility</p:attrName>
                                        </p:attrNameLst>
                                      </p:cBhvr>
                                      <p:to>
                                        <p:strVal val="visible"/>
                                      </p:to>
                                    </p:set>
                                    <p:anim calcmode="lin" valueType="num">
                                      <p:cBhvr>
                                        <p:cTn id="80" dur="500" fill="hold"/>
                                        <p:tgtEl>
                                          <p:spTgt spid="7"/>
                                        </p:tgtEl>
                                        <p:attrNameLst>
                                          <p:attrName>ppt_w</p:attrName>
                                        </p:attrNameLst>
                                      </p:cBhvr>
                                      <p:tavLst>
                                        <p:tav tm="0">
                                          <p:val>
                                            <p:fltVal val="0"/>
                                          </p:val>
                                        </p:tav>
                                        <p:tav tm="100000">
                                          <p:val>
                                            <p:strVal val="#ppt_w"/>
                                          </p:val>
                                        </p:tav>
                                      </p:tavLst>
                                    </p:anim>
                                    <p:anim calcmode="lin" valueType="num">
                                      <p:cBhvr>
                                        <p:cTn id="81" dur="500" fill="hold"/>
                                        <p:tgtEl>
                                          <p:spTgt spid="7"/>
                                        </p:tgtEl>
                                        <p:attrNameLst>
                                          <p:attrName>ppt_h</p:attrName>
                                        </p:attrNameLst>
                                      </p:cBhvr>
                                      <p:tavLst>
                                        <p:tav tm="0">
                                          <p:val>
                                            <p:fltVal val="0"/>
                                          </p:val>
                                        </p:tav>
                                        <p:tav tm="100000">
                                          <p:val>
                                            <p:strVal val="#ppt_h"/>
                                          </p:val>
                                        </p:tav>
                                      </p:tavLst>
                                    </p:anim>
                                    <p:animEffect transition="in" filter="fade">
                                      <p:cBhvr>
                                        <p:cTn id="82" dur="500"/>
                                        <p:tgtEl>
                                          <p:spTgt spid="7"/>
                                        </p:tgtEl>
                                      </p:cBhvr>
                                    </p:animEffect>
                                  </p:childTnLst>
                                </p:cTn>
                              </p:par>
                              <p:par>
                                <p:cTn id="83" presetID="53" presetClass="entr" presetSubtype="16" fill="hold" nodeType="with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p:cTn id="85" dur="500" fill="hold"/>
                                        <p:tgtEl>
                                          <p:spTgt spid="9"/>
                                        </p:tgtEl>
                                        <p:attrNameLst>
                                          <p:attrName>ppt_w</p:attrName>
                                        </p:attrNameLst>
                                      </p:cBhvr>
                                      <p:tavLst>
                                        <p:tav tm="0">
                                          <p:val>
                                            <p:fltVal val="0"/>
                                          </p:val>
                                        </p:tav>
                                        <p:tav tm="100000">
                                          <p:val>
                                            <p:strVal val="#ppt_w"/>
                                          </p:val>
                                        </p:tav>
                                      </p:tavLst>
                                    </p:anim>
                                    <p:anim calcmode="lin" valueType="num">
                                      <p:cBhvr>
                                        <p:cTn id="86" dur="500" fill="hold"/>
                                        <p:tgtEl>
                                          <p:spTgt spid="9"/>
                                        </p:tgtEl>
                                        <p:attrNameLst>
                                          <p:attrName>ppt_h</p:attrName>
                                        </p:attrNameLst>
                                      </p:cBhvr>
                                      <p:tavLst>
                                        <p:tav tm="0">
                                          <p:val>
                                            <p:fltVal val="0"/>
                                          </p:val>
                                        </p:tav>
                                        <p:tav tm="100000">
                                          <p:val>
                                            <p:strVal val="#ppt_h"/>
                                          </p:val>
                                        </p:tav>
                                      </p:tavLst>
                                    </p:anim>
                                    <p:animEffect transition="in" filter="fade">
                                      <p:cBhvr>
                                        <p:cTn id="87" dur="500"/>
                                        <p:tgtEl>
                                          <p:spTgt spid="9"/>
                                        </p:tgtEl>
                                      </p:cBhvr>
                                    </p:animEffect>
                                  </p:childTnLst>
                                </p:cTn>
                              </p:par>
                              <p:par>
                                <p:cTn id="88" presetID="53" presetClass="entr" presetSubtype="16" fill="hold" nodeType="with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fill="hold"/>
                                        <p:tgtEl>
                                          <p:spTgt spid="12"/>
                                        </p:tgtEl>
                                        <p:attrNameLst>
                                          <p:attrName>ppt_w</p:attrName>
                                        </p:attrNameLst>
                                      </p:cBhvr>
                                      <p:tavLst>
                                        <p:tav tm="0">
                                          <p:val>
                                            <p:fltVal val="0"/>
                                          </p:val>
                                        </p:tav>
                                        <p:tav tm="100000">
                                          <p:val>
                                            <p:strVal val="#ppt_w"/>
                                          </p:val>
                                        </p:tav>
                                      </p:tavLst>
                                    </p:anim>
                                    <p:anim calcmode="lin" valueType="num">
                                      <p:cBhvr>
                                        <p:cTn id="91" dur="500" fill="hold"/>
                                        <p:tgtEl>
                                          <p:spTgt spid="12"/>
                                        </p:tgtEl>
                                        <p:attrNameLst>
                                          <p:attrName>ppt_h</p:attrName>
                                        </p:attrNameLst>
                                      </p:cBhvr>
                                      <p:tavLst>
                                        <p:tav tm="0">
                                          <p:val>
                                            <p:fltVal val="0"/>
                                          </p:val>
                                        </p:tav>
                                        <p:tav tm="100000">
                                          <p:val>
                                            <p:strVal val="#ppt_h"/>
                                          </p:val>
                                        </p:tav>
                                      </p:tavLst>
                                    </p:anim>
                                    <p:animEffect transition="in" filter="fade">
                                      <p:cBhvr>
                                        <p:cTn id="92" dur="500"/>
                                        <p:tgtEl>
                                          <p:spTgt spid="12"/>
                                        </p:tgtEl>
                                      </p:cBhvr>
                                    </p:animEffect>
                                  </p:childTnLst>
                                </p:cTn>
                              </p:par>
                            </p:childTnLst>
                          </p:cTn>
                        </p:par>
                        <p:par>
                          <p:cTn id="93" fill="hold">
                            <p:stCondLst>
                              <p:cond delay="2000"/>
                            </p:stCondLst>
                            <p:childTnLst>
                              <p:par>
                                <p:cTn id="94" presetID="10" presetClass="entr" presetSubtype="0"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fade">
                                      <p:cBhvr>
                                        <p:cTn id="96" dur="500"/>
                                        <p:tgtEl>
                                          <p:spTgt spid="94"/>
                                        </p:tgtEl>
                                      </p:cBhvr>
                                    </p:animEffect>
                                  </p:childTnLst>
                                </p:cTn>
                              </p:par>
                            </p:childTnLst>
                          </p:cTn>
                        </p:par>
                        <p:par>
                          <p:cTn id="97" fill="hold">
                            <p:stCondLst>
                              <p:cond delay="2500"/>
                            </p:stCondLst>
                            <p:childTnLst>
                              <p:par>
                                <p:cTn id="98" presetID="10" presetClass="entr" presetSubtype="0" fill="hold" grpId="0" nodeType="afterEffect">
                                  <p:stCondLst>
                                    <p:cond delay="0"/>
                                  </p:stCondLst>
                                  <p:childTnLst>
                                    <p:set>
                                      <p:cBhvr>
                                        <p:cTn id="99" dur="1" fill="hold">
                                          <p:stCondLst>
                                            <p:cond delay="0"/>
                                          </p:stCondLst>
                                        </p:cTn>
                                        <p:tgtEl>
                                          <p:spTgt spid="95"/>
                                        </p:tgtEl>
                                        <p:attrNameLst>
                                          <p:attrName>style.visibility</p:attrName>
                                        </p:attrNameLst>
                                      </p:cBhvr>
                                      <p:to>
                                        <p:strVal val="visible"/>
                                      </p:to>
                                    </p:set>
                                    <p:animEffect transition="in" filter="fade">
                                      <p:cBhvr>
                                        <p:cTn id="100" dur="500"/>
                                        <p:tgtEl>
                                          <p:spTgt spid="95"/>
                                        </p:tgtEl>
                                      </p:cBhvr>
                                    </p:animEffect>
                                  </p:childTnLst>
                                </p:cTn>
                              </p:par>
                            </p:childTnLst>
                          </p:cTn>
                        </p:par>
                        <p:par>
                          <p:cTn id="101" fill="hold">
                            <p:stCondLst>
                              <p:cond delay="3000"/>
                            </p:stCondLst>
                            <p:childTnLst>
                              <p:par>
                                <p:cTn id="102" presetID="10" presetClass="entr" presetSubtype="0" fill="hold" grpId="0" nodeType="afterEffect">
                                  <p:stCondLst>
                                    <p:cond delay="0"/>
                                  </p:stCondLst>
                                  <p:childTnLst>
                                    <p:set>
                                      <p:cBhvr>
                                        <p:cTn id="103" dur="1" fill="hold">
                                          <p:stCondLst>
                                            <p:cond delay="0"/>
                                          </p:stCondLst>
                                        </p:cTn>
                                        <p:tgtEl>
                                          <p:spTgt spid="96"/>
                                        </p:tgtEl>
                                        <p:attrNameLst>
                                          <p:attrName>style.visibility</p:attrName>
                                        </p:attrNameLst>
                                      </p:cBhvr>
                                      <p:to>
                                        <p:strVal val="visible"/>
                                      </p:to>
                                    </p:set>
                                    <p:animEffect transition="in" filter="fade">
                                      <p:cBhvr>
                                        <p:cTn id="104" dur="500"/>
                                        <p:tgtEl>
                                          <p:spTgt spid="96"/>
                                        </p:tgtEl>
                                      </p:cBhvr>
                                    </p:animEffect>
                                  </p:childTnLst>
                                </p:cTn>
                              </p:par>
                            </p:childTnLst>
                          </p:cTn>
                        </p:par>
                        <p:par>
                          <p:cTn id="105" fill="hold">
                            <p:stCondLst>
                              <p:cond delay="3500"/>
                            </p:stCondLst>
                            <p:childTnLst>
                              <p:par>
                                <p:cTn id="106" presetID="10" presetClass="entr" presetSubtype="0" fill="hold" grpId="0" nodeType="afterEffect">
                                  <p:stCondLst>
                                    <p:cond delay="0"/>
                                  </p:stCondLst>
                                  <p:childTnLst>
                                    <p:set>
                                      <p:cBhvr>
                                        <p:cTn id="107" dur="1" fill="hold">
                                          <p:stCondLst>
                                            <p:cond delay="0"/>
                                          </p:stCondLst>
                                        </p:cTn>
                                        <p:tgtEl>
                                          <p:spTgt spid="97"/>
                                        </p:tgtEl>
                                        <p:attrNameLst>
                                          <p:attrName>style.visibility</p:attrName>
                                        </p:attrNameLst>
                                      </p:cBhvr>
                                      <p:to>
                                        <p:strVal val="visible"/>
                                      </p:to>
                                    </p:set>
                                    <p:animEffect transition="in" filter="fade">
                                      <p:cBhvr>
                                        <p:cTn id="108" dur="500"/>
                                        <p:tgtEl>
                                          <p:spTgt spid="97"/>
                                        </p:tgtEl>
                                      </p:cBhvr>
                                    </p:animEffect>
                                  </p:childTnLst>
                                </p:cTn>
                              </p:par>
                            </p:childTnLst>
                          </p:cTn>
                        </p:par>
                        <p:par>
                          <p:cTn id="109" fill="hold">
                            <p:stCondLst>
                              <p:cond delay="4000"/>
                            </p:stCondLst>
                            <p:childTnLst>
                              <p:par>
                                <p:cTn id="110" presetID="10" presetClass="entr" presetSubtype="0" fill="hold" grpId="0" nodeType="afterEffect">
                                  <p:stCondLst>
                                    <p:cond delay="0"/>
                                  </p:stCondLst>
                                  <p:childTnLst>
                                    <p:set>
                                      <p:cBhvr>
                                        <p:cTn id="111" dur="1" fill="hold">
                                          <p:stCondLst>
                                            <p:cond delay="0"/>
                                          </p:stCondLst>
                                        </p:cTn>
                                        <p:tgtEl>
                                          <p:spTgt spid="98"/>
                                        </p:tgtEl>
                                        <p:attrNameLst>
                                          <p:attrName>style.visibility</p:attrName>
                                        </p:attrNameLst>
                                      </p:cBhvr>
                                      <p:to>
                                        <p:strVal val="visible"/>
                                      </p:to>
                                    </p:set>
                                    <p:animEffect transition="in" filter="fade">
                                      <p:cBhvr>
                                        <p:cTn id="11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61" grpId="0" animBg="1"/>
      <p:bldP spid="67" grpId="0" animBg="1"/>
      <p:bldP spid="94" grpId="0"/>
      <p:bldP spid="95" grpId="0"/>
      <p:bldP spid="96" grpId="0"/>
      <p:bldP spid="97" grpId="0"/>
      <p:bldP spid="9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03906" y="5703781"/>
            <a:ext cx="9192127" cy="1134653"/>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20547" y="2546761"/>
            <a:ext cx="4040003" cy="4311239"/>
          </a:xfrm>
          <a:prstGeom prst="rect">
            <a:avLst/>
          </a:prstGeom>
        </p:spPr>
      </p:pic>
      <p:sp>
        <p:nvSpPr>
          <p:cNvPr id="21" name="文本框 20"/>
          <p:cNvSpPr txBox="1"/>
          <p:nvPr>
            <p:custDataLst>
              <p:tags r:id="rId1"/>
            </p:custDataLst>
          </p:nvPr>
        </p:nvSpPr>
        <p:spPr>
          <a:xfrm>
            <a:off x="8823139" y="1634471"/>
            <a:ext cx="1120775" cy="2216150"/>
          </a:xfrm>
          <a:prstGeom prst="rect">
            <a:avLst/>
          </a:prstGeom>
          <a:noFill/>
        </p:spPr>
        <p:txBody>
          <a:bodyPr wrap="none"/>
          <a:lstStyle/>
          <a:p>
            <a:pPr>
              <a:defRPr/>
            </a:pPr>
            <a:r>
              <a:rPr lang="en-US" altLang="zh-CN" sz="13800" kern="0" spc="40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rPr>
              <a:t>4</a:t>
            </a:r>
            <a:endParaRPr lang="zh-CN" altLang="en-US" sz="41300" kern="0" spc="400" dirty="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endParaRPr>
          </a:p>
        </p:txBody>
      </p:sp>
      <p:cxnSp>
        <p:nvCxnSpPr>
          <p:cNvPr id="22" name="直接连接符 21"/>
          <p:cNvCxnSpPr/>
          <p:nvPr>
            <p:custDataLst>
              <p:tags r:id="rId2"/>
            </p:custDataLst>
          </p:nvPr>
        </p:nvCxnSpPr>
        <p:spPr>
          <a:xfrm>
            <a:off x="6640327" y="1778933"/>
            <a:ext cx="2185987" cy="1963738"/>
          </a:xfrm>
          <a:prstGeom prst="line">
            <a:avLst/>
          </a:prstGeom>
          <a:noFill/>
          <a:ln w="6350" cap="flat" cmpd="sng" algn="ctr">
            <a:solidFill>
              <a:schemeClr val="accent1">
                <a:lumMod val="40000"/>
                <a:lumOff val="60000"/>
              </a:schemeClr>
            </a:solidFill>
            <a:prstDash val="solid"/>
            <a:miter lim="800000"/>
          </a:ln>
          <a:effectLst/>
        </p:spPr>
      </p:cxnSp>
      <p:cxnSp>
        <p:nvCxnSpPr>
          <p:cNvPr id="23" name="直接连接符 22"/>
          <p:cNvCxnSpPr/>
          <p:nvPr>
            <p:custDataLst>
              <p:tags r:id="rId3"/>
            </p:custDataLst>
          </p:nvPr>
        </p:nvCxnSpPr>
        <p:spPr>
          <a:xfrm>
            <a:off x="5991038" y="1566209"/>
            <a:ext cx="2743200" cy="2462213"/>
          </a:xfrm>
          <a:prstGeom prst="line">
            <a:avLst/>
          </a:prstGeom>
          <a:noFill/>
          <a:ln w="6350" cap="flat" cmpd="sng" algn="ctr">
            <a:solidFill>
              <a:schemeClr val="accent2">
                <a:lumMod val="40000"/>
                <a:lumOff val="60000"/>
              </a:schemeClr>
            </a:solidFill>
            <a:prstDash val="solid"/>
            <a:miter lim="800000"/>
          </a:ln>
          <a:effectLst/>
        </p:spPr>
      </p:cxnSp>
      <p:cxnSp>
        <p:nvCxnSpPr>
          <p:cNvPr id="24" name="直接连接符 23"/>
          <p:cNvCxnSpPr/>
          <p:nvPr>
            <p:custDataLst>
              <p:tags r:id="rId4"/>
            </p:custDataLst>
          </p:nvPr>
        </p:nvCxnSpPr>
        <p:spPr>
          <a:xfrm>
            <a:off x="6229164" y="2150408"/>
            <a:ext cx="2741613" cy="2463800"/>
          </a:xfrm>
          <a:prstGeom prst="line">
            <a:avLst/>
          </a:prstGeom>
          <a:noFill/>
          <a:ln w="6350" cap="flat" cmpd="sng" algn="ctr">
            <a:solidFill>
              <a:schemeClr val="accent3">
                <a:lumMod val="40000"/>
                <a:lumOff val="60000"/>
              </a:schemeClr>
            </a:solidFill>
            <a:prstDash val="solid"/>
            <a:miter lim="800000"/>
          </a:ln>
          <a:effectLst/>
        </p:spPr>
      </p:cxnSp>
      <p:sp>
        <p:nvSpPr>
          <p:cNvPr id="25" name="文本框 24"/>
          <p:cNvSpPr txBox="1"/>
          <p:nvPr>
            <p:custDataLst>
              <p:tags r:id="rId5"/>
            </p:custDataLst>
          </p:nvPr>
        </p:nvSpPr>
        <p:spPr>
          <a:xfrm>
            <a:off x="6087877" y="2707622"/>
            <a:ext cx="3024187" cy="769937"/>
          </a:xfrm>
          <a:prstGeom prst="rect">
            <a:avLst/>
          </a:prstGeom>
          <a:noFill/>
        </p:spPr>
        <p:txBody>
          <a:bodyPr wrap="none"/>
          <a:lstStyle/>
          <a:p>
            <a:pPr>
              <a:defRPr/>
            </a:pP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S</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EC</a:t>
            </a: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T</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ION</a:t>
            </a:r>
            <a:endParaRPr lang="zh-CN" altLang="en-US" sz="8000" kern="0" spc="400" dirty="0">
              <a:latin typeface="Bell MT" panose="02020503060305020303" pitchFamily="18" charset="0"/>
              <a:ea typeface="华文隶书" panose="02010800040101010101" pitchFamily="2" charset="-122"/>
              <a:cs typeface="Microsoft New Tai Lue" panose="020B0502040204020203" pitchFamily="34" charset="0"/>
            </a:endParaRPr>
          </a:p>
        </p:txBody>
      </p:sp>
      <p:sp>
        <p:nvSpPr>
          <p:cNvPr id="26" name="文本框 25"/>
          <p:cNvSpPr txBox="1"/>
          <p:nvPr>
            <p:custDataLst>
              <p:tags r:id="rId6"/>
            </p:custDataLst>
          </p:nvPr>
        </p:nvSpPr>
        <p:spPr>
          <a:xfrm>
            <a:off x="5487802" y="2485372"/>
            <a:ext cx="2986087" cy="414337"/>
          </a:xfrm>
          <a:prstGeom prst="rect">
            <a:avLst/>
          </a:prstGeom>
          <a:noFill/>
        </p:spPr>
        <p:txBody>
          <a:bodyPr/>
          <a:lstStyle/>
          <a:p>
            <a:pPr>
              <a:lnSpc>
                <a:spcPct val="150000"/>
              </a:lnSpc>
              <a:defRPr/>
            </a:pPr>
            <a:r>
              <a:rPr lang="zh-CN" altLang="en-US" sz="1400" kern="0" dirty="0">
                <a:solidFill>
                  <a:srgbClr val="9CA484"/>
                </a:solidFill>
                <a:latin typeface="幼圆" panose="02010509060101010101" pitchFamily="49" charset="-122"/>
                <a:ea typeface="幼圆" panose="02010509060101010101" pitchFamily="49" charset="-122"/>
              </a:rPr>
              <a:t>您的内容请写在这里您的内容</a:t>
            </a:r>
            <a:endParaRPr lang="en-US" altLang="zh-CN" sz="1400" kern="0" dirty="0">
              <a:solidFill>
                <a:srgbClr val="9CA484"/>
              </a:solidFill>
              <a:latin typeface="幼圆" panose="02010509060101010101" pitchFamily="49" charset="-122"/>
              <a:ea typeface="幼圆" panose="02010509060101010101" pitchFamily="49" charset="-122"/>
            </a:endParaRPr>
          </a:p>
        </p:txBody>
      </p:sp>
      <p:sp>
        <p:nvSpPr>
          <p:cNvPr id="27" name="文本框 26"/>
          <p:cNvSpPr txBox="1"/>
          <p:nvPr>
            <p:custDataLst>
              <p:tags r:id="rId7"/>
            </p:custDataLst>
          </p:nvPr>
        </p:nvSpPr>
        <p:spPr>
          <a:xfrm>
            <a:off x="4141712" y="3330295"/>
            <a:ext cx="4033617" cy="2216150"/>
          </a:xfrm>
          <a:prstGeom prst="rect">
            <a:avLst/>
          </a:prstGeom>
          <a:noFill/>
        </p:spPr>
        <p:txBody>
          <a:bodyPr wrap="none"/>
          <a:lstStyle/>
          <a:p>
            <a:pPr algn="r">
              <a:buNone/>
            </a:pPr>
            <a:r>
              <a:rPr lang="zh-CN" altLang="en-US" sz="6600">
                <a:solidFill>
                  <a:srgbClr val="E05A4C"/>
                </a:solidFill>
                <a:latin typeface="方正姚体" panose="02010601030101010101" pitchFamily="2" charset="-122"/>
                <a:ea typeface="方正姚体" panose="02010601030101010101" pitchFamily="2" charset="-122"/>
              </a:rPr>
              <a:t>工作规划</a:t>
            </a:r>
          </a:p>
        </p:txBody>
      </p:sp>
    </p:spTree>
    <p:extLst>
      <p:ext uri="{BB962C8B-B14F-4D97-AF65-F5344CB8AC3E}">
        <p14:creationId xmlns:p14="http://schemas.microsoft.com/office/powerpoint/2010/main" val="225371052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155"/>
          <p:cNvGrpSpPr/>
          <p:nvPr/>
        </p:nvGrpSpPr>
        <p:grpSpPr>
          <a:xfrm>
            <a:off x="2077409" y="866274"/>
            <a:ext cx="292779" cy="306372"/>
            <a:chOff x="2138511" y="2464802"/>
            <a:chExt cx="354012" cy="352956"/>
          </a:xfrm>
          <a:solidFill>
            <a:schemeClr val="accent1"/>
          </a:solidFill>
        </p:grpSpPr>
        <p:sp>
          <p:nvSpPr>
            <p:cNvPr id="261" name="Oval 15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262" name="Freeform 15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Group 160"/>
          <p:cNvGrpSpPr/>
          <p:nvPr/>
        </p:nvGrpSpPr>
        <p:grpSpPr>
          <a:xfrm>
            <a:off x="2077409" y="2575159"/>
            <a:ext cx="292779" cy="306372"/>
            <a:chOff x="2138511" y="2464802"/>
            <a:chExt cx="354012" cy="352956"/>
          </a:xfrm>
          <a:solidFill>
            <a:schemeClr val="accent2"/>
          </a:solidFill>
        </p:grpSpPr>
        <p:sp>
          <p:nvSpPr>
            <p:cNvPr id="257" name="Oval 1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258" name="Freeform 1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9" name="Group 165"/>
          <p:cNvGrpSpPr/>
          <p:nvPr/>
        </p:nvGrpSpPr>
        <p:grpSpPr>
          <a:xfrm>
            <a:off x="2077409" y="4282443"/>
            <a:ext cx="292779" cy="306372"/>
            <a:chOff x="2138511" y="2464802"/>
            <a:chExt cx="354012" cy="352956"/>
          </a:xfrm>
          <a:solidFill>
            <a:schemeClr val="accent3"/>
          </a:solidFill>
        </p:grpSpPr>
        <p:sp>
          <p:nvSpPr>
            <p:cNvPr id="253" name="Oval 1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254" name="Freeform 1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0" name="Group 3"/>
          <p:cNvGrpSpPr/>
          <p:nvPr/>
        </p:nvGrpSpPr>
        <p:grpSpPr>
          <a:xfrm>
            <a:off x="5271855" y="4327981"/>
            <a:ext cx="435197" cy="2014843"/>
            <a:chOff x="4980416" y="5037518"/>
            <a:chExt cx="412706" cy="1820482"/>
          </a:xfrm>
        </p:grpSpPr>
        <p:sp>
          <p:nvSpPr>
            <p:cNvPr id="242" name="Freeform 11"/>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3" name="Freeform 12"/>
            <p:cNvSpPr>
              <a:spLocks/>
            </p:cNvSpPr>
            <p:nvPr/>
          </p:nvSpPr>
          <p:spPr bwMode="auto">
            <a:xfrm>
              <a:off x="4991862" y="5046944"/>
              <a:ext cx="300945" cy="490130"/>
            </a:xfrm>
            <a:custGeom>
              <a:avLst/>
              <a:gdLst>
                <a:gd name="T0" fmla="*/ 447 w 447"/>
                <a:gd name="T1" fmla="*/ 659 h 728"/>
                <a:gd name="T2" fmla="*/ 241 w 447"/>
                <a:gd name="T3" fmla="*/ 0 h 728"/>
                <a:gd name="T4" fmla="*/ 196 w 447"/>
                <a:gd name="T5" fmla="*/ 0 h 728"/>
                <a:gd name="T6" fmla="*/ 0 w 447"/>
                <a:gd name="T7" fmla="*/ 681 h 728"/>
                <a:gd name="T8" fmla="*/ 12 w 447"/>
                <a:gd name="T9" fmla="*/ 728 h 728"/>
                <a:gd name="T10" fmla="*/ 423 w 447"/>
                <a:gd name="T11" fmla="*/ 728 h 728"/>
                <a:gd name="T12" fmla="*/ 447 w 447"/>
                <a:gd name="T13" fmla="*/ 659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9"/>
                  </a:moveTo>
                  <a:lnTo>
                    <a:pt x="241" y="0"/>
                  </a:lnTo>
                  <a:lnTo>
                    <a:pt x="196" y="0"/>
                  </a:lnTo>
                  <a:lnTo>
                    <a:pt x="0" y="681"/>
                  </a:lnTo>
                  <a:lnTo>
                    <a:pt x="12" y="728"/>
                  </a:lnTo>
                  <a:lnTo>
                    <a:pt x="423" y="728"/>
                  </a:lnTo>
                  <a:lnTo>
                    <a:pt x="447" y="6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4" name="Freeform 13"/>
            <p:cNvSpPr>
              <a:spLocks/>
            </p:cNvSpPr>
            <p:nvPr/>
          </p:nvSpPr>
          <p:spPr bwMode="auto">
            <a:xfrm>
              <a:off x="5078038" y="5468401"/>
              <a:ext cx="125899" cy="1386906"/>
            </a:xfrm>
            <a:custGeom>
              <a:avLst/>
              <a:gdLst>
                <a:gd name="T0" fmla="*/ 79 w 79"/>
                <a:gd name="T1" fmla="*/ 871 h 871"/>
                <a:gd name="T2" fmla="*/ 0 w 79"/>
                <a:gd name="T3" fmla="*/ 871 h 871"/>
                <a:gd name="T4" fmla="*/ 0 w 79"/>
                <a:gd name="T5" fmla="*/ 33 h 871"/>
                <a:gd name="T6" fmla="*/ 39 w 79"/>
                <a:gd name="T7" fmla="*/ 1 h 871"/>
                <a:gd name="T8" fmla="*/ 79 w 79"/>
                <a:gd name="T9" fmla="*/ 33 h 871"/>
                <a:gd name="T10" fmla="*/ 79 w 79"/>
                <a:gd name="T11" fmla="*/ 871 h 871"/>
              </a:gdLst>
              <a:ahLst/>
              <a:cxnLst>
                <a:cxn ang="0">
                  <a:pos x="T0" y="T1"/>
                </a:cxn>
                <a:cxn ang="0">
                  <a:pos x="T2" y="T3"/>
                </a:cxn>
                <a:cxn ang="0">
                  <a:pos x="T4" y="T5"/>
                </a:cxn>
                <a:cxn ang="0">
                  <a:pos x="T6" y="T7"/>
                </a:cxn>
                <a:cxn ang="0">
                  <a:pos x="T8" y="T9"/>
                </a:cxn>
                <a:cxn ang="0">
                  <a:pos x="T10" y="T11"/>
                </a:cxn>
              </a:cxnLst>
              <a:rect l="0" t="0" r="r" b="b"/>
              <a:pathLst>
                <a:path w="79" h="871">
                  <a:moveTo>
                    <a:pt x="79" y="871"/>
                  </a:moveTo>
                  <a:cubicBezTo>
                    <a:pt x="0" y="871"/>
                    <a:pt x="0" y="871"/>
                    <a:pt x="0" y="871"/>
                  </a:cubicBezTo>
                  <a:cubicBezTo>
                    <a:pt x="0" y="33"/>
                    <a:pt x="0" y="33"/>
                    <a:pt x="0" y="33"/>
                  </a:cubicBezTo>
                  <a:cubicBezTo>
                    <a:pt x="0" y="33"/>
                    <a:pt x="5" y="2"/>
                    <a:pt x="39" y="1"/>
                  </a:cubicBezTo>
                  <a:cubicBezTo>
                    <a:pt x="73" y="0"/>
                    <a:pt x="79" y="33"/>
                    <a:pt x="79" y="33"/>
                  </a:cubicBezTo>
                  <a:cubicBezTo>
                    <a:pt x="79" y="871"/>
                    <a:pt x="79" y="871"/>
                    <a:pt x="79" y="871"/>
                  </a:cubicBezTo>
                </a:path>
              </a:pathLst>
            </a:custGeom>
            <a:solidFill>
              <a:schemeClr val="accent1">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5" name="Freeform 14"/>
            <p:cNvSpPr>
              <a:spLocks/>
            </p:cNvSpPr>
            <p:nvPr/>
          </p:nvSpPr>
          <p:spPr bwMode="auto">
            <a:xfrm>
              <a:off x="5200571" y="5465708"/>
              <a:ext cx="101662" cy="1387579"/>
            </a:xfrm>
            <a:custGeom>
              <a:avLst/>
              <a:gdLst>
                <a:gd name="T0" fmla="*/ 64 w 64"/>
                <a:gd name="T1" fmla="*/ 872 h 872"/>
                <a:gd name="T2" fmla="*/ 0 w 64"/>
                <a:gd name="T3" fmla="*/ 872 h 872"/>
                <a:gd name="T4" fmla="*/ 0 w 64"/>
                <a:gd name="T5" fmla="*/ 33 h 872"/>
                <a:gd name="T6" fmla="*/ 31 w 64"/>
                <a:gd name="T7" fmla="*/ 1 h 872"/>
                <a:gd name="T8" fmla="*/ 64 w 64"/>
                <a:gd name="T9" fmla="*/ 33 h 872"/>
                <a:gd name="T10" fmla="*/ 64 w 64"/>
                <a:gd name="T11" fmla="*/ 872 h 872"/>
              </a:gdLst>
              <a:ahLst/>
              <a:cxnLst>
                <a:cxn ang="0">
                  <a:pos x="T0" y="T1"/>
                </a:cxn>
                <a:cxn ang="0">
                  <a:pos x="T2" y="T3"/>
                </a:cxn>
                <a:cxn ang="0">
                  <a:pos x="T4" y="T5"/>
                </a:cxn>
                <a:cxn ang="0">
                  <a:pos x="T6" y="T7"/>
                </a:cxn>
                <a:cxn ang="0">
                  <a:pos x="T8" y="T9"/>
                </a:cxn>
                <a:cxn ang="0">
                  <a:pos x="T10" y="T11"/>
                </a:cxn>
              </a:cxnLst>
              <a:rect l="0" t="0" r="r" b="b"/>
              <a:pathLst>
                <a:path w="64" h="872">
                  <a:moveTo>
                    <a:pt x="64" y="872"/>
                  </a:moveTo>
                  <a:cubicBezTo>
                    <a:pt x="0" y="872"/>
                    <a:pt x="0" y="872"/>
                    <a:pt x="0" y="872"/>
                  </a:cubicBezTo>
                  <a:cubicBezTo>
                    <a:pt x="0" y="33"/>
                    <a:pt x="0" y="33"/>
                    <a:pt x="0" y="33"/>
                  </a:cubicBezTo>
                  <a:cubicBezTo>
                    <a:pt x="0" y="33"/>
                    <a:pt x="4" y="2"/>
                    <a:pt x="31" y="1"/>
                  </a:cubicBezTo>
                  <a:cubicBezTo>
                    <a:pt x="58" y="0"/>
                    <a:pt x="64" y="33"/>
                    <a:pt x="64" y="33"/>
                  </a:cubicBezTo>
                  <a:cubicBezTo>
                    <a:pt x="64" y="872"/>
                    <a:pt x="64" y="872"/>
                    <a:pt x="64" y="872"/>
                  </a:cubicBezTo>
                </a:path>
              </a:pathLst>
            </a:custGeom>
            <a:solidFill>
              <a:srgbClr val="ABA0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6" name="Freeform 15"/>
            <p:cNvSpPr>
              <a:spLocks/>
            </p:cNvSpPr>
            <p:nvPr/>
          </p:nvSpPr>
          <p:spPr bwMode="auto">
            <a:xfrm>
              <a:off x="4980416" y="5465708"/>
              <a:ext cx="100315" cy="1387579"/>
            </a:xfrm>
            <a:custGeom>
              <a:avLst/>
              <a:gdLst>
                <a:gd name="T0" fmla="*/ 63 w 63"/>
                <a:gd name="T1" fmla="*/ 872 h 872"/>
                <a:gd name="T2" fmla="*/ 0 w 63"/>
                <a:gd name="T3" fmla="*/ 872 h 872"/>
                <a:gd name="T4" fmla="*/ 0 w 63"/>
                <a:gd name="T5" fmla="*/ 33 h 872"/>
                <a:gd name="T6" fmla="*/ 31 w 63"/>
                <a:gd name="T7" fmla="*/ 1 h 872"/>
                <a:gd name="T8" fmla="*/ 63 w 63"/>
                <a:gd name="T9" fmla="*/ 33 h 872"/>
                <a:gd name="T10" fmla="*/ 63 w 63"/>
                <a:gd name="T11" fmla="*/ 872 h 872"/>
              </a:gdLst>
              <a:ahLst/>
              <a:cxnLst>
                <a:cxn ang="0">
                  <a:pos x="T0" y="T1"/>
                </a:cxn>
                <a:cxn ang="0">
                  <a:pos x="T2" y="T3"/>
                </a:cxn>
                <a:cxn ang="0">
                  <a:pos x="T4" y="T5"/>
                </a:cxn>
                <a:cxn ang="0">
                  <a:pos x="T6" y="T7"/>
                </a:cxn>
                <a:cxn ang="0">
                  <a:pos x="T8" y="T9"/>
                </a:cxn>
                <a:cxn ang="0">
                  <a:pos x="T10" y="T11"/>
                </a:cxn>
              </a:cxnLst>
              <a:rect l="0" t="0" r="r" b="b"/>
              <a:pathLst>
                <a:path w="63" h="872">
                  <a:moveTo>
                    <a:pt x="63" y="872"/>
                  </a:moveTo>
                  <a:cubicBezTo>
                    <a:pt x="0" y="872"/>
                    <a:pt x="0" y="872"/>
                    <a:pt x="0" y="872"/>
                  </a:cubicBezTo>
                  <a:cubicBezTo>
                    <a:pt x="0" y="33"/>
                    <a:pt x="0" y="33"/>
                    <a:pt x="0" y="33"/>
                  </a:cubicBezTo>
                  <a:cubicBezTo>
                    <a:pt x="0" y="33"/>
                    <a:pt x="4" y="2"/>
                    <a:pt x="31" y="1"/>
                  </a:cubicBezTo>
                  <a:cubicBezTo>
                    <a:pt x="57" y="0"/>
                    <a:pt x="63" y="33"/>
                    <a:pt x="63" y="33"/>
                  </a:cubicBezTo>
                  <a:lnTo>
                    <a:pt x="63" y="872"/>
                  </a:lnTo>
                  <a:close/>
                </a:path>
              </a:pathLst>
            </a:custGeom>
            <a:solidFill>
              <a:schemeClr val="accent1">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7" name="Freeform 16"/>
            <p:cNvSpPr>
              <a:spLocks/>
            </p:cNvSpPr>
            <p:nvPr/>
          </p:nvSpPr>
          <p:spPr bwMode="auto">
            <a:xfrm>
              <a:off x="5076019" y="5038865"/>
              <a:ext cx="132631" cy="192551"/>
            </a:xfrm>
            <a:custGeom>
              <a:avLst/>
              <a:gdLst>
                <a:gd name="T0" fmla="*/ 0 w 83"/>
                <a:gd name="T1" fmla="*/ 111 h 121"/>
                <a:gd name="T2" fmla="*/ 83 w 83"/>
                <a:gd name="T3" fmla="*/ 113 h 121"/>
                <a:gd name="T4" fmla="*/ 49 w 83"/>
                <a:gd name="T5" fmla="*/ 0 h 121"/>
                <a:gd name="T6" fmla="*/ 29 w 83"/>
                <a:gd name="T7" fmla="*/ 0 h 121"/>
                <a:gd name="T8" fmla="*/ 0 w 83"/>
                <a:gd name="T9" fmla="*/ 111 h 121"/>
              </a:gdLst>
              <a:ahLst/>
              <a:cxnLst>
                <a:cxn ang="0">
                  <a:pos x="T0" y="T1"/>
                </a:cxn>
                <a:cxn ang="0">
                  <a:pos x="T2" y="T3"/>
                </a:cxn>
                <a:cxn ang="0">
                  <a:pos x="T4" y="T5"/>
                </a:cxn>
                <a:cxn ang="0">
                  <a:pos x="T6" y="T7"/>
                </a:cxn>
                <a:cxn ang="0">
                  <a:pos x="T8" y="T9"/>
                </a:cxn>
              </a:cxnLst>
              <a:rect l="0" t="0" r="r" b="b"/>
              <a:pathLst>
                <a:path w="83" h="121">
                  <a:moveTo>
                    <a:pt x="0" y="111"/>
                  </a:moveTo>
                  <a:cubicBezTo>
                    <a:pt x="0" y="111"/>
                    <a:pt x="40" y="121"/>
                    <a:pt x="83" y="113"/>
                  </a:cubicBezTo>
                  <a:cubicBezTo>
                    <a:pt x="49" y="0"/>
                    <a:pt x="49" y="0"/>
                    <a:pt x="49" y="0"/>
                  </a:cubicBezTo>
                  <a:cubicBezTo>
                    <a:pt x="29" y="0"/>
                    <a:pt x="29" y="0"/>
                    <a:pt x="29" y="0"/>
                  </a:cubicBezTo>
                  <a:cubicBezTo>
                    <a:pt x="0" y="111"/>
                    <a:pt x="0" y="111"/>
                    <a:pt x="0" y="111"/>
                  </a:cubicBezTo>
                </a:path>
              </a:pathLst>
            </a:custGeom>
            <a:solidFill>
              <a:schemeClr val="accent1">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8" name="Freeform 35"/>
            <p:cNvSpPr>
              <a:spLocks/>
            </p:cNvSpPr>
            <p:nvPr/>
          </p:nvSpPr>
          <p:spPr bwMode="auto">
            <a:xfrm>
              <a:off x="5143344" y="5037518"/>
              <a:ext cx="249778" cy="1820482"/>
            </a:xfrm>
            <a:custGeom>
              <a:avLst/>
              <a:gdLst>
                <a:gd name="T0" fmla="*/ 34 w 157"/>
                <a:gd name="T1" fmla="*/ 0 h 1144"/>
                <a:gd name="T2" fmla="*/ 0 w 157"/>
                <a:gd name="T3" fmla="*/ 1 h 1144"/>
                <a:gd name="T4" fmla="*/ 7 w 157"/>
                <a:gd name="T5" fmla="*/ 1 h 1144"/>
                <a:gd name="T6" fmla="*/ 41 w 157"/>
                <a:gd name="T7" fmla="*/ 114 h 1144"/>
                <a:gd name="T8" fmla="*/ 41 w 157"/>
                <a:gd name="T9" fmla="*/ 114 h 1144"/>
                <a:gd name="T10" fmla="*/ 94 w 157"/>
                <a:gd name="T11" fmla="*/ 285 h 1144"/>
                <a:gd name="T12" fmla="*/ 94 w 157"/>
                <a:gd name="T13" fmla="*/ 286 h 1144"/>
                <a:gd name="T14" fmla="*/ 100 w 157"/>
                <a:gd name="T15" fmla="*/ 302 h 1144"/>
                <a:gd name="T16" fmla="*/ 100 w 157"/>
                <a:gd name="T17" fmla="*/ 1141 h 1144"/>
                <a:gd name="T18" fmla="*/ 38 w 157"/>
                <a:gd name="T19" fmla="*/ 1141 h 1144"/>
                <a:gd name="T20" fmla="*/ 38 w 157"/>
                <a:gd name="T21" fmla="*/ 1142 h 1144"/>
                <a:gd name="T22" fmla="*/ 0 w 157"/>
                <a:gd name="T23" fmla="*/ 1142 h 1144"/>
                <a:gd name="T24" fmla="*/ 0 w 157"/>
                <a:gd name="T25" fmla="*/ 1144 h 1144"/>
                <a:gd name="T26" fmla="*/ 157 w 157"/>
                <a:gd name="T27" fmla="*/ 1142 h 1144"/>
                <a:gd name="T28" fmla="*/ 142 w 157"/>
                <a:gd name="T29" fmla="*/ 290 h 1144"/>
                <a:gd name="T30" fmla="*/ 34 w 157"/>
                <a:gd name="T31" fmla="*/ 0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7" h="1144">
                  <a:moveTo>
                    <a:pt x="34" y="0"/>
                  </a:moveTo>
                  <a:cubicBezTo>
                    <a:pt x="0" y="1"/>
                    <a:pt x="0" y="1"/>
                    <a:pt x="0" y="1"/>
                  </a:cubicBezTo>
                  <a:cubicBezTo>
                    <a:pt x="7" y="1"/>
                    <a:pt x="7" y="1"/>
                    <a:pt x="7" y="1"/>
                  </a:cubicBezTo>
                  <a:cubicBezTo>
                    <a:pt x="41" y="114"/>
                    <a:pt x="41" y="114"/>
                    <a:pt x="41" y="114"/>
                  </a:cubicBezTo>
                  <a:cubicBezTo>
                    <a:pt x="41" y="114"/>
                    <a:pt x="41" y="114"/>
                    <a:pt x="41" y="114"/>
                  </a:cubicBezTo>
                  <a:cubicBezTo>
                    <a:pt x="94" y="285"/>
                    <a:pt x="94" y="285"/>
                    <a:pt x="94" y="285"/>
                  </a:cubicBezTo>
                  <a:cubicBezTo>
                    <a:pt x="94" y="286"/>
                    <a:pt x="94" y="286"/>
                    <a:pt x="94" y="286"/>
                  </a:cubicBezTo>
                  <a:cubicBezTo>
                    <a:pt x="98" y="294"/>
                    <a:pt x="100" y="302"/>
                    <a:pt x="100" y="302"/>
                  </a:cubicBezTo>
                  <a:cubicBezTo>
                    <a:pt x="100" y="1141"/>
                    <a:pt x="100" y="1141"/>
                    <a:pt x="100" y="1141"/>
                  </a:cubicBezTo>
                  <a:cubicBezTo>
                    <a:pt x="38" y="1141"/>
                    <a:pt x="38" y="1141"/>
                    <a:pt x="38" y="1141"/>
                  </a:cubicBezTo>
                  <a:cubicBezTo>
                    <a:pt x="38" y="1142"/>
                    <a:pt x="38" y="1142"/>
                    <a:pt x="38" y="1142"/>
                  </a:cubicBezTo>
                  <a:cubicBezTo>
                    <a:pt x="0" y="1142"/>
                    <a:pt x="0" y="1142"/>
                    <a:pt x="0" y="1142"/>
                  </a:cubicBezTo>
                  <a:cubicBezTo>
                    <a:pt x="0" y="1144"/>
                    <a:pt x="0" y="1144"/>
                    <a:pt x="0" y="1144"/>
                  </a:cubicBezTo>
                  <a:cubicBezTo>
                    <a:pt x="157" y="1142"/>
                    <a:pt x="157" y="1142"/>
                    <a:pt x="157" y="11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9" name="Freeform 36"/>
            <p:cNvSpPr>
              <a:spLocks/>
            </p:cNvSpPr>
            <p:nvPr/>
          </p:nvSpPr>
          <p:spPr bwMode="auto">
            <a:xfrm>
              <a:off x="5143344" y="5218624"/>
              <a:ext cx="149463" cy="294886"/>
            </a:xfrm>
            <a:custGeom>
              <a:avLst/>
              <a:gdLst>
                <a:gd name="T0" fmla="*/ 41 w 94"/>
                <a:gd name="T1" fmla="*/ 0 h 185"/>
                <a:gd name="T2" fmla="*/ 6 w 94"/>
                <a:gd name="T3" fmla="*/ 3 h 185"/>
                <a:gd name="T4" fmla="*/ 0 w 94"/>
                <a:gd name="T5" fmla="*/ 3 h 185"/>
                <a:gd name="T6" fmla="*/ 0 w 94"/>
                <a:gd name="T7" fmla="*/ 158 h 185"/>
                <a:gd name="T8" fmla="*/ 37 w 94"/>
                <a:gd name="T9" fmla="*/ 185 h 185"/>
                <a:gd name="T10" fmla="*/ 67 w 94"/>
                <a:gd name="T11" fmla="*/ 156 h 185"/>
                <a:gd name="T12" fmla="*/ 68 w 94"/>
                <a:gd name="T13" fmla="*/ 156 h 185"/>
                <a:gd name="T14" fmla="*/ 94 w 94"/>
                <a:gd name="T15" fmla="*/ 172 h 185"/>
                <a:gd name="T16" fmla="*/ 94 w 94"/>
                <a:gd name="T17" fmla="*/ 171 h 185"/>
                <a:gd name="T18" fmla="*/ 41 w 94"/>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185">
                  <a:moveTo>
                    <a:pt x="41" y="0"/>
                  </a:moveTo>
                  <a:cubicBezTo>
                    <a:pt x="28" y="2"/>
                    <a:pt x="16" y="3"/>
                    <a:pt x="6" y="3"/>
                  </a:cubicBezTo>
                  <a:cubicBezTo>
                    <a:pt x="4" y="3"/>
                    <a:pt x="2" y="3"/>
                    <a:pt x="0" y="3"/>
                  </a:cubicBezTo>
                  <a:cubicBezTo>
                    <a:pt x="0" y="158"/>
                    <a:pt x="0" y="158"/>
                    <a:pt x="0" y="158"/>
                  </a:cubicBezTo>
                  <a:cubicBezTo>
                    <a:pt x="24" y="159"/>
                    <a:pt x="34" y="177"/>
                    <a:pt x="37" y="185"/>
                  </a:cubicBezTo>
                  <a:cubicBezTo>
                    <a:pt x="38" y="178"/>
                    <a:pt x="45" y="157"/>
                    <a:pt x="67" y="156"/>
                  </a:cubicBezTo>
                  <a:cubicBezTo>
                    <a:pt x="68" y="156"/>
                    <a:pt x="68" y="156"/>
                    <a:pt x="68" y="156"/>
                  </a:cubicBezTo>
                  <a:cubicBezTo>
                    <a:pt x="81" y="156"/>
                    <a:pt x="89" y="164"/>
                    <a:pt x="94" y="172"/>
                  </a:cubicBezTo>
                  <a:cubicBezTo>
                    <a:pt x="94" y="171"/>
                    <a:pt x="94" y="171"/>
                    <a:pt x="94" y="171"/>
                  </a:cubicBezTo>
                  <a:cubicBezTo>
                    <a:pt x="41" y="0"/>
                    <a:pt x="41" y="0"/>
                    <a:pt x="41"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0" name="Freeform 37"/>
            <p:cNvSpPr>
              <a:spLocks/>
            </p:cNvSpPr>
            <p:nvPr/>
          </p:nvSpPr>
          <p:spPr bwMode="auto">
            <a:xfrm>
              <a:off x="5143344" y="5470421"/>
              <a:ext cx="60593" cy="1384886"/>
            </a:xfrm>
            <a:custGeom>
              <a:avLst/>
              <a:gdLst>
                <a:gd name="T0" fmla="*/ 0 w 38"/>
                <a:gd name="T1" fmla="*/ 0 h 870"/>
                <a:gd name="T2" fmla="*/ 0 w 38"/>
                <a:gd name="T3" fmla="*/ 870 h 870"/>
                <a:gd name="T4" fmla="*/ 38 w 38"/>
                <a:gd name="T5" fmla="*/ 870 h 870"/>
                <a:gd name="T6" fmla="*/ 38 w 38"/>
                <a:gd name="T7" fmla="*/ 869 h 870"/>
                <a:gd name="T8" fmla="*/ 36 w 38"/>
                <a:gd name="T9" fmla="*/ 869 h 870"/>
                <a:gd name="T10" fmla="*/ 36 w 38"/>
                <a:gd name="T11" fmla="*/ 30 h 870"/>
                <a:gd name="T12" fmla="*/ 37 w 38"/>
                <a:gd name="T13" fmla="*/ 27 h 870"/>
                <a:gd name="T14" fmla="*/ 0 w 38"/>
                <a:gd name="T15" fmla="*/ 0 h 8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870">
                  <a:moveTo>
                    <a:pt x="0" y="0"/>
                  </a:moveTo>
                  <a:cubicBezTo>
                    <a:pt x="0" y="870"/>
                    <a:pt x="0" y="870"/>
                    <a:pt x="0" y="870"/>
                  </a:cubicBezTo>
                  <a:cubicBezTo>
                    <a:pt x="38" y="870"/>
                    <a:pt x="38" y="870"/>
                    <a:pt x="38" y="870"/>
                  </a:cubicBezTo>
                  <a:cubicBezTo>
                    <a:pt x="38" y="869"/>
                    <a:pt x="38" y="869"/>
                    <a:pt x="38" y="869"/>
                  </a:cubicBezTo>
                  <a:cubicBezTo>
                    <a:pt x="36" y="869"/>
                    <a:pt x="36" y="869"/>
                    <a:pt x="36" y="869"/>
                  </a:cubicBezTo>
                  <a:cubicBezTo>
                    <a:pt x="36" y="30"/>
                    <a:pt x="36" y="30"/>
                    <a:pt x="36" y="30"/>
                  </a:cubicBezTo>
                  <a:cubicBezTo>
                    <a:pt x="36" y="30"/>
                    <a:pt x="37" y="29"/>
                    <a:pt x="37" y="27"/>
                  </a:cubicBezTo>
                  <a:cubicBezTo>
                    <a:pt x="34" y="19"/>
                    <a:pt x="24" y="1"/>
                    <a:pt x="0" y="0"/>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1" name="Freeform 38"/>
            <p:cNvSpPr>
              <a:spLocks/>
            </p:cNvSpPr>
            <p:nvPr/>
          </p:nvSpPr>
          <p:spPr bwMode="auto">
            <a:xfrm>
              <a:off x="5200571" y="5467055"/>
              <a:ext cx="101662" cy="1386232"/>
            </a:xfrm>
            <a:custGeom>
              <a:avLst/>
              <a:gdLst>
                <a:gd name="T0" fmla="*/ 32 w 64"/>
                <a:gd name="T1" fmla="*/ 0 h 871"/>
                <a:gd name="T2" fmla="*/ 31 w 64"/>
                <a:gd name="T3" fmla="*/ 0 h 871"/>
                <a:gd name="T4" fmla="*/ 1 w 64"/>
                <a:gd name="T5" fmla="*/ 29 h 871"/>
                <a:gd name="T6" fmla="*/ 0 w 64"/>
                <a:gd name="T7" fmla="*/ 32 h 871"/>
                <a:gd name="T8" fmla="*/ 0 w 64"/>
                <a:gd name="T9" fmla="*/ 871 h 871"/>
                <a:gd name="T10" fmla="*/ 2 w 64"/>
                <a:gd name="T11" fmla="*/ 871 h 871"/>
                <a:gd name="T12" fmla="*/ 64 w 64"/>
                <a:gd name="T13" fmla="*/ 871 h 871"/>
                <a:gd name="T14" fmla="*/ 64 w 64"/>
                <a:gd name="T15" fmla="*/ 32 h 871"/>
                <a:gd name="T16" fmla="*/ 58 w 64"/>
                <a:gd name="T17" fmla="*/ 16 h 871"/>
                <a:gd name="T18" fmla="*/ 32 w 64"/>
                <a:gd name="T19" fmla="*/ 0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871">
                  <a:moveTo>
                    <a:pt x="32" y="0"/>
                  </a:moveTo>
                  <a:cubicBezTo>
                    <a:pt x="32" y="0"/>
                    <a:pt x="32" y="0"/>
                    <a:pt x="31" y="0"/>
                  </a:cubicBezTo>
                  <a:cubicBezTo>
                    <a:pt x="9" y="1"/>
                    <a:pt x="2" y="22"/>
                    <a:pt x="1" y="29"/>
                  </a:cubicBezTo>
                  <a:cubicBezTo>
                    <a:pt x="1" y="31"/>
                    <a:pt x="0" y="32"/>
                    <a:pt x="0" y="32"/>
                  </a:cubicBezTo>
                  <a:cubicBezTo>
                    <a:pt x="0" y="871"/>
                    <a:pt x="0" y="871"/>
                    <a:pt x="0" y="871"/>
                  </a:cubicBezTo>
                  <a:cubicBezTo>
                    <a:pt x="2" y="871"/>
                    <a:pt x="2" y="871"/>
                    <a:pt x="2" y="871"/>
                  </a:cubicBezTo>
                  <a:cubicBezTo>
                    <a:pt x="64" y="871"/>
                    <a:pt x="64" y="871"/>
                    <a:pt x="64" y="871"/>
                  </a:cubicBezTo>
                  <a:cubicBezTo>
                    <a:pt x="64" y="32"/>
                    <a:pt x="64" y="32"/>
                    <a:pt x="64" y="32"/>
                  </a:cubicBezTo>
                  <a:cubicBezTo>
                    <a:pt x="64" y="32"/>
                    <a:pt x="62" y="24"/>
                    <a:pt x="58" y="16"/>
                  </a:cubicBezTo>
                  <a:cubicBezTo>
                    <a:pt x="53" y="8"/>
                    <a:pt x="45" y="0"/>
                    <a:pt x="32" y="0"/>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52" name="Freeform 39"/>
            <p:cNvSpPr>
              <a:spLocks/>
            </p:cNvSpPr>
            <p:nvPr/>
          </p:nvSpPr>
          <p:spPr bwMode="auto">
            <a:xfrm>
              <a:off x="5143344" y="5038865"/>
              <a:ext cx="65306" cy="184472"/>
            </a:xfrm>
            <a:custGeom>
              <a:avLst/>
              <a:gdLst>
                <a:gd name="T0" fmla="*/ 7 w 41"/>
                <a:gd name="T1" fmla="*/ 0 h 116"/>
                <a:gd name="T2" fmla="*/ 0 w 41"/>
                <a:gd name="T3" fmla="*/ 0 h 116"/>
                <a:gd name="T4" fmla="*/ 0 w 41"/>
                <a:gd name="T5" fmla="*/ 116 h 116"/>
                <a:gd name="T6" fmla="*/ 6 w 41"/>
                <a:gd name="T7" fmla="*/ 116 h 116"/>
                <a:gd name="T8" fmla="*/ 41 w 41"/>
                <a:gd name="T9" fmla="*/ 113 h 116"/>
                <a:gd name="T10" fmla="*/ 41 w 41"/>
                <a:gd name="T11" fmla="*/ 113 h 116"/>
                <a:gd name="T12" fmla="*/ 7 w 41"/>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1" h="116">
                  <a:moveTo>
                    <a:pt x="7" y="0"/>
                  </a:moveTo>
                  <a:cubicBezTo>
                    <a:pt x="0" y="0"/>
                    <a:pt x="0" y="0"/>
                    <a:pt x="0" y="0"/>
                  </a:cubicBezTo>
                  <a:cubicBezTo>
                    <a:pt x="0" y="116"/>
                    <a:pt x="0" y="116"/>
                    <a:pt x="0" y="116"/>
                  </a:cubicBezTo>
                  <a:cubicBezTo>
                    <a:pt x="2" y="116"/>
                    <a:pt x="4" y="116"/>
                    <a:pt x="6" y="116"/>
                  </a:cubicBezTo>
                  <a:cubicBezTo>
                    <a:pt x="16" y="116"/>
                    <a:pt x="28" y="115"/>
                    <a:pt x="41" y="113"/>
                  </a:cubicBezTo>
                  <a:cubicBezTo>
                    <a:pt x="41" y="113"/>
                    <a:pt x="41" y="113"/>
                    <a:pt x="41" y="113"/>
                  </a:cubicBezTo>
                  <a:cubicBezTo>
                    <a:pt x="7" y="0"/>
                    <a:pt x="7" y="0"/>
                    <a:pt x="7" y="0"/>
                  </a:cubicBezTo>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Group 4"/>
          <p:cNvGrpSpPr/>
          <p:nvPr/>
        </p:nvGrpSpPr>
        <p:grpSpPr>
          <a:xfrm>
            <a:off x="5822772" y="4679683"/>
            <a:ext cx="435197" cy="1663140"/>
            <a:chOff x="5502862" y="5355294"/>
            <a:chExt cx="412706" cy="1502706"/>
          </a:xfrm>
        </p:grpSpPr>
        <p:sp>
          <p:nvSpPr>
            <p:cNvPr id="231" name="Freeform 23"/>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2" name="Freeform 24"/>
            <p:cNvSpPr>
              <a:spLocks/>
            </p:cNvSpPr>
            <p:nvPr/>
          </p:nvSpPr>
          <p:spPr bwMode="auto">
            <a:xfrm>
              <a:off x="5514308" y="5365393"/>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3" name="Freeform 25"/>
            <p:cNvSpPr>
              <a:spLocks/>
            </p:cNvSpPr>
            <p:nvPr/>
          </p:nvSpPr>
          <p:spPr bwMode="auto">
            <a:xfrm>
              <a:off x="5601831" y="5786851"/>
              <a:ext cx="125899" cy="1068456"/>
            </a:xfrm>
            <a:custGeom>
              <a:avLst/>
              <a:gdLst>
                <a:gd name="T0" fmla="*/ 79 w 79"/>
                <a:gd name="T1" fmla="*/ 671 h 671"/>
                <a:gd name="T2" fmla="*/ 0 w 79"/>
                <a:gd name="T3" fmla="*/ 671 h 671"/>
                <a:gd name="T4" fmla="*/ 0 w 79"/>
                <a:gd name="T5" fmla="*/ 32 h 671"/>
                <a:gd name="T6" fmla="*/ 38 w 79"/>
                <a:gd name="T7" fmla="*/ 1 h 671"/>
                <a:gd name="T8" fmla="*/ 79 w 79"/>
                <a:gd name="T9" fmla="*/ 32 h 671"/>
                <a:gd name="T10" fmla="*/ 79 w 79"/>
                <a:gd name="T11" fmla="*/ 671 h 671"/>
              </a:gdLst>
              <a:ahLst/>
              <a:cxnLst>
                <a:cxn ang="0">
                  <a:pos x="T0" y="T1"/>
                </a:cxn>
                <a:cxn ang="0">
                  <a:pos x="T2" y="T3"/>
                </a:cxn>
                <a:cxn ang="0">
                  <a:pos x="T4" y="T5"/>
                </a:cxn>
                <a:cxn ang="0">
                  <a:pos x="T6" y="T7"/>
                </a:cxn>
                <a:cxn ang="0">
                  <a:pos x="T8" y="T9"/>
                </a:cxn>
                <a:cxn ang="0">
                  <a:pos x="T10" y="T11"/>
                </a:cxn>
              </a:cxnLst>
              <a:rect l="0" t="0" r="r" b="b"/>
              <a:pathLst>
                <a:path w="79" h="671">
                  <a:moveTo>
                    <a:pt x="79" y="671"/>
                  </a:moveTo>
                  <a:cubicBezTo>
                    <a:pt x="0" y="671"/>
                    <a:pt x="0" y="671"/>
                    <a:pt x="0" y="671"/>
                  </a:cubicBezTo>
                  <a:cubicBezTo>
                    <a:pt x="0" y="32"/>
                    <a:pt x="0" y="32"/>
                    <a:pt x="0" y="32"/>
                  </a:cubicBezTo>
                  <a:cubicBezTo>
                    <a:pt x="0" y="32"/>
                    <a:pt x="5" y="1"/>
                    <a:pt x="38" y="1"/>
                  </a:cubicBezTo>
                  <a:cubicBezTo>
                    <a:pt x="72" y="0"/>
                    <a:pt x="79" y="32"/>
                    <a:pt x="79" y="32"/>
                  </a:cubicBezTo>
                  <a:cubicBezTo>
                    <a:pt x="79" y="671"/>
                    <a:pt x="79" y="671"/>
                    <a:pt x="79" y="671"/>
                  </a:cubicBezTo>
                </a:path>
              </a:pathLst>
            </a:custGeom>
            <a:solidFill>
              <a:schemeClr val="accent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4" name="Freeform 26"/>
            <p:cNvSpPr>
              <a:spLocks/>
            </p:cNvSpPr>
            <p:nvPr/>
          </p:nvSpPr>
          <p:spPr bwMode="auto">
            <a:xfrm>
              <a:off x="5724363"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B59B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5" name="Freeform 27"/>
            <p:cNvSpPr>
              <a:spLocks/>
            </p:cNvSpPr>
            <p:nvPr/>
          </p:nvSpPr>
          <p:spPr bwMode="auto">
            <a:xfrm>
              <a:off x="5502862"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accent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6" name="Freeform 28"/>
            <p:cNvSpPr>
              <a:spLocks/>
            </p:cNvSpPr>
            <p:nvPr/>
          </p:nvSpPr>
          <p:spPr bwMode="auto">
            <a:xfrm>
              <a:off x="5599811" y="5357314"/>
              <a:ext cx="130611" cy="189185"/>
            </a:xfrm>
            <a:custGeom>
              <a:avLst/>
              <a:gdLst>
                <a:gd name="T0" fmla="*/ 0 w 82"/>
                <a:gd name="T1" fmla="*/ 110 h 119"/>
                <a:gd name="T2" fmla="*/ 82 w 82"/>
                <a:gd name="T3" fmla="*/ 111 h 119"/>
                <a:gd name="T4" fmla="*/ 48 w 82"/>
                <a:gd name="T5" fmla="*/ 0 h 119"/>
                <a:gd name="T6" fmla="*/ 28 w 82"/>
                <a:gd name="T7" fmla="*/ 0 h 119"/>
                <a:gd name="T8" fmla="*/ 0 w 82"/>
                <a:gd name="T9" fmla="*/ 110 h 119"/>
              </a:gdLst>
              <a:ahLst/>
              <a:cxnLst>
                <a:cxn ang="0">
                  <a:pos x="T0" y="T1"/>
                </a:cxn>
                <a:cxn ang="0">
                  <a:pos x="T2" y="T3"/>
                </a:cxn>
                <a:cxn ang="0">
                  <a:pos x="T4" y="T5"/>
                </a:cxn>
                <a:cxn ang="0">
                  <a:pos x="T6" y="T7"/>
                </a:cxn>
                <a:cxn ang="0">
                  <a:pos x="T8" y="T9"/>
                </a:cxn>
              </a:cxnLst>
              <a:rect l="0" t="0" r="r" b="b"/>
              <a:pathLst>
                <a:path w="82" h="119">
                  <a:moveTo>
                    <a:pt x="0" y="110"/>
                  </a:moveTo>
                  <a:cubicBezTo>
                    <a:pt x="0" y="110"/>
                    <a:pt x="39" y="119"/>
                    <a:pt x="82" y="111"/>
                  </a:cubicBezTo>
                  <a:cubicBezTo>
                    <a:pt x="48" y="0"/>
                    <a:pt x="48" y="0"/>
                    <a:pt x="48" y="0"/>
                  </a:cubicBezTo>
                  <a:cubicBezTo>
                    <a:pt x="28" y="0"/>
                    <a:pt x="28" y="0"/>
                    <a:pt x="28" y="0"/>
                  </a:cubicBezTo>
                  <a:cubicBezTo>
                    <a:pt x="0" y="110"/>
                    <a:pt x="0" y="110"/>
                    <a:pt x="0" y="110"/>
                  </a:cubicBezTo>
                </a:path>
              </a:pathLst>
            </a:custGeom>
            <a:solidFill>
              <a:schemeClr val="accent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7" name="Freeform 40"/>
            <p:cNvSpPr>
              <a:spLocks/>
            </p:cNvSpPr>
            <p:nvPr/>
          </p:nvSpPr>
          <p:spPr bwMode="auto">
            <a:xfrm>
              <a:off x="5665117" y="5355294"/>
              <a:ext cx="250451" cy="1502706"/>
            </a:xfrm>
            <a:custGeom>
              <a:avLst/>
              <a:gdLst>
                <a:gd name="T0" fmla="*/ 34 w 157"/>
                <a:gd name="T1" fmla="*/ 0 h 944"/>
                <a:gd name="T2" fmla="*/ 0 w 157"/>
                <a:gd name="T3" fmla="*/ 1 h 944"/>
                <a:gd name="T4" fmla="*/ 0 w 157"/>
                <a:gd name="T5" fmla="*/ 1 h 944"/>
                <a:gd name="T6" fmla="*/ 7 w 157"/>
                <a:gd name="T7" fmla="*/ 1 h 944"/>
                <a:gd name="T8" fmla="*/ 41 w 157"/>
                <a:gd name="T9" fmla="*/ 112 h 944"/>
                <a:gd name="T10" fmla="*/ 40 w 157"/>
                <a:gd name="T11" fmla="*/ 113 h 944"/>
                <a:gd name="T12" fmla="*/ 95 w 157"/>
                <a:gd name="T13" fmla="*/ 284 h 944"/>
                <a:gd name="T14" fmla="*/ 94 w 157"/>
                <a:gd name="T15" fmla="*/ 286 h 944"/>
                <a:gd name="T16" fmla="*/ 100 w 157"/>
                <a:gd name="T17" fmla="*/ 301 h 944"/>
                <a:gd name="T18" fmla="*/ 100 w 157"/>
                <a:gd name="T19" fmla="*/ 941 h 944"/>
                <a:gd name="T20" fmla="*/ 39 w 157"/>
                <a:gd name="T21" fmla="*/ 941 h 944"/>
                <a:gd name="T22" fmla="*/ 39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7" y="1"/>
                    <a:pt x="7" y="1"/>
                    <a:pt x="7" y="1"/>
                  </a:cubicBezTo>
                  <a:cubicBezTo>
                    <a:pt x="41" y="112"/>
                    <a:pt x="41" y="112"/>
                    <a:pt x="41" y="112"/>
                  </a:cubicBezTo>
                  <a:cubicBezTo>
                    <a:pt x="41" y="112"/>
                    <a:pt x="41" y="113"/>
                    <a:pt x="40" y="113"/>
                  </a:cubicBezTo>
                  <a:cubicBezTo>
                    <a:pt x="95" y="284"/>
                    <a:pt x="95" y="284"/>
                    <a:pt x="95" y="284"/>
                  </a:cubicBezTo>
                  <a:cubicBezTo>
                    <a:pt x="94" y="286"/>
                    <a:pt x="94" y="286"/>
                    <a:pt x="94" y="286"/>
                  </a:cubicBezTo>
                  <a:cubicBezTo>
                    <a:pt x="98" y="293"/>
                    <a:pt x="100" y="301"/>
                    <a:pt x="100" y="301"/>
                  </a:cubicBezTo>
                  <a:cubicBezTo>
                    <a:pt x="100" y="941"/>
                    <a:pt x="100" y="941"/>
                    <a:pt x="100" y="941"/>
                  </a:cubicBezTo>
                  <a:cubicBezTo>
                    <a:pt x="39" y="941"/>
                    <a:pt x="39" y="941"/>
                    <a:pt x="39" y="941"/>
                  </a:cubicBezTo>
                  <a:cubicBezTo>
                    <a:pt x="39" y="942"/>
                    <a:pt x="39" y="942"/>
                    <a:pt x="39"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8" name="Freeform 41"/>
            <p:cNvSpPr>
              <a:spLocks/>
            </p:cNvSpPr>
            <p:nvPr/>
          </p:nvSpPr>
          <p:spPr bwMode="auto">
            <a:xfrm>
              <a:off x="5665117" y="5535727"/>
              <a:ext cx="151482" cy="295559"/>
            </a:xfrm>
            <a:custGeom>
              <a:avLst/>
              <a:gdLst>
                <a:gd name="T0" fmla="*/ 40 w 95"/>
                <a:gd name="T1" fmla="*/ 0 h 186"/>
                <a:gd name="T2" fmla="*/ 6 w 95"/>
                <a:gd name="T3" fmla="*/ 2 h 186"/>
                <a:gd name="T4" fmla="*/ 0 w 95"/>
                <a:gd name="T5" fmla="*/ 2 h 186"/>
                <a:gd name="T6" fmla="*/ 0 w 95"/>
                <a:gd name="T7" fmla="*/ 159 h 186"/>
                <a:gd name="T8" fmla="*/ 37 w 95"/>
                <a:gd name="T9" fmla="*/ 186 h 186"/>
                <a:gd name="T10" fmla="*/ 68 w 95"/>
                <a:gd name="T11" fmla="*/ 156 h 186"/>
                <a:gd name="T12" fmla="*/ 68 w 95"/>
                <a:gd name="T13" fmla="*/ 156 h 186"/>
                <a:gd name="T14" fmla="*/ 94 w 95"/>
                <a:gd name="T15" fmla="*/ 173 h 186"/>
                <a:gd name="T16" fmla="*/ 95 w 95"/>
                <a:gd name="T17" fmla="*/ 171 h 186"/>
                <a:gd name="T18" fmla="*/ 40 w 95"/>
                <a:gd name="T1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186">
                  <a:moveTo>
                    <a:pt x="40" y="0"/>
                  </a:moveTo>
                  <a:cubicBezTo>
                    <a:pt x="28" y="2"/>
                    <a:pt x="16" y="2"/>
                    <a:pt x="6" y="2"/>
                  </a:cubicBezTo>
                  <a:cubicBezTo>
                    <a:pt x="4" y="2"/>
                    <a:pt x="2" y="2"/>
                    <a:pt x="0" y="2"/>
                  </a:cubicBezTo>
                  <a:cubicBezTo>
                    <a:pt x="0" y="159"/>
                    <a:pt x="0" y="159"/>
                    <a:pt x="0" y="159"/>
                  </a:cubicBezTo>
                  <a:cubicBezTo>
                    <a:pt x="24" y="159"/>
                    <a:pt x="34" y="177"/>
                    <a:pt x="37" y="186"/>
                  </a:cubicBezTo>
                  <a:cubicBezTo>
                    <a:pt x="39" y="179"/>
                    <a:pt x="45" y="157"/>
                    <a:pt x="68" y="156"/>
                  </a:cubicBezTo>
                  <a:cubicBezTo>
                    <a:pt x="68" y="156"/>
                    <a:pt x="68" y="156"/>
                    <a:pt x="68" y="156"/>
                  </a:cubicBezTo>
                  <a:cubicBezTo>
                    <a:pt x="82" y="156"/>
                    <a:pt x="89" y="165"/>
                    <a:pt x="94" y="173"/>
                  </a:cubicBezTo>
                  <a:cubicBezTo>
                    <a:pt x="95" y="171"/>
                    <a:pt x="95" y="171"/>
                    <a:pt x="95" y="171"/>
                  </a:cubicBezTo>
                  <a:cubicBezTo>
                    <a:pt x="40" y="0"/>
                    <a:pt x="40" y="0"/>
                    <a:pt x="40"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9" name="Freeform 42"/>
            <p:cNvSpPr>
              <a:spLocks/>
            </p:cNvSpPr>
            <p:nvPr/>
          </p:nvSpPr>
          <p:spPr bwMode="auto">
            <a:xfrm>
              <a:off x="5679185" y="5788871"/>
              <a:ext cx="62613" cy="1066436"/>
            </a:xfrm>
            <a:custGeom>
              <a:avLst/>
              <a:gdLst>
                <a:gd name="T0" fmla="*/ 0 w 39"/>
                <a:gd name="T1" fmla="*/ 0 h 670"/>
                <a:gd name="T2" fmla="*/ 0 w 39"/>
                <a:gd name="T3" fmla="*/ 670 h 670"/>
                <a:gd name="T4" fmla="*/ 39 w 39"/>
                <a:gd name="T5" fmla="*/ 670 h 670"/>
                <a:gd name="T6" fmla="*/ 39 w 39"/>
                <a:gd name="T7" fmla="*/ 669 h 670"/>
                <a:gd name="T8" fmla="*/ 37 w 39"/>
                <a:gd name="T9" fmla="*/ 669 h 670"/>
                <a:gd name="T10" fmla="*/ 37 w 39"/>
                <a:gd name="T11" fmla="*/ 29 h 670"/>
                <a:gd name="T12" fmla="*/ 37 w 39"/>
                <a:gd name="T13" fmla="*/ 27 h 670"/>
                <a:gd name="T14" fmla="*/ 0 w 39"/>
                <a:gd name="T15" fmla="*/ 0 h 6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670">
                  <a:moveTo>
                    <a:pt x="0" y="0"/>
                  </a:moveTo>
                  <a:cubicBezTo>
                    <a:pt x="0" y="670"/>
                    <a:pt x="0" y="670"/>
                    <a:pt x="0" y="670"/>
                  </a:cubicBezTo>
                  <a:cubicBezTo>
                    <a:pt x="39" y="670"/>
                    <a:pt x="39" y="670"/>
                    <a:pt x="39" y="670"/>
                  </a:cubicBezTo>
                  <a:cubicBezTo>
                    <a:pt x="39" y="669"/>
                    <a:pt x="39" y="669"/>
                    <a:pt x="39" y="669"/>
                  </a:cubicBezTo>
                  <a:cubicBezTo>
                    <a:pt x="37" y="669"/>
                    <a:pt x="37" y="669"/>
                    <a:pt x="37" y="669"/>
                  </a:cubicBezTo>
                  <a:cubicBezTo>
                    <a:pt x="37" y="29"/>
                    <a:pt x="37" y="29"/>
                    <a:pt x="37" y="29"/>
                  </a:cubicBezTo>
                  <a:cubicBezTo>
                    <a:pt x="37" y="29"/>
                    <a:pt x="37" y="28"/>
                    <a:pt x="37" y="27"/>
                  </a:cubicBezTo>
                  <a:cubicBezTo>
                    <a:pt x="34" y="18"/>
                    <a:pt x="24" y="0"/>
                    <a:pt x="0"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0" name="Freeform 43"/>
            <p:cNvSpPr>
              <a:spLocks/>
            </p:cNvSpPr>
            <p:nvPr/>
          </p:nvSpPr>
          <p:spPr bwMode="auto">
            <a:xfrm>
              <a:off x="5724363"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2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2" y="672"/>
                    <a:pt x="2" y="672"/>
                    <a:pt x="2"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41" name="Freeform 44"/>
            <p:cNvSpPr>
              <a:spLocks/>
            </p:cNvSpPr>
            <p:nvPr/>
          </p:nvSpPr>
          <p:spPr bwMode="auto">
            <a:xfrm>
              <a:off x="5665117" y="5357314"/>
              <a:ext cx="65306" cy="181106"/>
            </a:xfrm>
            <a:custGeom>
              <a:avLst/>
              <a:gdLst>
                <a:gd name="T0" fmla="*/ 7 w 41"/>
                <a:gd name="T1" fmla="*/ 0 h 114"/>
                <a:gd name="T2" fmla="*/ 0 w 41"/>
                <a:gd name="T3" fmla="*/ 0 h 114"/>
                <a:gd name="T4" fmla="*/ 0 w 41"/>
                <a:gd name="T5" fmla="*/ 114 h 114"/>
                <a:gd name="T6" fmla="*/ 6 w 41"/>
                <a:gd name="T7" fmla="*/ 114 h 114"/>
                <a:gd name="T8" fmla="*/ 40 w 41"/>
                <a:gd name="T9" fmla="*/ 112 h 114"/>
                <a:gd name="T10" fmla="*/ 41 w 41"/>
                <a:gd name="T11" fmla="*/ 111 h 114"/>
                <a:gd name="T12" fmla="*/ 7 w 41"/>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41" h="114">
                  <a:moveTo>
                    <a:pt x="7" y="0"/>
                  </a:moveTo>
                  <a:cubicBezTo>
                    <a:pt x="0" y="0"/>
                    <a:pt x="0" y="0"/>
                    <a:pt x="0" y="0"/>
                  </a:cubicBezTo>
                  <a:cubicBezTo>
                    <a:pt x="0" y="114"/>
                    <a:pt x="0" y="114"/>
                    <a:pt x="0" y="114"/>
                  </a:cubicBezTo>
                  <a:cubicBezTo>
                    <a:pt x="2" y="114"/>
                    <a:pt x="4" y="114"/>
                    <a:pt x="6" y="114"/>
                  </a:cubicBezTo>
                  <a:cubicBezTo>
                    <a:pt x="16" y="114"/>
                    <a:pt x="28" y="114"/>
                    <a:pt x="40" y="112"/>
                  </a:cubicBezTo>
                  <a:cubicBezTo>
                    <a:pt x="41" y="112"/>
                    <a:pt x="41" y="111"/>
                    <a:pt x="41" y="111"/>
                  </a:cubicBezTo>
                  <a:cubicBezTo>
                    <a:pt x="7" y="0"/>
                    <a:pt x="7" y="0"/>
                    <a:pt x="7" y="0"/>
                  </a:cubicBezTo>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2" name="Group 7"/>
          <p:cNvGrpSpPr/>
          <p:nvPr/>
        </p:nvGrpSpPr>
        <p:grpSpPr>
          <a:xfrm>
            <a:off x="7359098" y="4679683"/>
            <a:ext cx="429519" cy="1663140"/>
            <a:chOff x="6959786" y="5355294"/>
            <a:chExt cx="407320" cy="1502706"/>
          </a:xfrm>
        </p:grpSpPr>
        <p:sp>
          <p:nvSpPr>
            <p:cNvPr id="220" name="Freeform 17"/>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1" name="Freeform 18"/>
            <p:cNvSpPr>
              <a:spLocks/>
            </p:cNvSpPr>
            <p:nvPr/>
          </p:nvSpPr>
          <p:spPr bwMode="auto">
            <a:xfrm>
              <a:off x="6970558" y="5365393"/>
              <a:ext cx="302965" cy="490130"/>
            </a:xfrm>
            <a:custGeom>
              <a:avLst/>
              <a:gdLst>
                <a:gd name="T0" fmla="*/ 450 w 450"/>
                <a:gd name="T1" fmla="*/ 657 h 728"/>
                <a:gd name="T2" fmla="*/ 242 w 450"/>
                <a:gd name="T3" fmla="*/ 0 h 728"/>
                <a:gd name="T4" fmla="*/ 197 w 450"/>
                <a:gd name="T5" fmla="*/ 0 h 728"/>
                <a:gd name="T6" fmla="*/ 0 w 450"/>
                <a:gd name="T7" fmla="*/ 681 h 728"/>
                <a:gd name="T8" fmla="*/ 12 w 450"/>
                <a:gd name="T9" fmla="*/ 728 h 728"/>
                <a:gd name="T10" fmla="*/ 424 w 450"/>
                <a:gd name="T11" fmla="*/ 726 h 728"/>
                <a:gd name="T12" fmla="*/ 450 w 450"/>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50" h="728">
                  <a:moveTo>
                    <a:pt x="450" y="657"/>
                  </a:moveTo>
                  <a:lnTo>
                    <a:pt x="242" y="0"/>
                  </a:lnTo>
                  <a:lnTo>
                    <a:pt x="197" y="0"/>
                  </a:lnTo>
                  <a:lnTo>
                    <a:pt x="0" y="681"/>
                  </a:lnTo>
                  <a:lnTo>
                    <a:pt x="12" y="728"/>
                  </a:lnTo>
                  <a:lnTo>
                    <a:pt x="424" y="726"/>
                  </a:lnTo>
                  <a:lnTo>
                    <a:pt x="450"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2" name="Freeform 19"/>
            <p:cNvSpPr>
              <a:spLocks/>
            </p:cNvSpPr>
            <p:nvPr/>
          </p:nvSpPr>
          <p:spPr bwMode="auto">
            <a:xfrm>
              <a:off x="7058755" y="5786851"/>
              <a:ext cx="123879" cy="1068456"/>
            </a:xfrm>
            <a:custGeom>
              <a:avLst/>
              <a:gdLst>
                <a:gd name="T0" fmla="*/ 78 w 78"/>
                <a:gd name="T1" fmla="*/ 671 h 671"/>
                <a:gd name="T2" fmla="*/ 0 w 78"/>
                <a:gd name="T3" fmla="*/ 671 h 671"/>
                <a:gd name="T4" fmla="*/ 0 w 78"/>
                <a:gd name="T5" fmla="*/ 32 h 671"/>
                <a:gd name="T6" fmla="*/ 38 w 78"/>
                <a:gd name="T7" fmla="*/ 1 h 671"/>
                <a:gd name="T8" fmla="*/ 78 w 78"/>
                <a:gd name="T9" fmla="*/ 32 h 671"/>
                <a:gd name="T10" fmla="*/ 78 w 78"/>
                <a:gd name="T11" fmla="*/ 671 h 671"/>
              </a:gdLst>
              <a:ahLst/>
              <a:cxnLst>
                <a:cxn ang="0">
                  <a:pos x="T0" y="T1"/>
                </a:cxn>
                <a:cxn ang="0">
                  <a:pos x="T2" y="T3"/>
                </a:cxn>
                <a:cxn ang="0">
                  <a:pos x="T4" y="T5"/>
                </a:cxn>
                <a:cxn ang="0">
                  <a:pos x="T6" y="T7"/>
                </a:cxn>
                <a:cxn ang="0">
                  <a:pos x="T8" y="T9"/>
                </a:cxn>
                <a:cxn ang="0">
                  <a:pos x="T10" y="T11"/>
                </a:cxn>
              </a:cxnLst>
              <a:rect l="0" t="0" r="r" b="b"/>
              <a:pathLst>
                <a:path w="78" h="671">
                  <a:moveTo>
                    <a:pt x="78" y="671"/>
                  </a:moveTo>
                  <a:cubicBezTo>
                    <a:pt x="0" y="671"/>
                    <a:pt x="0" y="671"/>
                    <a:pt x="0" y="671"/>
                  </a:cubicBezTo>
                  <a:cubicBezTo>
                    <a:pt x="0" y="32"/>
                    <a:pt x="0" y="32"/>
                    <a:pt x="0" y="32"/>
                  </a:cubicBezTo>
                  <a:cubicBezTo>
                    <a:pt x="0" y="32"/>
                    <a:pt x="4" y="1"/>
                    <a:pt x="38" y="1"/>
                  </a:cubicBezTo>
                  <a:cubicBezTo>
                    <a:pt x="72" y="0"/>
                    <a:pt x="78" y="32"/>
                    <a:pt x="78" y="32"/>
                  </a:cubicBezTo>
                  <a:cubicBezTo>
                    <a:pt x="78" y="671"/>
                    <a:pt x="78" y="671"/>
                    <a:pt x="78" y="671"/>
                  </a:cubicBezTo>
                </a:path>
              </a:pathLst>
            </a:custGeom>
            <a:solidFill>
              <a:schemeClr val="tx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3" name="Freeform 20"/>
            <p:cNvSpPr>
              <a:spLocks/>
            </p:cNvSpPr>
            <p:nvPr/>
          </p:nvSpPr>
          <p:spPr bwMode="auto">
            <a:xfrm>
              <a:off x="7181287"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7" y="0"/>
                    <a:pt x="63" y="32"/>
                    <a:pt x="63" y="32"/>
                  </a:cubicBezTo>
                  <a:cubicBezTo>
                    <a:pt x="63" y="672"/>
                    <a:pt x="63" y="672"/>
                    <a:pt x="63" y="672"/>
                  </a:cubicBezTo>
                </a:path>
              </a:pathLst>
            </a:custGeom>
            <a:solidFill>
              <a:srgbClr val="F778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4" name="Freeform 21"/>
            <p:cNvSpPr>
              <a:spLocks/>
            </p:cNvSpPr>
            <p:nvPr/>
          </p:nvSpPr>
          <p:spPr bwMode="auto">
            <a:xfrm>
              <a:off x="6959786" y="5783485"/>
              <a:ext cx="100315" cy="1069802"/>
            </a:xfrm>
            <a:custGeom>
              <a:avLst/>
              <a:gdLst>
                <a:gd name="T0" fmla="*/ 63 w 63"/>
                <a:gd name="T1" fmla="*/ 672 h 672"/>
                <a:gd name="T2" fmla="*/ 0 w 63"/>
                <a:gd name="T3" fmla="*/ 672 h 672"/>
                <a:gd name="T4" fmla="*/ 0 w 63"/>
                <a:gd name="T5" fmla="*/ 32 h 672"/>
                <a:gd name="T6" fmla="*/ 31 w 63"/>
                <a:gd name="T7" fmla="*/ 0 h 672"/>
                <a:gd name="T8" fmla="*/ 63 w 63"/>
                <a:gd name="T9" fmla="*/ 32 h 672"/>
                <a:gd name="T10" fmla="*/ 63 w 63"/>
                <a:gd name="T11" fmla="*/ 672 h 672"/>
              </a:gdLst>
              <a:ahLst/>
              <a:cxnLst>
                <a:cxn ang="0">
                  <a:pos x="T0" y="T1"/>
                </a:cxn>
                <a:cxn ang="0">
                  <a:pos x="T2" y="T3"/>
                </a:cxn>
                <a:cxn ang="0">
                  <a:pos x="T4" y="T5"/>
                </a:cxn>
                <a:cxn ang="0">
                  <a:pos x="T6" y="T7"/>
                </a:cxn>
                <a:cxn ang="0">
                  <a:pos x="T8" y="T9"/>
                </a:cxn>
                <a:cxn ang="0">
                  <a:pos x="T10" y="T11"/>
                </a:cxn>
              </a:cxnLst>
              <a:rect l="0" t="0" r="r" b="b"/>
              <a:pathLst>
                <a:path w="63" h="672">
                  <a:moveTo>
                    <a:pt x="63" y="672"/>
                  </a:moveTo>
                  <a:cubicBezTo>
                    <a:pt x="0" y="672"/>
                    <a:pt x="0" y="672"/>
                    <a:pt x="0" y="672"/>
                  </a:cubicBezTo>
                  <a:cubicBezTo>
                    <a:pt x="0" y="32"/>
                    <a:pt x="0" y="32"/>
                    <a:pt x="0" y="32"/>
                  </a:cubicBezTo>
                  <a:cubicBezTo>
                    <a:pt x="0" y="32"/>
                    <a:pt x="4" y="1"/>
                    <a:pt x="31" y="0"/>
                  </a:cubicBezTo>
                  <a:cubicBezTo>
                    <a:pt x="58" y="0"/>
                    <a:pt x="63" y="32"/>
                    <a:pt x="63" y="32"/>
                  </a:cubicBezTo>
                  <a:lnTo>
                    <a:pt x="63" y="672"/>
                  </a:lnTo>
                  <a:close/>
                </a:path>
              </a:pathLst>
            </a:custGeom>
            <a:solidFill>
              <a:schemeClr val="tx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5" name="Freeform 22"/>
            <p:cNvSpPr>
              <a:spLocks/>
            </p:cNvSpPr>
            <p:nvPr/>
          </p:nvSpPr>
          <p:spPr bwMode="auto">
            <a:xfrm>
              <a:off x="7056735" y="5357314"/>
              <a:ext cx="130611" cy="191204"/>
            </a:xfrm>
            <a:custGeom>
              <a:avLst/>
              <a:gdLst>
                <a:gd name="T0" fmla="*/ 0 w 82"/>
                <a:gd name="T1" fmla="*/ 110 h 120"/>
                <a:gd name="T2" fmla="*/ 82 w 82"/>
                <a:gd name="T3" fmla="*/ 112 h 120"/>
                <a:gd name="T4" fmla="*/ 48 w 82"/>
                <a:gd name="T5" fmla="*/ 0 h 120"/>
                <a:gd name="T6" fmla="*/ 28 w 82"/>
                <a:gd name="T7" fmla="*/ 0 h 120"/>
                <a:gd name="T8" fmla="*/ 0 w 82"/>
                <a:gd name="T9" fmla="*/ 110 h 120"/>
              </a:gdLst>
              <a:ahLst/>
              <a:cxnLst>
                <a:cxn ang="0">
                  <a:pos x="T0" y="T1"/>
                </a:cxn>
                <a:cxn ang="0">
                  <a:pos x="T2" y="T3"/>
                </a:cxn>
                <a:cxn ang="0">
                  <a:pos x="T4" y="T5"/>
                </a:cxn>
                <a:cxn ang="0">
                  <a:pos x="T6" y="T7"/>
                </a:cxn>
                <a:cxn ang="0">
                  <a:pos x="T8" y="T9"/>
                </a:cxn>
              </a:cxnLst>
              <a:rect l="0" t="0" r="r" b="b"/>
              <a:pathLst>
                <a:path w="82" h="120">
                  <a:moveTo>
                    <a:pt x="0" y="110"/>
                  </a:moveTo>
                  <a:cubicBezTo>
                    <a:pt x="0" y="110"/>
                    <a:pt x="39" y="120"/>
                    <a:pt x="82" y="112"/>
                  </a:cubicBezTo>
                  <a:cubicBezTo>
                    <a:pt x="48" y="0"/>
                    <a:pt x="48" y="0"/>
                    <a:pt x="48" y="0"/>
                  </a:cubicBezTo>
                  <a:cubicBezTo>
                    <a:pt x="28" y="0"/>
                    <a:pt x="28" y="0"/>
                    <a:pt x="28" y="0"/>
                  </a:cubicBezTo>
                  <a:cubicBezTo>
                    <a:pt x="0" y="110"/>
                    <a:pt x="0" y="110"/>
                    <a:pt x="0" y="110"/>
                  </a:cubicBezTo>
                </a:path>
              </a:pathLst>
            </a:custGeom>
            <a:solidFill>
              <a:schemeClr val="tx2">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6" name="Freeform 45"/>
            <p:cNvSpPr>
              <a:spLocks/>
            </p:cNvSpPr>
            <p:nvPr/>
          </p:nvSpPr>
          <p:spPr bwMode="auto">
            <a:xfrm>
              <a:off x="7117328" y="5355294"/>
              <a:ext cx="249778" cy="1502706"/>
            </a:xfrm>
            <a:custGeom>
              <a:avLst/>
              <a:gdLst>
                <a:gd name="T0" fmla="*/ 34 w 157"/>
                <a:gd name="T1" fmla="*/ 0 h 944"/>
                <a:gd name="T2" fmla="*/ 0 w 157"/>
                <a:gd name="T3" fmla="*/ 1 h 944"/>
                <a:gd name="T4" fmla="*/ 0 w 157"/>
                <a:gd name="T5" fmla="*/ 1 h 944"/>
                <a:gd name="T6" fmla="*/ 10 w 157"/>
                <a:gd name="T7" fmla="*/ 1 h 944"/>
                <a:gd name="T8" fmla="*/ 44 w 157"/>
                <a:gd name="T9" fmla="*/ 113 h 944"/>
                <a:gd name="T10" fmla="*/ 44 w 157"/>
                <a:gd name="T11" fmla="*/ 113 h 944"/>
                <a:gd name="T12" fmla="*/ 98 w 157"/>
                <a:gd name="T13" fmla="*/ 284 h 944"/>
                <a:gd name="T14" fmla="*/ 97 w 157"/>
                <a:gd name="T15" fmla="*/ 286 h 944"/>
                <a:gd name="T16" fmla="*/ 103 w 157"/>
                <a:gd name="T17" fmla="*/ 301 h 944"/>
                <a:gd name="T18" fmla="*/ 103 w 157"/>
                <a:gd name="T19" fmla="*/ 941 h 944"/>
                <a:gd name="T20" fmla="*/ 41 w 157"/>
                <a:gd name="T21" fmla="*/ 941 h 944"/>
                <a:gd name="T22" fmla="*/ 41 w 157"/>
                <a:gd name="T23" fmla="*/ 942 h 944"/>
                <a:gd name="T24" fmla="*/ 0 w 157"/>
                <a:gd name="T25" fmla="*/ 942 h 944"/>
                <a:gd name="T26" fmla="*/ 0 w 157"/>
                <a:gd name="T27" fmla="*/ 944 h 944"/>
                <a:gd name="T28" fmla="*/ 157 w 157"/>
                <a:gd name="T29" fmla="*/ 942 h 944"/>
                <a:gd name="T30" fmla="*/ 142 w 157"/>
                <a:gd name="T31" fmla="*/ 290 h 944"/>
                <a:gd name="T32" fmla="*/ 34 w 157"/>
                <a:gd name="T3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7" h="944">
                  <a:moveTo>
                    <a:pt x="34" y="0"/>
                  </a:moveTo>
                  <a:cubicBezTo>
                    <a:pt x="0" y="1"/>
                    <a:pt x="0" y="1"/>
                    <a:pt x="0" y="1"/>
                  </a:cubicBezTo>
                  <a:cubicBezTo>
                    <a:pt x="0" y="1"/>
                    <a:pt x="0" y="1"/>
                    <a:pt x="0" y="1"/>
                  </a:cubicBezTo>
                  <a:cubicBezTo>
                    <a:pt x="10" y="1"/>
                    <a:pt x="10" y="1"/>
                    <a:pt x="10" y="1"/>
                  </a:cubicBezTo>
                  <a:cubicBezTo>
                    <a:pt x="44" y="113"/>
                    <a:pt x="44" y="113"/>
                    <a:pt x="44" y="113"/>
                  </a:cubicBezTo>
                  <a:cubicBezTo>
                    <a:pt x="44" y="113"/>
                    <a:pt x="44" y="113"/>
                    <a:pt x="44" y="113"/>
                  </a:cubicBezTo>
                  <a:cubicBezTo>
                    <a:pt x="98" y="284"/>
                    <a:pt x="98" y="284"/>
                    <a:pt x="98" y="284"/>
                  </a:cubicBezTo>
                  <a:cubicBezTo>
                    <a:pt x="97" y="286"/>
                    <a:pt x="97" y="286"/>
                    <a:pt x="97" y="286"/>
                  </a:cubicBezTo>
                  <a:cubicBezTo>
                    <a:pt x="101" y="293"/>
                    <a:pt x="103" y="301"/>
                    <a:pt x="103" y="301"/>
                  </a:cubicBezTo>
                  <a:cubicBezTo>
                    <a:pt x="103" y="941"/>
                    <a:pt x="103" y="941"/>
                    <a:pt x="103" y="941"/>
                  </a:cubicBezTo>
                  <a:cubicBezTo>
                    <a:pt x="41" y="941"/>
                    <a:pt x="41" y="941"/>
                    <a:pt x="41" y="941"/>
                  </a:cubicBezTo>
                  <a:cubicBezTo>
                    <a:pt x="41" y="942"/>
                    <a:pt x="41" y="942"/>
                    <a:pt x="41" y="942"/>
                  </a:cubicBezTo>
                  <a:cubicBezTo>
                    <a:pt x="0" y="942"/>
                    <a:pt x="0" y="942"/>
                    <a:pt x="0" y="942"/>
                  </a:cubicBezTo>
                  <a:cubicBezTo>
                    <a:pt x="0" y="944"/>
                    <a:pt x="0" y="944"/>
                    <a:pt x="0" y="944"/>
                  </a:cubicBezTo>
                  <a:cubicBezTo>
                    <a:pt x="157" y="942"/>
                    <a:pt x="157" y="942"/>
                    <a:pt x="157" y="942"/>
                  </a:cubicBezTo>
                  <a:cubicBezTo>
                    <a:pt x="142" y="290"/>
                    <a:pt x="142" y="290"/>
                    <a:pt x="142" y="290"/>
                  </a:cubicBezTo>
                  <a:cubicBezTo>
                    <a:pt x="34" y="0"/>
                    <a:pt x="34" y="0"/>
                    <a:pt x="3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7" name="Freeform 46"/>
            <p:cNvSpPr>
              <a:spLocks/>
            </p:cNvSpPr>
            <p:nvPr/>
          </p:nvSpPr>
          <p:spPr bwMode="auto">
            <a:xfrm>
              <a:off x="7117328" y="5535727"/>
              <a:ext cx="156195" cy="295559"/>
            </a:xfrm>
            <a:custGeom>
              <a:avLst/>
              <a:gdLst>
                <a:gd name="T0" fmla="*/ 44 w 98"/>
                <a:gd name="T1" fmla="*/ 0 h 186"/>
                <a:gd name="T2" fmla="*/ 9 w 98"/>
                <a:gd name="T3" fmla="*/ 3 h 186"/>
                <a:gd name="T4" fmla="*/ 0 w 98"/>
                <a:gd name="T5" fmla="*/ 3 h 186"/>
                <a:gd name="T6" fmla="*/ 0 w 98"/>
                <a:gd name="T7" fmla="*/ 159 h 186"/>
                <a:gd name="T8" fmla="*/ 1 w 98"/>
                <a:gd name="T9" fmla="*/ 159 h 186"/>
                <a:gd name="T10" fmla="*/ 2 w 98"/>
                <a:gd name="T11" fmla="*/ 159 h 186"/>
                <a:gd name="T12" fmla="*/ 40 w 98"/>
                <a:gd name="T13" fmla="*/ 186 h 186"/>
                <a:gd name="T14" fmla="*/ 71 w 98"/>
                <a:gd name="T15" fmla="*/ 156 h 186"/>
                <a:gd name="T16" fmla="*/ 71 w 98"/>
                <a:gd name="T17" fmla="*/ 156 h 186"/>
                <a:gd name="T18" fmla="*/ 97 w 98"/>
                <a:gd name="T19" fmla="*/ 173 h 186"/>
                <a:gd name="T20" fmla="*/ 98 w 98"/>
                <a:gd name="T21" fmla="*/ 171 h 186"/>
                <a:gd name="T22" fmla="*/ 44 w 98"/>
                <a:gd name="T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186">
                  <a:moveTo>
                    <a:pt x="44" y="0"/>
                  </a:moveTo>
                  <a:cubicBezTo>
                    <a:pt x="31" y="2"/>
                    <a:pt x="20" y="3"/>
                    <a:pt x="9" y="3"/>
                  </a:cubicBezTo>
                  <a:cubicBezTo>
                    <a:pt x="6" y="3"/>
                    <a:pt x="3" y="3"/>
                    <a:pt x="0" y="3"/>
                  </a:cubicBezTo>
                  <a:cubicBezTo>
                    <a:pt x="0" y="159"/>
                    <a:pt x="0" y="159"/>
                    <a:pt x="0" y="159"/>
                  </a:cubicBezTo>
                  <a:cubicBezTo>
                    <a:pt x="0" y="159"/>
                    <a:pt x="1" y="159"/>
                    <a:pt x="1" y="159"/>
                  </a:cubicBezTo>
                  <a:cubicBezTo>
                    <a:pt x="2" y="159"/>
                    <a:pt x="2" y="159"/>
                    <a:pt x="2" y="159"/>
                  </a:cubicBezTo>
                  <a:cubicBezTo>
                    <a:pt x="27" y="159"/>
                    <a:pt x="37" y="177"/>
                    <a:pt x="40" y="186"/>
                  </a:cubicBezTo>
                  <a:cubicBezTo>
                    <a:pt x="42" y="179"/>
                    <a:pt x="48" y="157"/>
                    <a:pt x="71" y="156"/>
                  </a:cubicBezTo>
                  <a:cubicBezTo>
                    <a:pt x="71" y="156"/>
                    <a:pt x="71" y="156"/>
                    <a:pt x="71" y="156"/>
                  </a:cubicBezTo>
                  <a:cubicBezTo>
                    <a:pt x="85" y="156"/>
                    <a:pt x="92" y="165"/>
                    <a:pt x="97" y="173"/>
                  </a:cubicBezTo>
                  <a:cubicBezTo>
                    <a:pt x="98" y="171"/>
                    <a:pt x="98" y="171"/>
                    <a:pt x="98" y="171"/>
                  </a:cubicBezTo>
                  <a:cubicBezTo>
                    <a:pt x="44" y="0"/>
                    <a:pt x="44" y="0"/>
                    <a:pt x="44"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8" name="Freeform 47"/>
            <p:cNvSpPr>
              <a:spLocks/>
            </p:cNvSpPr>
            <p:nvPr/>
          </p:nvSpPr>
          <p:spPr bwMode="auto">
            <a:xfrm>
              <a:off x="7117328" y="5788871"/>
              <a:ext cx="65306" cy="1066436"/>
            </a:xfrm>
            <a:custGeom>
              <a:avLst/>
              <a:gdLst>
                <a:gd name="T0" fmla="*/ 2 w 41"/>
                <a:gd name="T1" fmla="*/ 0 h 670"/>
                <a:gd name="T2" fmla="*/ 1 w 41"/>
                <a:gd name="T3" fmla="*/ 0 h 670"/>
                <a:gd name="T4" fmla="*/ 0 w 41"/>
                <a:gd name="T5" fmla="*/ 0 h 670"/>
                <a:gd name="T6" fmla="*/ 0 w 41"/>
                <a:gd name="T7" fmla="*/ 670 h 670"/>
                <a:gd name="T8" fmla="*/ 41 w 41"/>
                <a:gd name="T9" fmla="*/ 670 h 670"/>
                <a:gd name="T10" fmla="*/ 41 w 41"/>
                <a:gd name="T11" fmla="*/ 669 h 670"/>
                <a:gd name="T12" fmla="*/ 40 w 41"/>
                <a:gd name="T13" fmla="*/ 669 h 670"/>
                <a:gd name="T14" fmla="*/ 40 w 41"/>
                <a:gd name="T15" fmla="*/ 29 h 670"/>
                <a:gd name="T16" fmla="*/ 40 w 41"/>
                <a:gd name="T17" fmla="*/ 27 h 670"/>
                <a:gd name="T18" fmla="*/ 2 w 41"/>
                <a:gd name="T19"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670">
                  <a:moveTo>
                    <a:pt x="2" y="0"/>
                  </a:moveTo>
                  <a:cubicBezTo>
                    <a:pt x="2" y="0"/>
                    <a:pt x="2" y="0"/>
                    <a:pt x="1" y="0"/>
                  </a:cubicBezTo>
                  <a:cubicBezTo>
                    <a:pt x="1" y="0"/>
                    <a:pt x="0" y="0"/>
                    <a:pt x="0" y="0"/>
                  </a:cubicBezTo>
                  <a:cubicBezTo>
                    <a:pt x="0" y="670"/>
                    <a:pt x="0" y="670"/>
                    <a:pt x="0" y="670"/>
                  </a:cubicBezTo>
                  <a:cubicBezTo>
                    <a:pt x="41" y="670"/>
                    <a:pt x="41" y="670"/>
                    <a:pt x="41" y="670"/>
                  </a:cubicBezTo>
                  <a:cubicBezTo>
                    <a:pt x="41" y="669"/>
                    <a:pt x="41" y="669"/>
                    <a:pt x="41" y="669"/>
                  </a:cubicBezTo>
                  <a:cubicBezTo>
                    <a:pt x="40" y="669"/>
                    <a:pt x="40" y="669"/>
                    <a:pt x="40" y="669"/>
                  </a:cubicBezTo>
                  <a:cubicBezTo>
                    <a:pt x="40" y="29"/>
                    <a:pt x="40" y="29"/>
                    <a:pt x="40" y="29"/>
                  </a:cubicBezTo>
                  <a:cubicBezTo>
                    <a:pt x="40" y="29"/>
                    <a:pt x="40" y="28"/>
                    <a:pt x="40" y="27"/>
                  </a:cubicBezTo>
                  <a:cubicBezTo>
                    <a:pt x="37" y="18"/>
                    <a:pt x="27" y="0"/>
                    <a:pt x="2"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29" name="Freeform 48"/>
            <p:cNvSpPr>
              <a:spLocks/>
            </p:cNvSpPr>
            <p:nvPr/>
          </p:nvSpPr>
          <p:spPr bwMode="auto">
            <a:xfrm>
              <a:off x="7181287" y="5783485"/>
              <a:ext cx="100315" cy="1069802"/>
            </a:xfrm>
            <a:custGeom>
              <a:avLst/>
              <a:gdLst>
                <a:gd name="T0" fmla="*/ 31 w 63"/>
                <a:gd name="T1" fmla="*/ 0 h 672"/>
                <a:gd name="T2" fmla="*/ 31 w 63"/>
                <a:gd name="T3" fmla="*/ 0 h 672"/>
                <a:gd name="T4" fmla="*/ 0 w 63"/>
                <a:gd name="T5" fmla="*/ 30 h 672"/>
                <a:gd name="T6" fmla="*/ 0 w 63"/>
                <a:gd name="T7" fmla="*/ 32 h 672"/>
                <a:gd name="T8" fmla="*/ 0 w 63"/>
                <a:gd name="T9" fmla="*/ 672 h 672"/>
                <a:gd name="T10" fmla="*/ 1 w 63"/>
                <a:gd name="T11" fmla="*/ 672 h 672"/>
                <a:gd name="T12" fmla="*/ 63 w 63"/>
                <a:gd name="T13" fmla="*/ 672 h 672"/>
                <a:gd name="T14" fmla="*/ 63 w 63"/>
                <a:gd name="T15" fmla="*/ 32 h 672"/>
                <a:gd name="T16" fmla="*/ 57 w 63"/>
                <a:gd name="T17" fmla="*/ 17 h 672"/>
                <a:gd name="T18" fmla="*/ 31 w 63"/>
                <a:gd name="T19"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72">
                  <a:moveTo>
                    <a:pt x="31" y="0"/>
                  </a:moveTo>
                  <a:cubicBezTo>
                    <a:pt x="31" y="0"/>
                    <a:pt x="31" y="0"/>
                    <a:pt x="31" y="0"/>
                  </a:cubicBezTo>
                  <a:cubicBezTo>
                    <a:pt x="8" y="1"/>
                    <a:pt x="2" y="23"/>
                    <a:pt x="0" y="30"/>
                  </a:cubicBezTo>
                  <a:cubicBezTo>
                    <a:pt x="0" y="31"/>
                    <a:pt x="0" y="32"/>
                    <a:pt x="0" y="32"/>
                  </a:cubicBezTo>
                  <a:cubicBezTo>
                    <a:pt x="0" y="672"/>
                    <a:pt x="0" y="672"/>
                    <a:pt x="0" y="672"/>
                  </a:cubicBezTo>
                  <a:cubicBezTo>
                    <a:pt x="1" y="672"/>
                    <a:pt x="1" y="672"/>
                    <a:pt x="1" y="672"/>
                  </a:cubicBezTo>
                  <a:cubicBezTo>
                    <a:pt x="63" y="672"/>
                    <a:pt x="63" y="672"/>
                    <a:pt x="63" y="672"/>
                  </a:cubicBezTo>
                  <a:cubicBezTo>
                    <a:pt x="63" y="32"/>
                    <a:pt x="63" y="32"/>
                    <a:pt x="63" y="32"/>
                  </a:cubicBezTo>
                  <a:cubicBezTo>
                    <a:pt x="63" y="32"/>
                    <a:pt x="61" y="24"/>
                    <a:pt x="57" y="17"/>
                  </a:cubicBezTo>
                  <a:cubicBezTo>
                    <a:pt x="52" y="9"/>
                    <a:pt x="45" y="0"/>
                    <a:pt x="31"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30" name="Freeform 49"/>
            <p:cNvSpPr>
              <a:spLocks/>
            </p:cNvSpPr>
            <p:nvPr/>
          </p:nvSpPr>
          <p:spPr bwMode="auto">
            <a:xfrm>
              <a:off x="7117328" y="5357314"/>
              <a:ext cx="70019" cy="183125"/>
            </a:xfrm>
            <a:custGeom>
              <a:avLst/>
              <a:gdLst>
                <a:gd name="T0" fmla="*/ 10 w 44"/>
                <a:gd name="T1" fmla="*/ 0 h 115"/>
                <a:gd name="T2" fmla="*/ 0 w 44"/>
                <a:gd name="T3" fmla="*/ 0 h 115"/>
                <a:gd name="T4" fmla="*/ 0 w 44"/>
                <a:gd name="T5" fmla="*/ 115 h 115"/>
                <a:gd name="T6" fmla="*/ 9 w 44"/>
                <a:gd name="T7" fmla="*/ 115 h 115"/>
                <a:gd name="T8" fmla="*/ 44 w 44"/>
                <a:gd name="T9" fmla="*/ 112 h 115"/>
                <a:gd name="T10" fmla="*/ 44 w 44"/>
                <a:gd name="T11" fmla="*/ 112 h 115"/>
                <a:gd name="T12" fmla="*/ 10 w 44"/>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44" h="115">
                  <a:moveTo>
                    <a:pt x="10" y="0"/>
                  </a:moveTo>
                  <a:cubicBezTo>
                    <a:pt x="0" y="0"/>
                    <a:pt x="0" y="0"/>
                    <a:pt x="0" y="0"/>
                  </a:cubicBezTo>
                  <a:cubicBezTo>
                    <a:pt x="0" y="115"/>
                    <a:pt x="0" y="115"/>
                    <a:pt x="0" y="115"/>
                  </a:cubicBezTo>
                  <a:cubicBezTo>
                    <a:pt x="3" y="115"/>
                    <a:pt x="6" y="115"/>
                    <a:pt x="9" y="115"/>
                  </a:cubicBezTo>
                  <a:cubicBezTo>
                    <a:pt x="20" y="115"/>
                    <a:pt x="31" y="114"/>
                    <a:pt x="44" y="112"/>
                  </a:cubicBezTo>
                  <a:cubicBezTo>
                    <a:pt x="44" y="112"/>
                    <a:pt x="44" y="112"/>
                    <a:pt x="44" y="112"/>
                  </a:cubicBezTo>
                  <a:cubicBezTo>
                    <a:pt x="10" y="0"/>
                    <a:pt x="10" y="0"/>
                    <a:pt x="10" y="0"/>
                  </a:cubicBezTo>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3" name="Group 5"/>
          <p:cNvGrpSpPr/>
          <p:nvPr/>
        </p:nvGrpSpPr>
        <p:grpSpPr>
          <a:xfrm>
            <a:off x="6355234" y="3474804"/>
            <a:ext cx="425967" cy="2865041"/>
            <a:chOff x="6007804" y="4266641"/>
            <a:chExt cx="403952" cy="2588666"/>
          </a:xfrm>
        </p:grpSpPr>
        <p:sp>
          <p:nvSpPr>
            <p:cNvPr id="209" name="Freeform 29"/>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0" name="Freeform 30"/>
            <p:cNvSpPr>
              <a:spLocks/>
            </p:cNvSpPr>
            <p:nvPr/>
          </p:nvSpPr>
          <p:spPr bwMode="auto">
            <a:xfrm>
              <a:off x="6018576" y="4273373"/>
              <a:ext cx="300945" cy="490130"/>
            </a:xfrm>
            <a:custGeom>
              <a:avLst/>
              <a:gdLst>
                <a:gd name="T0" fmla="*/ 447 w 447"/>
                <a:gd name="T1" fmla="*/ 657 h 728"/>
                <a:gd name="T2" fmla="*/ 242 w 447"/>
                <a:gd name="T3" fmla="*/ 0 h 728"/>
                <a:gd name="T4" fmla="*/ 197 w 447"/>
                <a:gd name="T5" fmla="*/ 0 h 728"/>
                <a:gd name="T6" fmla="*/ 0 w 447"/>
                <a:gd name="T7" fmla="*/ 681 h 728"/>
                <a:gd name="T8" fmla="*/ 12 w 447"/>
                <a:gd name="T9" fmla="*/ 728 h 728"/>
                <a:gd name="T10" fmla="*/ 424 w 447"/>
                <a:gd name="T11" fmla="*/ 726 h 728"/>
                <a:gd name="T12" fmla="*/ 447 w 447"/>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7" h="728">
                  <a:moveTo>
                    <a:pt x="447" y="657"/>
                  </a:moveTo>
                  <a:lnTo>
                    <a:pt x="242" y="0"/>
                  </a:lnTo>
                  <a:lnTo>
                    <a:pt x="197" y="0"/>
                  </a:lnTo>
                  <a:lnTo>
                    <a:pt x="0" y="681"/>
                  </a:lnTo>
                  <a:lnTo>
                    <a:pt x="12" y="728"/>
                  </a:lnTo>
                  <a:lnTo>
                    <a:pt x="424" y="726"/>
                  </a:lnTo>
                  <a:lnTo>
                    <a:pt x="447"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1" name="Freeform 31"/>
            <p:cNvSpPr>
              <a:spLocks/>
            </p:cNvSpPr>
            <p:nvPr/>
          </p:nvSpPr>
          <p:spPr bwMode="auto">
            <a:xfrm>
              <a:off x="6104752" y="4694831"/>
              <a:ext cx="125899" cy="2160476"/>
            </a:xfrm>
            <a:custGeom>
              <a:avLst/>
              <a:gdLst>
                <a:gd name="T0" fmla="*/ 79 w 79"/>
                <a:gd name="T1" fmla="*/ 1357 h 1357"/>
                <a:gd name="T2" fmla="*/ 0 w 79"/>
                <a:gd name="T3" fmla="*/ 1357 h 1357"/>
                <a:gd name="T4" fmla="*/ 0 w 79"/>
                <a:gd name="T5" fmla="*/ 32 h 1357"/>
                <a:gd name="T6" fmla="*/ 39 w 79"/>
                <a:gd name="T7" fmla="*/ 1 h 1357"/>
                <a:gd name="T8" fmla="*/ 79 w 79"/>
                <a:gd name="T9" fmla="*/ 32 h 1357"/>
                <a:gd name="T10" fmla="*/ 79 w 79"/>
                <a:gd name="T11" fmla="*/ 1357 h 1357"/>
              </a:gdLst>
              <a:ahLst/>
              <a:cxnLst>
                <a:cxn ang="0">
                  <a:pos x="T0" y="T1"/>
                </a:cxn>
                <a:cxn ang="0">
                  <a:pos x="T2" y="T3"/>
                </a:cxn>
                <a:cxn ang="0">
                  <a:pos x="T4" y="T5"/>
                </a:cxn>
                <a:cxn ang="0">
                  <a:pos x="T6" y="T7"/>
                </a:cxn>
                <a:cxn ang="0">
                  <a:pos x="T8" y="T9"/>
                </a:cxn>
                <a:cxn ang="0">
                  <a:pos x="T10" y="T11"/>
                </a:cxn>
              </a:cxnLst>
              <a:rect l="0" t="0" r="r" b="b"/>
              <a:pathLst>
                <a:path w="79" h="1357">
                  <a:moveTo>
                    <a:pt x="79" y="1357"/>
                  </a:moveTo>
                  <a:cubicBezTo>
                    <a:pt x="0" y="1357"/>
                    <a:pt x="0" y="1357"/>
                    <a:pt x="0" y="1357"/>
                  </a:cubicBezTo>
                  <a:cubicBezTo>
                    <a:pt x="0" y="32"/>
                    <a:pt x="0" y="32"/>
                    <a:pt x="0" y="32"/>
                  </a:cubicBezTo>
                  <a:cubicBezTo>
                    <a:pt x="0" y="32"/>
                    <a:pt x="5" y="1"/>
                    <a:pt x="39" y="1"/>
                  </a:cubicBezTo>
                  <a:cubicBezTo>
                    <a:pt x="73" y="0"/>
                    <a:pt x="79" y="32"/>
                    <a:pt x="79" y="32"/>
                  </a:cubicBezTo>
                  <a:cubicBezTo>
                    <a:pt x="79" y="1357"/>
                    <a:pt x="79" y="1357"/>
                    <a:pt x="79" y="1357"/>
                  </a:cubicBezTo>
                </a:path>
              </a:pathLst>
            </a:custGeom>
            <a:solidFill>
              <a:schemeClr val="accent3">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2" name="Freeform 32"/>
            <p:cNvSpPr>
              <a:spLocks/>
            </p:cNvSpPr>
            <p:nvPr/>
          </p:nvSpPr>
          <p:spPr bwMode="auto">
            <a:xfrm>
              <a:off x="6228631" y="4692138"/>
              <a:ext cx="100315" cy="2161149"/>
            </a:xfrm>
            <a:custGeom>
              <a:avLst/>
              <a:gdLst>
                <a:gd name="T0" fmla="*/ 63 w 63"/>
                <a:gd name="T1" fmla="*/ 1358 h 1358"/>
                <a:gd name="T2" fmla="*/ 0 w 63"/>
                <a:gd name="T3" fmla="*/ 1358 h 1358"/>
                <a:gd name="T4" fmla="*/ 0 w 63"/>
                <a:gd name="T5" fmla="*/ 32 h 1358"/>
                <a:gd name="T6" fmla="*/ 30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0" y="0"/>
                  </a:cubicBezTo>
                  <a:cubicBezTo>
                    <a:pt x="57" y="0"/>
                    <a:pt x="63" y="32"/>
                    <a:pt x="63" y="32"/>
                  </a:cubicBezTo>
                  <a:cubicBezTo>
                    <a:pt x="63" y="1358"/>
                    <a:pt x="63" y="1358"/>
                    <a:pt x="63" y="1358"/>
                  </a:cubicBezTo>
                </a:path>
              </a:pathLst>
            </a:custGeom>
            <a:solidFill>
              <a:srgbClr val="FFB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3" name="Freeform 33"/>
            <p:cNvSpPr>
              <a:spLocks/>
            </p:cNvSpPr>
            <p:nvPr/>
          </p:nvSpPr>
          <p:spPr bwMode="auto">
            <a:xfrm>
              <a:off x="6007804" y="4692138"/>
              <a:ext cx="100315" cy="2161149"/>
            </a:xfrm>
            <a:custGeom>
              <a:avLst/>
              <a:gdLst>
                <a:gd name="T0" fmla="*/ 63 w 63"/>
                <a:gd name="T1" fmla="*/ 1358 h 1358"/>
                <a:gd name="T2" fmla="*/ 0 w 63"/>
                <a:gd name="T3" fmla="*/ 1358 h 1358"/>
                <a:gd name="T4" fmla="*/ 0 w 63"/>
                <a:gd name="T5" fmla="*/ 32 h 1358"/>
                <a:gd name="T6" fmla="*/ 31 w 63"/>
                <a:gd name="T7" fmla="*/ 0 h 1358"/>
                <a:gd name="T8" fmla="*/ 63 w 63"/>
                <a:gd name="T9" fmla="*/ 32 h 1358"/>
                <a:gd name="T10" fmla="*/ 63 w 63"/>
                <a:gd name="T11" fmla="*/ 1358 h 1358"/>
              </a:gdLst>
              <a:ahLst/>
              <a:cxnLst>
                <a:cxn ang="0">
                  <a:pos x="T0" y="T1"/>
                </a:cxn>
                <a:cxn ang="0">
                  <a:pos x="T2" y="T3"/>
                </a:cxn>
                <a:cxn ang="0">
                  <a:pos x="T4" y="T5"/>
                </a:cxn>
                <a:cxn ang="0">
                  <a:pos x="T6" y="T7"/>
                </a:cxn>
                <a:cxn ang="0">
                  <a:pos x="T8" y="T9"/>
                </a:cxn>
                <a:cxn ang="0">
                  <a:pos x="T10" y="T11"/>
                </a:cxn>
              </a:cxnLst>
              <a:rect l="0" t="0" r="r" b="b"/>
              <a:pathLst>
                <a:path w="63" h="1358">
                  <a:moveTo>
                    <a:pt x="63" y="1358"/>
                  </a:moveTo>
                  <a:cubicBezTo>
                    <a:pt x="0" y="1358"/>
                    <a:pt x="0" y="1358"/>
                    <a:pt x="0" y="1358"/>
                  </a:cubicBezTo>
                  <a:cubicBezTo>
                    <a:pt x="0" y="32"/>
                    <a:pt x="0" y="32"/>
                    <a:pt x="0" y="32"/>
                  </a:cubicBezTo>
                  <a:cubicBezTo>
                    <a:pt x="0" y="32"/>
                    <a:pt x="4" y="1"/>
                    <a:pt x="31" y="0"/>
                  </a:cubicBezTo>
                  <a:cubicBezTo>
                    <a:pt x="58" y="0"/>
                    <a:pt x="63" y="32"/>
                    <a:pt x="63" y="32"/>
                  </a:cubicBezTo>
                  <a:lnTo>
                    <a:pt x="63" y="1358"/>
                  </a:lnTo>
                  <a:close/>
                </a:path>
              </a:pathLst>
            </a:custGeom>
            <a:solidFill>
              <a:schemeClr val="accent3">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4" name="Freeform 34"/>
            <p:cNvSpPr>
              <a:spLocks/>
            </p:cNvSpPr>
            <p:nvPr/>
          </p:nvSpPr>
          <p:spPr bwMode="auto">
            <a:xfrm>
              <a:off x="6104752" y="4268661"/>
              <a:ext cx="129265" cy="185818"/>
            </a:xfrm>
            <a:custGeom>
              <a:avLst/>
              <a:gdLst>
                <a:gd name="T0" fmla="*/ 0 w 81"/>
                <a:gd name="T1" fmla="*/ 107 h 117"/>
                <a:gd name="T2" fmla="*/ 81 w 81"/>
                <a:gd name="T3" fmla="*/ 109 h 117"/>
                <a:gd name="T4" fmla="*/ 48 w 81"/>
                <a:gd name="T5" fmla="*/ 0 h 117"/>
                <a:gd name="T6" fmla="*/ 28 w 81"/>
                <a:gd name="T7" fmla="*/ 0 h 117"/>
                <a:gd name="T8" fmla="*/ 0 w 81"/>
                <a:gd name="T9" fmla="*/ 107 h 117"/>
              </a:gdLst>
              <a:ahLst/>
              <a:cxnLst>
                <a:cxn ang="0">
                  <a:pos x="T0" y="T1"/>
                </a:cxn>
                <a:cxn ang="0">
                  <a:pos x="T2" y="T3"/>
                </a:cxn>
                <a:cxn ang="0">
                  <a:pos x="T4" y="T5"/>
                </a:cxn>
                <a:cxn ang="0">
                  <a:pos x="T6" y="T7"/>
                </a:cxn>
                <a:cxn ang="0">
                  <a:pos x="T8" y="T9"/>
                </a:cxn>
              </a:cxnLst>
              <a:rect l="0" t="0" r="r" b="b"/>
              <a:pathLst>
                <a:path w="81" h="117">
                  <a:moveTo>
                    <a:pt x="0" y="107"/>
                  </a:moveTo>
                  <a:cubicBezTo>
                    <a:pt x="0" y="107"/>
                    <a:pt x="39" y="117"/>
                    <a:pt x="81" y="109"/>
                  </a:cubicBezTo>
                  <a:cubicBezTo>
                    <a:pt x="48" y="0"/>
                    <a:pt x="48" y="0"/>
                    <a:pt x="48" y="0"/>
                  </a:cubicBezTo>
                  <a:cubicBezTo>
                    <a:pt x="28" y="0"/>
                    <a:pt x="28" y="0"/>
                    <a:pt x="28" y="0"/>
                  </a:cubicBezTo>
                  <a:cubicBezTo>
                    <a:pt x="0" y="107"/>
                    <a:pt x="0" y="107"/>
                    <a:pt x="0" y="107"/>
                  </a:cubicBezTo>
                </a:path>
              </a:pathLst>
            </a:custGeom>
            <a:solidFill>
              <a:schemeClr val="accent3">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5" name="Freeform 50"/>
            <p:cNvSpPr>
              <a:spLocks/>
            </p:cNvSpPr>
            <p:nvPr/>
          </p:nvSpPr>
          <p:spPr bwMode="auto">
            <a:xfrm>
              <a:off x="6173424" y="4266641"/>
              <a:ext cx="238332" cy="2588666"/>
            </a:xfrm>
            <a:custGeom>
              <a:avLst/>
              <a:gdLst>
                <a:gd name="T0" fmla="*/ 27 w 150"/>
                <a:gd name="T1" fmla="*/ 0 h 1626"/>
                <a:gd name="T2" fmla="*/ 0 w 150"/>
                <a:gd name="T3" fmla="*/ 1 h 1626"/>
                <a:gd name="T4" fmla="*/ 5 w 150"/>
                <a:gd name="T5" fmla="*/ 1 h 1626"/>
                <a:gd name="T6" fmla="*/ 38 w 150"/>
                <a:gd name="T7" fmla="*/ 110 h 1626"/>
                <a:gd name="T8" fmla="*/ 92 w 150"/>
                <a:gd name="T9" fmla="*/ 282 h 1626"/>
                <a:gd name="T10" fmla="*/ 92 w 150"/>
                <a:gd name="T11" fmla="*/ 284 h 1626"/>
                <a:gd name="T12" fmla="*/ 98 w 150"/>
                <a:gd name="T13" fmla="*/ 299 h 1626"/>
                <a:gd name="T14" fmla="*/ 98 w 150"/>
                <a:gd name="T15" fmla="*/ 1625 h 1626"/>
                <a:gd name="T16" fmla="*/ 36 w 150"/>
                <a:gd name="T17" fmla="*/ 1625 h 1626"/>
                <a:gd name="T18" fmla="*/ 36 w 150"/>
                <a:gd name="T19" fmla="*/ 1626 h 1626"/>
                <a:gd name="T20" fmla="*/ 150 w 150"/>
                <a:gd name="T21" fmla="*/ 1626 h 1626"/>
                <a:gd name="T22" fmla="*/ 135 w 150"/>
                <a:gd name="T23" fmla="*/ 290 h 1626"/>
                <a:gd name="T24" fmla="*/ 27 w 150"/>
                <a:gd name="T25" fmla="*/ 0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626">
                  <a:moveTo>
                    <a:pt x="27" y="0"/>
                  </a:moveTo>
                  <a:cubicBezTo>
                    <a:pt x="0" y="1"/>
                    <a:pt x="0" y="1"/>
                    <a:pt x="0" y="1"/>
                  </a:cubicBezTo>
                  <a:cubicBezTo>
                    <a:pt x="5" y="1"/>
                    <a:pt x="5" y="1"/>
                    <a:pt x="5" y="1"/>
                  </a:cubicBezTo>
                  <a:cubicBezTo>
                    <a:pt x="38" y="110"/>
                    <a:pt x="38" y="110"/>
                    <a:pt x="38" y="110"/>
                  </a:cubicBezTo>
                  <a:cubicBezTo>
                    <a:pt x="92" y="282"/>
                    <a:pt x="92" y="282"/>
                    <a:pt x="92" y="282"/>
                  </a:cubicBezTo>
                  <a:cubicBezTo>
                    <a:pt x="92" y="284"/>
                    <a:pt x="92" y="284"/>
                    <a:pt x="92" y="284"/>
                  </a:cubicBezTo>
                  <a:cubicBezTo>
                    <a:pt x="96" y="291"/>
                    <a:pt x="98" y="299"/>
                    <a:pt x="98" y="299"/>
                  </a:cubicBezTo>
                  <a:cubicBezTo>
                    <a:pt x="98" y="1625"/>
                    <a:pt x="98" y="1625"/>
                    <a:pt x="98" y="1625"/>
                  </a:cubicBezTo>
                  <a:cubicBezTo>
                    <a:pt x="36" y="1625"/>
                    <a:pt x="36" y="1625"/>
                    <a:pt x="36" y="1625"/>
                  </a:cubicBezTo>
                  <a:cubicBezTo>
                    <a:pt x="36" y="1626"/>
                    <a:pt x="36" y="1626"/>
                    <a:pt x="36" y="1626"/>
                  </a:cubicBezTo>
                  <a:cubicBezTo>
                    <a:pt x="150" y="1626"/>
                    <a:pt x="150" y="1626"/>
                    <a:pt x="150" y="1626"/>
                  </a:cubicBezTo>
                  <a:cubicBezTo>
                    <a:pt x="135" y="290"/>
                    <a:pt x="135" y="290"/>
                    <a:pt x="135" y="290"/>
                  </a:cubicBezTo>
                  <a:cubicBezTo>
                    <a:pt x="27" y="0"/>
                    <a:pt x="27" y="0"/>
                    <a:pt x="27"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6" name="Freeform 51"/>
            <p:cNvSpPr>
              <a:spLocks/>
            </p:cNvSpPr>
            <p:nvPr/>
          </p:nvSpPr>
          <p:spPr bwMode="auto">
            <a:xfrm>
              <a:off x="6161979" y="4441687"/>
              <a:ext cx="157542" cy="298252"/>
            </a:xfrm>
            <a:custGeom>
              <a:avLst/>
              <a:gdLst>
                <a:gd name="T0" fmla="*/ 45 w 99"/>
                <a:gd name="T1" fmla="*/ 0 h 187"/>
                <a:gd name="T2" fmla="*/ 45 w 99"/>
                <a:gd name="T3" fmla="*/ 0 h 187"/>
                <a:gd name="T4" fmla="*/ 11 w 99"/>
                <a:gd name="T5" fmla="*/ 3 h 187"/>
                <a:gd name="T6" fmla="*/ 0 w 99"/>
                <a:gd name="T7" fmla="*/ 3 h 187"/>
                <a:gd name="T8" fmla="*/ 0 w 99"/>
                <a:gd name="T9" fmla="*/ 160 h 187"/>
                <a:gd name="T10" fmla="*/ 3 w 99"/>
                <a:gd name="T11" fmla="*/ 160 h 187"/>
                <a:gd name="T12" fmla="*/ 4 w 99"/>
                <a:gd name="T13" fmla="*/ 160 h 187"/>
                <a:gd name="T14" fmla="*/ 42 w 99"/>
                <a:gd name="T15" fmla="*/ 187 h 187"/>
                <a:gd name="T16" fmla="*/ 72 w 99"/>
                <a:gd name="T17" fmla="*/ 157 h 187"/>
                <a:gd name="T18" fmla="*/ 73 w 99"/>
                <a:gd name="T19" fmla="*/ 157 h 187"/>
                <a:gd name="T20" fmla="*/ 99 w 99"/>
                <a:gd name="T21" fmla="*/ 174 h 187"/>
                <a:gd name="T22" fmla="*/ 99 w 99"/>
                <a:gd name="T23" fmla="*/ 172 h 187"/>
                <a:gd name="T24" fmla="*/ 45 w 99"/>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187">
                  <a:moveTo>
                    <a:pt x="45" y="0"/>
                  </a:moveTo>
                  <a:cubicBezTo>
                    <a:pt x="45" y="0"/>
                    <a:pt x="45" y="0"/>
                    <a:pt x="45" y="0"/>
                  </a:cubicBezTo>
                  <a:cubicBezTo>
                    <a:pt x="33" y="2"/>
                    <a:pt x="21" y="3"/>
                    <a:pt x="11" y="3"/>
                  </a:cubicBezTo>
                  <a:cubicBezTo>
                    <a:pt x="7" y="3"/>
                    <a:pt x="3" y="3"/>
                    <a:pt x="0" y="3"/>
                  </a:cubicBezTo>
                  <a:cubicBezTo>
                    <a:pt x="0" y="160"/>
                    <a:pt x="0" y="160"/>
                    <a:pt x="0" y="160"/>
                  </a:cubicBezTo>
                  <a:cubicBezTo>
                    <a:pt x="1" y="160"/>
                    <a:pt x="2" y="160"/>
                    <a:pt x="3" y="160"/>
                  </a:cubicBezTo>
                  <a:cubicBezTo>
                    <a:pt x="3" y="160"/>
                    <a:pt x="4" y="160"/>
                    <a:pt x="4" y="160"/>
                  </a:cubicBezTo>
                  <a:cubicBezTo>
                    <a:pt x="29" y="160"/>
                    <a:pt x="39" y="178"/>
                    <a:pt x="42" y="187"/>
                  </a:cubicBezTo>
                  <a:cubicBezTo>
                    <a:pt x="44" y="179"/>
                    <a:pt x="50" y="158"/>
                    <a:pt x="72" y="157"/>
                  </a:cubicBezTo>
                  <a:cubicBezTo>
                    <a:pt x="73" y="157"/>
                    <a:pt x="73" y="157"/>
                    <a:pt x="73" y="157"/>
                  </a:cubicBezTo>
                  <a:cubicBezTo>
                    <a:pt x="87" y="157"/>
                    <a:pt x="94" y="166"/>
                    <a:pt x="99" y="174"/>
                  </a:cubicBezTo>
                  <a:cubicBezTo>
                    <a:pt x="99" y="172"/>
                    <a:pt x="99" y="172"/>
                    <a:pt x="99" y="172"/>
                  </a:cubicBezTo>
                  <a:cubicBezTo>
                    <a:pt x="45" y="0"/>
                    <a:pt x="45" y="0"/>
                    <a:pt x="45"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7" name="Freeform 52"/>
            <p:cNvSpPr>
              <a:spLocks/>
            </p:cNvSpPr>
            <p:nvPr/>
          </p:nvSpPr>
          <p:spPr bwMode="auto">
            <a:xfrm>
              <a:off x="6161979" y="4696851"/>
              <a:ext cx="68672" cy="2158456"/>
            </a:xfrm>
            <a:custGeom>
              <a:avLst/>
              <a:gdLst>
                <a:gd name="T0" fmla="*/ 4 w 43"/>
                <a:gd name="T1" fmla="*/ 0 h 1356"/>
                <a:gd name="T2" fmla="*/ 3 w 43"/>
                <a:gd name="T3" fmla="*/ 0 h 1356"/>
                <a:gd name="T4" fmla="*/ 0 w 43"/>
                <a:gd name="T5" fmla="*/ 0 h 1356"/>
                <a:gd name="T6" fmla="*/ 0 w 43"/>
                <a:gd name="T7" fmla="*/ 1356 h 1356"/>
                <a:gd name="T8" fmla="*/ 43 w 43"/>
                <a:gd name="T9" fmla="*/ 1356 h 1356"/>
                <a:gd name="T10" fmla="*/ 43 w 43"/>
                <a:gd name="T11" fmla="*/ 1355 h 1356"/>
                <a:gd name="T12" fmla="*/ 42 w 43"/>
                <a:gd name="T13" fmla="*/ 1355 h 1356"/>
                <a:gd name="T14" fmla="*/ 42 w 43"/>
                <a:gd name="T15" fmla="*/ 29 h 1356"/>
                <a:gd name="T16" fmla="*/ 42 w 43"/>
                <a:gd name="T17" fmla="*/ 27 h 1356"/>
                <a:gd name="T18" fmla="*/ 4 w 43"/>
                <a:gd name="T19" fmla="*/ 0 h 1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56">
                  <a:moveTo>
                    <a:pt x="4" y="0"/>
                  </a:moveTo>
                  <a:cubicBezTo>
                    <a:pt x="4" y="0"/>
                    <a:pt x="3" y="0"/>
                    <a:pt x="3" y="0"/>
                  </a:cubicBezTo>
                  <a:cubicBezTo>
                    <a:pt x="2" y="0"/>
                    <a:pt x="1" y="0"/>
                    <a:pt x="0" y="0"/>
                  </a:cubicBezTo>
                  <a:cubicBezTo>
                    <a:pt x="0" y="1356"/>
                    <a:pt x="0" y="1356"/>
                    <a:pt x="0" y="1356"/>
                  </a:cubicBezTo>
                  <a:cubicBezTo>
                    <a:pt x="43" y="1356"/>
                    <a:pt x="43" y="1356"/>
                    <a:pt x="43" y="1356"/>
                  </a:cubicBezTo>
                  <a:cubicBezTo>
                    <a:pt x="43" y="1355"/>
                    <a:pt x="43" y="1355"/>
                    <a:pt x="43" y="1355"/>
                  </a:cubicBezTo>
                  <a:cubicBezTo>
                    <a:pt x="42" y="1355"/>
                    <a:pt x="42" y="1355"/>
                    <a:pt x="42" y="1355"/>
                  </a:cubicBezTo>
                  <a:cubicBezTo>
                    <a:pt x="42" y="29"/>
                    <a:pt x="42" y="29"/>
                    <a:pt x="42" y="29"/>
                  </a:cubicBezTo>
                  <a:cubicBezTo>
                    <a:pt x="42" y="29"/>
                    <a:pt x="42" y="28"/>
                    <a:pt x="42" y="27"/>
                  </a:cubicBezTo>
                  <a:cubicBezTo>
                    <a:pt x="39" y="18"/>
                    <a:pt x="29" y="0"/>
                    <a:pt x="4"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8" name="Freeform 53"/>
            <p:cNvSpPr>
              <a:spLocks/>
            </p:cNvSpPr>
            <p:nvPr/>
          </p:nvSpPr>
          <p:spPr bwMode="auto">
            <a:xfrm>
              <a:off x="6228631" y="4692138"/>
              <a:ext cx="100315" cy="2161149"/>
            </a:xfrm>
            <a:custGeom>
              <a:avLst/>
              <a:gdLst>
                <a:gd name="T0" fmla="*/ 31 w 63"/>
                <a:gd name="T1" fmla="*/ 0 h 1358"/>
                <a:gd name="T2" fmla="*/ 30 w 63"/>
                <a:gd name="T3" fmla="*/ 0 h 1358"/>
                <a:gd name="T4" fmla="*/ 0 w 63"/>
                <a:gd name="T5" fmla="*/ 30 h 1358"/>
                <a:gd name="T6" fmla="*/ 0 w 63"/>
                <a:gd name="T7" fmla="*/ 32 h 1358"/>
                <a:gd name="T8" fmla="*/ 0 w 63"/>
                <a:gd name="T9" fmla="*/ 1358 h 1358"/>
                <a:gd name="T10" fmla="*/ 1 w 63"/>
                <a:gd name="T11" fmla="*/ 1358 h 1358"/>
                <a:gd name="T12" fmla="*/ 63 w 63"/>
                <a:gd name="T13" fmla="*/ 1358 h 1358"/>
                <a:gd name="T14" fmla="*/ 63 w 63"/>
                <a:gd name="T15" fmla="*/ 32 h 1358"/>
                <a:gd name="T16" fmla="*/ 57 w 63"/>
                <a:gd name="T17" fmla="*/ 17 h 1358"/>
                <a:gd name="T18" fmla="*/ 31 w 63"/>
                <a:gd name="T19" fmla="*/ 0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358">
                  <a:moveTo>
                    <a:pt x="31" y="0"/>
                  </a:moveTo>
                  <a:cubicBezTo>
                    <a:pt x="31" y="0"/>
                    <a:pt x="31" y="0"/>
                    <a:pt x="30" y="0"/>
                  </a:cubicBezTo>
                  <a:cubicBezTo>
                    <a:pt x="8" y="1"/>
                    <a:pt x="2" y="22"/>
                    <a:pt x="0" y="30"/>
                  </a:cubicBezTo>
                  <a:cubicBezTo>
                    <a:pt x="0" y="31"/>
                    <a:pt x="0" y="32"/>
                    <a:pt x="0" y="32"/>
                  </a:cubicBezTo>
                  <a:cubicBezTo>
                    <a:pt x="0" y="1358"/>
                    <a:pt x="0" y="1358"/>
                    <a:pt x="0" y="1358"/>
                  </a:cubicBezTo>
                  <a:cubicBezTo>
                    <a:pt x="1" y="1358"/>
                    <a:pt x="1" y="1358"/>
                    <a:pt x="1" y="1358"/>
                  </a:cubicBezTo>
                  <a:cubicBezTo>
                    <a:pt x="63" y="1358"/>
                    <a:pt x="63" y="1358"/>
                    <a:pt x="63" y="1358"/>
                  </a:cubicBezTo>
                  <a:cubicBezTo>
                    <a:pt x="63" y="32"/>
                    <a:pt x="63" y="32"/>
                    <a:pt x="63" y="32"/>
                  </a:cubicBezTo>
                  <a:cubicBezTo>
                    <a:pt x="63" y="32"/>
                    <a:pt x="61" y="24"/>
                    <a:pt x="57" y="17"/>
                  </a:cubicBezTo>
                  <a:cubicBezTo>
                    <a:pt x="52" y="9"/>
                    <a:pt x="45" y="0"/>
                    <a:pt x="31"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19" name="Freeform 54"/>
            <p:cNvSpPr>
              <a:spLocks/>
            </p:cNvSpPr>
            <p:nvPr/>
          </p:nvSpPr>
          <p:spPr bwMode="auto">
            <a:xfrm>
              <a:off x="6161979" y="4268661"/>
              <a:ext cx="72038" cy="178413"/>
            </a:xfrm>
            <a:custGeom>
              <a:avLst/>
              <a:gdLst>
                <a:gd name="T0" fmla="*/ 12 w 45"/>
                <a:gd name="T1" fmla="*/ 0 h 112"/>
                <a:gd name="T2" fmla="*/ 7 w 45"/>
                <a:gd name="T3" fmla="*/ 0 h 112"/>
                <a:gd name="T4" fmla="*/ 0 w 45"/>
                <a:gd name="T5" fmla="*/ 0 h 112"/>
                <a:gd name="T6" fmla="*/ 0 w 45"/>
                <a:gd name="T7" fmla="*/ 112 h 112"/>
                <a:gd name="T8" fmla="*/ 11 w 45"/>
                <a:gd name="T9" fmla="*/ 112 h 112"/>
                <a:gd name="T10" fmla="*/ 45 w 45"/>
                <a:gd name="T11" fmla="*/ 109 h 112"/>
                <a:gd name="T12" fmla="*/ 45 w 45"/>
                <a:gd name="T13" fmla="*/ 109 h 112"/>
                <a:gd name="T14" fmla="*/ 12 w 45"/>
                <a:gd name="T15" fmla="*/ 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12">
                  <a:moveTo>
                    <a:pt x="12" y="0"/>
                  </a:moveTo>
                  <a:cubicBezTo>
                    <a:pt x="7" y="0"/>
                    <a:pt x="7" y="0"/>
                    <a:pt x="7" y="0"/>
                  </a:cubicBezTo>
                  <a:cubicBezTo>
                    <a:pt x="0" y="0"/>
                    <a:pt x="0" y="0"/>
                    <a:pt x="0" y="0"/>
                  </a:cubicBezTo>
                  <a:cubicBezTo>
                    <a:pt x="0" y="112"/>
                    <a:pt x="0" y="112"/>
                    <a:pt x="0" y="112"/>
                  </a:cubicBezTo>
                  <a:cubicBezTo>
                    <a:pt x="3" y="112"/>
                    <a:pt x="7" y="112"/>
                    <a:pt x="11" y="112"/>
                  </a:cubicBezTo>
                  <a:cubicBezTo>
                    <a:pt x="21" y="112"/>
                    <a:pt x="33" y="111"/>
                    <a:pt x="45" y="109"/>
                  </a:cubicBezTo>
                  <a:cubicBezTo>
                    <a:pt x="45" y="109"/>
                    <a:pt x="45" y="109"/>
                    <a:pt x="45" y="109"/>
                  </a:cubicBezTo>
                  <a:cubicBezTo>
                    <a:pt x="12" y="0"/>
                    <a:pt x="12" y="0"/>
                    <a:pt x="12" y="0"/>
                  </a:cubicBezTo>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4" name="Group 6"/>
          <p:cNvGrpSpPr/>
          <p:nvPr/>
        </p:nvGrpSpPr>
        <p:grpSpPr>
          <a:xfrm>
            <a:off x="6853615" y="2862303"/>
            <a:ext cx="431648" cy="3477541"/>
            <a:chOff x="6480429" y="3713225"/>
            <a:chExt cx="409339" cy="3142082"/>
          </a:xfrm>
        </p:grpSpPr>
        <p:sp>
          <p:nvSpPr>
            <p:cNvPr id="198" name="Freeform 5"/>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9" name="Freeform 6"/>
            <p:cNvSpPr>
              <a:spLocks/>
            </p:cNvSpPr>
            <p:nvPr/>
          </p:nvSpPr>
          <p:spPr bwMode="auto">
            <a:xfrm>
              <a:off x="6491874" y="3722651"/>
              <a:ext cx="302292" cy="490130"/>
            </a:xfrm>
            <a:custGeom>
              <a:avLst/>
              <a:gdLst>
                <a:gd name="T0" fmla="*/ 449 w 449"/>
                <a:gd name="T1" fmla="*/ 657 h 728"/>
                <a:gd name="T2" fmla="*/ 241 w 449"/>
                <a:gd name="T3" fmla="*/ 0 h 728"/>
                <a:gd name="T4" fmla="*/ 196 w 449"/>
                <a:gd name="T5" fmla="*/ 0 h 728"/>
                <a:gd name="T6" fmla="*/ 0 w 449"/>
                <a:gd name="T7" fmla="*/ 681 h 728"/>
                <a:gd name="T8" fmla="*/ 12 w 449"/>
                <a:gd name="T9" fmla="*/ 728 h 728"/>
                <a:gd name="T10" fmla="*/ 423 w 449"/>
                <a:gd name="T11" fmla="*/ 726 h 728"/>
                <a:gd name="T12" fmla="*/ 449 w 449"/>
                <a:gd name="T13" fmla="*/ 657 h 728"/>
              </a:gdLst>
              <a:ahLst/>
              <a:cxnLst>
                <a:cxn ang="0">
                  <a:pos x="T0" y="T1"/>
                </a:cxn>
                <a:cxn ang="0">
                  <a:pos x="T2" y="T3"/>
                </a:cxn>
                <a:cxn ang="0">
                  <a:pos x="T4" y="T5"/>
                </a:cxn>
                <a:cxn ang="0">
                  <a:pos x="T6" y="T7"/>
                </a:cxn>
                <a:cxn ang="0">
                  <a:pos x="T8" y="T9"/>
                </a:cxn>
                <a:cxn ang="0">
                  <a:pos x="T10" y="T11"/>
                </a:cxn>
                <a:cxn ang="0">
                  <a:pos x="T12" y="T13"/>
                </a:cxn>
              </a:cxnLst>
              <a:rect l="0" t="0" r="r" b="b"/>
              <a:pathLst>
                <a:path w="449" h="728">
                  <a:moveTo>
                    <a:pt x="449" y="657"/>
                  </a:moveTo>
                  <a:lnTo>
                    <a:pt x="241" y="0"/>
                  </a:lnTo>
                  <a:lnTo>
                    <a:pt x="196" y="0"/>
                  </a:lnTo>
                  <a:lnTo>
                    <a:pt x="0" y="681"/>
                  </a:lnTo>
                  <a:lnTo>
                    <a:pt x="12" y="728"/>
                  </a:lnTo>
                  <a:lnTo>
                    <a:pt x="423" y="726"/>
                  </a:lnTo>
                  <a:lnTo>
                    <a:pt x="449" y="65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0" name="Freeform 7"/>
            <p:cNvSpPr>
              <a:spLocks/>
            </p:cNvSpPr>
            <p:nvPr/>
          </p:nvSpPr>
          <p:spPr bwMode="auto">
            <a:xfrm>
              <a:off x="6579397" y="4144108"/>
              <a:ext cx="125899" cy="2711199"/>
            </a:xfrm>
            <a:custGeom>
              <a:avLst/>
              <a:gdLst>
                <a:gd name="T0" fmla="*/ 79 w 79"/>
                <a:gd name="T1" fmla="*/ 1703 h 1703"/>
                <a:gd name="T2" fmla="*/ 0 w 79"/>
                <a:gd name="T3" fmla="*/ 1703 h 1703"/>
                <a:gd name="T4" fmla="*/ 0 w 79"/>
                <a:gd name="T5" fmla="*/ 33 h 1703"/>
                <a:gd name="T6" fmla="*/ 38 w 79"/>
                <a:gd name="T7" fmla="*/ 1 h 1703"/>
                <a:gd name="T8" fmla="*/ 79 w 79"/>
                <a:gd name="T9" fmla="*/ 33 h 1703"/>
                <a:gd name="T10" fmla="*/ 79 w 79"/>
                <a:gd name="T11" fmla="*/ 1703 h 1703"/>
              </a:gdLst>
              <a:ahLst/>
              <a:cxnLst>
                <a:cxn ang="0">
                  <a:pos x="T0" y="T1"/>
                </a:cxn>
                <a:cxn ang="0">
                  <a:pos x="T2" y="T3"/>
                </a:cxn>
                <a:cxn ang="0">
                  <a:pos x="T4" y="T5"/>
                </a:cxn>
                <a:cxn ang="0">
                  <a:pos x="T6" y="T7"/>
                </a:cxn>
                <a:cxn ang="0">
                  <a:pos x="T8" y="T9"/>
                </a:cxn>
                <a:cxn ang="0">
                  <a:pos x="T10" y="T11"/>
                </a:cxn>
              </a:cxnLst>
              <a:rect l="0" t="0" r="r" b="b"/>
              <a:pathLst>
                <a:path w="79" h="1703">
                  <a:moveTo>
                    <a:pt x="79" y="1703"/>
                  </a:moveTo>
                  <a:cubicBezTo>
                    <a:pt x="0" y="1703"/>
                    <a:pt x="0" y="1703"/>
                    <a:pt x="0" y="1703"/>
                  </a:cubicBezTo>
                  <a:cubicBezTo>
                    <a:pt x="0" y="33"/>
                    <a:pt x="0" y="33"/>
                    <a:pt x="0" y="33"/>
                  </a:cubicBezTo>
                  <a:cubicBezTo>
                    <a:pt x="0" y="33"/>
                    <a:pt x="5" y="2"/>
                    <a:pt x="38" y="1"/>
                  </a:cubicBezTo>
                  <a:cubicBezTo>
                    <a:pt x="72" y="0"/>
                    <a:pt x="79" y="33"/>
                    <a:pt x="79" y="33"/>
                  </a:cubicBezTo>
                  <a:cubicBezTo>
                    <a:pt x="79" y="1703"/>
                    <a:pt x="79" y="1703"/>
                    <a:pt x="79" y="1703"/>
                  </a:cubicBezTo>
                </a:path>
              </a:pathLst>
            </a:custGeom>
            <a:solidFill>
              <a:schemeClr val="accent4">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1" name="Freeform 8"/>
            <p:cNvSpPr>
              <a:spLocks/>
            </p:cNvSpPr>
            <p:nvPr/>
          </p:nvSpPr>
          <p:spPr bwMode="auto">
            <a:xfrm>
              <a:off x="6701930"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cubicBezTo>
                    <a:pt x="63" y="1704"/>
                    <a:pt x="63" y="1704"/>
                    <a:pt x="63" y="1704"/>
                  </a:cubicBezTo>
                </a:path>
              </a:pathLst>
            </a:custGeom>
            <a:solidFill>
              <a:srgbClr val="3DCE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2" name="Freeform 9"/>
            <p:cNvSpPr>
              <a:spLocks/>
            </p:cNvSpPr>
            <p:nvPr/>
          </p:nvSpPr>
          <p:spPr bwMode="auto">
            <a:xfrm>
              <a:off x="6480429" y="4141415"/>
              <a:ext cx="100315" cy="2711872"/>
            </a:xfrm>
            <a:custGeom>
              <a:avLst/>
              <a:gdLst>
                <a:gd name="T0" fmla="*/ 63 w 63"/>
                <a:gd name="T1" fmla="*/ 1704 h 1704"/>
                <a:gd name="T2" fmla="*/ 0 w 63"/>
                <a:gd name="T3" fmla="*/ 1704 h 1704"/>
                <a:gd name="T4" fmla="*/ 0 w 63"/>
                <a:gd name="T5" fmla="*/ 33 h 1704"/>
                <a:gd name="T6" fmla="*/ 31 w 63"/>
                <a:gd name="T7" fmla="*/ 1 h 1704"/>
                <a:gd name="T8" fmla="*/ 63 w 63"/>
                <a:gd name="T9" fmla="*/ 33 h 1704"/>
                <a:gd name="T10" fmla="*/ 63 w 63"/>
                <a:gd name="T11" fmla="*/ 1704 h 1704"/>
              </a:gdLst>
              <a:ahLst/>
              <a:cxnLst>
                <a:cxn ang="0">
                  <a:pos x="T0" y="T1"/>
                </a:cxn>
                <a:cxn ang="0">
                  <a:pos x="T2" y="T3"/>
                </a:cxn>
                <a:cxn ang="0">
                  <a:pos x="T4" y="T5"/>
                </a:cxn>
                <a:cxn ang="0">
                  <a:pos x="T6" y="T7"/>
                </a:cxn>
                <a:cxn ang="0">
                  <a:pos x="T8" y="T9"/>
                </a:cxn>
                <a:cxn ang="0">
                  <a:pos x="T10" y="T11"/>
                </a:cxn>
              </a:cxnLst>
              <a:rect l="0" t="0" r="r" b="b"/>
              <a:pathLst>
                <a:path w="63" h="1704">
                  <a:moveTo>
                    <a:pt x="63" y="1704"/>
                  </a:moveTo>
                  <a:cubicBezTo>
                    <a:pt x="0" y="1704"/>
                    <a:pt x="0" y="1704"/>
                    <a:pt x="0" y="1704"/>
                  </a:cubicBezTo>
                  <a:cubicBezTo>
                    <a:pt x="0" y="33"/>
                    <a:pt x="0" y="33"/>
                    <a:pt x="0" y="33"/>
                  </a:cubicBezTo>
                  <a:cubicBezTo>
                    <a:pt x="0" y="33"/>
                    <a:pt x="4" y="1"/>
                    <a:pt x="31" y="1"/>
                  </a:cubicBezTo>
                  <a:cubicBezTo>
                    <a:pt x="58" y="0"/>
                    <a:pt x="63" y="33"/>
                    <a:pt x="63" y="33"/>
                  </a:cubicBezTo>
                  <a:lnTo>
                    <a:pt x="63" y="1704"/>
                  </a:lnTo>
                  <a:close/>
                </a:path>
              </a:pathLst>
            </a:custGeom>
            <a:solidFill>
              <a:schemeClr val="accent4">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3" name="Freeform 10"/>
            <p:cNvSpPr>
              <a:spLocks/>
            </p:cNvSpPr>
            <p:nvPr/>
          </p:nvSpPr>
          <p:spPr bwMode="auto">
            <a:xfrm>
              <a:off x="6576031" y="3714572"/>
              <a:ext cx="131958" cy="191204"/>
            </a:xfrm>
            <a:custGeom>
              <a:avLst/>
              <a:gdLst>
                <a:gd name="T0" fmla="*/ 0 w 83"/>
                <a:gd name="T1" fmla="*/ 111 h 120"/>
                <a:gd name="T2" fmla="*/ 83 w 83"/>
                <a:gd name="T3" fmla="*/ 113 h 120"/>
                <a:gd name="T4" fmla="*/ 50 w 83"/>
                <a:gd name="T5" fmla="*/ 0 h 120"/>
                <a:gd name="T6" fmla="*/ 29 w 83"/>
                <a:gd name="T7" fmla="*/ 0 h 120"/>
                <a:gd name="T8" fmla="*/ 0 w 83"/>
                <a:gd name="T9" fmla="*/ 111 h 120"/>
              </a:gdLst>
              <a:ahLst/>
              <a:cxnLst>
                <a:cxn ang="0">
                  <a:pos x="T0" y="T1"/>
                </a:cxn>
                <a:cxn ang="0">
                  <a:pos x="T2" y="T3"/>
                </a:cxn>
                <a:cxn ang="0">
                  <a:pos x="T4" y="T5"/>
                </a:cxn>
                <a:cxn ang="0">
                  <a:pos x="T6" y="T7"/>
                </a:cxn>
                <a:cxn ang="0">
                  <a:pos x="T8" y="T9"/>
                </a:cxn>
              </a:cxnLst>
              <a:rect l="0" t="0" r="r" b="b"/>
              <a:pathLst>
                <a:path w="83" h="120">
                  <a:moveTo>
                    <a:pt x="0" y="111"/>
                  </a:moveTo>
                  <a:cubicBezTo>
                    <a:pt x="0" y="111"/>
                    <a:pt x="40" y="120"/>
                    <a:pt x="83" y="113"/>
                  </a:cubicBezTo>
                  <a:cubicBezTo>
                    <a:pt x="50" y="0"/>
                    <a:pt x="50" y="0"/>
                    <a:pt x="50" y="0"/>
                  </a:cubicBezTo>
                  <a:cubicBezTo>
                    <a:pt x="29" y="0"/>
                    <a:pt x="29" y="0"/>
                    <a:pt x="29" y="0"/>
                  </a:cubicBezTo>
                  <a:cubicBezTo>
                    <a:pt x="0" y="111"/>
                    <a:pt x="0" y="111"/>
                    <a:pt x="0" y="111"/>
                  </a:cubicBezTo>
                </a:path>
              </a:pathLst>
            </a:custGeom>
            <a:solidFill>
              <a:schemeClr val="accent4">
                <a:lumMod val="60000"/>
                <a:lumOff val="40000"/>
              </a:schemeClr>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4" name="Freeform 55"/>
            <p:cNvSpPr>
              <a:spLocks/>
            </p:cNvSpPr>
            <p:nvPr/>
          </p:nvSpPr>
          <p:spPr bwMode="auto">
            <a:xfrm>
              <a:off x="6655475" y="3713225"/>
              <a:ext cx="234293" cy="3142082"/>
            </a:xfrm>
            <a:custGeom>
              <a:avLst/>
              <a:gdLst>
                <a:gd name="T0" fmla="*/ 24 w 147"/>
                <a:gd name="T1" fmla="*/ 0 h 1974"/>
                <a:gd name="T2" fmla="*/ 0 w 147"/>
                <a:gd name="T3" fmla="*/ 1 h 1974"/>
                <a:gd name="T4" fmla="*/ 33 w 147"/>
                <a:gd name="T5" fmla="*/ 114 h 1974"/>
                <a:gd name="T6" fmla="*/ 33 w 147"/>
                <a:gd name="T7" fmla="*/ 114 h 1974"/>
                <a:gd name="T8" fmla="*/ 87 w 147"/>
                <a:gd name="T9" fmla="*/ 284 h 1974"/>
                <a:gd name="T10" fmla="*/ 86 w 147"/>
                <a:gd name="T11" fmla="*/ 286 h 1974"/>
                <a:gd name="T12" fmla="*/ 92 w 147"/>
                <a:gd name="T13" fmla="*/ 302 h 1974"/>
                <a:gd name="T14" fmla="*/ 92 w 147"/>
                <a:gd name="T15" fmla="*/ 1973 h 1974"/>
                <a:gd name="T16" fmla="*/ 31 w 147"/>
                <a:gd name="T17" fmla="*/ 1973 h 1974"/>
                <a:gd name="T18" fmla="*/ 31 w 147"/>
                <a:gd name="T19" fmla="*/ 1974 h 1974"/>
                <a:gd name="T20" fmla="*/ 147 w 147"/>
                <a:gd name="T21" fmla="*/ 1974 h 1974"/>
                <a:gd name="T22" fmla="*/ 132 w 147"/>
                <a:gd name="T23" fmla="*/ 290 h 1974"/>
                <a:gd name="T24" fmla="*/ 24 w 147"/>
                <a:gd name="T25" fmla="*/ 0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1974">
                  <a:moveTo>
                    <a:pt x="24" y="0"/>
                  </a:moveTo>
                  <a:cubicBezTo>
                    <a:pt x="0" y="1"/>
                    <a:pt x="0" y="1"/>
                    <a:pt x="0" y="1"/>
                  </a:cubicBezTo>
                  <a:cubicBezTo>
                    <a:pt x="33" y="114"/>
                    <a:pt x="33" y="114"/>
                    <a:pt x="33" y="114"/>
                  </a:cubicBezTo>
                  <a:cubicBezTo>
                    <a:pt x="33" y="114"/>
                    <a:pt x="33" y="114"/>
                    <a:pt x="33" y="114"/>
                  </a:cubicBezTo>
                  <a:cubicBezTo>
                    <a:pt x="87" y="284"/>
                    <a:pt x="87" y="284"/>
                    <a:pt x="87" y="284"/>
                  </a:cubicBezTo>
                  <a:cubicBezTo>
                    <a:pt x="86" y="286"/>
                    <a:pt x="86" y="286"/>
                    <a:pt x="86" y="286"/>
                  </a:cubicBezTo>
                  <a:cubicBezTo>
                    <a:pt x="91" y="294"/>
                    <a:pt x="92" y="302"/>
                    <a:pt x="92" y="302"/>
                  </a:cubicBezTo>
                  <a:cubicBezTo>
                    <a:pt x="92" y="1973"/>
                    <a:pt x="92" y="1973"/>
                    <a:pt x="92" y="1973"/>
                  </a:cubicBezTo>
                  <a:cubicBezTo>
                    <a:pt x="31" y="1973"/>
                    <a:pt x="31" y="1973"/>
                    <a:pt x="31" y="1973"/>
                  </a:cubicBezTo>
                  <a:cubicBezTo>
                    <a:pt x="31" y="1974"/>
                    <a:pt x="31" y="1974"/>
                    <a:pt x="31" y="1974"/>
                  </a:cubicBezTo>
                  <a:cubicBezTo>
                    <a:pt x="147" y="1974"/>
                    <a:pt x="147" y="1974"/>
                    <a:pt x="147" y="1974"/>
                  </a:cubicBezTo>
                  <a:cubicBezTo>
                    <a:pt x="132" y="290"/>
                    <a:pt x="132" y="290"/>
                    <a:pt x="132" y="290"/>
                  </a:cubicBezTo>
                  <a:cubicBezTo>
                    <a:pt x="24" y="0"/>
                    <a:pt x="24" y="0"/>
                    <a:pt x="24" y="0"/>
                  </a:cubicBezTo>
                </a:path>
              </a:pathLst>
            </a:custGeom>
            <a:solidFill>
              <a:srgbClr val="9C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5" name="Freeform 56"/>
            <p:cNvSpPr>
              <a:spLocks/>
            </p:cNvSpPr>
            <p:nvPr/>
          </p:nvSpPr>
          <p:spPr bwMode="auto">
            <a:xfrm>
              <a:off x="6639990" y="3894331"/>
              <a:ext cx="154175" cy="294886"/>
            </a:xfrm>
            <a:custGeom>
              <a:avLst/>
              <a:gdLst>
                <a:gd name="T0" fmla="*/ 43 w 97"/>
                <a:gd name="T1" fmla="*/ 0 h 185"/>
                <a:gd name="T2" fmla="*/ 8 w 97"/>
                <a:gd name="T3" fmla="*/ 3 h 185"/>
                <a:gd name="T4" fmla="*/ 0 w 97"/>
                <a:gd name="T5" fmla="*/ 3 h 185"/>
                <a:gd name="T6" fmla="*/ 0 w 97"/>
                <a:gd name="T7" fmla="*/ 158 h 185"/>
                <a:gd name="T8" fmla="*/ 0 w 97"/>
                <a:gd name="T9" fmla="*/ 158 h 185"/>
                <a:gd name="T10" fmla="*/ 1 w 97"/>
                <a:gd name="T11" fmla="*/ 158 h 185"/>
                <a:gd name="T12" fmla="*/ 39 w 97"/>
                <a:gd name="T13" fmla="*/ 185 h 185"/>
                <a:gd name="T14" fmla="*/ 70 w 97"/>
                <a:gd name="T15" fmla="*/ 156 h 185"/>
                <a:gd name="T16" fmla="*/ 71 w 97"/>
                <a:gd name="T17" fmla="*/ 156 h 185"/>
                <a:gd name="T18" fmla="*/ 96 w 97"/>
                <a:gd name="T19" fmla="*/ 172 h 185"/>
                <a:gd name="T20" fmla="*/ 97 w 97"/>
                <a:gd name="T21" fmla="*/ 170 h 185"/>
                <a:gd name="T22" fmla="*/ 43 w 97"/>
                <a:gd name="T23"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 h="185">
                  <a:moveTo>
                    <a:pt x="43" y="0"/>
                  </a:moveTo>
                  <a:cubicBezTo>
                    <a:pt x="31" y="2"/>
                    <a:pt x="19" y="3"/>
                    <a:pt x="8" y="3"/>
                  </a:cubicBezTo>
                  <a:cubicBezTo>
                    <a:pt x="5" y="3"/>
                    <a:pt x="3" y="3"/>
                    <a:pt x="0" y="3"/>
                  </a:cubicBezTo>
                  <a:cubicBezTo>
                    <a:pt x="0" y="158"/>
                    <a:pt x="0" y="158"/>
                    <a:pt x="0" y="158"/>
                  </a:cubicBezTo>
                  <a:cubicBezTo>
                    <a:pt x="0" y="158"/>
                    <a:pt x="0" y="158"/>
                    <a:pt x="0" y="158"/>
                  </a:cubicBezTo>
                  <a:cubicBezTo>
                    <a:pt x="1" y="158"/>
                    <a:pt x="1" y="158"/>
                    <a:pt x="1" y="158"/>
                  </a:cubicBezTo>
                  <a:cubicBezTo>
                    <a:pt x="26" y="158"/>
                    <a:pt x="36" y="176"/>
                    <a:pt x="39" y="185"/>
                  </a:cubicBezTo>
                  <a:cubicBezTo>
                    <a:pt x="41" y="178"/>
                    <a:pt x="47" y="156"/>
                    <a:pt x="70" y="156"/>
                  </a:cubicBezTo>
                  <a:cubicBezTo>
                    <a:pt x="70" y="156"/>
                    <a:pt x="70" y="156"/>
                    <a:pt x="71" y="156"/>
                  </a:cubicBezTo>
                  <a:cubicBezTo>
                    <a:pt x="84" y="156"/>
                    <a:pt x="92" y="164"/>
                    <a:pt x="96" y="172"/>
                  </a:cubicBezTo>
                  <a:cubicBezTo>
                    <a:pt x="97" y="170"/>
                    <a:pt x="97" y="170"/>
                    <a:pt x="97" y="170"/>
                  </a:cubicBezTo>
                  <a:cubicBezTo>
                    <a:pt x="43" y="0"/>
                    <a:pt x="43" y="0"/>
                    <a:pt x="43" y="0"/>
                  </a:cubicBezTo>
                </a:path>
              </a:pathLst>
            </a:custGeom>
            <a:solidFill>
              <a:srgbClr val="C2B3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6" name="Freeform 57"/>
            <p:cNvSpPr>
              <a:spLocks/>
            </p:cNvSpPr>
            <p:nvPr/>
          </p:nvSpPr>
          <p:spPr bwMode="auto">
            <a:xfrm>
              <a:off x="6639990" y="4146128"/>
              <a:ext cx="65306" cy="2709179"/>
            </a:xfrm>
            <a:custGeom>
              <a:avLst/>
              <a:gdLst>
                <a:gd name="T0" fmla="*/ 1 w 41"/>
                <a:gd name="T1" fmla="*/ 0 h 1702"/>
                <a:gd name="T2" fmla="*/ 0 w 41"/>
                <a:gd name="T3" fmla="*/ 0 h 1702"/>
                <a:gd name="T4" fmla="*/ 0 w 41"/>
                <a:gd name="T5" fmla="*/ 0 h 1702"/>
                <a:gd name="T6" fmla="*/ 0 w 41"/>
                <a:gd name="T7" fmla="*/ 1702 h 1702"/>
                <a:gd name="T8" fmla="*/ 41 w 41"/>
                <a:gd name="T9" fmla="*/ 1702 h 1702"/>
                <a:gd name="T10" fmla="*/ 41 w 41"/>
                <a:gd name="T11" fmla="*/ 1701 h 1702"/>
                <a:gd name="T12" fmla="*/ 39 w 41"/>
                <a:gd name="T13" fmla="*/ 1701 h 1702"/>
                <a:gd name="T14" fmla="*/ 39 w 41"/>
                <a:gd name="T15" fmla="*/ 30 h 1702"/>
                <a:gd name="T16" fmla="*/ 39 w 41"/>
                <a:gd name="T17" fmla="*/ 27 h 1702"/>
                <a:gd name="T18" fmla="*/ 1 w 41"/>
                <a:gd name="T19" fmla="*/ 0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1702">
                  <a:moveTo>
                    <a:pt x="1" y="0"/>
                  </a:moveTo>
                  <a:cubicBezTo>
                    <a:pt x="1" y="0"/>
                    <a:pt x="1" y="0"/>
                    <a:pt x="0" y="0"/>
                  </a:cubicBezTo>
                  <a:cubicBezTo>
                    <a:pt x="0" y="0"/>
                    <a:pt x="0" y="0"/>
                    <a:pt x="0" y="0"/>
                  </a:cubicBezTo>
                  <a:cubicBezTo>
                    <a:pt x="0" y="1702"/>
                    <a:pt x="0" y="1702"/>
                    <a:pt x="0" y="1702"/>
                  </a:cubicBezTo>
                  <a:cubicBezTo>
                    <a:pt x="41" y="1702"/>
                    <a:pt x="41" y="1702"/>
                    <a:pt x="41" y="1702"/>
                  </a:cubicBezTo>
                  <a:cubicBezTo>
                    <a:pt x="41" y="1701"/>
                    <a:pt x="41" y="1701"/>
                    <a:pt x="41" y="1701"/>
                  </a:cubicBezTo>
                  <a:cubicBezTo>
                    <a:pt x="39" y="1701"/>
                    <a:pt x="39" y="1701"/>
                    <a:pt x="39" y="1701"/>
                  </a:cubicBezTo>
                  <a:cubicBezTo>
                    <a:pt x="39" y="30"/>
                    <a:pt x="39" y="30"/>
                    <a:pt x="39" y="30"/>
                  </a:cubicBezTo>
                  <a:cubicBezTo>
                    <a:pt x="39" y="30"/>
                    <a:pt x="39" y="29"/>
                    <a:pt x="39" y="27"/>
                  </a:cubicBezTo>
                  <a:cubicBezTo>
                    <a:pt x="36" y="18"/>
                    <a:pt x="26" y="0"/>
                    <a:pt x="1"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7" name="Freeform 58"/>
            <p:cNvSpPr>
              <a:spLocks/>
            </p:cNvSpPr>
            <p:nvPr/>
          </p:nvSpPr>
          <p:spPr bwMode="auto">
            <a:xfrm>
              <a:off x="6701930" y="4142762"/>
              <a:ext cx="100315" cy="2710525"/>
            </a:xfrm>
            <a:custGeom>
              <a:avLst/>
              <a:gdLst>
                <a:gd name="T0" fmla="*/ 32 w 63"/>
                <a:gd name="T1" fmla="*/ 0 h 1703"/>
                <a:gd name="T2" fmla="*/ 31 w 63"/>
                <a:gd name="T3" fmla="*/ 0 h 1703"/>
                <a:gd name="T4" fmla="*/ 0 w 63"/>
                <a:gd name="T5" fmla="*/ 29 h 1703"/>
                <a:gd name="T6" fmla="*/ 0 w 63"/>
                <a:gd name="T7" fmla="*/ 32 h 1703"/>
                <a:gd name="T8" fmla="*/ 0 w 63"/>
                <a:gd name="T9" fmla="*/ 1703 h 1703"/>
                <a:gd name="T10" fmla="*/ 2 w 63"/>
                <a:gd name="T11" fmla="*/ 1703 h 1703"/>
                <a:gd name="T12" fmla="*/ 63 w 63"/>
                <a:gd name="T13" fmla="*/ 1703 h 1703"/>
                <a:gd name="T14" fmla="*/ 63 w 63"/>
                <a:gd name="T15" fmla="*/ 32 h 1703"/>
                <a:gd name="T16" fmla="*/ 57 w 63"/>
                <a:gd name="T17" fmla="*/ 16 h 1703"/>
                <a:gd name="T18" fmla="*/ 32 w 63"/>
                <a:gd name="T19" fmla="*/ 0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1703">
                  <a:moveTo>
                    <a:pt x="32" y="0"/>
                  </a:moveTo>
                  <a:cubicBezTo>
                    <a:pt x="31" y="0"/>
                    <a:pt x="31" y="0"/>
                    <a:pt x="31" y="0"/>
                  </a:cubicBezTo>
                  <a:cubicBezTo>
                    <a:pt x="8" y="0"/>
                    <a:pt x="2" y="22"/>
                    <a:pt x="0" y="29"/>
                  </a:cubicBezTo>
                  <a:cubicBezTo>
                    <a:pt x="0" y="31"/>
                    <a:pt x="0" y="32"/>
                    <a:pt x="0" y="32"/>
                  </a:cubicBezTo>
                  <a:cubicBezTo>
                    <a:pt x="0" y="1703"/>
                    <a:pt x="0" y="1703"/>
                    <a:pt x="0" y="1703"/>
                  </a:cubicBezTo>
                  <a:cubicBezTo>
                    <a:pt x="2" y="1703"/>
                    <a:pt x="2" y="1703"/>
                    <a:pt x="2" y="1703"/>
                  </a:cubicBezTo>
                  <a:cubicBezTo>
                    <a:pt x="63" y="1703"/>
                    <a:pt x="63" y="1703"/>
                    <a:pt x="63" y="1703"/>
                  </a:cubicBezTo>
                  <a:cubicBezTo>
                    <a:pt x="63" y="32"/>
                    <a:pt x="63" y="32"/>
                    <a:pt x="63" y="32"/>
                  </a:cubicBezTo>
                  <a:cubicBezTo>
                    <a:pt x="63" y="32"/>
                    <a:pt x="62" y="24"/>
                    <a:pt x="57" y="16"/>
                  </a:cubicBezTo>
                  <a:cubicBezTo>
                    <a:pt x="53" y="8"/>
                    <a:pt x="45" y="0"/>
                    <a:pt x="32"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208" name="Freeform 59"/>
            <p:cNvSpPr>
              <a:spLocks/>
            </p:cNvSpPr>
            <p:nvPr/>
          </p:nvSpPr>
          <p:spPr bwMode="auto">
            <a:xfrm>
              <a:off x="6639990" y="3714572"/>
              <a:ext cx="67999" cy="184472"/>
            </a:xfrm>
            <a:custGeom>
              <a:avLst/>
              <a:gdLst>
                <a:gd name="T0" fmla="*/ 10 w 43"/>
                <a:gd name="T1" fmla="*/ 0 h 116"/>
                <a:gd name="T2" fmla="*/ 0 w 43"/>
                <a:gd name="T3" fmla="*/ 0 h 116"/>
                <a:gd name="T4" fmla="*/ 0 w 43"/>
                <a:gd name="T5" fmla="*/ 116 h 116"/>
                <a:gd name="T6" fmla="*/ 8 w 43"/>
                <a:gd name="T7" fmla="*/ 116 h 116"/>
                <a:gd name="T8" fmla="*/ 43 w 43"/>
                <a:gd name="T9" fmla="*/ 113 h 116"/>
                <a:gd name="T10" fmla="*/ 43 w 43"/>
                <a:gd name="T11" fmla="*/ 113 h 116"/>
                <a:gd name="T12" fmla="*/ 10 w 43"/>
                <a:gd name="T13" fmla="*/ 0 h 116"/>
              </a:gdLst>
              <a:ahLst/>
              <a:cxnLst>
                <a:cxn ang="0">
                  <a:pos x="T0" y="T1"/>
                </a:cxn>
                <a:cxn ang="0">
                  <a:pos x="T2" y="T3"/>
                </a:cxn>
                <a:cxn ang="0">
                  <a:pos x="T4" y="T5"/>
                </a:cxn>
                <a:cxn ang="0">
                  <a:pos x="T6" y="T7"/>
                </a:cxn>
                <a:cxn ang="0">
                  <a:pos x="T8" y="T9"/>
                </a:cxn>
                <a:cxn ang="0">
                  <a:pos x="T10" y="T11"/>
                </a:cxn>
                <a:cxn ang="0">
                  <a:pos x="T12" y="T13"/>
                </a:cxn>
              </a:cxnLst>
              <a:rect l="0" t="0" r="r" b="b"/>
              <a:pathLst>
                <a:path w="43" h="116">
                  <a:moveTo>
                    <a:pt x="10" y="0"/>
                  </a:moveTo>
                  <a:cubicBezTo>
                    <a:pt x="0" y="0"/>
                    <a:pt x="0" y="0"/>
                    <a:pt x="0" y="0"/>
                  </a:cubicBezTo>
                  <a:cubicBezTo>
                    <a:pt x="0" y="116"/>
                    <a:pt x="0" y="116"/>
                    <a:pt x="0" y="116"/>
                  </a:cubicBezTo>
                  <a:cubicBezTo>
                    <a:pt x="3" y="116"/>
                    <a:pt x="5" y="116"/>
                    <a:pt x="8" y="116"/>
                  </a:cubicBezTo>
                  <a:cubicBezTo>
                    <a:pt x="19" y="116"/>
                    <a:pt x="31" y="115"/>
                    <a:pt x="43" y="113"/>
                  </a:cubicBezTo>
                  <a:cubicBezTo>
                    <a:pt x="43" y="113"/>
                    <a:pt x="43" y="113"/>
                    <a:pt x="43" y="113"/>
                  </a:cubicBezTo>
                  <a:cubicBezTo>
                    <a:pt x="10" y="0"/>
                    <a:pt x="10" y="0"/>
                    <a:pt x="10" y="0"/>
                  </a:cubicBezTo>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Group 13"/>
          <p:cNvGrpSpPr/>
          <p:nvPr/>
        </p:nvGrpSpPr>
        <p:grpSpPr>
          <a:xfrm>
            <a:off x="5169623" y="1857860"/>
            <a:ext cx="1277903" cy="1328576"/>
            <a:chOff x="4883468" y="2805677"/>
            <a:chExt cx="1211858" cy="1200415"/>
          </a:xfrm>
        </p:grpSpPr>
        <p:sp>
          <p:nvSpPr>
            <p:cNvPr id="194" name="Freeform 74"/>
            <p:cNvSpPr>
              <a:spLocks/>
            </p:cNvSpPr>
            <p:nvPr/>
          </p:nvSpPr>
          <p:spPr bwMode="auto">
            <a:xfrm>
              <a:off x="4964931" y="2888488"/>
              <a:ext cx="1130395" cy="1117604"/>
            </a:xfrm>
            <a:custGeom>
              <a:avLst/>
              <a:gdLst>
                <a:gd name="T0" fmla="*/ 363 w 710"/>
                <a:gd name="T1" fmla="*/ 0 h 702"/>
                <a:gd name="T2" fmla="*/ 270 w 710"/>
                <a:gd name="T3" fmla="*/ 13 h 702"/>
                <a:gd name="T4" fmla="*/ 51 w 710"/>
                <a:gd name="T5" fmla="*/ 418 h 702"/>
                <a:gd name="T6" fmla="*/ 363 w 710"/>
                <a:gd name="T7" fmla="*/ 651 h 702"/>
                <a:gd name="T8" fmla="*/ 456 w 710"/>
                <a:gd name="T9" fmla="*/ 637 h 702"/>
                <a:gd name="T10" fmla="*/ 470 w 710"/>
                <a:gd name="T11" fmla="*/ 633 h 702"/>
                <a:gd name="T12" fmla="*/ 628 w 710"/>
                <a:gd name="T13" fmla="*/ 702 h 702"/>
                <a:gd name="T14" fmla="*/ 597 w 710"/>
                <a:gd name="T15" fmla="*/ 551 h 702"/>
                <a:gd name="T16" fmla="*/ 675 w 710"/>
                <a:gd name="T17" fmla="*/ 232 h 702"/>
                <a:gd name="T18" fmla="*/ 363 w 710"/>
                <a:gd name="T19" fmla="*/ 0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0" h="702">
                  <a:moveTo>
                    <a:pt x="363" y="0"/>
                  </a:moveTo>
                  <a:cubicBezTo>
                    <a:pt x="332" y="0"/>
                    <a:pt x="301" y="4"/>
                    <a:pt x="270" y="13"/>
                  </a:cubicBezTo>
                  <a:cubicBezTo>
                    <a:pt x="98" y="65"/>
                    <a:pt x="0" y="246"/>
                    <a:pt x="51" y="418"/>
                  </a:cubicBezTo>
                  <a:cubicBezTo>
                    <a:pt x="93" y="560"/>
                    <a:pt x="223" y="651"/>
                    <a:pt x="363" y="651"/>
                  </a:cubicBezTo>
                  <a:cubicBezTo>
                    <a:pt x="394" y="651"/>
                    <a:pt x="425" y="647"/>
                    <a:pt x="456" y="637"/>
                  </a:cubicBezTo>
                  <a:cubicBezTo>
                    <a:pt x="461" y="636"/>
                    <a:pt x="465" y="634"/>
                    <a:pt x="470" y="633"/>
                  </a:cubicBezTo>
                  <a:cubicBezTo>
                    <a:pt x="628" y="702"/>
                    <a:pt x="628" y="702"/>
                    <a:pt x="628" y="702"/>
                  </a:cubicBezTo>
                  <a:cubicBezTo>
                    <a:pt x="597" y="551"/>
                    <a:pt x="597" y="551"/>
                    <a:pt x="597" y="551"/>
                  </a:cubicBezTo>
                  <a:cubicBezTo>
                    <a:pt x="676" y="469"/>
                    <a:pt x="710" y="349"/>
                    <a:pt x="675" y="232"/>
                  </a:cubicBezTo>
                  <a:cubicBezTo>
                    <a:pt x="633" y="91"/>
                    <a:pt x="503" y="0"/>
                    <a:pt x="363"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5" name="Freeform 75"/>
            <p:cNvSpPr>
              <a:spLocks/>
            </p:cNvSpPr>
            <p:nvPr/>
          </p:nvSpPr>
          <p:spPr bwMode="auto">
            <a:xfrm>
              <a:off x="4883468" y="2805677"/>
              <a:ext cx="1130395" cy="1178197"/>
            </a:xfrm>
            <a:custGeom>
              <a:avLst/>
              <a:gdLst>
                <a:gd name="T0" fmla="*/ 675 w 710"/>
                <a:gd name="T1" fmla="*/ 271 h 740"/>
                <a:gd name="T2" fmla="*/ 270 w 710"/>
                <a:gd name="T3" fmla="*/ 52 h 740"/>
                <a:gd name="T4" fmla="*/ 52 w 710"/>
                <a:gd name="T5" fmla="*/ 457 h 740"/>
                <a:gd name="T6" fmla="*/ 456 w 710"/>
                <a:gd name="T7" fmla="*/ 676 h 740"/>
                <a:gd name="T8" fmla="*/ 471 w 710"/>
                <a:gd name="T9" fmla="*/ 671 h 740"/>
                <a:gd name="T10" fmla="*/ 628 w 710"/>
                <a:gd name="T11" fmla="*/ 740 h 740"/>
                <a:gd name="T12" fmla="*/ 598 w 710"/>
                <a:gd name="T13" fmla="*/ 589 h 740"/>
                <a:gd name="T14" fmla="*/ 675 w 710"/>
                <a:gd name="T15" fmla="*/ 271 h 7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0" h="740">
                  <a:moveTo>
                    <a:pt x="675" y="271"/>
                  </a:moveTo>
                  <a:cubicBezTo>
                    <a:pt x="624" y="98"/>
                    <a:pt x="443" y="0"/>
                    <a:pt x="270" y="52"/>
                  </a:cubicBezTo>
                  <a:cubicBezTo>
                    <a:pt x="98" y="103"/>
                    <a:pt x="0" y="285"/>
                    <a:pt x="52" y="457"/>
                  </a:cubicBezTo>
                  <a:cubicBezTo>
                    <a:pt x="103" y="629"/>
                    <a:pt x="284" y="727"/>
                    <a:pt x="456" y="676"/>
                  </a:cubicBezTo>
                  <a:cubicBezTo>
                    <a:pt x="461" y="674"/>
                    <a:pt x="466" y="673"/>
                    <a:pt x="471" y="671"/>
                  </a:cubicBezTo>
                  <a:cubicBezTo>
                    <a:pt x="628" y="740"/>
                    <a:pt x="628" y="740"/>
                    <a:pt x="628" y="740"/>
                  </a:cubicBezTo>
                  <a:cubicBezTo>
                    <a:pt x="598" y="589"/>
                    <a:pt x="598" y="589"/>
                    <a:pt x="598" y="589"/>
                  </a:cubicBezTo>
                  <a:cubicBezTo>
                    <a:pt x="676" y="508"/>
                    <a:pt x="710" y="387"/>
                    <a:pt x="675" y="271"/>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6" name="Freeform 78"/>
            <p:cNvSpPr>
              <a:spLocks noEditPoints="1"/>
            </p:cNvSpPr>
            <p:nvPr/>
          </p:nvSpPr>
          <p:spPr bwMode="auto">
            <a:xfrm>
              <a:off x="5276649" y="3155770"/>
              <a:ext cx="407993" cy="299599"/>
            </a:xfrm>
            <a:custGeom>
              <a:avLst/>
              <a:gdLst>
                <a:gd name="T0" fmla="*/ 256 w 256"/>
                <a:gd name="T1" fmla="*/ 7 h 188"/>
                <a:gd name="T2" fmla="*/ 249 w 256"/>
                <a:gd name="T3" fmla="*/ 0 h 188"/>
                <a:gd name="T4" fmla="*/ 7 w 256"/>
                <a:gd name="T5" fmla="*/ 0 h 188"/>
                <a:gd name="T6" fmla="*/ 0 w 256"/>
                <a:gd name="T7" fmla="*/ 7 h 188"/>
                <a:gd name="T8" fmla="*/ 0 w 256"/>
                <a:gd name="T9" fmla="*/ 181 h 188"/>
                <a:gd name="T10" fmla="*/ 7 w 256"/>
                <a:gd name="T11" fmla="*/ 188 h 188"/>
                <a:gd name="T12" fmla="*/ 249 w 256"/>
                <a:gd name="T13" fmla="*/ 188 h 188"/>
                <a:gd name="T14" fmla="*/ 256 w 256"/>
                <a:gd name="T15" fmla="*/ 181 h 188"/>
                <a:gd name="T16" fmla="*/ 256 w 256"/>
                <a:gd name="T17" fmla="*/ 7 h 188"/>
                <a:gd name="T18" fmla="*/ 219 w 256"/>
                <a:gd name="T19" fmla="*/ 155 h 188"/>
                <a:gd name="T20" fmla="*/ 214 w 256"/>
                <a:gd name="T21" fmla="*/ 160 h 188"/>
                <a:gd name="T22" fmla="*/ 37 w 256"/>
                <a:gd name="T23" fmla="*/ 160 h 188"/>
                <a:gd name="T24" fmla="*/ 32 w 256"/>
                <a:gd name="T25" fmla="*/ 155 h 188"/>
                <a:gd name="T26" fmla="*/ 32 w 256"/>
                <a:gd name="T27" fmla="*/ 29 h 188"/>
                <a:gd name="T28" fmla="*/ 37 w 256"/>
                <a:gd name="T29" fmla="*/ 24 h 188"/>
                <a:gd name="T30" fmla="*/ 214 w 256"/>
                <a:gd name="T31" fmla="*/ 24 h 188"/>
                <a:gd name="T32" fmla="*/ 219 w 256"/>
                <a:gd name="T33" fmla="*/ 29 h 188"/>
                <a:gd name="T34" fmla="*/ 219 w 256"/>
                <a:gd name="T35"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188">
                  <a:moveTo>
                    <a:pt x="256" y="7"/>
                  </a:moveTo>
                  <a:cubicBezTo>
                    <a:pt x="256" y="3"/>
                    <a:pt x="253" y="0"/>
                    <a:pt x="249" y="0"/>
                  </a:cubicBezTo>
                  <a:cubicBezTo>
                    <a:pt x="7" y="0"/>
                    <a:pt x="7" y="0"/>
                    <a:pt x="7" y="0"/>
                  </a:cubicBezTo>
                  <a:cubicBezTo>
                    <a:pt x="3" y="0"/>
                    <a:pt x="0" y="3"/>
                    <a:pt x="0" y="7"/>
                  </a:cubicBezTo>
                  <a:cubicBezTo>
                    <a:pt x="0" y="181"/>
                    <a:pt x="0" y="181"/>
                    <a:pt x="0" y="181"/>
                  </a:cubicBezTo>
                  <a:cubicBezTo>
                    <a:pt x="0" y="185"/>
                    <a:pt x="3" y="188"/>
                    <a:pt x="7" y="188"/>
                  </a:cubicBezTo>
                  <a:cubicBezTo>
                    <a:pt x="249" y="188"/>
                    <a:pt x="249" y="188"/>
                    <a:pt x="249" y="188"/>
                  </a:cubicBezTo>
                  <a:cubicBezTo>
                    <a:pt x="253" y="188"/>
                    <a:pt x="256" y="185"/>
                    <a:pt x="256" y="181"/>
                  </a:cubicBezTo>
                  <a:lnTo>
                    <a:pt x="256" y="7"/>
                  </a:lnTo>
                  <a:close/>
                  <a:moveTo>
                    <a:pt x="219" y="155"/>
                  </a:moveTo>
                  <a:cubicBezTo>
                    <a:pt x="219" y="158"/>
                    <a:pt x="217" y="160"/>
                    <a:pt x="214" y="160"/>
                  </a:cubicBezTo>
                  <a:cubicBezTo>
                    <a:pt x="37" y="160"/>
                    <a:pt x="37" y="160"/>
                    <a:pt x="37" y="160"/>
                  </a:cubicBezTo>
                  <a:cubicBezTo>
                    <a:pt x="34" y="160"/>
                    <a:pt x="32" y="158"/>
                    <a:pt x="32" y="155"/>
                  </a:cubicBezTo>
                  <a:cubicBezTo>
                    <a:pt x="32" y="29"/>
                    <a:pt x="32" y="29"/>
                    <a:pt x="32" y="29"/>
                  </a:cubicBezTo>
                  <a:cubicBezTo>
                    <a:pt x="32" y="26"/>
                    <a:pt x="34" y="24"/>
                    <a:pt x="37" y="24"/>
                  </a:cubicBezTo>
                  <a:cubicBezTo>
                    <a:pt x="214" y="24"/>
                    <a:pt x="214" y="24"/>
                    <a:pt x="214" y="24"/>
                  </a:cubicBezTo>
                  <a:cubicBezTo>
                    <a:pt x="217" y="24"/>
                    <a:pt x="219" y="26"/>
                    <a:pt x="219" y="29"/>
                  </a:cubicBezTo>
                  <a:lnTo>
                    <a:pt x="219" y="155"/>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7" name="Freeform 79"/>
            <p:cNvSpPr>
              <a:spLocks noEditPoints="1"/>
            </p:cNvSpPr>
            <p:nvPr/>
          </p:nvSpPr>
          <p:spPr bwMode="auto">
            <a:xfrm>
              <a:off x="5191145" y="3474220"/>
              <a:ext cx="578999" cy="127245"/>
            </a:xfrm>
            <a:custGeom>
              <a:avLst/>
              <a:gdLst>
                <a:gd name="T0" fmla="*/ 317 w 364"/>
                <a:gd name="T1" fmla="*/ 7 h 80"/>
                <a:gd name="T2" fmla="*/ 310 w 364"/>
                <a:gd name="T3" fmla="*/ 0 h 80"/>
                <a:gd name="T4" fmla="*/ 54 w 364"/>
                <a:gd name="T5" fmla="*/ 0 h 80"/>
                <a:gd name="T6" fmla="*/ 47 w 364"/>
                <a:gd name="T7" fmla="*/ 7 h 80"/>
                <a:gd name="T8" fmla="*/ 0 w 364"/>
                <a:gd name="T9" fmla="*/ 74 h 80"/>
                <a:gd name="T10" fmla="*/ 7 w 364"/>
                <a:gd name="T11" fmla="*/ 80 h 80"/>
                <a:gd name="T12" fmla="*/ 357 w 364"/>
                <a:gd name="T13" fmla="*/ 80 h 80"/>
                <a:gd name="T14" fmla="*/ 364 w 364"/>
                <a:gd name="T15" fmla="*/ 74 h 80"/>
                <a:gd name="T16" fmla="*/ 317 w 364"/>
                <a:gd name="T17" fmla="*/ 7 h 80"/>
                <a:gd name="T18" fmla="*/ 162 w 364"/>
                <a:gd name="T19" fmla="*/ 75 h 80"/>
                <a:gd name="T20" fmla="*/ 162 w 364"/>
                <a:gd name="T21" fmla="*/ 60 h 80"/>
                <a:gd name="T22" fmla="*/ 203 w 364"/>
                <a:gd name="T23" fmla="*/ 60 h 80"/>
                <a:gd name="T24" fmla="*/ 205 w 364"/>
                <a:gd name="T25" fmla="*/ 74 h 80"/>
                <a:gd name="T26" fmla="*/ 162 w 364"/>
                <a:gd name="T27" fmla="*/ 75 h 80"/>
                <a:gd name="T28" fmla="*/ 322 w 364"/>
                <a:gd name="T29" fmla="*/ 56 h 80"/>
                <a:gd name="T30" fmla="*/ 46 w 364"/>
                <a:gd name="T31" fmla="*/ 56 h 80"/>
                <a:gd name="T32" fmla="*/ 41 w 364"/>
                <a:gd name="T33" fmla="*/ 52 h 80"/>
                <a:gd name="T34" fmla="*/ 60 w 364"/>
                <a:gd name="T35" fmla="*/ 12 h 80"/>
                <a:gd name="T36" fmla="*/ 65 w 364"/>
                <a:gd name="T37" fmla="*/ 8 h 80"/>
                <a:gd name="T38" fmla="*/ 299 w 364"/>
                <a:gd name="T39" fmla="*/ 8 h 80"/>
                <a:gd name="T40" fmla="*/ 304 w 364"/>
                <a:gd name="T41" fmla="*/ 11 h 80"/>
                <a:gd name="T42" fmla="*/ 328 w 364"/>
                <a:gd name="T43" fmla="*/ 52 h 80"/>
                <a:gd name="T44" fmla="*/ 322 w 364"/>
                <a:gd name="T45"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80">
                  <a:moveTo>
                    <a:pt x="317" y="7"/>
                  </a:moveTo>
                  <a:cubicBezTo>
                    <a:pt x="317" y="3"/>
                    <a:pt x="314" y="0"/>
                    <a:pt x="310" y="0"/>
                  </a:cubicBezTo>
                  <a:cubicBezTo>
                    <a:pt x="54" y="0"/>
                    <a:pt x="54" y="0"/>
                    <a:pt x="54" y="0"/>
                  </a:cubicBezTo>
                  <a:cubicBezTo>
                    <a:pt x="50" y="0"/>
                    <a:pt x="47" y="3"/>
                    <a:pt x="47" y="7"/>
                  </a:cubicBezTo>
                  <a:cubicBezTo>
                    <a:pt x="0" y="74"/>
                    <a:pt x="0" y="74"/>
                    <a:pt x="0" y="74"/>
                  </a:cubicBezTo>
                  <a:cubicBezTo>
                    <a:pt x="0" y="78"/>
                    <a:pt x="3" y="80"/>
                    <a:pt x="7" y="80"/>
                  </a:cubicBezTo>
                  <a:cubicBezTo>
                    <a:pt x="357" y="80"/>
                    <a:pt x="357" y="80"/>
                    <a:pt x="357" y="80"/>
                  </a:cubicBezTo>
                  <a:cubicBezTo>
                    <a:pt x="361" y="80"/>
                    <a:pt x="364" y="78"/>
                    <a:pt x="364" y="74"/>
                  </a:cubicBezTo>
                  <a:lnTo>
                    <a:pt x="317" y="7"/>
                  </a:lnTo>
                  <a:close/>
                  <a:moveTo>
                    <a:pt x="162" y="75"/>
                  </a:moveTo>
                  <a:cubicBezTo>
                    <a:pt x="162" y="60"/>
                    <a:pt x="162" y="60"/>
                    <a:pt x="162" y="60"/>
                  </a:cubicBezTo>
                  <a:cubicBezTo>
                    <a:pt x="203" y="60"/>
                    <a:pt x="203" y="60"/>
                    <a:pt x="203" y="60"/>
                  </a:cubicBezTo>
                  <a:cubicBezTo>
                    <a:pt x="205" y="74"/>
                    <a:pt x="205" y="74"/>
                    <a:pt x="205" y="74"/>
                  </a:cubicBezTo>
                  <a:lnTo>
                    <a:pt x="162" y="75"/>
                  </a:lnTo>
                  <a:close/>
                  <a:moveTo>
                    <a:pt x="322" y="56"/>
                  </a:moveTo>
                  <a:cubicBezTo>
                    <a:pt x="46" y="56"/>
                    <a:pt x="46" y="56"/>
                    <a:pt x="46" y="56"/>
                  </a:cubicBezTo>
                  <a:cubicBezTo>
                    <a:pt x="43" y="56"/>
                    <a:pt x="41" y="54"/>
                    <a:pt x="41" y="52"/>
                  </a:cubicBezTo>
                  <a:cubicBezTo>
                    <a:pt x="60" y="12"/>
                    <a:pt x="60" y="12"/>
                    <a:pt x="60" y="12"/>
                  </a:cubicBezTo>
                  <a:cubicBezTo>
                    <a:pt x="60" y="10"/>
                    <a:pt x="62" y="8"/>
                    <a:pt x="65" y="8"/>
                  </a:cubicBezTo>
                  <a:cubicBezTo>
                    <a:pt x="299" y="8"/>
                    <a:pt x="299" y="8"/>
                    <a:pt x="299" y="8"/>
                  </a:cubicBezTo>
                  <a:cubicBezTo>
                    <a:pt x="301" y="8"/>
                    <a:pt x="304" y="9"/>
                    <a:pt x="304" y="11"/>
                  </a:cubicBezTo>
                  <a:cubicBezTo>
                    <a:pt x="328" y="52"/>
                    <a:pt x="328" y="52"/>
                    <a:pt x="328" y="52"/>
                  </a:cubicBezTo>
                  <a:cubicBezTo>
                    <a:pt x="328" y="54"/>
                    <a:pt x="325" y="56"/>
                    <a:pt x="322" y="56"/>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6" name="Group 9"/>
          <p:cNvGrpSpPr/>
          <p:nvPr/>
        </p:nvGrpSpPr>
        <p:grpSpPr>
          <a:xfrm>
            <a:off x="5398225" y="3293735"/>
            <a:ext cx="778811" cy="964948"/>
            <a:chOff x="5100256" y="4103040"/>
            <a:chExt cx="738560" cy="871865"/>
          </a:xfrm>
        </p:grpSpPr>
        <p:sp>
          <p:nvSpPr>
            <p:cNvPr id="186" name="Freeform 61"/>
            <p:cNvSpPr>
              <a:spLocks/>
            </p:cNvSpPr>
            <p:nvPr/>
          </p:nvSpPr>
          <p:spPr bwMode="auto">
            <a:xfrm>
              <a:off x="5125839" y="4141415"/>
              <a:ext cx="712977" cy="833490"/>
            </a:xfrm>
            <a:custGeom>
              <a:avLst/>
              <a:gdLst>
                <a:gd name="T0" fmla="*/ 224 w 448"/>
                <a:gd name="T1" fmla="*/ 0 h 524"/>
                <a:gd name="T2" fmla="*/ 0 w 448"/>
                <a:gd name="T3" fmla="*/ 224 h 524"/>
                <a:gd name="T4" fmla="*/ 224 w 448"/>
                <a:gd name="T5" fmla="*/ 448 h 524"/>
                <a:gd name="T6" fmla="*/ 234 w 448"/>
                <a:gd name="T7" fmla="*/ 448 h 524"/>
                <a:gd name="T8" fmla="*/ 324 w 448"/>
                <a:gd name="T9" fmla="*/ 524 h 524"/>
                <a:gd name="T10" fmla="*/ 334 w 448"/>
                <a:gd name="T11" fmla="*/ 419 h 524"/>
                <a:gd name="T12" fmla="*/ 448 w 448"/>
                <a:gd name="T13" fmla="*/ 224 h 524"/>
                <a:gd name="T14" fmla="*/ 224 w 448"/>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224" y="0"/>
                  </a:move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ubicBezTo>
                    <a:pt x="448" y="100"/>
                    <a:pt x="348" y="0"/>
                    <a:pt x="224"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7" name="Freeform 69"/>
            <p:cNvSpPr>
              <a:spLocks/>
            </p:cNvSpPr>
            <p:nvPr/>
          </p:nvSpPr>
          <p:spPr bwMode="auto">
            <a:xfrm>
              <a:off x="5100256" y="4103040"/>
              <a:ext cx="712977" cy="834163"/>
            </a:xfrm>
            <a:custGeom>
              <a:avLst/>
              <a:gdLst>
                <a:gd name="T0" fmla="*/ 448 w 448"/>
                <a:gd name="T1" fmla="*/ 224 h 524"/>
                <a:gd name="T2" fmla="*/ 224 w 448"/>
                <a:gd name="T3" fmla="*/ 0 h 524"/>
                <a:gd name="T4" fmla="*/ 0 w 448"/>
                <a:gd name="T5" fmla="*/ 224 h 524"/>
                <a:gd name="T6" fmla="*/ 224 w 448"/>
                <a:gd name="T7" fmla="*/ 448 h 524"/>
                <a:gd name="T8" fmla="*/ 234 w 448"/>
                <a:gd name="T9" fmla="*/ 448 h 524"/>
                <a:gd name="T10" fmla="*/ 324 w 448"/>
                <a:gd name="T11" fmla="*/ 524 h 524"/>
                <a:gd name="T12" fmla="*/ 334 w 448"/>
                <a:gd name="T13" fmla="*/ 419 h 524"/>
                <a:gd name="T14" fmla="*/ 448 w 448"/>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8" h="524">
                  <a:moveTo>
                    <a:pt x="448" y="224"/>
                  </a:moveTo>
                  <a:cubicBezTo>
                    <a:pt x="448" y="100"/>
                    <a:pt x="348" y="0"/>
                    <a:pt x="224" y="0"/>
                  </a:cubicBezTo>
                  <a:cubicBezTo>
                    <a:pt x="100" y="0"/>
                    <a:pt x="0" y="100"/>
                    <a:pt x="0" y="224"/>
                  </a:cubicBezTo>
                  <a:cubicBezTo>
                    <a:pt x="0" y="347"/>
                    <a:pt x="100" y="448"/>
                    <a:pt x="224" y="448"/>
                  </a:cubicBezTo>
                  <a:cubicBezTo>
                    <a:pt x="227" y="448"/>
                    <a:pt x="231" y="448"/>
                    <a:pt x="234" y="448"/>
                  </a:cubicBezTo>
                  <a:cubicBezTo>
                    <a:pt x="324" y="524"/>
                    <a:pt x="324" y="524"/>
                    <a:pt x="324" y="524"/>
                  </a:cubicBezTo>
                  <a:cubicBezTo>
                    <a:pt x="334" y="419"/>
                    <a:pt x="334" y="419"/>
                    <a:pt x="334" y="419"/>
                  </a:cubicBezTo>
                  <a:cubicBezTo>
                    <a:pt x="402" y="380"/>
                    <a:pt x="448" y="307"/>
                    <a:pt x="448" y="224"/>
                  </a:cubicBezTo>
                  <a:close/>
                </a:path>
              </a:pathLst>
            </a:custGeom>
            <a:solidFill>
              <a:schemeClr val="accent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8" name="Freeform 80"/>
            <p:cNvSpPr>
              <a:spLocks/>
            </p:cNvSpPr>
            <p:nvPr/>
          </p:nvSpPr>
          <p:spPr bwMode="auto">
            <a:xfrm>
              <a:off x="5361479" y="4274720"/>
              <a:ext cx="205343" cy="388468"/>
            </a:xfrm>
            <a:custGeom>
              <a:avLst/>
              <a:gdLst>
                <a:gd name="T0" fmla="*/ 8 w 129"/>
                <a:gd name="T1" fmla="*/ 244 h 244"/>
                <a:gd name="T2" fmla="*/ 8 w 129"/>
                <a:gd name="T3" fmla="*/ 244 h 244"/>
                <a:gd name="T4" fmla="*/ 0 w 129"/>
                <a:gd name="T5" fmla="*/ 236 h 244"/>
                <a:gd name="T6" fmla="*/ 67 w 129"/>
                <a:gd name="T7" fmla="*/ 163 h 244"/>
                <a:gd name="T8" fmla="*/ 112 w 129"/>
                <a:gd name="T9" fmla="*/ 119 h 244"/>
                <a:gd name="T10" fmla="*/ 64 w 129"/>
                <a:gd name="T11" fmla="*/ 75 h 244"/>
                <a:gd name="T12" fmla="*/ 3 w 129"/>
                <a:gd name="T13" fmla="*/ 7 h 244"/>
                <a:gd name="T14" fmla="*/ 12 w 129"/>
                <a:gd name="T15" fmla="*/ 0 h 244"/>
                <a:gd name="T16" fmla="*/ 19 w 129"/>
                <a:gd name="T17" fmla="*/ 9 h 244"/>
                <a:gd name="T18" fmla="*/ 71 w 129"/>
                <a:gd name="T19" fmla="*/ 61 h 244"/>
                <a:gd name="T20" fmla="*/ 127 w 129"/>
                <a:gd name="T21" fmla="*/ 119 h 244"/>
                <a:gd name="T22" fmla="*/ 72 w 129"/>
                <a:gd name="T23" fmla="*/ 178 h 244"/>
                <a:gd name="T24" fmla="*/ 16 w 129"/>
                <a:gd name="T25" fmla="*/ 237 h 244"/>
                <a:gd name="T26" fmla="*/ 8 w 129"/>
                <a:gd name="T27"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9" h="244">
                  <a:moveTo>
                    <a:pt x="8" y="244"/>
                  </a:moveTo>
                  <a:cubicBezTo>
                    <a:pt x="8" y="244"/>
                    <a:pt x="8" y="244"/>
                    <a:pt x="8" y="244"/>
                  </a:cubicBezTo>
                  <a:cubicBezTo>
                    <a:pt x="3" y="244"/>
                    <a:pt x="0" y="240"/>
                    <a:pt x="0" y="236"/>
                  </a:cubicBezTo>
                  <a:cubicBezTo>
                    <a:pt x="4" y="186"/>
                    <a:pt x="39" y="174"/>
                    <a:pt x="67" y="163"/>
                  </a:cubicBezTo>
                  <a:cubicBezTo>
                    <a:pt x="95" y="153"/>
                    <a:pt x="112" y="146"/>
                    <a:pt x="112" y="119"/>
                  </a:cubicBezTo>
                  <a:cubicBezTo>
                    <a:pt x="113" y="98"/>
                    <a:pt x="94" y="88"/>
                    <a:pt x="64" y="75"/>
                  </a:cubicBezTo>
                  <a:cubicBezTo>
                    <a:pt x="34" y="63"/>
                    <a:pt x="0" y="48"/>
                    <a:pt x="3" y="7"/>
                  </a:cubicBezTo>
                  <a:cubicBezTo>
                    <a:pt x="4" y="3"/>
                    <a:pt x="8" y="0"/>
                    <a:pt x="12" y="0"/>
                  </a:cubicBezTo>
                  <a:cubicBezTo>
                    <a:pt x="16" y="0"/>
                    <a:pt x="20" y="4"/>
                    <a:pt x="19" y="9"/>
                  </a:cubicBezTo>
                  <a:cubicBezTo>
                    <a:pt x="17" y="36"/>
                    <a:pt x="37" y="46"/>
                    <a:pt x="71" y="61"/>
                  </a:cubicBezTo>
                  <a:cubicBezTo>
                    <a:pt x="98" y="73"/>
                    <a:pt x="129" y="86"/>
                    <a:pt x="127" y="119"/>
                  </a:cubicBezTo>
                  <a:cubicBezTo>
                    <a:pt x="127" y="158"/>
                    <a:pt x="98" y="169"/>
                    <a:pt x="72" y="178"/>
                  </a:cubicBezTo>
                  <a:cubicBezTo>
                    <a:pt x="45" y="188"/>
                    <a:pt x="19" y="198"/>
                    <a:pt x="16" y="237"/>
                  </a:cubicBezTo>
                  <a:cubicBezTo>
                    <a:pt x="16" y="241"/>
                    <a:pt x="12" y="244"/>
                    <a:pt x="8"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9" name="Freeform 81"/>
            <p:cNvSpPr>
              <a:spLocks/>
            </p:cNvSpPr>
            <p:nvPr/>
          </p:nvSpPr>
          <p:spPr bwMode="auto">
            <a:xfrm>
              <a:off x="5359459" y="4274720"/>
              <a:ext cx="205343" cy="388468"/>
            </a:xfrm>
            <a:custGeom>
              <a:avLst/>
              <a:gdLst>
                <a:gd name="T0" fmla="*/ 121 w 129"/>
                <a:gd name="T1" fmla="*/ 244 h 244"/>
                <a:gd name="T2" fmla="*/ 113 w 129"/>
                <a:gd name="T3" fmla="*/ 237 h 244"/>
                <a:gd name="T4" fmla="*/ 57 w 129"/>
                <a:gd name="T5" fmla="*/ 178 h 244"/>
                <a:gd name="T6" fmla="*/ 1 w 129"/>
                <a:gd name="T7" fmla="*/ 119 h 244"/>
                <a:gd name="T8" fmla="*/ 58 w 129"/>
                <a:gd name="T9" fmla="*/ 61 h 244"/>
                <a:gd name="T10" fmla="*/ 110 w 129"/>
                <a:gd name="T11" fmla="*/ 9 h 244"/>
                <a:gd name="T12" fmla="*/ 117 w 129"/>
                <a:gd name="T13" fmla="*/ 0 h 244"/>
                <a:gd name="T14" fmla="*/ 126 w 129"/>
                <a:gd name="T15" fmla="*/ 7 h 244"/>
                <a:gd name="T16" fmla="*/ 64 w 129"/>
                <a:gd name="T17" fmla="*/ 75 h 244"/>
                <a:gd name="T18" fmla="*/ 17 w 129"/>
                <a:gd name="T19" fmla="*/ 119 h 244"/>
                <a:gd name="T20" fmla="*/ 62 w 129"/>
                <a:gd name="T21" fmla="*/ 163 h 244"/>
                <a:gd name="T22" fmla="*/ 129 w 129"/>
                <a:gd name="T23" fmla="*/ 236 h 244"/>
                <a:gd name="T24" fmla="*/ 121 w 129"/>
                <a:gd name="T25"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244">
                  <a:moveTo>
                    <a:pt x="121" y="244"/>
                  </a:moveTo>
                  <a:cubicBezTo>
                    <a:pt x="116" y="244"/>
                    <a:pt x="113" y="241"/>
                    <a:pt x="113" y="237"/>
                  </a:cubicBezTo>
                  <a:cubicBezTo>
                    <a:pt x="110" y="198"/>
                    <a:pt x="84" y="188"/>
                    <a:pt x="57" y="178"/>
                  </a:cubicBezTo>
                  <a:cubicBezTo>
                    <a:pt x="31" y="169"/>
                    <a:pt x="1" y="158"/>
                    <a:pt x="1" y="119"/>
                  </a:cubicBezTo>
                  <a:cubicBezTo>
                    <a:pt x="0" y="86"/>
                    <a:pt x="31" y="73"/>
                    <a:pt x="58" y="61"/>
                  </a:cubicBezTo>
                  <a:cubicBezTo>
                    <a:pt x="92" y="46"/>
                    <a:pt x="112" y="36"/>
                    <a:pt x="110" y="9"/>
                  </a:cubicBezTo>
                  <a:cubicBezTo>
                    <a:pt x="109" y="4"/>
                    <a:pt x="113" y="0"/>
                    <a:pt x="117" y="0"/>
                  </a:cubicBezTo>
                  <a:cubicBezTo>
                    <a:pt x="121" y="0"/>
                    <a:pt x="125" y="3"/>
                    <a:pt x="126" y="7"/>
                  </a:cubicBezTo>
                  <a:cubicBezTo>
                    <a:pt x="129" y="48"/>
                    <a:pt x="95" y="63"/>
                    <a:pt x="64" y="75"/>
                  </a:cubicBezTo>
                  <a:cubicBezTo>
                    <a:pt x="34" y="88"/>
                    <a:pt x="16" y="98"/>
                    <a:pt x="17" y="119"/>
                  </a:cubicBezTo>
                  <a:cubicBezTo>
                    <a:pt x="17" y="146"/>
                    <a:pt x="34" y="153"/>
                    <a:pt x="62" y="163"/>
                  </a:cubicBezTo>
                  <a:cubicBezTo>
                    <a:pt x="90" y="174"/>
                    <a:pt x="125" y="186"/>
                    <a:pt x="129" y="236"/>
                  </a:cubicBezTo>
                  <a:cubicBezTo>
                    <a:pt x="129" y="240"/>
                    <a:pt x="126" y="244"/>
                    <a:pt x="121" y="24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0" name="Freeform 82"/>
            <p:cNvSpPr>
              <a:spLocks/>
            </p:cNvSpPr>
            <p:nvPr/>
          </p:nvSpPr>
          <p:spPr bwMode="auto">
            <a:xfrm>
              <a:off x="5407260" y="4301650"/>
              <a:ext cx="116473" cy="19524"/>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1" name="Freeform 83"/>
            <p:cNvSpPr>
              <a:spLocks/>
            </p:cNvSpPr>
            <p:nvPr/>
          </p:nvSpPr>
          <p:spPr bwMode="auto">
            <a:xfrm>
              <a:off x="5407260" y="4614041"/>
              <a:ext cx="116473" cy="12792"/>
            </a:xfrm>
            <a:custGeom>
              <a:avLst/>
              <a:gdLst>
                <a:gd name="T0" fmla="*/ 68 w 73"/>
                <a:gd name="T1" fmla="*/ 8 h 8"/>
                <a:gd name="T2" fmla="*/ 5 w 73"/>
                <a:gd name="T3" fmla="*/ 8 h 8"/>
                <a:gd name="T4" fmla="*/ 0 w 73"/>
                <a:gd name="T5" fmla="*/ 4 h 8"/>
                <a:gd name="T6" fmla="*/ 5 w 73"/>
                <a:gd name="T7" fmla="*/ 0 h 8"/>
                <a:gd name="T8" fmla="*/ 68 w 73"/>
                <a:gd name="T9" fmla="*/ 0 h 8"/>
                <a:gd name="T10" fmla="*/ 73 w 73"/>
                <a:gd name="T11" fmla="*/ 4 h 8"/>
                <a:gd name="T12" fmla="*/ 68 w 7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73" h="8">
                  <a:moveTo>
                    <a:pt x="68" y="8"/>
                  </a:moveTo>
                  <a:cubicBezTo>
                    <a:pt x="5" y="8"/>
                    <a:pt x="5" y="8"/>
                    <a:pt x="5" y="8"/>
                  </a:cubicBezTo>
                  <a:cubicBezTo>
                    <a:pt x="2" y="8"/>
                    <a:pt x="0" y="7"/>
                    <a:pt x="0" y="4"/>
                  </a:cubicBezTo>
                  <a:cubicBezTo>
                    <a:pt x="0" y="1"/>
                    <a:pt x="2" y="0"/>
                    <a:pt x="5" y="0"/>
                  </a:cubicBezTo>
                  <a:cubicBezTo>
                    <a:pt x="68" y="0"/>
                    <a:pt x="68" y="0"/>
                    <a:pt x="68" y="0"/>
                  </a:cubicBezTo>
                  <a:cubicBezTo>
                    <a:pt x="71" y="0"/>
                    <a:pt x="73" y="1"/>
                    <a:pt x="73" y="4"/>
                  </a:cubicBezTo>
                  <a:cubicBezTo>
                    <a:pt x="73" y="7"/>
                    <a:pt x="71" y="8"/>
                    <a:pt x="68" y="8"/>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2" name="Freeform 84"/>
            <p:cNvSpPr>
              <a:spLocks/>
            </p:cNvSpPr>
            <p:nvPr/>
          </p:nvSpPr>
          <p:spPr bwMode="auto">
            <a:xfrm>
              <a:off x="5407260" y="4429569"/>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93" name="Freeform 85"/>
            <p:cNvSpPr>
              <a:spLocks/>
            </p:cNvSpPr>
            <p:nvPr/>
          </p:nvSpPr>
          <p:spPr bwMode="auto">
            <a:xfrm>
              <a:off x="5407260" y="4474003"/>
              <a:ext cx="116473" cy="18851"/>
            </a:xfrm>
            <a:custGeom>
              <a:avLst/>
              <a:gdLst>
                <a:gd name="T0" fmla="*/ 68 w 73"/>
                <a:gd name="T1" fmla="*/ 12 h 12"/>
                <a:gd name="T2" fmla="*/ 5 w 73"/>
                <a:gd name="T3" fmla="*/ 12 h 12"/>
                <a:gd name="T4" fmla="*/ 0 w 73"/>
                <a:gd name="T5" fmla="*/ 6 h 12"/>
                <a:gd name="T6" fmla="*/ 5 w 73"/>
                <a:gd name="T7" fmla="*/ 0 h 12"/>
                <a:gd name="T8" fmla="*/ 68 w 73"/>
                <a:gd name="T9" fmla="*/ 0 h 12"/>
                <a:gd name="T10" fmla="*/ 73 w 73"/>
                <a:gd name="T11" fmla="*/ 6 h 12"/>
                <a:gd name="T12" fmla="*/ 68 w 7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73" h="12">
                  <a:moveTo>
                    <a:pt x="68" y="12"/>
                  </a:moveTo>
                  <a:cubicBezTo>
                    <a:pt x="5" y="12"/>
                    <a:pt x="5" y="12"/>
                    <a:pt x="5" y="12"/>
                  </a:cubicBezTo>
                  <a:cubicBezTo>
                    <a:pt x="2" y="12"/>
                    <a:pt x="0" y="9"/>
                    <a:pt x="0" y="6"/>
                  </a:cubicBezTo>
                  <a:cubicBezTo>
                    <a:pt x="0" y="3"/>
                    <a:pt x="2" y="0"/>
                    <a:pt x="5" y="0"/>
                  </a:cubicBezTo>
                  <a:cubicBezTo>
                    <a:pt x="68" y="0"/>
                    <a:pt x="68" y="0"/>
                    <a:pt x="68" y="0"/>
                  </a:cubicBezTo>
                  <a:cubicBezTo>
                    <a:pt x="71" y="0"/>
                    <a:pt x="73" y="3"/>
                    <a:pt x="73" y="6"/>
                  </a:cubicBezTo>
                  <a:cubicBezTo>
                    <a:pt x="73" y="9"/>
                    <a:pt x="71" y="12"/>
                    <a:pt x="68" y="12"/>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Group 15"/>
          <p:cNvGrpSpPr/>
          <p:nvPr/>
        </p:nvGrpSpPr>
        <p:grpSpPr>
          <a:xfrm>
            <a:off x="7305143" y="1440587"/>
            <a:ext cx="1439061" cy="1641532"/>
            <a:chOff x="6908619" y="2428654"/>
            <a:chExt cx="1364688" cy="1483182"/>
          </a:xfrm>
        </p:grpSpPr>
        <p:sp>
          <p:nvSpPr>
            <p:cNvPr id="181" name="Freeform 76"/>
            <p:cNvSpPr>
              <a:spLocks/>
            </p:cNvSpPr>
            <p:nvPr/>
          </p:nvSpPr>
          <p:spPr bwMode="auto">
            <a:xfrm>
              <a:off x="6908619" y="2555900"/>
              <a:ext cx="1320253" cy="1355936"/>
            </a:xfrm>
            <a:custGeom>
              <a:avLst/>
              <a:gdLst>
                <a:gd name="T0" fmla="*/ 407 w 829"/>
                <a:gd name="T1" fmla="*/ 0 h 852"/>
                <a:gd name="T2" fmla="*/ 31 w 829"/>
                <a:gd name="T3" fmla="*/ 301 h 852"/>
                <a:gd name="T4" fmla="*/ 149 w 829"/>
                <a:gd name="T5" fmla="*/ 671 h 852"/>
                <a:gd name="T6" fmla="*/ 125 w 829"/>
                <a:gd name="T7" fmla="*/ 852 h 852"/>
                <a:gd name="T8" fmla="*/ 306 w 829"/>
                <a:gd name="T9" fmla="*/ 757 h 852"/>
                <a:gd name="T10" fmla="*/ 323 w 829"/>
                <a:gd name="T11" fmla="*/ 761 h 852"/>
                <a:gd name="T12" fmla="*/ 408 w 829"/>
                <a:gd name="T13" fmla="*/ 771 h 852"/>
                <a:gd name="T14" fmla="*/ 783 w 829"/>
                <a:gd name="T15" fmla="*/ 470 h 852"/>
                <a:gd name="T16" fmla="*/ 491 w 829"/>
                <a:gd name="T17" fmla="*/ 10 h 852"/>
                <a:gd name="T18" fmla="*/ 407 w 829"/>
                <a:gd name="T19" fmla="*/ 0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852">
                  <a:moveTo>
                    <a:pt x="407" y="0"/>
                  </a:moveTo>
                  <a:cubicBezTo>
                    <a:pt x="231" y="0"/>
                    <a:pt x="72" y="122"/>
                    <a:pt x="31" y="301"/>
                  </a:cubicBezTo>
                  <a:cubicBezTo>
                    <a:pt x="0" y="442"/>
                    <a:pt x="49" y="581"/>
                    <a:pt x="149" y="671"/>
                  </a:cubicBezTo>
                  <a:cubicBezTo>
                    <a:pt x="125" y="852"/>
                    <a:pt x="125" y="852"/>
                    <a:pt x="125" y="852"/>
                  </a:cubicBezTo>
                  <a:cubicBezTo>
                    <a:pt x="306" y="757"/>
                    <a:pt x="306" y="757"/>
                    <a:pt x="306" y="757"/>
                  </a:cubicBezTo>
                  <a:cubicBezTo>
                    <a:pt x="312" y="759"/>
                    <a:pt x="317" y="760"/>
                    <a:pt x="323" y="761"/>
                  </a:cubicBezTo>
                  <a:cubicBezTo>
                    <a:pt x="351" y="768"/>
                    <a:pt x="380" y="771"/>
                    <a:pt x="408" y="771"/>
                  </a:cubicBezTo>
                  <a:cubicBezTo>
                    <a:pt x="584" y="771"/>
                    <a:pt x="743" y="649"/>
                    <a:pt x="783" y="470"/>
                  </a:cubicBezTo>
                  <a:cubicBezTo>
                    <a:pt x="829" y="262"/>
                    <a:pt x="699" y="56"/>
                    <a:pt x="491" y="10"/>
                  </a:cubicBezTo>
                  <a:cubicBezTo>
                    <a:pt x="463" y="4"/>
                    <a:pt x="435" y="0"/>
                    <a:pt x="40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77"/>
            <p:cNvSpPr>
              <a:spLocks/>
            </p:cNvSpPr>
            <p:nvPr/>
          </p:nvSpPr>
          <p:spPr bwMode="auto">
            <a:xfrm>
              <a:off x="6951707" y="2428654"/>
              <a:ext cx="1321600" cy="1413163"/>
            </a:xfrm>
            <a:custGeom>
              <a:avLst/>
              <a:gdLst>
                <a:gd name="T0" fmla="*/ 492 w 830"/>
                <a:gd name="T1" fmla="*/ 46 h 888"/>
                <a:gd name="T2" fmla="*/ 32 w 830"/>
                <a:gd name="T3" fmla="*/ 338 h 888"/>
                <a:gd name="T4" fmla="*/ 149 w 830"/>
                <a:gd name="T5" fmla="*/ 708 h 888"/>
                <a:gd name="T6" fmla="*/ 126 w 830"/>
                <a:gd name="T7" fmla="*/ 888 h 888"/>
                <a:gd name="T8" fmla="*/ 306 w 830"/>
                <a:gd name="T9" fmla="*/ 793 h 888"/>
                <a:gd name="T10" fmla="*/ 323 w 830"/>
                <a:gd name="T11" fmla="*/ 798 h 888"/>
                <a:gd name="T12" fmla="*/ 783 w 830"/>
                <a:gd name="T13" fmla="*/ 506 h 888"/>
                <a:gd name="T14" fmla="*/ 492 w 830"/>
                <a:gd name="T15" fmla="*/ 46 h 8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0" h="888">
                  <a:moveTo>
                    <a:pt x="492" y="46"/>
                  </a:moveTo>
                  <a:cubicBezTo>
                    <a:pt x="284" y="0"/>
                    <a:pt x="78" y="130"/>
                    <a:pt x="32" y="338"/>
                  </a:cubicBezTo>
                  <a:cubicBezTo>
                    <a:pt x="0" y="478"/>
                    <a:pt x="50" y="618"/>
                    <a:pt x="149" y="708"/>
                  </a:cubicBezTo>
                  <a:cubicBezTo>
                    <a:pt x="126" y="888"/>
                    <a:pt x="126" y="888"/>
                    <a:pt x="126" y="888"/>
                  </a:cubicBezTo>
                  <a:cubicBezTo>
                    <a:pt x="306" y="793"/>
                    <a:pt x="306" y="793"/>
                    <a:pt x="306" y="793"/>
                  </a:cubicBezTo>
                  <a:cubicBezTo>
                    <a:pt x="312" y="795"/>
                    <a:pt x="317" y="796"/>
                    <a:pt x="323" y="798"/>
                  </a:cubicBezTo>
                  <a:cubicBezTo>
                    <a:pt x="531" y="844"/>
                    <a:pt x="737" y="714"/>
                    <a:pt x="783" y="506"/>
                  </a:cubicBezTo>
                  <a:cubicBezTo>
                    <a:pt x="830" y="299"/>
                    <a:pt x="699" y="93"/>
                    <a:pt x="492" y="46"/>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86"/>
            <p:cNvSpPr>
              <a:spLocks/>
            </p:cNvSpPr>
            <p:nvPr/>
          </p:nvSpPr>
          <p:spPr bwMode="auto">
            <a:xfrm>
              <a:off x="7359700" y="2754510"/>
              <a:ext cx="493496" cy="681334"/>
            </a:xfrm>
            <a:custGeom>
              <a:avLst/>
              <a:gdLst>
                <a:gd name="T0" fmla="*/ 200 w 310"/>
                <a:gd name="T1" fmla="*/ 39 h 428"/>
                <a:gd name="T2" fmla="*/ 205 w 310"/>
                <a:gd name="T3" fmla="*/ 40 h 428"/>
                <a:gd name="T4" fmla="*/ 215 w 310"/>
                <a:gd name="T5" fmla="*/ 23 h 428"/>
                <a:gd name="T6" fmla="*/ 206 w 310"/>
                <a:gd name="T7" fmla="*/ 5 h 428"/>
                <a:gd name="T8" fmla="*/ 196 w 310"/>
                <a:gd name="T9" fmla="*/ 9 h 428"/>
                <a:gd name="T10" fmla="*/ 123 w 310"/>
                <a:gd name="T11" fmla="*/ 0 h 428"/>
                <a:gd name="T12" fmla="*/ 97 w 310"/>
                <a:gd name="T13" fmla="*/ 11 h 428"/>
                <a:gd name="T14" fmla="*/ 104 w 310"/>
                <a:gd name="T15" fmla="*/ 17 h 428"/>
                <a:gd name="T16" fmla="*/ 99 w 310"/>
                <a:gd name="T17" fmla="*/ 35 h 428"/>
                <a:gd name="T18" fmla="*/ 120 w 310"/>
                <a:gd name="T19" fmla="*/ 38 h 428"/>
                <a:gd name="T20" fmla="*/ 120 w 310"/>
                <a:gd name="T21" fmla="*/ 182 h 428"/>
                <a:gd name="T22" fmla="*/ 13 w 310"/>
                <a:gd name="T23" fmla="*/ 347 h 428"/>
                <a:gd name="T24" fmla="*/ 3 w 310"/>
                <a:gd name="T25" fmla="*/ 399 h 428"/>
                <a:gd name="T26" fmla="*/ 89 w 310"/>
                <a:gd name="T27" fmla="*/ 426 h 428"/>
                <a:gd name="T28" fmla="*/ 286 w 310"/>
                <a:gd name="T29" fmla="*/ 414 h 428"/>
                <a:gd name="T30" fmla="*/ 310 w 310"/>
                <a:gd name="T31" fmla="*/ 388 h 428"/>
                <a:gd name="T32" fmla="*/ 199 w 310"/>
                <a:gd name="T33" fmla="*/ 178 h 428"/>
                <a:gd name="T34" fmla="*/ 192 w 310"/>
                <a:gd name="T35" fmla="*/ 182 h 428"/>
                <a:gd name="T36" fmla="*/ 284 w 310"/>
                <a:gd name="T37" fmla="*/ 354 h 428"/>
                <a:gd name="T38" fmla="*/ 293 w 310"/>
                <a:gd name="T39" fmla="*/ 391 h 428"/>
                <a:gd name="T40" fmla="*/ 219 w 310"/>
                <a:gd name="T41" fmla="*/ 410 h 428"/>
                <a:gd name="T42" fmla="*/ 29 w 310"/>
                <a:gd name="T43" fmla="*/ 399 h 428"/>
                <a:gd name="T44" fmla="*/ 16 w 310"/>
                <a:gd name="T45" fmla="*/ 388 h 428"/>
                <a:gd name="T46" fmla="*/ 81 w 310"/>
                <a:gd name="T47" fmla="*/ 260 h 428"/>
                <a:gd name="T48" fmla="*/ 128 w 310"/>
                <a:gd name="T49" fmla="*/ 38 h 428"/>
                <a:gd name="T50" fmla="*/ 121 w 310"/>
                <a:gd name="T51" fmla="*/ 30 h 428"/>
                <a:gd name="T52" fmla="*/ 121 w 310"/>
                <a:gd name="T53" fmla="*/ 30 h 428"/>
                <a:gd name="T54" fmla="*/ 112 w 310"/>
                <a:gd name="T55" fmla="*/ 25 h 428"/>
                <a:gd name="T56" fmla="*/ 112 w 310"/>
                <a:gd name="T57" fmla="*/ 17 h 428"/>
                <a:gd name="T58" fmla="*/ 112 w 310"/>
                <a:gd name="T59" fmla="*/ 18 h 428"/>
                <a:gd name="T60" fmla="*/ 112 w 310"/>
                <a:gd name="T61" fmla="*/ 18 h 428"/>
                <a:gd name="T62" fmla="*/ 112 w 310"/>
                <a:gd name="T63" fmla="*/ 18 h 428"/>
                <a:gd name="T64" fmla="*/ 111 w 310"/>
                <a:gd name="T65" fmla="*/ 18 h 428"/>
                <a:gd name="T66" fmla="*/ 111 w 310"/>
                <a:gd name="T67" fmla="*/ 18 h 428"/>
                <a:gd name="T68" fmla="*/ 117 w 310"/>
                <a:gd name="T69" fmla="*/ 16 h 428"/>
                <a:gd name="T70" fmla="*/ 122 w 310"/>
                <a:gd name="T71" fmla="*/ 16 h 428"/>
                <a:gd name="T72" fmla="*/ 196 w 310"/>
                <a:gd name="T73" fmla="*/ 14 h 428"/>
                <a:gd name="T74" fmla="*/ 196 w 310"/>
                <a:gd name="T75" fmla="*/ 14 h 428"/>
                <a:gd name="T76" fmla="*/ 195 w 310"/>
                <a:gd name="T77" fmla="*/ 17 h 428"/>
                <a:gd name="T78" fmla="*/ 195 w 310"/>
                <a:gd name="T79" fmla="*/ 17 h 428"/>
                <a:gd name="T80" fmla="*/ 199 w 310"/>
                <a:gd name="T81" fmla="*/ 23 h 428"/>
                <a:gd name="T82" fmla="*/ 200 w 310"/>
                <a:gd name="T83" fmla="*/ 25 h 428"/>
                <a:gd name="T84" fmla="*/ 200 w 310"/>
                <a:gd name="T85" fmla="*/ 25 h 428"/>
                <a:gd name="T86" fmla="*/ 207 w 310"/>
                <a:gd name="T87" fmla="*/ 23 h 428"/>
                <a:gd name="T88" fmla="*/ 200 w 310"/>
                <a:gd name="T89" fmla="*/ 22 h 428"/>
                <a:gd name="T90" fmla="*/ 200 w 310"/>
                <a:gd name="T91" fmla="*/ 22 h 428"/>
                <a:gd name="T92" fmla="*/ 200 w 310"/>
                <a:gd name="T93" fmla="*/ 22 h 428"/>
                <a:gd name="T94" fmla="*/ 200 w 310"/>
                <a:gd name="T95" fmla="*/ 22 h 428"/>
                <a:gd name="T96" fmla="*/ 200 w 310"/>
                <a:gd name="T97" fmla="*/ 22 h 428"/>
                <a:gd name="T98" fmla="*/ 192 w 310"/>
                <a:gd name="T99" fmla="*/ 29 h 428"/>
                <a:gd name="T100" fmla="*/ 188 w 310"/>
                <a:gd name="T101" fmla="*/ 32 h 428"/>
                <a:gd name="T102" fmla="*/ 188 w 310"/>
                <a:gd name="T103" fmla="*/ 32 h 428"/>
                <a:gd name="T104" fmla="*/ 188 w 310"/>
                <a:gd name="T105" fmla="*/ 32 h 428"/>
                <a:gd name="T106" fmla="*/ 185 w 310"/>
                <a:gd name="T107" fmla="*/ 18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428">
                  <a:moveTo>
                    <a:pt x="192" y="182"/>
                  </a:moveTo>
                  <a:cubicBezTo>
                    <a:pt x="200" y="182"/>
                    <a:pt x="200" y="182"/>
                    <a:pt x="200" y="182"/>
                  </a:cubicBezTo>
                  <a:cubicBezTo>
                    <a:pt x="200" y="39"/>
                    <a:pt x="200" y="39"/>
                    <a:pt x="200" y="39"/>
                  </a:cubicBezTo>
                  <a:cubicBezTo>
                    <a:pt x="192" y="39"/>
                    <a:pt x="192" y="39"/>
                    <a:pt x="192" y="39"/>
                  </a:cubicBezTo>
                  <a:cubicBezTo>
                    <a:pt x="196" y="46"/>
                    <a:pt x="196" y="46"/>
                    <a:pt x="196" y="46"/>
                  </a:cubicBezTo>
                  <a:cubicBezTo>
                    <a:pt x="196" y="45"/>
                    <a:pt x="200" y="43"/>
                    <a:pt x="205" y="40"/>
                  </a:cubicBezTo>
                  <a:cubicBezTo>
                    <a:pt x="207" y="38"/>
                    <a:pt x="209" y="36"/>
                    <a:pt x="211" y="34"/>
                  </a:cubicBezTo>
                  <a:cubicBezTo>
                    <a:pt x="212" y="32"/>
                    <a:pt x="213" y="31"/>
                    <a:pt x="214" y="29"/>
                  </a:cubicBezTo>
                  <a:cubicBezTo>
                    <a:pt x="215" y="28"/>
                    <a:pt x="215" y="25"/>
                    <a:pt x="215" y="23"/>
                  </a:cubicBezTo>
                  <a:cubicBezTo>
                    <a:pt x="215" y="22"/>
                    <a:pt x="215" y="22"/>
                    <a:pt x="215" y="21"/>
                  </a:cubicBezTo>
                  <a:cubicBezTo>
                    <a:pt x="215" y="21"/>
                    <a:pt x="214" y="17"/>
                    <a:pt x="211" y="12"/>
                  </a:cubicBezTo>
                  <a:cubicBezTo>
                    <a:pt x="210" y="10"/>
                    <a:pt x="209" y="7"/>
                    <a:pt x="206" y="5"/>
                  </a:cubicBezTo>
                  <a:cubicBezTo>
                    <a:pt x="205" y="4"/>
                    <a:pt x="204" y="3"/>
                    <a:pt x="202" y="2"/>
                  </a:cubicBezTo>
                  <a:cubicBezTo>
                    <a:pt x="200" y="1"/>
                    <a:pt x="198" y="1"/>
                    <a:pt x="196" y="1"/>
                  </a:cubicBezTo>
                  <a:cubicBezTo>
                    <a:pt x="196" y="9"/>
                    <a:pt x="196" y="9"/>
                    <a:pt x="196" y="9"/>
                  </a:cubicBezTo>
                  <a:cubicBezTo>
                    <a:pt x="196" y="1"/>
                    <a:pt x="196" y="1"/>
                    <a:pt x="196" y="1"/>
                  </a:cubicBezTo>
                  <a:cubicBezTo>
                    <a:pt x="123" y="0"/>
                    <a:pt x="123" y="0"/>
                    <a:pt x="123" y="0"/>
                  </a:cubicBezTo>
                  <a:cubicBezTo>
                    <a:pt x="123" y="0"/>
                    <a:pt x="123" y="0"/>
                    <a:pt x="123" y="0"/>
                  </a:cubicBezTo>
                  <a:cubicBezTo>
                    <a:pt x="118" y="0"/>
                    <a:pt x="113" y="0"/>
                    <a:pt x="108" y="2"/>
                  </a:cubicBezTo>
                  <a:cubicBezTo>
                    <a:pt x="105" y="3"/>
                    <a:pt x="103" y="4"/>
                    <a:pt x="100" y="7"/>
                  </a:cubicBezTo>
                  <a:cubicBezTo>
                    <a:pt x="99" y="8"/>
                    <a:pt x="98" y="9"/>
                    <a:pt x="97" y="11"/>
                  </a:cubicBezTo>
                  <a:cubicBezTo>
                    <a:pt x="96" y="13"/>
                    <a:pt x="96" y="15"/>
                    <a:pt x="96" y="17"/>
                  </a:cubicBezTo>
                  <a:cubicBezTo>
                    <a:pt x="96" y="17"/>
                    <a:pt x="96" y="17"/>
                    <a:pt x="96" y="17"/>
                  </a:cubicBezTo>
                  <a:cubicBezTo>
                    <a:pt x="104" y="17"/>
                    <a:pt x="104" y="17"/>
                    <a:pt x="104" y="17"/>
                  </a:cubicBezTo>
                  <a:cubicBezTo>
                    <a:pt x="96" y="15"/>
                    <a:pt x="96" y="15"/>
                    <a:pt x="96" y="15"/>
                  </a:cubicBezTo>
                  <a:cubicBezTo>
                    <a:pt x="96" y="17"/>
                    <a:pt x="95" y="20"/>
                    <a:pt x="95" y="22"/>
                  </a:cubicBezTo>
                  <a:cubicBezTo>
                    <a:pt x="95" y="27"/>
                    <a:pt x="97" y="31"/>
                    <a:pt x="99" y="35"/>
                  </a:cubicBezTo>
                  <a:cubicBezTo>
                    <a:pt x="103" y="40"/>
                    <a:pt x="108" y="43"/>
                    <a:pt x="112" y="44"/>
                  </a:cubicBezTo>
                  <a:cubicBezTo>
                    <a:pt x="116" y="46"/>
                    <a:pt x="118" y="46"/>
                    <a:pt x="119" y="46"/>
                  </a:cubicBezTo>
                  <a:cubicBezTo>
                    <a:pt x="120" y="38"/>
                    <a:pt x="120" y="38"/>
                    <a:pt x="120" y="38"/>
                  </a:cubicBezTo>
                  <a:cubicBezTo>
                    <a:pt x="112" y="38"/>
                    <a:pt x="112" y="38"/>
                    <a:pt x="112" y="38"/>
                  </a:cubicBezTo>
                  <a:cubicBezTo>
                    <a:pt x="112" y="182"/>
                    <a:pt x="112" y="182"/>
                    <a:pt x="112" y="182"/>
                  </a:cubicBezTo>
                  <a:cubicBezTo>
                    <a:pt x="120" y="182"/>
                    <a:pt x="120" y="182"/>
                    <a:pt x="120" y="182"/>
                  </a:cubicBezTo>
                  <a:cubicBezTo>
                    <a:pt x="113" y="178"/>
                    <a:pt x="113" y="178"/>
                    <a:pt x="113" y="178"/>
                  </a:cubicBezTo>
                  <a:cubicBezTo>
                    <a:pt x="93" y="210"/>
                    <a:pt x="65" y="253"/>
                    <a:pt x="42" y="292"/>
                  </a:cubicBezTo>
                  <a:cubicBezTo>
                    <a:pt x="30" y="312"/>
                    <a:pt x="20" y="331"/>
                    <a:pt x="13" y="347"/>
                  </a:cubicBezTo>
                  <a:cubicBezTo>
                    <a:pt x="9" y="355"/>
                    <a:pt x="6" y="363"/>
                    <a:pt x="4" y="370"/>
                  </a:cubicBezTo>
                  <a:cubicBezTo>
                    <a:pt x="2" y="376"/>
                    <a:pt x="0" y="382"/>
                    <a:pt x="0" y="388"/>
                  </a:cubicBezTo>
                  <a:cubicBezTo>
                    <a:pt x="0" y="392"/>
                    <a:pt x="1" y="396"/>
                    <a:pt x="3" y="399"/>
                  </a:cubicBezTo>
                  <a:cubicBezTo>
                    <a:pt x="5" y="403"/>
                    <a:pt x="8" y="406"/>
                    <a:pt x="11" y="408"/>
                  </a:cubicBezTo>
                  <a:cubicBezTo>
                    <a:pt x="18" y="412"/>
                    <a:pt x="26" y="415"/>
                    <a:pt x="36" y="417"/>
                  </a:cubicBezTo>
                  <a:cubicBezTo>
                    <a:pt x="50" y="421"/>
                    <a:pt x="69" y="424"/>
                    <a:pt x="89" y="426"/>
                  </a:cubicBezTo>
                  <a:cubicBezTo>
                    <a:pt x="110" y="427"/>
                    <a:pt x="132" y="428"/>
                    <a:pt x="155" y="428"/>
                  </a:cubicBezTo>
                  <a:cubicBezTo>
                    <a:pt x="189" y="428"/>
                    <a:pt x="224" y="426"/>
                    <a:pt x="251" y="422"/>
                  </a:cubicBezTo>
                  <a:cubicBezTo>
                    <a:pt x="265" y="420"/>
                    <a:pt x="277" y="417"/>
                    <a:pt x="286" y="414"/>
                  </a:cubicBezTo>
                  <a:cubicBezTo>
                    <a:pt x="291" y="412"/>
                    <a:pt x="295" y="410"/>
                    <a:pt x="299" y="408"/>
                  </a:cubicBezTo>
                  <a:cubicBezTo>
                    <a:pt x="302" y="406"/>
                    <a:pt x="305" y="403"/>
                    <a:pt x="307" y="399"/>
                  </a:cubicBezTo>
                  <a:cubicBezTo>
                    <a:pt x="309" y="396"/>
                    <a:pt x="310" y="392"/>
                    <a:pt x="310" y="388"/>
                  </a:cubicBezTo>
                  <a:cubicBezTo>
                    <a:pt x="310" y="383"/>
                    <a:pt x="309" y="377"/>
                    <a:pt x="307" y="370"/>
                  </a:cubicBezTo>
                  <a:cubicBezTo>
                    <a:pt x="303" y="358"/>
                    <a:pt x="297" y="344"/>
                    <a:pt x="289" y="329"/>
                  </a:cubicBezTo>
                  <a:cubicBezTo>
                    <a:pt x="266" y="282"/>
                    <a:pt x="228" y="222"/>
                    <a:pt x="199" y="178"/>
                  </a:cubicBezTo>
                  <a:cubicBezTo>
                    <a:pt x="192" y="182"/>
                    <a:pt x="192" y="182"/>
                    <a:pt x="192" y="182"/>
                  </a:cubicBezTo>
                  <a:cubicBezTo>
                    <a:pt x="200" y="182"/>
                    <a:pt x="200" y="182"/>
                    <a:pt x="200" y="182"/>
                  </a:cubicBezTo>
                  <a:cubicBezTo>
                    <a:pt x="192" y="182"/>
                    <a:pt x="192" y="182"/>
                    <a:pt x="192" y="182"/>
                  </a:cubicBezTo>
                  <a:cubicBezTo>
                    <a:pt x="185" y="187"/>
                    <a:pt x="185" y="187"/>
                    <a:pt x="185" y="187"/>
                  </a:cubicBezTo>
                  <a:cubicBezTo>
                    <a:pt x="207" y="220"/>
                    <a:pt x="235" y="263"/>
                    <a:pt x="257" y="301"/>
                  </a:cubicBezTo>
                  <a:cubicBezTo>
                    <a:pt x="267" y="321"/>
                    <a:pt x="277" y="339"/>
                    <a:pt x="284" y="354"/>
                  </a:cubicBezTo>
                  <a:cubicBezTo>
                    <a:pt x="287" y="362"/>
                    <a:pt x="290" y="369"/>
                    <a:pt x="291" y="375"/>
                  </a:cubicBezTo>
                  <a:cubicBezTo>
                    <a:pt x="293" y="381"/>
                    <a:pt x="294" y="385"/>
                    <a:pt x="294" y="388"/>
                  </a:cubicBezTo>
                  <a:cubicBezTo>
                    <a:pt x="294" y="390"/>
                    <a:pt x="293" y="391"/>
                    <a:pt x="293" y="391"/>
                  </a:cubicBezTo>
                  <a:cubicBezTo>
                    <a:pt x="293" y="392"/>
                    <a:pt x="292" y="393"/>
                    <a:pt x="290" y="394"/>
                  </a:cubicBezTo>
                  <a:cubicBezTo>
                    <a:pt x="286" y="397"/>
                    <a:pt x="279" y="400"/>
                    <a:pt x="270" y="402"/>
                  </a:cubicBezTo>
                  <a:cubicBezTo>
                    <a:pt x="257" y="405"/>
                    <a:pt x="239" y="408"/>
                    <a:pt x="219" y="410"/>
                  </a:cubicBezTo>
                  <a:cubicBezTo>
                    <a:pt x="199" y="411"/>
                    <a:pt x="177" y="412"/>
                    <a:pt x="155" y="412"/>
                  </a:cubicBezTo>
                  <a:cubicBezTo>
                    <a:pt x="121" y="412"/>
                    <a:pt x="88" y="410"/>
                    <a:pt x="62" y="406"/>
                  </a:cubicBezTo>
                  <a:cubicBezTo>
                    <a:pt x="48" y="404"/>
                    <a:pt x="37" y="402"/>
                    <a:pt x="29" y="399"/>
                  </a:cubicBezTo>
                  <a:cubicBezTo>
                    <a:pt x="25" y="397"/>
                    <a:pt x="22" y="396"/>
                    <a:pt x="20" y="394"/>
                  </a:cubicBezTo>
                  <a:cubicBezTo>
                    <a:pt x="18" y="393"/>
                    <a:pt x="17" y="392"/>
                    <a:pt x="17" y="391"/>
                  </a:cubicBezTo>
                  <a:cubicBezTo>
                    <a:pt x="17" y="391"/>
                    <a:pt x="16" y="390"/>
                    <a:pt x="16" y="388"/>
                  </a:cubicBezTo>
                  <a:cubicBezTo>
                    <a:pt x="16" y="385"/>
                    <a:pt x="17" y="380"/>
                    <a:pt x="19" y="374"/>
                  </a:cubicBezTo>
                  <a:cubicBezTo>
                    <a:pt x="22" y="364"/>
                    <a:pt x="28" y="350"/>
                    <a:pt x="36" y="335"/>
                  </a:cubicBezTo>
                  <a:cubicBezTo>
                    <a:pt x="48" y="312"/>
                    <a:pt x="64" y="286"/>
                    <a:pt x="81" y="260"/>
                  </a:cubicBezTo>
                  <a:cubicBezTo>
                    <a:pt x="97" y="233"/>
                    <a:pt x="113" y="208"/>
                    <a:pt x="127" y="186"/>
                  </a:cubicBezTo>
                  <a:cubicBezTo>
                    <a:pt x="128" y="185"/>
                    <a:pt x="128" y="184"/>
                    <a:pt x="128" y="182"/>
                  </a:cubicBezTo>
                  <a:cubicBezTo>
                    <a:pt x="128" y="38"/>
                    <a:pt x="128" y="38"/>
                    <a:pt x="128" y="38"/>
                  </a:cubicBezTo>
                  <a:cubicBezTo>
                    <a:pt x="128" y="34"/>
                    <a:pt x="125" y="31"/>
                    <a:pt x="121" y="30"/>
                  </a:cubicBezTo>
                  <a:cubicBezTo>
                    <a:pt x="121" y="35"/>
                    <a:pt x="121" y="35"/>
                    <a:pt x="121" y="35"/>
                  </a:cubicBezTo>
                  <a:cubicBezTo>
                    <a:pt x="121" y="30"/>
                    <a:pt x="121" y="30"/>
                    <a:pt x="121" y="30"/>
                  </a:cubicBezTo>
                  <a:cubicBezTo>
                    <a:pt x="121" y="30"/>
                    <a:pt x="121" y="30"/>
                    <a:pt x="121" y="30"/>
                  </a:cubicBezTo>
                  <a:cubicBezTo>
                    <a:pt x="121" y="35"/>
                    <a:pt x="121" y="35"/>
                    <a:pt x="121" y="35"/>
                  </a:cubicBezTo>
                  <a:cubicBezTo>
                    <a:pt x="121" y="30"/>
                    <a:pt x="121" y="30"/>
                    <a:pt x="121" y="30"/>
                  </a:cubicBezTo>
                  <a:cubicBezTo>
                    <a:pt x="121" y="30"/>
                    <a:pt x="121" y="30"/>
                    <a:pt x="121" y="30"/>
                  </a:cubicBezTo>
                  <a:cubicBezTo>
                    <a:pt x="120" y="30"/>
                    <a:pt x="117" y="29"/>
                    <a:pt x="115" y="28"/>
                  </a:cubicBezTo>
                  <a:cubicBezTo>
                    <a:pt x="114" y="27"/>
                    <a:pt x="113" y="26"/>
                    <a:pt x="112" y="25"/>
                  </a:cubicBezTo>
                  <a:cubicBezTo>
                    <a:pt x="112" y="24"/>
                    <a:pt x="111" y="23"/>
                    <a:pt x="111" y="22"/>
                  </a:cubicBezTo>
                  <a:cubicBezTo>
                    <a:pt x="111" y="21"/>
                    <a:pt x="112" y="20"/>
                    <a:pt x="112" y="19"/>
                  </a:cubicBezTo>
                  <a:cubicBezTo>
                    <a:pt x="112" y="18"/>
                    <a:pt x="112" y="18"/>
                    <a:pt x="112" y="17"/>
                  </a:cubicBezTo>
                  <a:cubicBezTo>
                    <a:pt x="112" y="17"/>
                    <a:pt x="112" y="17"/>
                    <a:pt x="112" y="17"/>
                  </a:cubicBezTo>
                  <a:cubicBezTo>
                    <a:pt x="110" y="17"/>
                    <a:pt x="110" y="17"/>
                    <a:pt x="110" y="17"/>
                  </a:cubicBezTo>
                  <a:cubicBezTo>
                    <a:pt x="112" y="18"/>
                    <a:pt x="112" y="18"/>
                    <a:pt x="112" y="18"/>
                  </a:cubicBezTo>
                  <a:cubicBezTo>
                    <a:pt x="112" y="17"/>
                    <a:pt x="112" y="17"/>
                    <a:pt x="112" y="17"/>
                  </a:cubicBezTo>
                  <a:cubicBezTo>
                    <a:pt x="110" y="17"/>
                    <a:pt x="110" y="17"/>
                    <a:pt x="110" y="17"/>
                  </a:cubicBezTo>
                  <a:cubicBezTo>
                    <a:pt x="112" y="18"/>
                    <a:pt x="112" y="18"/>
                    <a:pt x="112" y="18"/>
                  </a:cubicBezTo>
                  <a:cubicBezTo>
                    <a:pt x="110" y="17"/>
                    <a:pt x="110" y="17"/>
                    <a:pt x="110" y="17"/>
                  </a:cubicBezTo>
                  <a:cubicBezTo>
                    <a:pt x="112" y="18"/>
                    <a:pt x="112" y="18"/>
                    <a:pt x="112" y="18"/>
                  </a:cubicBezTo>
                  <a:cubicBezTo>
                    <a:pt x="112" y="18"/>
                    <a:pt x="112" y="18"/>
                    <a:pt x="112" y="18"/>
                  </a:cubicBezTo>
                  <a:cubicBezTo>
                    <a:pt x="110" y="17"/>
                    <a:pt x="110" y="17"/>
                    <a:pt x="110" y="17"/>
                  </a:cubicBezTo>
                  <a:cubicBezTo>
                    <a:pt x="112" y="18"/>
                    <a:pt x="112" y="18"/>
                    <a:pt x="112" y="18"/>
                  </a:cubicBezTo>
                  <a:cubicBezTo>
                    <a:pt x="111" y="18"/>
                    <a:pt x="111" y="18"/>
                    <a:pt x="111" y="18"/>
                  </a:cubicBezTo>
                  <a:cubicBezTo>
                    <a:pt x="112" y="18"/>
                    <a:pt x="112" y="18"/>
                    <a:pt x="112" y="18"/>
                  </a:cubicBezTo>
                  <a:cubicBezTo>
                    <a:pt x="112" y="18"/>
                    <a:pt x="112" y="18"/>
                    <a:pt x="112" y="18"/>
                  </a:cubicBezTo>
                  <a:cubicBezTo>
                    <a:pt x="111" y="18"/>
                    <a:pt x="111" y="18"/>
                    <a:pt x="111" y="18"/>
                  </a:cubicBezTo>
                  <a:cubicBezTo>
                    <a:pt x="112" y="18"/>
                    <a:pt x="112" y="18"/>
                    <a:pt x="112" y="18"/>
                  </a:cubicBezTo>
                  <a:cubicBezTo>
                    <a:pt x="112" y="18"/>
                    <a:pt x="112" y="18"/>
                    <a:pt x="113" y="17"/>
                  </a:cubicBezTo>
                  <a:cubicBezTo>
                    <a:pt x="114" y="17"/>
                    <a:pt x="115" y="16"/>
                    <a:pt x="117" y="16"/>
                  </a:cubicBezTo>
                  <a:cubicBezTo>
                    <a:pt x="119" y="16"/>
                    <a:pt x="121" y="16"/>
                    <a:pt x="123" y="16"/>
                  </a:cubicBezTo>
                  <a:cubicBezTo>
                    <a:pt x="123" y="8"/>
                    <a:pt x="123" y="8"/>
                    <a:pt x="123" y="8"/>
                  </a:cubicBezTo>
                  <a:cubicBezTo>
                    <a:pt x="122" y="16"/>
                    <a:pt x="122" y="16"/>
                    <a:pt x="122" y="16"/>
                  </a:cubicBezTo>
                  <a:cubicBezTo>
                    <a:pt x="196" y="17"/>
                    <a:pt x="196" y="17"/>
                    <a:pt x="196" y="17"/>
                  </a:cubicBezTo>
                  <a:cubicBezTo>
                    <a:pt x="196" y="17"/>
                    <a:pt x="196" y="17"/>
                    <a:pt x="196" y="17"/>
                  </a:cubicBezTo>
                  <a:cubicBezTo>
                    <a:pt x="196" y="14"/>
                    <a:pt x="196" y="14"/>
                    <a:pt x="196" y="14"/>
                  </a:cubicBezTo>
                  <a:cubicBezTo>
                    <a:pt x="195" y="17"/>
                    <a:pt x="195" y="17"/>
                    <a:pt x="195" y="17"/>
                  </a:cubicBezTo>
                  <a:cubicBezTo>
                    <a:pt x="195" y="17"/>
                    <a:pt x="196" y="17"/>
                    <a:pt x="196" y="17"/>
                  </a:cubicBezTo>
                  <a:cubicBezTo>
                    <a:pt x="196" y="14"/>
                    <a:pt x="196" y="14"/>
                    <a:pt x="196" y="14"/>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6"/>
                    <a:pt x="195" y="16"/>
                    <a:pt x="195" y="16"/>
                  </a:cubicBezTo>
                  <a:cubicBezTo>
                    <a:pt x="195" y="17"/>
                    <a:pt x="195" y="17"/>
                    <a:pt x="195" y="17"/>
                  </a:cubicBezTo>
                  <a:cubicBezTo>
                    <a:pt x="195" y="17"/>
                    <a:pt x="195" y="17"/>
                    <a:pt x="195" y="17"/>
                  </a:cubicBezTo>
                  <a:cubicBezTo>
                    <a:pt x="195" y="17"/>
                    <a:pt x="196" y="17"/>
                    <a:pt x="197" y="18"/>
                  </a:cubicBezTo>
                  <a:cubicBezTo>
                    <a:pt x="197" y="20"/>
                    <a:pt x="198" y="22"/>
                    <a:pt x="199" y="23"/>
                  </a:cubicBezTo>
                  <a:cubicBezTo>
                    <a:pt x="199" y="24"/>
                    <a:pt x="199" y="24"/>
                    <a:pt x="200"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0" y="25"/>
                    <a:pt x="200" y="25"/>
                    <a:pt x="200" y="25"/>
                  </a:cubicBezTo>
                  <a:cubicBezTo>
                    <a:pt x="201" y="25"/>
                    <a:pt x="201" y="25"/>
                    <a:pt x="201" y="25"/>
                  </a:cubicBezTo>
                  <a:cubicBezTo>
                    <a:pt x="200" y="25"/>
                    <a:pt x="200" y="25"/>
                    <a:pt x="200" y="25"/>
                  </a:cubicBezTo>
                  <a:cubicBezTo>
                    <a:pt x="207" y="23"/>
                    <a:pt x="207" y="23"/>
                    <a:pt x="207" y="23"/>
                  </a:cubicBezTo>
                  <a:cubicBezTo>
                    <a:pt x="199" y="23"/>
                    <a:pt x="199" y="23"/>
                    <a:pt x="199" y="23"/>
                  </a:cubicBezTo>
                  <a:cubicBezTo>
                    <a:pt x="202" y="23"/>
                    <a:pt x="202" y="23"/>
                    <a:pt x="202" y="23"/>
                  </a:cubicBezTo>
                  <a:cubicBezTo>
                    <a:pt x="200" y="22"/>
                    <a:pt x="200" y="22"/>
                    <a:pt x="200" y="22"/>
                  </a:cubicBezTo>
                  <a:cubicBezTo>
                    <a:pt x="199" y="23"/>
                    <a:pt x="199" y="23"/>
                    <a:pt x="199" y="23"/>
                  </a:cubicBezTo>
                  <a:cubicBezTo>
                    <a:pt x="202" y="23"/>
                    <a:pt x="202" y="23"/>
                    <a:pt x="202" y="23"/>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1" y="23"/>
                    <a:pt x="201" y="23"/>
                    <a:pt x="201" y="23"/>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200" y="22"/>
                    <a:pt x="200" y="22"/>
                  </a:cubicBezTo>
                  <a:cubicBezTo>
                    <a:pt x="200" y="22"/>
                    <a:pt x="199" y="23"/>
                    <a:pt x="198" y="25"/>
                  </a:cubicBezTo>
                  <a:cubicBezTo>
                    <a:pt x="196" y="26"/>
                    <a:pt x="194" y="28"/>
                    <a:pt x="192" y="29"/>
                  </a:cubicBezTo>
                  <a:cubicBezTo>
                    <a:pt x="191" y="30"/>
                    <a:pt x="190" y="31"/>
                    <a:pt x="189" y="31"/>
                  </a:cubicBezTo>
                  <a:cubicBezTo>
                    <a:pt x="188" y="31"/>
                    <a:pt x="188" y="31"/>
                    <a:pt x="188" y="31"/>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8" y="32"/>
                    <a:pt x="188" y="32"/>
                    <a:pt x="188" y="32"/>
                  </a:cubicBezTo>
                  <a:cubicBezTo>
                    <a:pt x="189" y="33"/>
                    <a:pt x="189" y="33"/>
                    <a:pt x="189" y="33"/>
                  </a:cubicBezTo>
                  <a:cubicBezTo>
                    <a:pt x="188" y="32"/>
                    <a:pt x="188" y="32"/>
                    <a:pt x="188" y="32"/>
                  </a:cubicBezTo>
                  <a:cubicBezTo>
                    <a:pt x="186" y="33"/>
                    <a:pt x="184" y="36"/>
                    <a:pt x="184" y="39"/>
                  </a:cubicBezTo>
                  <a:cubicBezTo>
                    <a:pt x="184" y="182"/>
                    <a:pt x="184" y="182"/>
                    <a:pt x="184" y="182"/>
                  </a:cubicBezTo>
                  <a:cubicBezTo>
                    <a:pt x="184" y="184"/>
                    <a:pt x="184" y="185"/>
                    <a:pt x="185" y="187"/>
                  </a:cubicBezTo>
                  <a:lnTo>
                    <a:pt x="192" y="182"/>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4" name="Oval 87"/>
            <p:cNvSpPr>
              <a:spLocks noChangeArrowheads="1"/>
            </p:cNvSpPr>
            <p:nvPr/>
          </p:nvSpPr>
          <p:spPr bwMode="auto">
            <a:xfrm>
              <a:off x="7588607" y="3060168"/>
              <a:ext cx="66652" cy="67326"/>
            </a:xfrm>
            <a:prstGeom prst="ellipse">
              <a:avLst/>
            </a:pr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88"/>
            <p:cNvSpPr>
              <a:spLocks noEditPoints="1"/>
            </p:cNvSpPr>
            <p:nvPr/>
          </p:nvSpPr>
          <p:spPr bwMode="auto">
            <a:xfrm>
              <a:off x="7429718" y="3157116"/>
              <a:ext cx="350093" cy="229580"/>
            </a:xfrm>
            <a:custGeom>
              <a:avLst/>
              <a:gdLst>
                <a:gd name="T0" fmla="*/ 161 w 220"/>
                <a:gd name="T1" fmla="*/ 0 h 144"/>
                <a:gd name="T2" fmla="*/ 65 w 220"/>
                <a:gd name="T3" fmla="*/ 3 h 144"/>
                <a:gd name="T4" fmla="*/ 0 w 220"/>
                <a:gd name="T5" fmla="*/ 118 h 144"/>
                <a:gd name="T6" fmla="*/ 220 w 220"/>
                <a:gd name="T7" fmla="*/ 119 h 144"/>
                <a:gd name="T8" fmla="*/ 161 w 220"/>
                <a:gd name="T9" fmla="*/ 0 h 144"/>
                <a:gd name="T10" fmla="*/ 87 w 220"/>
                <a:gd name="T11" fmla="*/ 87 h 144"/>
                <a:gd name="T12" fmla="*/ 62 w 220"/>
                <a:gd name="T13" fmla="*/ 63 h 144"/>
                <a:gd name="T14" fmla="*/ 87 w 220"/>
                <a:gd name="T15" fmla="*/ 39 h 144"/>
                <a:gd name="T16" fmla="*/ 111 w 220"/>
                <a:gd name="T17" fmla="*/ 63 h 144"/>
                <a:gd name="T18" fmla="*/ 87 w 220"/>
                <a:gd name="T19" fmla="*/ 87 h 144"/>
                <a:gd name="T20" fmla="*/ 147 w 220"/>
                <a:gd name="T21" fmla="*/ 103 h 144"/>
                <a:gd name="T22" fmla="*/ 132 w 220"/>
                <a:gd name="T23" fmla="*/ 88 h 144"/>
                <a:gd name="T24" fmla="*/ 147 w 220"/>
                <a:gd name="T25" fmla="*/ 74 h 144"/>
                <a:gd name="T26" fmla="*/ 161 w 220"/>
                <a:gd name="T27" fmla="*/ 88 h 144"/>
                <a:gd name="T28" fmla="*/ 147 w 220"/>
                <a:gd name="T29" fmla="*/ 10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144">
                  <a:moveTo>
                    <a:pt x="161" y="0"/>
                  </a:moveTo>
                  <a:cubicBezTo>
                    <a:pt x="65" y="3"/>
                    <a:pt x="65" y="3"/>
                    <a:pt x="65" y="3"/>
                  </a:cubicBezTo>
                  <a:cubicBezTo>
                    <a:pt x="0" y="118"/>
                    <a:pt x="0" y="118"/>
                    <a:pt x="0" y="118"/>
                  </a:cubicBezTo>
                  <a:cubicBezTo>
                    <a:pt x="39" y="134"/>
                    <a:pt x="147" y="144"/>
                    <a:pt x="220" y="119"/>
                  </a:cubicBezTo>
                  <a:lnTo>
                    <a:pt x="161" y="0"/>
                  </a:lnTo>
                  <a:close/>
                  <a:moveTo>
                    <a:pt x="87" y="87"/>
                  </a:moveTo>
                  <a:cubicBezTo>
                    <a:pt x="73" y="87"/>
                    <a:pt x="62" y="76"/>
                    <a:pt x="62" y="63"/>
                  </a:cubicBezTo>
                  <a:cubicBezTo>
                    <a:pt x="62" y="49"/>
                    <a:pt x="73" y="39"/>
                    <a:pt x="87" y="39"/>
                  </a:cubicBezTo>
                  <a:cubicBezTo>
                    <a:pt x="100" y="39"/>
                    <a:pt x="111" y="49"/>
                    <a:pt x="111" y="63"/>
                  </a:cubicBezTo>
                  <a:cubicBezTo>
                    <a:pt x="111" y="76"/>
                    <a:pt x="100" y="87"/>
                    <a:pt x="87" y="87"/>
                  </a:cubicBezTo>
                  <a:close/>
                  <a:moveTo>
                    <a:pt x="147" y="103"/>
                  </a:moveTo>
                  <a:cubicBezTo>
                    <a:pt x="139" y="103"/>
                    <a:pt x="132" y="96"/>
                    <a:pt x="132" y="88"/>
                  </a:cubicBezTo>
                  <a:cubicBezTo>
                    <a:pt x="132" y="81"/>
                    <a:pt x="139" y="74"/>
                    <a:pt x="147" y="74"/>
                  </a:cubicBezTo>
                  <a:cubicBezTo>
                    <a:pt x="155" y="74"/>
                    <a:pt x="161" y="81"/>
                    <a:pt x="161" y="88"/>
                  </a:cubicBezTo>
                  <a:cubicBezTo>
                    <a:pt x="161" y="96"/>
                    <a:pt x="155" y="103"/>
                    <a:pt x="147" y="10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8" name="Group 14"/>
          <p:cNvGrpSpPr/>
          <p:nvPr/>
        </p:nvGrpSpPr>
        <p:grpSpPr>
          <a:xfrm>
            <a:off x="7405953" y="3332482"/>
            <a:ext cx="953459" cy="1083425"/>
            <a:chOff x="7004221" y="4138049"/>
            <a:chExt cx="904182" cy="978913"/>
          </a:xfrm>
        </p:grpSpPr>
        <p:sp>
          <p:nvSpPr>
            <p:cNvPr id="176" name="Freeform 67"/>
            <p:cNvSpPr>
              <a:spLocks/>
            </p:cNvSpPr>
            <p:nvPr/>
          </p:nvSpPr>
          <p:spPr bwMode="auto">
            <a:xfrm>
              <a:off x="7088378" y="4158920"/>
              <a:ext cx="820025" cy="958042"/>
            </a:xfrm>
            <a:custGeom>
              <a:avLst/>
              <a:gdLst>
                <a:gd name="T0" fmla="*/ 258 w 515"/>
                <a:gd name="T1" fmla="*/ 0 h 602"/>
                <a:gd name="T2" fmla="*/ 0 w 515"/>
                <a:gd name="T3" fmla="*/ 257 h 602"/>
                <a:gd name="T4" fmla="*/ 131 w 515"/>
                <a:gd name="T5" fmla="*/ 481 h 602"/>
                <a:gd name="T6" fmla="*/ 142 w 515"/>
                <a:gd name="T7" fmla="*/ 602 h 602"/>
                <a:gd name="T8" fmla="*/ 246 w 515"/>
                <a:gd name="T9" fmla="*/ 514 h 602"/>
                <a:gd name="T10" fmla="*/ 258 w 515"/>
                <a:gd name="T11" fmla="*/ 514 h 602"/>
                <a:gd name="T12" fmla="*/ 515 w 515"/>
                <a:gd name="T13" fmla="*/ 257 h 602"/>
                <a:gd name="T14" fmla="*/ 258 w 515"/>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602">
                  <a:moveTo>
                    <a:pt x="258" y="0"/>
                  </a:moveTo>
                  <a:cubicBezTo>
                    <a:pt x="116" y="0"/>
                    <a:pt x="0" y="115"/>
                    <a:pt x="0" y="257"/>
                  </a:cubicBezTo>
                  <a:cubicBezTo>
                    <a:pt x="0" y="353"/>
                    <a:pt x="53" y="437"/>
                    <a:pt x="131" y="481"/>
                  </a:cubicBezTo>
                  <a:cubicBezTo>
                    <a:pt x="142" y="602"/>
                    <a:pt x="142" y="602"/>
                    <a:pt x="142" y="602"/>
                  </a:cubicBezTo>
                  <a:cubicBezTo>
                    <a:pt x="246" y="514"/>
                    <a:pt x="246" y="514"/>
                    <a:pt x="246" y="514"/>
                  </a:cubicBezTo>
                  <a:cubicBezTo>
                    <a:pt x="250" y="514"/>
                    <a:pt x="254" y="514"/>
                    <a:pt x="258" y="514"/>
                  </a:cubicBezTo>
                  <a:cubicBezTo>
                    <a:pt x="400" y="514"/>
                    <a:pt x="515" y="399"/>
                    <a:pt x="515" y="257"/>
                  </a:cubicBezTo>
                  <a:cubicBezTo>
                    <a:pt x="515" y="115"/>
                    <a:pt x="400" y="0"/>
                    <a:pt x="258"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68"/>
            <p:cNvSpPr>
              <a:spLocks/>
            </p:cNvSpPr>
            <p:nvPr/>
          </p:nvSpPr>
          <p:spPr bwMode="auto">
            <a:xfrm>
              <a:off x="7004221" y="4138049"/>
              <a:ext cx="818678" cy="958042"/>
            </a:xfrm>
            <a:custGeom>
              <a:avLst/>
              <a:gdLst>
                <a:gd name="T0" fmla="*/ 257 w 514"/>
                <a:gd name="T1" fmla="*/ 0 h 602"/>
                <a:gd name="T2" fmla="*/ 0 w 514"/>
                <a:gd name="T3" fmla="*/ 257 h 602"/>
                <a:gd name="T4" fmla="*/ 131 w 514"/>
                <a:gd name="T5" fmla="*/ 481 h 602"/>
                <a:gd name="T6" fmla="*/ 142 w 514"/>
                <a:gd name="T7" fmla="*/ 602 h 602"/>
                <a:gd name="T8" fmla="*/ 246 w 514"/>
                <a:gd name="T9" fmla="*/ 514 h 602"/>
                <a:gd name="T10" fmla="*/ 257 w 514"/>
                <a:gd name="T11" fmla="*/ 514 h 602"/>
                <a:gd name="T12" fmla="*/ 514 w 514"/>
                <a:gd name="T13" fmla="*/ 257 h 602"/>
                <a:gd name="T14" fmla="*/ 257 w 514"/>
                <a:gd name="T15" fmla="*/ 0 h 6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02">
                  <a:moveTo>
                    <a:pt x="257" y="0"/>
                  </a:moveTo>
                  <a:cubicBezTo>
                    <a:pt x="115" y="0"/>
                    <a:pt x="0" y="115"/>
                    <a:pt x="0" y="257"/>
                  </a:cubicBezTo>
                  <a:cubicBezTo>
                    <a:pt x="0" y="353"/>
                    <a:pt x="53" y="437"/>
                    <a:pt x="131" y="481"/>
                  </a:cubicBezTo>
                  <a:cubicBezTo>
                    <a:pt x="142" y="602"/>
                    <a:pt x="142" y="602"/>
                    <a:pt x="142" y="602"/>
                  </a:cubicBezTo>
                  <a:cubicBezTo>
                    <a:pt x="246" y="514"/>
                    <a:pt x="246" y="514"/>
                    <a:pt x="246" y="514"/>
                  </a:cubicBezTo>
                  <a:cubicBezTo>
                    <a:pt x="249" y="514"/>
                    <a:pt x="253" y="514"/>
                    <a:pt x="257" y="514"/>
                  </a:cubicBezTo>
                  <a:cubicBezTo>
                    <a:pt x="399" y="514"/>
                    <a:pt x="514" y="399"/>
                    <a:pt x="514" y="257"/>
                  </a:cubicBezTo>
                  <a:cubicBezTo>
                    <a:pt x="514" y="115"/>
                    <a:pt x="399" y="0"/>
                    <a:pt x="257" y="0"/>
                  </a:cubicBezTo>
                  <a:close/>
                </a:path>
              </a:pathLst>
            </a:custGeom>
            <a:solidFill>
              <a:schemeClr val="tx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8" name="Freeform 89"/>
            <p:cNvSpPr>
              <a:spLocks/>
            </p:cNvSpPr>
            <p:nvPr/>
          </p:nvSpPr>
          <p:spPr bwMode="auto">
            <a:xfrm>
              <a:off x="7138199" y="4430915"/>
              <a:ext cx="154175" cy="216115"/>
            </a:xfrm>
            <a:custGeom>
              <a:avLst/>
              <a:gdLst>
                <a:gd name="T0" fmla="*/ 3 w 97"/>
                <a:gd name="T1" fmla="*/ 54 h 136"/>
                <a:gd name="T2" fmla="*/ 51 w 97"/>
                <a:gd name="T3" fmla="*/ 0 h 136"/>
                <a:gd name="T4" fmla="*/ 97 w 97"/>
                <a:gd name="T5" fmla="*/ 42 h 136"/>
                <a:gd name="T6" fmla="*/ 73 w 97"/>
                <a:gd name="T7" fmla="*/ 82 h 136"/>
                <a:gd name="T8" fmla="*/ 34 w 97"/>
                <a:gd name="T9" fmla="*/ 113 h 136"/>
                <a:gd name="T10" fmla="*/ 97 w 97"/>
                <a:gd name="T11" fmla="*/ 113 h 136"/>
                <a:gd name="T12" fmla="*/ 97 w 97"/>
                <a:gd name="T13" fmla="*/ 136 h 136"/>
                <a:gd name="T14" fmla="*/ 0 w 97"/>
                <a:gd name="T15" fmla="*/ 136 h 136"/>
                <a:gd name="T16" fmla="*/ 42 w 97"/>
                <a:gd name="T17" fmla="*/ 76 h 136"/>
                <a:gd name="T18" fmla="*/ 70 w 97"/>
                <a:gd name="T19" fmla="*/ 43 h 136"/>
                <a:gd name="T20" fmla="*/ 51 w 97"/>
                <a:gd name="T21" fmla="*/ 23 h 136"/>
                <a:gd name="T22" fmla="*/ 28 w 97"/>
                <a:gd name="T23" fmla="*/ 54 h 136"/>
                <a:gd name="T24" fmla="*/ 3 w 97"/>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36">
                  <a:moveTo>
                    <a:pt x="3" y="54"/>
                  </a:moveTo>
                  <a:cubicBezTo>
                    <a:pt x="2" y="23"/>
                    <a:pt x="19" y="0"/>
                    <a:pt x="51" y="0"/>
                  </a:cubicBezTo>
                  <a:cubicBezTo>
                    <a:pt x="75" y="0"/>
                    <a:pt x="97" y="16"/>
                    <a:pt x="97" y="42"/>
                  </a:cubicBezTo>
                  <a:cubicBezTo>
                    <a:pt x="97" y="62"/>
                    <a:pt x="86" y="73"/>
                    <a:pt x="73" y="82"/>
                  </a:cubicBezTo>
                  <a:cubicBezTo>
                    <a:pt x="60" y="91"/>
                    <a:pt x="44" y="99"/>
                    <a:pt x="34" y="113"/>
                  </a:cubicBezTo>
                  <a:cubicBezTo>
                    <a:pt x="97" y="113"/>
                    <a:pt x="97" y="113"/>
                    <a:pt x="97" y="113"/>
                  </a:cubicBezTo>
                  <a:cubicBezTo>
                    <a:pt x="97" y="136"/>
                    <a:pt x="97" y="136"/>
                    <a:pt x="97" y="136"/>
                  </a:cubicBezTo>
                  <a:cubicBezTo>
                    <a:pt x="0" y="136"/>
                    <a:pt x="0" y="136"/>
                    <a:pt x="0" y="136"/>
                  </a:cubicBezTo>
                  <a:cubicBezTo>
                    <a:pt x="0" y="105"/>
                    <a:pt x="19" y="92"/>
                    <a:pt x="42" y="76"/>
                  </a:cubicBezTo>
                  <a:cubicBezTo>
                    <a:pt x="60" y="64"/>
                    <a:pt x="70" y="57"/>
                    <a:pt x="70" y="43"/>
                  </a:cubicBezTo>
                  <a:cubicBezTo>
                    <a:pt x="70" y="32"/>
                    <a:pt x="61" y="23"/>
                    <a:pt x="51" y="23"/>
                  </a:cubicBezTo>
                  <a:cubicBezTo>
                    <a:pt x="33" y="23"/>
                    <a:pt x="28" y="40"/>
                    <a:pt x="28" y="54"/>
                  </a:cubicBezTo>
                  <a:lnTo>
                    <a:pt x="3" y="5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9" name="Freeform 90"/>
            <p:cNvSpPr>
              <a:spLocks/>
            </p:cNvSpPr>
            <p:nvPr/>
          </p:nvSpPr>
          <p:spPr bwMode="auto">
            <a:xfrm>
              <a:off x="7335463" y="4476697"/>
              <a:ext cx="159561" cy="157542"/>
            </a:xfrm>
            <a:custGeom>
              <a:avLst/>
              <a:gdLst>
                <a:gd name="T0" fmla="*/ 0 w 237"/>
                <a:gd name="T1" fmla="*/ 102 h 234"/>
                <a:gd name="T2" fmla="*/ 104 w 237"/>
                <a:gd name="T3" fmla="*/ 102 h 234"/>
                <a:gd name="T4" fmla="*/ 104 w 237"/>
                <a:gd name="T5" fmla="*/ 0 h 234"/>
                <a:gd name="T6" fmla="*/ 132 w 237"/>
                <a:gd name="T7" fmla="*/ 0 h 234"/>
                <a:gd name="T8" fmla="*/ 132 w 237"/>
                <a:gd name="T9" fmla="*/ 102 h 234"/>
                <a:gd name="T10" fmla="*/ 237 w 237"/>
                <a:gd name="T11" fmla="*/ 102 h 234"/>
                <a:gd name="T12" fmla="*/ 237 w 237"/>
                <a:gd name="T13" fmla="*/ 130 h 234"/>
                <a:gd name="T14" fmla="*/ 132 w 237"/>
                <a:gd name="T15" fmla="*/ 130 h 234"/>
                <a:gd name="T16" fmla="*/ 132 w 237"/>
                <a:gd name="T17" fmla="*/ 234 h 234"/>
                <a:gd name="T18" fmla="*/ 104 w 237"/>
                <a:gd name="T19" fmla="*/ 234 h 234"/>
                <a:gd name="T20" fmla="*/ 104 w 237"/>
                <a:gd name="T21" fmla="*/ 130 h 234"/>
                <a:gd name="T22" fmla="*/ 0 w 237"/>
                <a:gd name="T23" fmla="*/ 130 h 234"/>
                <a:gd name="T24" fmla="*/ 0 w 237"/>
                <a:gd name="T25" fmla="*/ 10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234">
                  <a:moveTo>
                    <a:pt x="0" y="102"/>
                  </a:moveTo>
                  <a:lnTo>
                    <a:pt x="104" y="102"/>
                  </a:lnTo>
                  <a:lnTo>
                    <a:pt x="104" y="0"/>
                  </a:lnTo>
                  <a:lnTo>
                    <a:pt x="132" y="0"/>
                  </a:lnTo>
                  <a:lnTo>
                    <a:pt x="132" y="102"/>
                  </a:lnTo>
                  <a:lnTo>
                    <a:pt x="237" y="102"/>
                  </a:lnTo>
                  <a:lnTo>
                    <a:pt x="237" y="130"/>
                  </a:lnTo>
                  <a:lnTo>
                    <a:pt x="132" y="130"/>
                  </a:lnTo>
                  <a:lnTo>
                    <a:pt x="132" y="234"/>
                  </a:lnTo>
                  <a:lnTo>
                    <a:pt x="104" y="234"/>
                  </a:lnTo>
                  <a:lnTo>
                    <a:pt x="104" y="130"/>
                  </a:lnTo>
                  <a:lnTo>
                    <a:pt x="0" y="130"/>
                  </a:lnTo>
                  <a:lnTo>
                    <a:pt x="0" y="102"/>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80" name="Freeform 91"/>
            <p:cNvSpPr>
              <a:spLocks/>
            </p:cNvSpPr>
            <p:nvPr/>
          </p:nvSpPr>
          <p:spPr bwMode="auto">
            <a:xfrm>
              <a:off x="7528014" y="4430915"/>
              <a:ext cx="156195" cy="216115"/>
            </a:xfrm>
            <a:custGeom>
              <a:avLst/>
              <a:gdLst>
                <a:gd name="T0" fmla="*/ 3 w 98"/>
                <a:gd name="T1" fmla="*/ 54 h 136"/>
                <a:gd name="T2" fmla="*/ 51 w 98"/>
                <a:gd name="T3" fmla="*/ 0 h 136"/>
                <a:gd name="T4" fmla="*/ 97 w 98"/>
                <a:gd name="T5" fmla="*/ 42 h 136"/>
                <a:gd name="T6" fmla="*/ 73 w 98"/>
                <a:gd name="T7" fmla="*/ 82 h 136"/>
                <a:gd name="T8" fmla="*/ 35 w 98"/>
                <a:gd name="T9" fmla="*/ 113 h 136"/>
                <a:gd name="T10" fmla="*/ 98 w 98"/>
                <a:gd name="T11" fmla="*/ 113 h 136"/>
                <a:gd name="T12" fmla="*/ 98 w 98"/>
                <a:gd name="T13" fmla="*/ 136 h 136"/>
                <a:gd name="T14" fmla="*/ 0 w 98"/>
                <a:gd name="T15" fmla="*/ 136 h 136"/>
                <a:gd name="T16" fmla="*/ 42 w 98"/>
                <a:gd name="T17" fmla="*/ 76 h 136"/>
                <a:gd name="T18" fmla="*/ 70 w 98"/>
                <a:gd name="T19" fmla="*/ 43 h 136"/>
                <a:gd name="T20" fmla="*/ 51 w 98"/>
                <a:gd name="T21" fmla="*/ 23 h 136"/>
                <a:gd name="T22" fmla="*/ 29 w 98"/>
                <a:gd name="T23" fmla="*/ 54 h 136"/>
                <a:gd name="T24" fmla="*/ 3 w 98"/>
                <a:gd name="T25" fmla="*/ 5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8" h="136">
                  <a:moveTo>
                    <a:pt x="3" y="54"/>
                  </a:moveTo>
                  <a:cubicBezTo>
                    <a:pt x="2" y="23"/>
                    <a:pt x="19" y="0"/>
                    <a:pt x="51" y="0"/>
                  </a:cubicBezTo>
                  <a:cubicBezTo>
                    <a:pt x="75" y="0"/>
                    <a:pt x="97" y="16"/>
                    <a:pt x="97" y="42"/>
                  </a:cubicBezTo>
                  <a:cubicBezTo>
                    <a:pt x="97" y="62"/>
                    <a:pt x="86" y="73"/>
                    <a:pt x="73" y="82"/>
                  </a:cubicBezTo>
                  <a:cubicBezTo>
                    <a:pt x="60" y="91"/>
                    <a:pt x="44" y="99"/>
                    <a:pt x="35" y="113"/>
                  </a:cubicBezTo>
                  <a:cubicBezTo>
                    <a:pt x="98" y="113"/>
                    <a:pt x="98" y="113"/>
                    <a:pt x="98" y="113"/>
                  </a:cubicBezTo>
                  <a:cubicBezTo>
                    <a:pt x="98" y="136"/>
                    <a:pt x="98" y="136"/>
                    <a:pt x="98" y="136"/>
                  </a:cubicBezTo>
                  <a:cubicBezTo>
                    <a:pt x="0" y="136"/>
                    <a:pt x="0" y="136"/>
                    <a:pt x="0" y="136"/>
                  </a:cubicBezTo>
                  <a:cubicBezTo>
                    <a:pt x="0" y="105"/>
                    <a:pt x="19" y="92"/>
                    <a:pt x="42" y="76"/>
                  </a:cubicBezTo>
                  <a:cubicBezTo>
                    <a:pt x="60" y="64"/>
                    <a:pt x="70" y="57"/>
                    <a:pt x="70" y="43"/>
                  </a:cubicBezTo>
                  <a:cubicBezTo>
                    <a:pt x="70" y="32"/>
                    <a:pt x="62" y="23"/>
                    <a:pt x="51" y="23"/>
                  </a:cubicBezTo>
                  <a:cubicBezTo>
                    <a:pt x="33" y="23"/>
                    <a:pt x="29" y="40"/>
                    <a:pt x="29" y="54"/>
                  </a:cubicBezTo>
                  <a:lnTo>
                    <a:pt x="3" y="5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9" name="Group 12"/>
          <p:cNvGrpSpPr/>
          <p:nvPr/>
        </p:nvGrpSpPr>
        <p:grpSpPr>
          <a:xfrm>
            <a:off x="6202593" y="1041939"/>
            <a:ext cx="1139464" cy="1295044"/>
            <a:chOff x="5863054" y="2068463"/>
            <a:chExt cx="1080574" cy="1170118"/>
          </a:xfrm>
        </p:grpSpPr>
        <p:sp>
          <p:nvSpPr>
            <p:cNvPr id="169" name="Freeform 62"/>
            <p:cNvSpPr>
              <a:spLocks/>
            </p:cNvSpPr>
            <p:nvPr/>
          </p:nvSpPr>
          <p:spPr bwMode="auto">
            <a:xfrm>
              <a:off x="5966062" y="2094047"/>
              <a:ext cx="977566" cy="1144534"/>
            </a:xfrm>
            <a:custGeom>
              <a:avLst/>
              <a:gdLst>
                <a:gd name="T0" fmla="*/ 307 w 614"/>
                <a:gd name="T1" fmla="*/ 0 h 719"/>
                <a:gd name="T2" fmla="*/ 0 w 614"/>
                <a:gd name="T3" fmla="*/ 307 h 719"/>
                <a:gd name="T4" fmla="*/ 307 w 614"/>
                <a:gd name="T5" fmla="*/ 615 h 719"/>
                <a:gd name="T6" fmla="*/ 321 w 614"/>
                <a:gd name="T7" fmla="*/ 614 h 719"/>
                <a:gd name="T8" fmla="*/ 445 w 614"/>
                <a:gd name="T9" fmla="*/ 719 h 719"/>
                <a:gd name="T10" fmla="*/ 458 w 614"/>
                <a:gd name="T11" fmla="*/ 575 h 719"/>
                <a:gd name="T12" fmla="*/ 614 w 614"/>
                <a:gd name="T13" fmla="*/ 307 h 719"/>
                <a:gd name="T14" fmla="*/ 307 w 614"/>
                <a:gd name="T15" fmla="*/ 0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307" y="0"/>
                  </a:moveTo>
                  <a:cubicBezTo>
                    <a:pt x="137" y="0"/>
                    <a:pt x="0" y="138"/>
                    <a:pt x="0" y="307"/>
                  </a:cubicBezTo>
                  <a:cubicBezTo>
                    <a:pt x="0" y="477"/>
                    <a:pt x="137" y="615"/>
                    <a:pt x="307" y="615"/>
                  </a:cubicBezTo>
                  <a:cubicBezTo>
                    <a:pt x="312" y="615"/>
                    <a:pt x="316" y="615"/>
                    <a:pt x="321" y="614"/>
                  </a:cubicBezTo>
                  <a:cubicBezTo>
                    <a:pt x="445" y="719"/>
                    <a:pt x="445" y="719"/>
                    <a:pt x="445" y="719"/>
                  </a:cubicBezTo>
                  <a:cubicBezTo>
                    <a:pt x="458" y="575"/>
                    <a:pt x="458" y="575"/>
                    <a:pt x="458" y="575"/>
                  </a:cubicBezTo>
                  <a:cubicBezTo>
                    <a:pt x="551" y="522"/>
                    <a:pt x="614" y="422"/>
                    <a:pt x="614" y="307"/>
                  </a:cubicBezTo>
                  <a:cubicBezTo>
                    <a:pt x="614" y="138"/>
                    <a:pt x="477" y="0"/>
                    <a:pt x="30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0" name="Freeform 63"/>
            <p:cNvSpPr>
              <a:spLocks/>
            </p:cNvSpPr>
            <p:nvPr/>
          </p:nvSpPr>
          <p:spPr bwMode="auto">
            <a:xfrm>
              <a:off x="5863054" y="2068463"/>
              <a:ext cx="977566" cy="1144534"/>
            </a:xfrm>
            <a:custGeom>
              <a:avLst/>
              <a:gdLst>
                <a:gd name="T0" fmla="*/ 614 w 614"/>
                <a:gd name="T1" fmla="*/ 307 h 719"/>
                <a:gd name="T2" fmla="*/ 307 w 614"/>
                <a:gd name="T3" fmla="*/ 0 h 719"/>
                <a:gd name="T4" fmla="*/ 0 w 614"/>
                <a:gd name="T5" fmla="*/ 307 h 719"/>
                <a:gd name="T6" fmla="*/ 307 w 614"/>
                <a:gd name="T7" fmla="*/ 614 h 719"/>
                <a:gd name="T8" fmla="*/ 321 w 614"/>
                <a:gd name="T9" fmla="*/ 614 h 719"/>
                <a:gd name="T10" fmla="*/ 445 w 614"/>
                <a:gd name="T11" fmla="*/ 719 h 719"/>
                <a:gd name="T12" fmla="*/ 458 w 614"/>
                <a:gd name="T13" fmla="*/ 575 h 719"/>
                <a:gd name="T14" fmla="*/ 614 w 614"/>
                <a:gd name="T15" fmla="*/ 307 h 7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4" h="719">
                  <a:moveTo>
                    <a:pt x="614" y="307"/>
                  </a:moveTo>
                  <a:cubicBezTo>
                    <a:pt x="614" y="138"/>
                    <a:pt x="477" y="0"/>
                    <a:pt x="307" y="0"/>
                  </a:cubicBezTo>
                  <a:cubicBezTo>
                    <a:pt x="137" y="0"/>
                    <a:pt x="0" y="138"/>
                    <a:pt x="0" y="307"/>
                  </a:cubicBezTo>
                  <a:cubicBezTo>
                    <a:pt x="0" y="477"/>
                    <a:pt x="137" y="614"/>
                    <a:pt x="307" y="614"/>
                  </a:cubicBezTo>
                  <a:cubicBezTo>
                    <a:pt x="312" y="614"/>
                    <a:pt x="316" y="614"/>
                    <a:pt x="321" y="614"/>
                  </a:cubicBezTo>
                  <a:cubicBezTo>
                    <a:pt x="445" y="719"/>
                    <a:pt x="445" y="719"/>
                    <a:pt x="445" y="719"/>
                  </a:cubicBezTo>
                  <a:cubicBezTo>
                    <a:pt x="458" y="575"/>
                    <a:pt x="458" y="575"/>
                    <a:pt x="458" y="575"/>
                  </a:cubicBezTo>
                  <a:cubicBezTo>
                    <a:pt x="551" y="522"/>
                    <a:pt x="614" y="422"/>
                    <a:pt x="614" y="307"/>
                  </a:cubicBez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1" name="Freeform 92"/>
            <p:cNvSpPr>
              <a:spLocks noEditPoints="1"/>
            </p:cNvSpPr>
            <p:nvPr/>
          </p:nvSpPr>
          <p:spPr bwMode="auto">
            <a:xfrm>
              <a:off x="6063684" y="2215232"/>
              <a:ext cx="486763" cy="555436"/>
            </a:xfrm>
            <a:custGeom>
              <a:avLst/>
              <a:gdLst>
                <a:gd name="T0" fmla="*/ 0 w 723"/>
                <a:gd name="T1" fmla="*/ 338 h 825"/>
                <a:gd name="T2" fmla="*/ 305 w 723"/>
                <a:gd name="T3" fmla="*/ 825 h 825"/>
                <a:gd name="T4" fmla="*/ 723 w 723"/>
                <a:gd name="T5" fmla="*/ 0 h 825"/>
                <a:gd name="T6" fmla="*/ 0 w 723"/>
                <a:gd name="T7" fmla="*/ 338 h 825"/>
                <a:gd name="T8" fmla="*/ 198 w 723"/>
                <a:gd name="T9" fmla="*/ 383 h 825"/>
                <a:gd name="T10" fmla="*/ 482 w 723"/>
                <a:gd name="T11" fmla="*/ 250 h 825"/>
                <a:gd name="T12" fmla="*/ 319 w 723"/>
                <a:gd name="T13" fmla="*/ 574 h 825"/>
                <a:gd name="T14" fmla="*/ 198 w 723"/>
                <a:gd name="T15" fmla="*/ 383 h 8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3" h="825">
                  <a:moveTo>
                    <a:pt x="0" y="338"/>
                  </a:moveTo>
                  <a:lnTo>
                    <a:pt x="305" y="825"/>
                  </a:lnTo>
                  <a:lnTo>
                    <a:pt x="723" y="0"/>
                  </a:lnTo>
                  <a:lnTo>
                    <a:pt x="0" y="338"/>
                  </a:lnTo>
                  <a:close/>
                  <a:moveTo>
                    <a:pt x="198" y="383"/>
                  </a:moveTo>
                  <a:lnTo>
                    <a:pt x="482" y="250"/>
                  </a:lnTo>
                  <a:lnTo>
                    <a:pt x="319" y="574"/>
                  </a:lnTo>
                  <a:lnTo>
                    <a:pt x="198" y="383"/>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2" name="Freeform 93"/>
            <p:cNvSpPr>
              <a:spLocks/>
            </p:cNvSpPr>
            <p:nvPr/>
          </p:nvSpPr>
          <p:spPr bwMode="auto">
            <a:xfrm>
              <a:off x="6383480" y="2531662"/>
              <a:ext cx="200630" cy="207363"/>
            </a:xfrm>
            <a:custGeom>
              <a:avLst/>
              <a:gdLst>
                <a:gd name="T0" fmla="*/ 0 w 298"/>
                <a:gd name="T1" fmla="*/ 194 h 308"/>
                <a:gd name="T2" fmla="*/ 184 w 298"/>
                <a:gd name="T3" fmla="*/ 0 h 308"/>
                <a:gd name="T4" fmla="*/ 298 w 298"/>
                <a:gd name="T5" fmla="*/ 116 h 308"/>
                <a:gd name="T6" fmla="*/ 113 w 298"/>
                <a:gd name="T7" fmla="*/ 308 h 308"/>
                <a:gd name="T8" fmla="*/ 0 w 298"/>
                <a:gd name="T9" fmla="*/ 194 h 308"/>
              </a:gdLst>
              <a:ahLst/>
              <a:cxnLst>
                <a:cxn ang="0">
                  <a:pos x="T0" y="T1"/>
                </a:cxn>
                <a:cxn ang="0">
                  <a:pos x="T2" y="T3"/>
                </a:cxn>
                <a:cxn ang="0">
                  <a:pos x="T4" y="T5"/>
                </a:cxn>
                <a:cxn ang="0">
                  <a:pos x="T6" y="T7"/>
                </a:cxn>
                <a:cxn ang="0">
                  <a:pos x="T8" y="T9"/>
                </a:cxn>
              </a:cxnLst>
              <a:rect l="0" t="0" r="r" b="b"/>
              <a:pathLst>
                <a:path w="298" h="308">
                  <a:moveTo>
                    <a:pt x="0" y="194"/>
                  </a:moveTo>
                  <a:lnTo>
                    <a:pt x="184" y="0"/>
                  </a:lnTo>
                  <a:lnTo>
                    <a:pt x="298" y="116"/>
                  </a:lnTo>
                  <a:lnTo>
                    <a:pt x="113" y="308"/>
                  </a:lnTo>
                  <a:lnTo>
                    <a:pt x="0" y="194"/>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3" name="Freeform 94"/>
            <p:cNvSpPr>
              <a:spLocks/>
            </p:cNvSpPr>
            <p:nvPr/>
          </p:nvSpPr>
          <p:spPr bwMode="auto">
            <a:xfrm>
              <a:off x="6351837" y="2675066"/>
              <a:ext cx="94929" cy="87523"/>
            </a:xfrm>
            <a:custGeom>
              <a:avLst/>
              <a:gdLst>
                <a:gd name="T0" fmla="*/ 16 w 60"/>
                <a:gd name="T1" fmla="*/ 0 h 55"/>
                <a:gd name="T2" fmla="*/ 60 w 60"/>
                <a:gd name="T3" fmla="*/ 45 h 55"/>
                <a:gd name="T4" fmla="*/ 0 w 60"/>
                <a:gd name="T5" fmla="*/ 55 h 55"/>
                <a:gd name="T6" fmla="*/ 16 w 60"/>
                <a:gd name="T7" fmla="*/ 0 h 55"/>
              </a:gdLst>
              <a:ahLst/>
              <a:cxnLst>
                <a:cxn ang="0">
                  <a:pos x="T0" y="T1"/>
                </a:cxn>
                <a:cxn ang="0">
                  <a:pos x="T2" y="T3"/>
                </a:cxn>
                <a:cxn ang="0">
                  <a:pos x="T4" y="T5"/>
                </a:cxn>
                <a:cxn ang="0">
                  <a:pos x="T6" y="T7"/>
                </a:cxn>
              </a:cxnLst>
              <a:rect l="0" t="0" r="r" b="b"/>
              <a:pathLst>
                <a:path w="60" h="55">
                  <a:moveTo>
                    <a:pt x="16" y="0"/>
                  </a:moveTo>
                  <a:cubicBezTo>
                    <a:pt x="17" y="1"/>
                    <a:pt x="60" y="45"/>
                    <a:pt x="60" y="45"/>
                  </a:cubicBezTo>
                  <a:cubicBezTo>
                    <a:pt x="0" y="55"/>
                    <a:pt x="0" y="55"/>
                    <a:pt x="0" y="55"/>
                  </a:cubicBezTo>
                  <a:lnTo>
                    <a:pt x="16" y="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5"/>
            <p:cNvSpPr>
              <a:spLocks/>
            </p:cNvSpPr>
            <p:nvPr/>
          </p:nvSpPr>
          <p:spPr bwMode="auto">
            <a:xfrm>
              <a:off x="6502646" y="2476455"/>
              <a:ext cx="135324" cy="133305"/>
            </a:xfrm>
            <a:custGeom>
              <a:avLst/>
              <a:gdLst>
                <a:gd name="T0" fmla="*/ 156 w 201"/>
                <a:gd name="T1" fmla="*/ 198 h 198"/>
                <a:gd name="T2" fmla="*/ 0 w 201"/>
                <a:gd name="T3" fmla="*/ 44 h 198"/>
                <a:gd name="T4" fmla="*/ 45 w 201"/>
                <a:gd name="T5" fmla="*/ 0 h 198"/>
                <a:gd name="T6" fmla="*/ 201 w 201"/>
                <a:gd name="T7" fmla="*/ 153 h 198"/>
                <a:gd name="T8" fmla="*/ 156 w 201"/>
                <a:gd name="T9" fmla="*/ 198 h 198"/>
              </a:gdLst>
              <a:ahLst/>
              <a:cxnLst>
                <a:cxn ang="0">
                  <a:pos x="T0" y="T1"/>
                </a:cxn>
                <a:cxn ang="0">
                  <a:pos x="T2" y="T3"/>
                </a:cxn>
                <a:cxn ang="0">
                  <a:pos x="T4" y="T5"/>
                </a:cxn>
                <a:cxn ang="0">
                  <a:pos x="T6" y="T7"/>
                </a:cxn>
                <a:cxn ang="0">
                  <a:pos x="T8" y="T9"/>
                </a:cxn>
              </a:cxnLst>
              <a:rect l="0" t="0" r="r" b="b"/>
              <a:pathLst>
                <a:path w="201" h="198">
                  <a:moveTo>
                    <a:pt x="156" y="198"/>
                  </a:moveTo>
                  <a:lnTo>
                    <a:pt x="0" y="44"/>
                  </a:lnTo>
                  <a:lnTo>
                    <a:pt x="45" y="0"/>
                  </a:lnTo>
                  <a:lnTo>
                    <a:pt x="201" y="153"/>
                  </a:lnTo>
                  <a:lnTo>
                    <a:pt x="156" y="198"/>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75" name="Rectangle 96"/>
            <p:cNvSpPr>
              <a:spLocks noChangeArrowheads="1"/>
            </p:cNvSpPr>
            <p:nvPr/>
          </p:nvSpPr>
          <p:spPr bwMode="auto">
            <a:xfrm>
              <a:off x="6200355" y="2799618"/>
              <a:ext cx="311717" cy="31643"/>
            </a:xfrm>
            <a:prstGeom prst="rect">
              <a:avLst/>
            </a:pr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0" name="Group 8"/>
          <p:cNvGrpSpPr/>
          <p:nvPr/>
        </p:nvGrpSpPr>
        <p:grpSpPr>
          <a:xfrm>
            <a:off x="4341823" y="3477037"/>
            <a:ext cx="1025872" cy="1172840"/>
            <a:chOff x="4098452" y="4268661"/>
            <a:chExt cx="972853" cy="1059703"/>
          </a:xfrm>
        </p:grpSpPr>
        <p:sp>
          <p:nvSpPr>
            <p:cNvPr id="162" name="Freeform 60"/>
            <p:cNvSpPr>
              <a:spLocks noEditPoints="1"/>
            </p:cNvSpPr>
            <p:nvPr/>
          </p:nvSpPr>
          <p:spPr bwMode="auto">
            <a:xfrm>
              <a:off x="4354962" y="4408698"/>
              <a:ext cx="334608" cy="624108"/>
            </a:xfrm>
            <a:custGeom>
              <a:avLst/>
              <a:gdLst>
                <a:gd name="T0" fmla="*/ 210 w 210"/>
                <a:gd name="T1" fmla="*/ 261 h 392"/>
                <a:gd name="T2" fmla="*/ 204 w 210"/>
                <a:gd name="T3" fmla="*/ 290 h 392"/>
                <a:gd name="T4" fmla="*/ 187 w 210"/>
                <a:gd name="T5" fmla="*/ 318 h 392"/>
                <a:gd name="T6" fmla="*/ 159 w 210"/>
                <a:gd name="T7" fmla="*/ 341 h 392"/>
                <a:gd name="T8" fmla="*/ 123 w 210"/>
                <a:gd name="T9" fmla="*/ 355 h 392"/>
                <a:gd name="T10" fmla="*/ 123 w 210"/>
                <a:gd name="T11" fmla="*/ 392 h 392"/>
                <a:gd name="T12" fmla="*/ 96 w 210"/>
                <a:gd name="T13" fmla="*/ 392 h 392"/>
                <a:gd name="T14" fmla="*/ 96 w 210"/>
                <a:gd name="T15" fmla="*/ 358 h 392"/>
                <a:gd name="T16" fmla="*/ 94 w 210"/>
                <a:gd name="T17" fmla="*/ 358 h 392"/>
                <a:gd name="T18" fmla="*/ 91 w 210"/>
                <a:gd name="T19" fmla="*/ 358 h 392"/>
                <a:gd name="T20" fmla="*/ 64 w 210"/>
                <a:gd name="T21" fmla="*/ 357 h 392"/>
                <a:gd name="T22" fmla="*/ 41 w 210"/>
                <a:gd name="T23" fmla="*/ 352 h 392"/>
                <a:gd name="T24" fmla="*/ 20 w 210"/>
                <a:gd name="T25" fmla="*/ 345 h 392"/>
                <a:gd name="T26" fmla="*/ 0 w 210"/>
                <a:gd name="T27" fmla="*/ 335 h 392"/>
                <a:gd name="T28" fmla="*/ 15 w 210"/>
                <a:gd name="T29" fmla="*/ 288 h 392"/>
                <a:gd name="T30" fmla="*/ 31 w 210"/>
                <a:gd name="T31" fmla="*/ 297 h 392"/>
                <a:gd name="T32" fmla="*/ 51 w 210"/>
                <a:gd name="T33" fmla="*/ 306 h 392"/>
                <a:gd name="T34" fmla="*/ 74 w 210"/>
                <a:gd name="T35" fmla="*/ 314 h 392"/>
                <a:gd name="T36" fmla="*/ 96 w 210"/>
                <a:gd name="T37" fmla="*/ 318 h 392"/>
                <a:gd name="T38" fmla="*/ 96 w 210"/>
                <a:gd name="T39" fmla="*/ 219 h 392"/>
                <a:gd name="T40" fmla="*/ 66 w 210"/>
                <a:gd name="T41" fmla="*/ 206 h 392"/>
                <a:gd name="T42" fmla="*/ 39 w 210"/>
                <a:gd name="T43" fmla="*/ 188 h 392"/>
                <a:gd name="T44" fmla="*/ 19 w 210"/>
                <a:gd name="T45" fmla="*/ 160 h 392"/>
                <a:gd name="T46" fmla="*/ 11 w 210"/>
                <a:gd name="T47" fmla="*/ 119 h 392"/>
                <a:gd name="T48" fmla="*/ 17 w 210"/>
                <a:gd name="T49" fmla="*/ 94 h 392"/>
                <a:gd name="T50" fmla="*/ 33 w 210"/>
                <a:gd name="T51" fmla="*/ 69 h 392"/>
                <a:gd name="T52" fmla="*/ 60 w 210"/>
                <a:gd name="T53" fmla="*/ 48 h 392"/>
                <a:gd name="T54" fmla="*/ 96 w 210"/>
                <a:gd name="T55" fmla="*/ 35 h 392"/>
                <a:gd name="T56" fmla="*/ 96 w 210"/>
                <a:gd name="T57" fmla="*/ 0 h 392"/>
                <a:gd name="T58" fmla="*/ 123 w 210"/>
                <a:gd name="T59" fmla="*/ 0 h 392"/>
                <a:gd name="T60" fmla="*/ 123 w 210"/>
                <a:gd name="T61" fmla="*/ 32 h 392"/>
                <a:gd name="T62" fmla="*/ 123 w 210"/>
                <a:gd name="T63" fmla="*/ 32 h 392"/>
                <a:gd name="T64" fmla="*/ 161 w 210"/>
                <a:gd name="T65" fmla="*/ 34 h 392"/>
                <a:gd name="T66" fmla="*/ 196 w 210"/>
                <a:gd name="T67" fmla="*/ 40 h 392"/>
                <a:gd name="T68" fmla="*/ 187 w 210"/>
                <a:gd name="T69" fmla="*/ 87 h 392"/>
                <a:gd name="T70" fmla="*/ 155 w 210"/>
                <a:gd name="T71" fmla="*/ 77 h 392"/>
                <a:gd name="T72" fmla="*/ 123 w 210"/>
                <a:gd name="T73" fmla="*/ 72 h 392"/>
                <a:gd name="T74" fmla="*/ 123 w 210"/>
                <a:gd name="T75" fmla="*/ 159 h 392"/>
                <a:gd name="T76" fmla="*/ 153 w 210"/>
                <a:gd name="T77" fmla="*/ 172 h 392"/>
                <a:gd name="T78" fmla="*/ 181 w 210"/>
                <a:gd name="T79" fmla="*/ 191 h 392"/>
                <a:gd name="T80" fmla="*/ 202 w 210"/>
                <a:gd name="T81" fmla="*/ 219 h 392"/>
                <a:gd name="T82" fmla="*/ 210 w 210"/>
                <a:gd name="T83" fmla="*/ 261 h 392"/>
                <a:gd name="T84" fmla="*/ 65 w 210"/>
                <a:gd name="T85" fmla="*/ 110 h 392"/>
                <a:gd name="T86" fmla="*/ 74 w 210"/>
                <a:gd name="T87" fmla="*/ 133 h 392"/>
                <a:gd name="T88" fmla="*/ 96 w 210"/>
                <a:gd name="T89" fmla="*/ 148 h 392"/>
                <a:gd name="T90" fmla="*/ 96 w 210"/>
                <a:gd name="T91" fmla="*/ 73 h 392"/>
                <a:gd name="T92" fmla="*/ 77 w 210"/>
                <a:gd name="T93" fmla="*/ 79 h 392"/>
                <a:gd name="T94" fmla="*/ 68 w 210"/>
                <a:gd name="T95" fmla="*/ 90 h 392"/>
                <a:gd name="T96" fmla="*/ 65 w 210"/>
                <a:gd name="T97" fmla="*/ 110 h 392"/>
                <a:gd name="T98" fmla="*/ 155 w 210"/>
                <a:gd name="T99" fmla="*/ 269 h 392"/>
                <a:gd name="T100" fmla="*/ 146 w 210"/>
                <a:gd name="T101" fmla="*/ 246 h 392"/>
                <a:gd name="T102" fmla="*/ 123 w 210"/>
                <a:gd name="T103" fmla="*/ 230 h 392"/>
                <a:gd name="T104" fmla="*/ 123 w 210"/>
                <a:gd name="T105" fmla="*/ 316 h 392"/>
                <a:gd name="T106" fmla="*/ 132 w 210"/>
                <a:gd name="T107" fmla="*/ 314 h 392"/>
                <a:gd name="T108" fmla="*/ 140 w 210"/>
                <a:gd name="T109" fmla="*/ 311 h 392"/>
                <a:gd name="T110" fmla="*/ 151 w 210"/>
                <a:gd name="T111" fmla="*/ 298 h 392"/>
                <a:gd name="T112" fmla="*/ 155 w 210"/>
                <a:gd name="T113" fmla="*/ 269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210" y="261"/>
                  </a:moveTo>
                  <a:cubicBezTo>
                    <a:pt x="210" y="271"/>
                    <a:pt x="208" y="281"/>
                    <a:pt x="204" y="290"/>
                  </a:cubicBezTo>
                  <a:cubicBezTo>
                    <a:pt x="200" y="300"/>
                    <a:pt x="194" y="310"/>
                    <a:pt x="187" y="318"/>
                  </a:cubicBezTo>
                  <a:cubicBezTo>
                    <a:pt x="179" y="327"/>
                    <a:pt x="170" y="334"/>
                    <a:pt x="159" y="341"/>
                  </a:cubicBezTo>
                  <a:cubicBezTo>
                    <a:pt x="148" y="347"/>
                    <a:pt x="136" y="352"/>
                    <a:pt x="123" y="355"/>
                  </a:cubicBezTo>
                  <a:cubicBezTo>
                    <a:pt x="123" y="392"/>
                    <a:pt x="123" y="392"/>
                    <a:pt x="123" y="392"/>
                  </a:cubicBezTo>
                  <a:cubicBezTo>
                    <a:pt x="96" y="392"/>
                    <a:pt x="96" y="392"/>
                    <a:pt x="96" y="392"/>
                  </a:cubicBezTo>
                  <a:cubicBezTo>
                    <a:pt x="96" y="358"/>
                    <a:pt x="96" y="358"/>
                    <a:pt x="96" y="358"/>
                  </a:cubicBezTo>
                  <a:cubicBezTo>
                    <a:pt x="95" y="358"/>
                    <a:pt x="94" y="358"/>
                    <a:pt x="94" y="358"/>
                  </a:cubicBezTo>
                  <a:cubicBezTo>
                    <a:pt x="93" y="358"/>
                    <a:pt x="92" y="358"/>
                    <a:pt x="91" y="358"/>
                  </a:cubicBezTo>
                  <a:cubicBezTo>
                    <a:pt x="82" y="358"/>
                    <a:pt x="73" y="358"/>
                    <a:pt x="64" y="357"/>
                  </a:cubicBezTo>
                  <a:cubicBezTo>
                    <a:pt x="56" y="356"/>
                    <a:pt x="48" y="354"/>
                    <a:pt x="41" y="352"/>
                  </a:cubicBezTo>
                  <a:cubicBezTo>
                    <a:pt x="34" y="350"/>
                    <a:pt x="27" y="348"/>
                    <a:pt x="20" y="345"/>
                  </a:cubicBezTo>
                  <a:cubicBezTo>
                    <a:pt x="13" y="342"/>
                    <a:pt x="7" y="339"/>
                    <a:pt x="0" y="335"/>
                  </a:cubicBezTo>
                  <a:cubicBezTo>
                    <a:pt x="15" y="288"/>
                    <a:pt x="15" y="288"/>
                    <a:pt x="15" y="288"/>
                  </a:cubicBezTo>
                  <a:cubicBezTo>
                    <a:pt x="19" y="291"/>
                    <a:pt x="25" y="294"/>
                    <a:pt x="31" y="297"/>
                  </a:cubicBezTo>
                  <a:cubicBezTo>
                    <a:pt x="37" y="301"/>
                    <a:pt x="44" y="304"/>
                    <a:pt x="51" y="306"/>
                  </a:cubicBezTo>
                  <a:cubicBezTo>
                    <a:pt x="59" y="309"/>
                    <a:pt x="66" y="312"/>
                    <a:pt x="74" y="314"/>
                  </a:cubicBezTo>
                  <a:cubicBezTo>
                    <a:pt x="82" y="316"/>
                    <a:pt x="89" y="317"/>
                    <a:pt x="96" y="318"/>
                  </a:cubicBezTo>
                  <a:cubicBezTo>
                    <a:pt x="96" y="219"/>
                    <a:pt x="96" y="219"/>
                    <a:pt x="96" y="219"/>
                  </a:cubicBezTo>
                  <a:cubicBezTo>
                    <a:pt x="86" y="215"/>
                    <a:pt x="76" y="211"/>
                    <a:pt x="66" y="206"/>
                  </a:cubicBezTo>
                  <a:cubicBezTo>
                    <a:pt x="56" y="201"/>
                    <a:pt x="47" y="195"/>
                    <a:pt x="39" y="188"/>
                  </a:cubicBezTo>
                  <a:cubicBezTo>
                    <a:pt x="30" y="180"/>
                    <a:pt x="24" y="171"/>
                    <a:pt x="19" y="160"/>
                  </a:cubicBezTo>
                  <a:cubicBezTo>
                    <a:pt x="13" y="149"/>
                    <a:pt x="11" y="136"/>
                    <a:pt x="11" y="119"/>
                  </a:cubicBezTo>
                  <a:cubicBezTo>
                    <a:pt x="11" y="111"/>
                    <a:pt x="13" y="103"/>
                    <a:pt x="17" y="94"/>
                  </a:cubicBezTo>
                  <a:cubicBezTo>
                    <a:pt x="21" y="85"/>
                    <a:pt x="26" y="77"/>
                    <a:pt x="33" y="69"/>
                  </a:cubicBezTo>
                  <a:cubicBezTo>
                    <a:pt x="41" y="61"/>
                    <a:pt x="50" y="54"/>
                    <a:pt x="60" y="48"/>
                  </a:cubicBezTo>
                  <a:cubicBezTo>
                    <a:pt x="71" y="42"/>
                    <a:pt x="83" y="37"/>
                    <a:pt x="96" y="35"/>
                  </a:cubicBezTo>
                  <a:cubicBezTo>
                    <a:pt x="96" y="0"/>
                    <a:pt x="96" y="0"/>
                    <a:pt x="96" y="0"/>
                  </a:cubicBezTo>
                  <a:cubicBezTo>
                    <a:pt x="123" y="0"/>
                    <a:pt x="123" y="0"/>
                    <a:pt x="123" y="0"/>
                  </a:cubicBezTo>
                  <a:cubicBezTo>
                    <a:pt x="123" y="32"/>
                    <a:pt x="123" y="32"/>
                    <a:pt x="123" y="32"/>
                  </a:cubicBezTo>
                  <a:cubicBezTo>
                    <a:pt x="123" y="32"/>
                    <a:pt x="123" y="32"/>
                    <a:pt x="123" y="32"/>
                  </a:cubicBezTo>
                  <a:cubicBezTo>
                    <a:pt x="137" y="32"/>
                    <a:pt x="149" y="33"/>
                    <a:pt x="161" y="34"/>
                  </a:cubicBezTo>
                  <a:cubicBezTo>
                    <a:pt x="172" y="36"/>
                    <a:pt x="184" y="38"/>
                    <a:pt x="196" y="40"/>
                  </a:cubicBezTo>
                  <a:cubicBezTo>
                    <a:pt x="187" y="87"/>
                    <a:pt x="187" y="87"/>
                    <a:pt x="187" y="87"/>
                  </a:cubicBezTo>
                  <a:cubicBezTo>
                    <a:pt x="176" y="83"/>
                    <a:pt x="166" y="80"/>
                    <a:pt x="155" y="77"/>
                  </a:cubicBezTo>
                  <a:cubicBezTo>
                    <a:pt x="143" y="74"/>
                    <a:pt x="133" y="73"/>
                    <a:pt x="123" y="72"/>
                  </a:cubicBezTo>
                  <a:cubicBezTo>
                    <a:pt x="123" y="159"/>
                    <a:pt x="123" y="159"/>
                    <a:pt x="123" y="159"/>
                  </a:cubicBezTo>
                  <a:cubicBezTo>
                    <a:pt x="132" y="163"/>
                    <a:pt x="143" y="168"/>
                    <a:pt x="153" y="172"/>
                  </a:cubicBezTo>
                  <a:cubicBezTo>
                    <a:pt x="163" y="177"/>
                    <a:pt x="173" y="183"/>
                    <a:pt x="181" y="191"/>
                  </a:cubicBezTo>
                  <a:cubicBezTo>
                    <a:pt x="190" y="198"/>
                    <a:pt x="197" y="208"/>
                    <a:pt x="202" y="219"/>
                  </a:cubicBezTo>
                  <a:cubicBezTo>
                    <a:pt x="207" y="230"/>
                    <a:pt x="210" y="244"/>
                    <a:pt x="210" y="261"/>
                  </a:cubicBezTo>
                  <a:moveTo>
                    <a:pt x="65" y="110"/>
                  </a:moveTo>
                  <a:cubicBezTo>
                    <a:pt x="65" y="119"/>
                    <a:pt x="68" y="127"/>
                    <a:pt x="74" y="133"/>
                  </a:cubicBezTo>
                  <a:cubicBezTo>
                    <a:pt x="80" y="139"/>
                    <a:pt x="87" y="144"/>
                    <a:pt x="96" y="148"/>
                  </a:cubicBezTo>
                  <a:cubicBezTo>
                    <a:pt x="96" y="73"/>
                    <a:pt x="96" y="73"/>
                    <a:pt x="96" y="73"/>
                  </a:cubicBezTo>
                  <a:cubicBezTo>
                    <a:pt x="88" y="74"/>
                    <a:pt x="82" y="76"/>
                    <a:pt x="77" y="79"/>
                  </a:cubicBezTo>
                  <a:cubicBezTo>
                    <a:pt x="73" y="81"/>
                    <a:pt x="70" y="85"/>
                    <a:pt x="68" y="90"/>
                  </a:cubicBezTo>
                  <a:cubicBezTo>
                    <a:pt x="66" y="95"/>
                    <a:pt x="65" y="102"/>
                    <a:pt x="65" y="110"/>
                  </a:cubicBezTo>
                  <a:moveTo>
                    <a:pt x="155" y="269"/>
                  </a:moveTo>
                  <a:cubicBezTo>
                    <a:pt x="155" y="260"/>
                    <a:pt x="152" y="252"/>
                    <a:pt x="146" y="246"/>
                  </a:cubicBezTo>
                  <a:cubicBezTo>
                    <a:pt x="140" y="240"/>
                    <a:pt x="132" y="235"/>
                    <a:pt x="123" y="230"/>
                  </a:cubicBezTo>
                  <a:cubicBezTo>
                    <a:pt x="123" y="316"/>
                    <a:pt x="123" y="316"/>
                    <a:pt x="123" y="316"/>
                  </a:cubicBezTo>
                  <a:cubicBezTo>
                    <a:pt x="126" y="316"/>
                    <a:pt x="129" y="315"/>
                    <a:pt x="132" y="314"/>
                  </a:cubicBezTo>
                  <a:cubicBezTo>
                    <a:pt x="134" y="313"/>
                    <a:pt x="137" y="312"/>
                    <a:pt x="140" y="311"/>
                  </a:cubicBezTo>
                  <a:cubicBezTo>
                    <a:pt x="144" y="309"/>
                    <a:pt x="148" y="305"/>
                    <a:pt x="151" y="298"/>
                  </a:cubicBezTo>
                  <a:cubicBezTo>
                    <a:pt x="154" y="290"/>
                    <a:pt x="155" y="281"/>
                    <a:pt x="155" y="269"/>
                  </a:cubicBezTo>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3" name="Freeform 64"/>
            <p:cNvSpPr>
              <a:spLocks noEditPoints="1"/>
            </p:cNvSpPr>
            <p:nvPr/>
          </p:nvSpPr>
          <p:spPr bwMode="auto">
            <a:xfrm>
              <a:off x="4183282" y="4288858"/>
              <a:ext cx="888023" cy="1039506"/>
            </a:xfrm>
            <a:custGeom>
              <a:avLst/>
              <a:gdLst>
                <a:gd name="T0" fmla="*/ 231 w 558"/>
                <a:gd name="T1" fmla="*/ 391 h 653"/>
                <a:gd name="T2" fmla="*/ 248 w 558"/>
                <a:gd name="T3" fmla="*/ 386 h 653"/>
                <a:gd name="T4" fmla="*/ 263 w 558"/>
                <a:gd name="T5" fmla="*/ 344 h 653"/>
                <a:gd name="T6" fmla="*/ 231 w 558"/>
                <a:gd name="T7" fmla="*/ 305 h 653"/>
                <a:gd name="T8" fmla="*/ 185 w 558"/>
                <a:gd name="T9" fmla="*/ 154 h 653"/>
                <a:gd name="T10" fmla="*/ 173 w 558"/>
                <a:gd name="T11" fmla="*/ 185 h 653"/>
                <a:gd name="T12" fmla="*/ 204 w 558"/>
                <a:gd name="T13" fmla="*/ 223 h 653"/>
                <a:gd name="T14" fmla="*/ 204 w 558"/>
                <a:gd name="T15" fmla="*/ 393 h 653"/>
                <a:gd name="T16" fmla="*/ 174 w 558"/>
                <a:gd name="T17" fmla="*/ 281 h 653"/>
                <a:gd name="T18" fmla="*/ 127 w 558"/>
                <a:gd name="T19" fmla="*/ 235 h 653"/>
                <a:gd name="T20" fmla="*/ 125 w 558"/>
                <a:gd name="T21" fmla="*/ 169 h 653"/>
                <a:gd name="T22" fmla="*/ 168 w 558"/>
                <a:gd name="T23" fmla="*/ 123 h 653"/>
                <a:gd name="T24" fmla="*/ 204 w 558"/>
                <a:gd name="T25" fmla="*/ 75 h 653"/>
                <a:gd name="T26" fmla="*/ 231 w 558"/>
                <a:gd name="T27" fmla="*/ 107 h 653"/>
                <a:gd name="T28" fmla="*/ 269 w 558"/>
                <a:gd name="T29" fmla="*/ 109 h 653"/>
                <a:gd name="T30" fmla="*/ 295 w 558"/>
                <a:gd name="T31" fmla="*/ 162 h 653"/>
                <a:gd name="T32" fmla="*/ 231 w 558"/>
                <a:gd name="T33" fmla="*/ 147 h 653"/>
                <a:gd name="T34" fmla="*/ 261 w 558"/>
                <a:gd name="T35" fmla="*/ 247 h 653"/>
                <a:gd name="T36" fmla="*/ 310 w 558"/>
                <a:gd name="T37" fmla="*/ 294 h 653"/>
                <a:gd name="T38" fmla="*/ 312 w 558"/>
                <a:gd name="T39" fmla="*/ 365 h 653"/>
                <a:gd name="T40" fmla="*/ 267 w 558"/>
                <a:gd name="T41" fmla="*/ 416 h 653"/>
                <a:gd name="T42" fmla="*/ 231 w 558"/>
                <a:gd name="T43" fmla="*/ 467 h 653"/>
                <a:gd name="T44" fmla="*/ 204 w 558"/>
                <a:gd name="T45" fmla="*/ 433 h 653"/>
                <a:gd name="T46" fmla="*/ 199 w 558"/>
                <a:gd name="T47" fmla="*/ 433 h 653"/>
                <a:gd name="T48" fmla="*/ 149 w 558"/>
                <a:gd name="T49" fmla="*/ 427 h 653"/>
                <a:gd name="T50" fmla="*/ 108 w 558"/>
                <a:gd name="T51" fmla="*/ 410 h 653"/>
                <a:gd name="T52" fmla="*/ 139 w 558"/>
                <a:gd name="T53" fmla="*/ 372 h 653"/>
                <a:gd name="T54" fmla="*/ 182 w 558"/>
                <a:gd name="T55" fmla="*/ 389 h 653"/>
                <a:gd name="T56" fmla="*/ 279 w 558"/>
                <a:gd name="T57" fmla="*/ 0 h 653"/>
                <a:gd name="T58" fmla="*/ 279 w 558"/>
                <a:gd name="T59" fmla="*/ 558 h 653"/>
                <a:gd name="T60" fmla="*/ 405 w 558"/>
                <a:gd name="T61" fmla="*/ 653 h 653"/>
                <a:gd name="T62" fmla="*/ 558 w 558"/>
                <a:gd name="T63" fmla="*/ 279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8" h="653">
                  <a:moveTo>
                    <a:pt x="231" y="305"/>
                  </a:moveTo>
                  <a:cubicBezTo>
                    <a:pt x="231" y="391"/>
                    <a:pt x="231" y="391"/>
                    <a:pt x="231" y="391"/>
                  </a:cubicBezTo>
                  <a:cubicBezTo>
                    <a:pt x="234" y="391"/>
                    <a:pt x="237" y="390"/>
                    <a:pt x="240" y="389"/>
                  </a:cubicBezTo>
                  <a:cubicBezTo>
                    <a:pt x="242" y="388"/>
                    <a:pt x="245" y="387"/>
                    <a:pt x="248" y="386"/>
                  </a:cubicBezTo>
                  <a:cubicBezTo>
                    <a:pt x="252" y="384"/>
                    <a:pt x="256" y="380"/>
                    <a:pt x="259" y="373"/>
                  </a:cubicBezTo>
                  <a:cubicBezTo>
                    <a:pt x="262" y="365"/>
                    <a:pt x="263" y="356"/>
                    <a:pt x="263" y="344"/>
                  </a:cubicBezTo>
                  <a:cubicBezTo>
                    <a:pt x="263" y="335"/>
                    <a:pt x="260" y="327"/>
                    <a:pt x="254" y="321"/>
                  </a:cubicBezTo>
                  <a:cubicBezTo>
                    <a:pt x="248" y="315"/>
                    <a:pt x="240" y="310"/>
                    <a:pt x="231" y="305"/>
                  </a:cubicBezTo>
                  <a:moveTo>
                    <a:pt x="204" y="148"/>
                  </a:moveTo>
                  <a:cubicBezTo>
                    <a:pt x="196" y="149"/>
                    <a:pt x="190" y="151"/>
                    <a:pt x="185" y="154"/>
                  </a:cubicBezTo>
                  <a:cubicBezTo>
                    <a:pt x="181" y="156"/>
                    <a:pt x="178" y="160"/>
                    <a:pt x="176" y="165"/>
                  </a:cubicBezTo>
                  <a:cubicBezTo>
                    <a:pt x="174" y="170"/>
                    <a:pt x="173" y="177"/>
                    <a:pt x="173" y="185"/>
                  </a:cubicBezTo>
                  <a:cubicBezTo>
                    <a:pt x="173" y="194"/>
                    <a:pt x="176" y="202"/>
                    <a:pt x="182" y="208"/>
                  </a:cubicBezTo>
                  <a:cubicBezTo>
                    <a:pt x="188" y="214"/>
                    <a:pt x="195" y="219"/>
                    <a:pt x="204" y="223"/>
                  </a:cubicBezTo>
                  <a:cubicBezTo>
                    <a:pt x="204" y="148"/>
                    <a:pt x="204" y="148"/>
                    <a:pt x="204" y="148"/>
                  </a:cubicBezTo>
                  <a:moveTo>
                    <a:pt x="204" y="393"/>
                  </a:moveTo>
                  <a:cubicBezTo>
                    <a:pt x="204" y="294"/>
                    <a:pt x="204" y="294"/>
                    <a:pt x="204" y="294"/>
                  </a:cubicBezTo>
                  <a:cubicBezTo>
                    <a:pt x="194" y="290"/>
                    <a:pt x="184" y="286"/>
                    <a:pt x="174" y="281"/>
                  </a:cubicBezTo>
                  <a:cubicBezTo>
                    <a:pt x="164" y="276"/>
                    <a:pt x="155" y="270"/>
                    <a:pt x="147" y="263"/>
                  </a:cubicBezTo>
                  <a:cubicBezTo>
                    <a:pt x="138" y="255"/>
                    <a:pt x="132" y="246"/>
                    <a:pt x="127" y="235"/>
                  </a:cubicBezTo>
                  <a:cubicBezTo>
                    <a:pt x="121" y="224"/>
                    <a:pt x="119" y="211"/>
                    <a:pt x="119" y="194"/>
                  </a:cubicBezTo>
                  <a:cubicBezTo>
                    <a:pt x="119" y="186"/>
                    <a:pt x="121" y="178"/>
                    <a:pt x="125" y="169"/>
                  </a:cubicBezTo>
                  <a:cubicBezTo>
                    <a:pt x="129" y="160"/>
                    <a:pt x="134" y="152"/>
                    <a:pt x="141" y="144"/>
                  </a:cubicBezTo>
                  <a:cubicBezTo>
                    <a:pt x="149" y="136"/>
                    <a:pt x="158" y="129"/>
                    <a:pt x="168" y="123"/>
                  </a:cubicBezTo>
                  <a:cubicBezTo>
                    <a:pt x="179" y="117"/>
                    <a:pt x="191" y="112"/>
                    <a:pt x="204" y="110"/>
                  </a:cubicBezTo>
                  <a:cubicBezTo>
                    <a:pt x="204" y="75"/>
                    <a:pt x="204" y="75"/>
                    <a:pt x="204" y="75"/>
                  </a:cubicBezTo>
                  <a:cubicBezTo>
                    <a:pt x="231" y="75"/>
                    <a:pt x="231" y="75"/>
                    <a:pt x="231" y="75"/>
                  </a:cubicBezTo>
                  <a:cubicBezTo>
                    <a:pt x="231" y="107"/>
                    <a:pt x="231" y="107"/>
                    <a:pt x="231" y="107"/>
                  </a:cubicBezTo>
                  <a:cubicBezTo>
                    <a:pt x="231" y="107"/>
                    <a:pt x="231" y="107"/>
                    <a:pt x="231" y="107"/>
                  </a:cubicBezTo>
                  <a:cubicBezTo>
                    <a:pt x="245" y="107"/>
                    <a:pt x="257" y="108"/>
                    <a:pt x="269" y="109"/>
                  </a:cubicBezTo>
                  <a:cubicBezTo>
                    <a:pt x="280" y="111"/>
                    <a:pt x="292" y="113"/>
                    <a:pt x="304" y="115"/>
                  </a:cubicBezTo>
                  <a:cubicBezTo>
                    <a:pt x="295" y="162"/>
                    <a:pt x="295" y="162"/>
                    <a:pt x="295" y="162"/>
                  </a:cubicBezTo>
                  <a:cubicBezTo>
                    <a:pt x="284" y="158"/>
                    <a:pt x="274" y="155"/>
                    <a:pt x="263" y="152"/>
                  </a:cubicBezTo>
                  <a:cubicBezTo>
                    <a:pt x="251" y="149"/>
                    <a:pt x="241" y="148"/>
                    <a:pt x="231" y="147"/>
                  </a:cubicBezTo>
                  <a:cubicBezTo>
                    <a:pt x="231" y="234"/>
                    <a:pt x="231" y="234"/>
                    <a:pt x="231" y="234"/>
                  </a:cubicBezTo>
                  <a:cubicBezTo>
                    <a:pt x="240" y="238"/>
                    <a:pt x="251" y="243"/>
                    <a:pt x="261" y="247"/>
                  </a:cubicBezTo>
                  <a:cubicBezTo>
                    <a:pt x="271" y="252"/>
                    <a:pt x="281" y="258"/>
                    <a:pt x="289" y="266"/>
                  </a:cubicBezTo>
                  <a:cubicBezTo>
                    <a:pt x="298" y="273"/>
                    <a:pt x="305" y="283"/>
                    <a:pt x="310" y="294"/>
                  </a:cubicBezTo>
                  <a:cubicBezTo>
                    <a:pt x="315" y="305"/>
                    <a:pt x="318" y="319"/>
                    <a:pt x="318" y="336"/>
                  </a:cubicBezTo>
                  <a:cubicBezTo>
                    <a:pt x="318" y="346"/>
                    <a:pt x="316" y="356"/>
                    <a:pt x="312" y="365"/>
                  </a:cubicBezTo>
                  <a:cubicBezTo>
                    <a:pt x="308" y="375"/>
                    <a:pt x="302" y="385"/>
                    <a:pt x="295" y="393"/>
                  </a:cubicBezTo>
                  <a:cubicBezTo>
                    <a:pt x="287" y="402"/>
                    <a:pt x="278" y="409"/>
                    <a:pt x="267" y="416"/>
                  </a:cubicBezTo>
                  <a:cubicBezTo>
                    <a:pt x="256" y="422"/>
                    <a:pt x="244" y="427"/>
                    <a:pt x="231" y="430"/>
                  </a:cubicBezTo>
                  <a:cubicBezTo>
                    <a:pt x="231" y="467"/>
                    <a:pt x="231" y="467"/>
                    <a:pt x="231" y="467"/>
                  </a:cubicBezTo>
                  <a:cubicBezTo>
                    <a:pt x="204" y="467"/>
                    <a:pt x="204" y="467"/>
                    <a:pt x="204" y="467"/>
                  </a:cubicBezTo>
                  <a:cubicBezTo>
                    <a:pt x="204" y="433"/>
                    <a:pt x="204" y="433"/>
                    <a:pt x="204" y="433"/>
                  </a:cubicBezTo>
                  <a:cubicBezTo>
                    <a:pt x="203" y="433"/>
                    <a:pt x="202" y="433"/>
                    <a:pt x="202" y="433"/>
                  </a:cubicBezTo>
                  <a:cubicBezTo>
                    <a:pt x="201" y="433"/>
                    <a:pt x="200" y="433"/>
                    <a:pt x="199" y="433"/>
                  </a:cubicBezTo>
                  <a:cubicBezTo>
                    <a:pt x="190" y="433"/>
                    <a:pt x="181" y="433"/>
                    <a:pt x="172" y="432"/>
                  </a:cubicBezTo>
                  <a:cubicBezTo>
                    <a:pt x="164" y="431"/>
                    <a:pt x="156" y="429"/>
                    <a:pt x="149" y="427"/>
                  </a:cubicBezTo>
                  <a:cubicBezTo>
                    <a:pt x="142" y="425"/>
                    <a:pt x="135" y="423"/>
                    <a:pt x="128" y="420"/>
                  </a:cubicBezTo>
                  <a:cubicBezTo>
                    <a:pt x="121" y="417"/>
                    <a:pt x="115" y="414"/>
                    <a:pt x="108" y="410"/>
                  </a:cubicBezTo>
                  <a:cubicBezTo>
                    <a:pt x="123" y="363"/>
                    <a:pt x="123" y="363"/>
                    <a:pt x="123" y="363"/>
                  </a:cubicBezTo>
                  <a:cubicBezTo>
                    <a:pt x="127" y="366"/>
                    <a:pt x="133" y="369"/>
                    <a:pt x="139" y="372"/>
                  </a:cubicBezTo>
                  <a:cubicBezTo>
                    <a:pt x="145" y="376"/>
                    <a:pt x="152" y="379"/>
                    <a:pt x="159" y="381"/>
                  </a:cubicBezTo>
                  <a:cubicBezTo>
                    <a:pt x="167" y="384"/>
                    <a:pt x="174" y="387"/>
                    <a:pt x="182" y="389"/>
                  </a:cubicBezTo>
                  <a:cubicBezTo>
                    <a:pt x="190" y="391"/>
                    <a:pt x="197" y="392"/>
                    <a:pt x="204" y="393"/>
                  </a:cubicBezTo>
                  <a:moveTo>
                    <a:pt x="279" y="0"/>
                  </a:moveTo>
                  <a:cubicBezTo>
                    <a:pt x="125" y="0"/>
                    <a:pt x="0" y="125"/>
                    <a:pt x="0" y="279"/>
                  </a:cubicBezTo>
                  <a:cubicBezTo>
                    <a:pt x="0" y="433"/>
                    <a:pt x="125" y="558"/>
                    <a:pt x="279" y="558"/>
                  </a:cubicBezTo>
                  <a:cubicBezTo>
                    <a:pt x="284" y="558"/>
                    <a:pt x="288" y="558"/>
                    <a:pt x="292" y="558"/>
                  </a:cubicBezTo>
                  <a:cubicBezTo>
                    <a:pt x="405" y="653"/>
                    <a:pt x="405" y="653"/>
                    <a:pt x="405" y="653"/>
                  </a:cubicBezTo>
                  <a:cubicBezTo>
                    <a:pt x="417" y="522"/>
                    <a:pt x="417" y="522"/>
                    <a:pt x="417" y="522"/>
                  </a:cubicBezTo>
                  <a:cubicBezTo>
                    <a:pt x="501" y="474"/>
                    <a:pt x="558" y="383"/>
                    <a:pt x="558" y="279"/>
                  </a:cubicBezTo>
                  <a:cubicBezTo>
                    <a:pt x="558" y="125"/>
                    <a:pt x="433" y="0"/>
                    <a:pt x="279"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4" name="Freeform 65"/>
            <p:cNvSpPr>
              <a:spLocks noEditPoints="1"/>
            </p:cNvSpPr>
            <p:nvPr/>
          </p:nvSpPr>
          <p:spPr bwMode="auto">
            <a:xfrm>
              <a:off x="4354962" y="4408698"/>
              <a:ext cx="334608" cy="624108"/>
            </a:xfrm>
            <a:custGeom>
              <a:avLst/>
              <a:gdLst>
                <a:gd name="T0" fmla="*/ 123 w 210"/>
                <a:gd name="T1" fmla="*/ 316 h 392"/>
                <a:gd name="T2" fmla="*/ 123 w 210"/>
                <a:gd name="T3" fmla="*/ 230 h 392"/>
                <a:gd name="T4" fmla="*/ 146 w 210"/>
                <a:gd name="T5" fmla="*/ 246 h 392"/>
                <a:gd name="T6" fmla="*/ 155 w 210"/>
                <a:gd name="T7" fmla="*/ 269 h 392"/>
                <a:gd name="T8" fmla="*/ 151 w 210"/>
                <a:gd name="T9" fmla="*/ 298 h 392"/>
                <a:gd name="T10" fmla="*/ 140 w 210"/>
                <a:gd name="T11" fmla="*/ 311 h 392"/>
                <a:gd name="T12" fmla="*/ 132 w 210"/>
                <a:gd name="T13" fmla="*/ 314 h 392"/>
                <a:gd name="T14" fmla="*/ 123 w 210"/>
                <a:gd name="T15" fmla="*/ 316 h 392"/>
                <a:gd name="T16" fmla="*/ 96 w 210"/>
                <a:gd name="T17" fmla="*/ 148 h 392"/>
                <a:gd name="T18" fmla="*/ 74 w 210"/>
                <a:gd name="T19" fmla="*/ 133 h 392"/>
                <a:gd name="T20" fmla="*/ 65 w 210"/>
                <a:gd name="T21" fmla="*/ 110 h 392"/>
                <a:gd name="T22" fmla="*/ 68 w 210"/>
                <a:gd name="T23" fmla="*/ 90 h 392"/>
                <a:gd name="T24" fmla="*/ 77 w 210"/>
                <a:gd name="T25" fmla="*/ 79 h 392"/>
                <a:gd name="T26" fmla="*/ 96 w 210"/>
                <a:gd name="T27" fmla="*/ 73 h 392"/>
                <a:gd name="T28" fmla="*/ 96 w 210"/>
                <a:gd name="T29" fmla="*/ 148 h 392"/>
                <a:gd name="T30" fmla="*/ 123 w 210"/>
                <a:gd name="T31" fmla="*/ 0 h 392"/>
                <a:gd name="T32" fmla="*/ 96 w 210"/>
                <a:gd name="T33" fmla="*/ 0 h 392"/>
                <a:gd name="T34" fmla="*/ 96 w 210"/>
                <a:gd name="T35" fmla="*/ 35 h 392"/>
                <a:gd name="T36" fmla="*/ 60 w 210"/>
                <a:gd name="T37" fmla="*/ 48 h 392"/>
                <a:gd name="T38" fmla="*/ 33 w 210"/>
                <a:gd name="T39" fmla="*/ 69 h 392"/>
                <a:gd name="T40" fmla="*/ 17 w 210"/>
                <a:gd name="T41" fmla="*/ 94 h 392"/>
                <a:gd name="T42" fmla="*/ 11 w 210"/>
                <a:gd name="T43" fmla="*/ 119 h 392"/>
                <a:gd name="T44" fmla="*/ 19 w 210"/>
                <a:gd name="T45" fmla="*/ 160 h 392"/>
                <a:gd name="T46" fmla="*/ 39 w 210"/>
                <a:gd name="T47" fmla="*/ 188 h 392"/>
                <a:gd name="T48" fmla="*/ 66 w 210"/>
                <a:gd name="T49" fmla="*/ 206 h 392"/>
                <a:gd name="T50" fmla="*/ 96 w 210"/>
                <a:gd name="T51" fmla="*/ 219 h 392"/>
                <a:gd name="T52" fmla="*/ 96 w 210"/>
                <a:gd name="T53" fmla="*/ 318 h 392"/>
                <a:gd name="T54" fmla="*/ 74 w 210"/>
                <a:gd name="T55" fmla="*/ 314 h 392"/>
                <a:gd name="T56" fmla="*/ 51 w 210"/>
                <a:gd name="T57" fmla="*/ 306 h 392"/>
                <a:gd name="T58" fmla="*/ 31 w 210"/>
                <a:gd name="T59" fmla="*/ 297 h 392"/>
                <a:gd name="T60" fmla="*/ 15 w 210"/>
                <a:gd name="T61" fmla="*/ 288 h 392"/>
                <a:gd name="T62" fmla="*/ 0 w 210"/>
                <a:gd name="T63" fmla="*/ 335 h 392"/>
                <a:gd name="T64" fmla="*/ 20 w 210"/>
                <a:gd name="T65" fmla="*/ 345 h 392"/>
                <a:gd name="T66" fmla="*/ 41 w 210"/>
                <a:gd name="T67" fmla="*/ 352 h 392"/>
                <a:gd name="T68" fmla="*/ 64 w 210"/>
                <a:gd name="T69" fmla="*/ 357 h 392"/>
                <a:gd name="T70" fmla="*/ 91 w 210"/>
                <a:gd name="T71" fmla="*/ 358 h 392"/>
                <a:gd name="T72" fmla="*/ 94 w 210"/>
                <a:gd name="T73" fmla="*/ 358 h 392"/>
                <a:gd name="T74" fmla="*/ 96 w 210"/>
                <a:gd name="T75" fmla="*/ 358 h 392"/>
                <a:gd name="T76" fmla="*/ 96 w 210"/>
                <a:gd name="T77" fmla="*/ 392 h 392"/>
                <a:gd name="T78" fmla="*/ 123 w 210"/>
                <a:gd name="T79" fmla="*/ 392 h 392"/>
                <a:gd name="T80" fmla="*/ 123 w 210"/>
                <a:gd name="T81" fmla="*/ 355 h 392"/>
                <a:gd name="T82" fmla="*/ 159 w 210"/>
                <a:gd name="T83" fmla="*/ 341 h 392"/>
                <a:gd name="T84" fmla="*/ 187 w 210"/>
                <a:gd name="T85" fmla="*/ 318 h 392"/>
                <a:gd name="T86" fmla="*/ 204 w 210"/>
                <a:gd name="T87" fmla="*/ 290 h 392"/>
                <a:gd name="T88" fmla="*/ 210 w 210"/>
                <a:gd name="T89" fmla="*/ 261 h 392"/>
                <a:gd name="T90" fmla="*/ 202 w 210"/>
                <a:gd name="T91" fmla="*/ 219 h 392"/>
                <a:gd name="T92" fmla="*/ 181 w 210"/>
                <a:gd name="T93" fmla="*/ 191 h 392"/>
                <a:gd name="T94" fmla="*/ 153 w 210"/>
                <a:gd name="T95" fmla="*/ 172 h 392"/>
                <a:gd name="T96" fmla="*/ 123 w 210"/>
                <a:gd name="T97" fmla="*/ 159 h 392"/>
                <a:gd name="T98" fmla="*/ 123 w 210"/>
                <a:gd name="T99" fmla="*/ 72 h 392"/>
                <a:gd name="T100" fmla="*/ 155 w 210"/>
                <a:gd name="T101" fmla="*/ 77 h 392"/>
                <a:gd name="T102" fmla="*/ 187 w 210"/>
                <a:gd name="T103" fmla="*/ 87 h 392"/>
                <a:gd name="T104" fmla="*/ 196 w 210"/>
                <a:gd name="T105" fmla="*/ 40 h 392"/>
                <a:gd name="T106" fmla="*/ 161 w 210"/>
                <a:gd name="T107" fmla="*/ 34 h 392"/>
                <a:gd name="T108" fmla="*/ 123 w 210"/>
                <a:gd name="T109" fmla="*/ 32 h 392"/>
                <a:gd name="T110" fmla="*/ 123 w 210"/>
                <a:gd name="T111" fmla="*/ 32 h 392"/>
                <a:gd name="T112" fmla="*/ 123 w 210"/>
                <a:gd name="T113"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0" h="392">
                  <a:moveTo>
                    <a:pt x="123" y="316"/>
                  </a:moveTo>
                  <a:cubicBezTo>
                    <a:pt x="123" y="230"/>
                    <a:pt x="123" y="230"/>
                    <a:pt x="123" y="230"/>
                  </a:cubicBezTo>
                  <a:cubicBezTo>
                    <a:pt x="132" y="235"/>
                    <a:pt x="140" y="240"/>
                    <a:pt x="146" y="246"/>
                  </a:cubicBezTo>
                  <a:cubicBezTo>
                    <a:pt x="152" y="252"/>
                    <a:pt x="155" y="260"/>
                    <a:pt x="155" y="269"/>
                  </a:cubicBezTo>
                  <a:cubicBezTo>
                    <a:pt x="155" y="281"/>
                    <a:pt x="154" y="290"/>
                    <a:pt x="151" y="298"/>
                  </a:cubicBezTo>
                  <a:cubicBezTo>
                    <a:pt x="148" y="305"/>
                    <a:pt x="144" y="309"/>
                    <a:pt x="140" y="311"/>
                  </a:cubicBezTo>
                  <a:cubicBezTo>
                    <a:pt x="137" y="312"/>
                    <a:pt x="134" y="313"/>
                    <a:pt x="132" y="314"/>
                  </a:cubicBezTo>
                  <a:cubicBezTo>
                    <a:pt x="129" y="315"/>
                    <a:pt x="126" y="316"/>
                    <a:pt x="123" y="316"/>
                  </a:cubicBezTo>
                  <a:moveTo>
                    <a:pt x="96" y="148"/>
                  </a:moveTo>
                  <a:cubicBezTo>
                    <a:pt x="87" y="144"/>
                    <a:pt x="80" y="139"/>
                    <a:pt x="74" y="133"/>
                  </a:cubicBezTo>
                  <a:cubicBezTo>
                    <a:pt x="68" y="127"/>
                    <a:pt x="65" y="119"/>
                    <a:pt x="65" y="110"/>
                  </a:cubicBezTo>
                  <a:cubicBezTo>
                    <a:pt x="65" y="102"/>
                    <a:pt x="66" y="95"/>
                    <a:pt x="68" y="90"/>
                  </a:cubicBezTo>
                  <a:cubicBezTo>
                    <a:pt x="70" y="85"/>
                    <a:pt x="73" y="81"/>
                    <a:pt x="77" y="79"/>
                  </a:cubicBezTo>
                  <a:cubicBezTo>
                    <a:pt x="82" y="76"/>
                    <a:pt x="88" y="74"/>
                    <a:pt x="96" y="73"/>
                  </a:cubicBezTo>
                  <a:cubicBezTo>
                    <a:pt x="96" y="148"/>
                    <a:pt x="96" y="148"/>
                    <a:pt x="96" y="148"/>
                  </a:cubicBezTo>
                  <a:moveTo>
                    <a:pt x="123" y="0"/>
                  </a:moveTo>
                  <a:cubicBezTo>
                    <a:pt x="96" y="0"/>
                    <a:pt x="96" y="0"/>
                    <a:pt x="96" y="0"/>
                  </a:cubicBezTo>
                  <a:cubicBezTo>
                    <a:pt x="96" y="35"/>
                    <a:pt x="96" y="35"/>
                    <a:pt x="96" y="35"/>
                  </a:cubicBezTo>
                  <a:cubicBezTo>
                    <a:pt x="83" y="37"/>
                    <a:pt x="71" y="42"/>
                    <a:pt x="60" y="48"/>
                  </a:cubicBezTo>
                  <a:cubicBezTo>
                    <a:pt x="50" y="54"/>
                    <a:pt x="41" y="61"/>
                    <a:pt x="33" y="69"/>
                  </a:cubicBezTo>
                  <a:cubicBezTo>
                    <a:pt x="26" y="77"/>
                    <a:pt x="21" y="85"/>
                    <a:pt x="17" y="94"/>
                  </a:cubicBezTo>
                  <a:cubicBezTo>
                    <a:pt x="13" y="103"/>
                    <a:pt x="11" y="111"/>
                    <a:pt x="11" y="119"/>
                  </a:cubicBezTo>
                  <a:cubicBezTo>
                    <a:pt x="11" y="136"/>
                    <a:pt x="13" y="149"/>
                    <a:pt x="19" y="160"/>
                  </a:cubicBezTo>
                  <a:cubicBezTo>
                    <a:pt x="24" y="171"/>
                    <a:pt x="30" y="180"/>
                    <a:pt x="39" y="188"/>
                  </a:cubicBezTo>
                  <a:cubicBezTo>
                    <a:pt x="47" y="195"/>
                    <a:pt x="56" y="201"/>
                    <a:pt x="66" y="206"/>
                  </a:cubicBezTo>
                  <a:cubicBezTo>
                    <a:pt x="76" y="211"/>
                    <a:pt x="86" y="215"/>
                    <a:pt x="96" y="219"/>
                  </a:cubicBezTo>
                  <a:cubicBezTo>
                    <a:pt x="96" y="318"/>
                    <a:pt x="96" y="318"/>
                    <a:pt x="96" y="318"/>
                  </a:cubicBezTo>
                  <a:cubicBezTo>
                    <a:pt x="89" y="317"/>
                    <a:pt x="82" y="316"/>
                    <a:pt x="74" y="314"/>
                  </a:cubicBezTo>
                  <a:cubicBezTo>
                    <a:pt x="66" y="312"/>
                    <a:pt x="59" y="309"/>
                    <a:pt x="51" y="306"/>
                  </a:cubicBezTo>
                  <a:cubicBezTo>
                    <a:pt x="44" y="304"/>
                    <a:pt x="37" y="301"/>
                    <a:pt x="31" y="297"/>
                  </a:cubicBezTo>
                  <a:cubicBezTo>
                    <a:pt x="25" y="294"/>
                    <a:pt x="19" y="291"/>
                    <a:pt x="15" y="288"/>
                  </a:cubicBezTo>
                  <a:cubicBezTo>
                    <a:pt x="0" y="335"/>
                    <a:pt x="0" y="335"/>
                    <a:pt x="0" y="335"/>
                  </a:cubicBezTo>
                  <a:cubicBezTo>
                    <a:pt x="7" y="339"/>
                    <a:pt x="13" y="342"/>
                    <a:pt x="20" y="345"/>
                  </a:cubicBezTo>
                  <a:cubicBezTo>
                    <a:pt x="27" y="348"/>
                    <a:pt x="34" y="350"/>
                    <a:pt x="41" y="352"/>
                  </a:cubicBezTo>
                  <a:cubicBezTo>
                    <a:pt x="48" y="354"/>
                    <a:pt x="56" y="356"/>
                    <a:pt x="64" y="357"/>
                  </a:cubicBezTo>
                  <a:cubicBezTo>
                    <a:pt x="73" y="358"/>
                    <a:pt x="82" y="358"/>
                    <a:pt x="91" y="358"/>
                  </a:cubicBezTo>
                  <a:cubicBezTo>
                    <a:pt x="92" y="358"/>
                    <a:pt x="93" y="358"/>
                    <a:pt x="94" y="358"/>
                  </a:cubicBezTo>
                  <a:cubicBezTo>
                    <a:pt x="94" y="358"/>
                    <a:pt x="95" y="358"/>
                    <a:pt x="96" y="358"/>
                  </a:cubicBezTo>
                  <a:cubicBezTo>
                    <a:pt x="96" y="392"/>
                    <a:pt x="96" y="392"/>
                    <a:pt x="96" y="392"/>
                  </a:cubicBezTo>
                  <a:cubicBezTo>
                    <a:pt x="123" y="392"/>
                    <a:pt x="123" y="392"/>
                    <a:pt x="123" y="392"/>
                  </a:cubicBezTo>
                  <a:cubicBezTo>
                    <a:pt x="123" y="355"/>
                    <a:pt x="123" y="355"/>
                    <a:pt x="123" y="355"/>
                  </a:cubicBezTo>
                  <a:cubicBezTo>
                    <a:pt x="136" y="352"/>
                    <a:pt x="148" y="347"/>
                    <a:pt x="159" y="341"/>
                  </a:cubicBezTo>
                  <a:cubicBezTo>
                    <a:pt x="170" y="334"/>
                    <a:pt x="179" y="327"/>
                    <a:pt x="187" y="318"/>
                  </a:cubicBezTo>
                  <a:cubicBezTo>
                    <a:pt x="194" y="310"/>
                    <a:pt x="200" y="300"/>
                    <a:pt x="204" y="290"/>
                  </a:cubicBezTo>
                  <a:cubicBezTo>
                    <a:pt x="208" y="281"/>
                    <a:pt x="210" y="271"/>
                    <a:pt x="210" y="261"/>
                  </a:cubicBezTo>
                  <a:cubicBezTo>
                    <a:pt x="210" y="244"/>
                    <a:pt x="207" y="230"/>
                    <a:pt x="202" y="219"/>
                  </a:cubicBezTo>
                  <a:cubicBezTo>
                    <a:pt x="197" y="208"/>
                    <a:pt x="190" y="198"/>
                    <a:pt x="181" y="191"/>
                  </a:cubicBezTo>
                  <a:cubicBezTo>
                    <a:pt x="173" y="183"/>
                    <a:pt x="163" y="177"/>
                    <a:pt x="153" y="172"/>
                  </a:cubicBezTo>
                  <a:cubicBezTo>
                    <a:pt x="143" y="168"/>
                    <a:pt x="132" y="163"/>
                    <a:pt x="123" y="159"/>
                  </a:cubicBezTo>
                  <a:cubicBezTo>
                    <a:pt x="123" y="72"/>
                    <a:pt x="123" y="72"/>
                    <a:pt x="123" y="72"/>
                  </a:cubicBezTo>
                  <a:cubicBezTo>
                    <a:pt x="133" y="73"/>
                    <a:pt x="143" y="74"/>
                    <a:pt x="155" y="77"/>
                  </a:cubicBezTo>
                  <a:cubicBezTo>
                    <a:pt x="166" y="80"/>
                    <a:pt x="176" y="83"/>
                    <a:pt x="187" y="87"/>
                  </a:cubicBezTo>
                  <a:cubicBezTo>
                    <a:pt x="196" y="40"/>
                    <a:pt x="196" y="40"/>
                    <a:pt x="196" y="40"/>
                  </a:cubicBezTo>
                  <a:cubicBezTo>
                    <a:pt x="184" y="38"/>
                    <a:pt x="172" y="36"/>
                    <a:pt x="161" y="34"/>
                  </a:cubicBezTo>
                  <a:cubicBezTo>
                    <a:pt x="149" y="33"/>
                    <a:pt x="137" y="32"/>
                    <a:pt x="123" y="32"/>
                  </a:cubicBezTo>
                  <a:cubicBezTo>
                    <a:pt x="123" y="32"/>
                    <a:pt x="123" y="32"/>
                    <a:pt x="123" y="32"/>
                  </a:cubicBezTo>
                  <a:cubicBezTo>
                    <a:pt x="123" y="0"/>
                    <a:pt x="123" y="0"/>
                    <a:pt x="123" y="0"/>
                  </a:cubicBezTo>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5" name="Freeform 66"/>
            <p:cNvSpPr>
              <a:spLocks/>
            </p:cNvSpPr>
            <p:nvPr/>
          </p:nvSpPr>
          <p:spPr bwMode="auto">
            <a:xfrm>
              <a:off x="4098452" y="4268661"/>
              <a:ext cx="888697" cy="1039506"/>
            </a:xfrm>
            <a:custGeom>
              <a:avLst/>
              <a:gdLst>
                <a:gd name="T0" fmla="*/ 558 w 558"/>
                <a:gd name="T1" fmla="*/ 279 h 653"/>
                <a:gd name="T2" fmla="*/ 279 w 558"/>
                <a:gd name="T3" fmla="*/ 0 h 653"/>
                <a:gd name="T4" fmla="*/ 0 w 558"/>
                <a:gd name="T5" fmla="*/ 279 h 653"/>
                <a:gd name="T6" fmla="*/ 279 w 558"/>
                <a:gd name="T7" fmla="*/ 558 h 653"/>
                <a:gd name="T8" fmla="*/ 292 w 558"/>
                <a:gd name="T9" fmla="*/ 558 h 653"/>
                <a:gd name="T10" fmla="*/ 404 w 558"/>
                <a:gd name="T11" fmla="*/ 653 h 653"/>
                <a:gd name="T12" fmla="*/ 416 w 558"/>
                <a:gd name="T13" fmla="*/ 522 h 653"/>
                <a:gd name="T14" fmla="*/ 558 w 558"/>
                <a:gd name="T15" fmla="*/ 279 h 6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8" h="653">
                  <a:moveTo>
                    <a:pt x="558" y="279"/>
                  </a:moveTo>
                  <a:cubicBezTo>
                    <a:pt x="558" y="125"/>
                    <a:pt x="433" y="0"/>
                    <a:pt x="279" y="0"/>
                  </a:cubicBezTo>
                  <a:cubicBezTo>
                    <a:pt x="125" y="0"/>
                    <a:pt x="0" y="125"/>
                    <a:pt x="0" y="279"/>
                  </a:cubicBezTo>
                  <a:cubicBezTo>
                    <a:pt x="0" y="433"/>
                    <a:pt x="125" y="558"/>
                    <a:pt x="279" y="558"/>
                  </a:cubicBezTo>
                  <a:cubicBezTo>
                    <a:pt x="283" y="558"/>
                    <a:pt x="287" y="558"/>
                    <a:pt x="292" y="558"/>
                  </a:cubicBezTo>
                  <a:cubicBezTo>
                    <a:pt x="404" y="653"/>
                    <a:pt x="404" y="653"/>
                    <a:pt x="404" y="653"/>
                  </a:cubicBezTo>
                  <a:cubicBezTo>
                    <a:pt x="416" y="522"/>
                    <a:pt x="416" y="522"/>
                    <a:pt x="416" y="522"/>
                  </a:cubicBezTo>
                  <a:cubicBezTo>
                    <a:pt x="501" y="474"/>
                    <a:pt x="558" y="383"/>
                    <a:pt x="558" y="279"/>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6" name="Freeform 97"/>
            <p:cNvSpPr>
              <a:spLocks noEditPoints="1"/>
            </p:cNvSpPr>
            <p:nvPr/>
          </p:nvSpPr>
          <p:spPr bwMode="auto">
            <a:xfrm>
              <a:off x="4291003" y="4558160"/>
              <a:ext cx="206016" cy="245065"/>
            </a:xfrm>
            <a:custGeom>
              <a:avLst/>
              <a:gdLst>
                <a:gd name="T0" fmla="*/ 37 w 129"/>
                <a:gd name="T1" fmla="*/ 106 h 154"/>
                <a:gd name="T2" fmla="*/ 21 w 129"/>
                <a:gd name="T3" fmla="*/ 154 h 154"/>
                <a:gd name="T4" fmla="*/ 0 w 129"/>
                <a:gd name="T5" fmla="*/ 154 h 154"/>
                <a:gd name="T6" fmla="*/ 53 w 129"/>
                <a:gd name="T7" fmla="*/ 0 h 154"/>
                <a:gd name="T8" fmla="*/ 77 w 129"/>
                <a:gd name="T9" fmla="*/ 0 h 154"/>
                <a:gd name="T10" fmla="*/ 129 w 129"/>
                <a:gd name="T11" fmla="*/ 154 h 154"/>
                <a:gd name="T12" fmla="*/ 108 w 129"/>
                <a:gd name="T13" fmla="*/ 154 h 154"/>
                <a:gd name="T14" fmla="*/ 92 w 129"/>
                <a:gd name="T15" fmla="*/ 106 h 154"/>
                <a:gd name="T16" fmla="*/ 37 w 129"/>
                <a:gd name="T17" fmla="*/ 106 h 154"/>
                <a:gd name="T18" fmla="*/ 88 w 129"/>
                <a:gd name="T19" fmla="*/ 90 h 154"/>
                <a:gd name="T20" fmla="*/ 72 w 129"/>
                <a:gd name="T21" fmla="*/ 46 h 154"/>
                <a:gd name="T22" fmla="*/ 64 w 129"/>
                <a:gd name="T23" fmla="*/ 18 h 154"/>
                <a:gd name="T24" fmla="*/ 64 w 129"/>
                <a:gd name="T25" fmla="*/ 18 h 154"/>
                <a:gd name="T26" fmla="*/ 56 w 129"/>
                <a:gd name="T27" fmla="*/ 45 h 154"/>
                <a:gd name="T28" fmla="*/ 41 w 129"/>
                <a:gd name="T29" fmla="*/ 90 h 154"/>
                <a:gd name="T30" fmla="*/ 88 w 129"/>
                <a:gd name="T31" fmla="*/ 9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54">
                  <a:moveTo>
                    <a:pt x="37" y="106"/>
                  </a:moveTo>
                  <a:cubicBezTo>
                    <a:pt x="21" y="154"/>
                    <a:pt x="21" y="154"/>
                    <a:pt x="21" y="154"/>
                  </a:cubicBezTo>
                  <a:cubicBezTo>
                    <a:pt x="0" y="154"/>
                    <a:pt x="0" y="154"/>
                    <a:pt x="0" y="154"/>
                  </a:cubicBezTo>
                  <a:cubicBezTo>
                    <a:pt x="53" y="0"/>
                    <a:pt x="53" y="0"/>
                    <a:pt x="53" y="0"/>
                  </a:cubicBezTo>
                  <a:cubicBezTo>
                    <a:pt x="77" y="0"/>
                    <a:pt x="77" y="0"/>
                    <a:pt x="77" y="0"/>
                  </a:cubicBezTo>
                  <a:cubicBezTo>
                    <a:pt x="129" y="154"/>
                    <a:pt x="129" y="154"/>
                    <a:pt x="129" y="154"/>
                  </a:cubicBezTo>
                  <a:cubicBezTo>
                    <a:pt x="108" y="154"/>
                    <a:pt x="108" y="154"/>
                    <a:pt x="108" y="154"/>
                  </a:cubicBezTo>
                  <a:cubicBezTo>
                    <a:pt x="92" y="106"/>
                    <a:pt x="92" y="106"/>
                    <a:pt x="92" y="106"/>
                  </a:cubicBezTo>
                  <a:lnTo>
                    <a:pt x="37" y="106"/>
                  </a:lnTo>
                  <a:close/>
                  <a:moveTo>
                    <a:pt x="88" y="90"/>
                  </a:moveTo>
                  <a:cubicBezTo>
                    <a:pt x="72" y="46"/>
                    <a:pt x="72" y="46"/>
                    <a:pt x="72" y="46"/>
                  </a:cubicBezTo>
                  <a:cubicBezTo>
                    <a:pt x="69" y="36"/>
                    <a:pt x="67" y="26"/>
                    <a:pt x="64" y="18"/>
                  </a:cubicBezTo>
                  <a:cubicBezTo>
                    <a:pt x="64" y="18"/>
                    <a:pt x="64" y="18"/>
                    <a:pt x="64" y="18"/>
                  </a:cubicBezTo>
                  <a:cubicBezTo>
                    <a:pt x="62" y="26"/>
                    <a:pt x="59" y="36"/>
                    <a:pt x="56" y="45"/>
                  </a:cubicBezTo>
                  <a:cubicBezTo>
                    <a:pt x="41" y="90"/>
                    <a:pt x="41" y="90"/>
                    <a:pt x="41" y="90"/>
                  </a:cubicBezTo>
                  <a:lnTo>
                    <a:pt x="88" y="9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7" name="Freeform 98"/>
            <p:cNvSpPr>
              <a:spLocks noEditPoints="1"/>
            </p:cNvSpPr>
            <p:nvPr/>
          </p:nvSpPr>
          <p:spPr bwMode="auto">
            <a:xfrm>
              <a:off x="4528662" y="4427549"/>
              <a:ext cx="156195" cy="248431"/>
            </a:xfrm>
            <a:custGeom>
              <a:avLst/>
              <a:gdLst>
                <a:gd name="T0" fmla="*/ 0 w 98"/>
                <a:gd name="T1" fmla="*/ 3 h 156"/>
                <a:gd name="T2" fmla="*/ 37 w 98"/>
                <a:gd name="T3" fmla="*/ 0 h 156"/>
                <a:gd name="T4" fmla="*/ 79 w 98"/>
                <a:gd name="T5" fmla="*/ 11 h 156"/>
                <a:gd name="T6" fmla="*/ 92 w 98"/>
                <a:gd name="T7" fmla="*/ 38 h 156"/>
                <a:gd name="T8" fmla="*/ 66 w 98"/>
                <a:gd name="T9" fmla="*/ 72 h 156"/>
                <a:gd name="T10" fmla="*/ 66 w 98"/>
                <a:gd name="T11" fmla="*/ 73 h 156"/>
                <a:gd name="T12" fmla="*/ 98 w 98"/>
                <a:gd name="T13" fmla="*/ 111 h 156"/>
                <a:gd name="T14" fmla="*/ 84 w 98"/>
                <a:gd name="T15" fmla="*/ 142 h 156"/>
                <a:gd name="T16" fmla="*/ 31 w 98"/>
                <a:gd name="T17" fmla="*/ 156 h 156"/>
                <a:gd name="T18" fmla="*/ 0 w 98"/>
                <a:gd name="T19" fmla="*/ 155 h 156"/>
                <a:gd name="T20" fmla="*/ 0 w 98"/>
                <a:gd name="T21" fmla="*/ 3 h 156"/>
                <a:gd name="T22" fmla="*/ 20 w 98"/>
                <a:gd name="T23" fmla="*/ 66 h 156"/>
                <a:gd name="T24" fmla="*/ 38 w 98"/>
                <a:gd name="T25" fmla="*/ 66 h 156"/>
                <a:gd name="T26" fmla="*/ 72 w 98"/>
                <a:gd name="T27" fmla="*/ 40 h 156"/>
                <a:gd name="T28" fmla="*/ 38 w 98"/>
                <a:gd name="T29" fmla="*/ 15 h 156"/>
                <a:gd name="T30" fmla="*/ 20 w 98"/>
                <a:gd name="T31" fmla="*/ 16 h 156"/>
                <a:gd name="T32" fmla="*/ 20 w 98"/>
                <a:gd name="T33" fmla="*/ 66 h 156"/>
                <a:gd name="T34" fmla="*/ 20 w 98"/>
                <a:gd name="T35" fmla="*/ 140 h 156"/>
                <a:gd name="T36" fmla="*/ 37 w 98"/>
                <a:gd name="T37" fmla="*/ 141 h 156"/>
                <a:gd name="T38" fmla="*/ 77 w 98"/>
                <a:gd name="T39" fmla="*/ 111 h 156"/>
                <a:gd name="T40" fmla="*/ 37 w 98"/>
                <a:gd name="T41" fmla="*/ 81 h 156"/>
                <a:gd name="T42" fmla="*/ 20 w 98"/>
                <a:gd name="T43" fmla="*/ 81 h 156"/>
                <a:gd name="T44" fmla="*/ 20 w 98"/>
                <a:gd name="T45"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156">
                  <a:moveTo>
                    <a:pt x="0" y="3"/>
                  </a:moveTo>
                  <a:cubicBezTo>
                    <a:pt x="9" y="1"/>
                    <a:pt x="23" y="0"/>
                    <a:pt x="37" y="0"/>
                  </a:cubicBezTo>
                  <a:cubicBezTo>
                    <a:pt x="57" y="0"/>
                    <a:pt x="69" y="3"/>
                    <a:pt x="79" y="11"/>
                  </a:cubicBezTo>
                  <a:cubicBezTo>
                    <a:pt x="87" y="17"/>
                    <a:pt x="92" y="26"/>
                    <a:pt x="92" y="38"/>
                  </a:cubicBezTo>
                  <a:cubicBezTo>
                    <a:pt x="92" y="53"/>
                    <a:pt x="82" y="66"/>
                    <a:pt x="66" y="72"/>
                  </a:cubicBezTo>
                  <a:cubicBezTo>
                    <a:pt x="66" y="73"/>
                    <a:pt x="66" y="73"/>
                    <a:pt x="66" y="73"/>
                  </a:cubicBezTo>
                  <a:cubicBezTo>
                    <a:pt x="80" y="76"/>
                    <a:pt x="98" y="88"/>
                    <a:pt x="98" y="111"/>
                  </a:cubicBezTo>
                  <a:cubicBezTo>
                    <a:pt x="98" y="124"/>
                    <a:pt x="92" y="134"/>
                    <a:pt x="84" y="142"/>
                  </a:cubicBezTo>
                  <a:cubicBezTo>
                    <a:pt x="74" y="152"/>
                    <a:pt x="56" y="156"/>
                    <a:pt x="31" y="156"/>
                  </a:cubicBezTo>
                  <a:cubicBezTo>
                    <a:pt x="18" y="156"/>
                    <a:pt x="7" y="156"/>
                    <a:pt x="0" y="155"/>
                  </a:cubicBezTo>
                  <a:lnTo>
                    <a:pt x="0" y="3"/>
                  </a:lnTo>
                  <a:close/>
                  <a:moveTo>
                    <a:pt x="20" y="66"/>
                  </a:moveTo>
                  <a:cubicBezTo>
                    <a:pt x="38" y="66"/>
                    <a:pt x="38" y="66"/>
                    <a:pt x="38" y="66"/>
                  </a:cubicBezTo>
                  <a:cubicBezTo>
                    <a:pt x="59" y="66"/>
                    <a:pt x="72" y="55"/>
                    <a:pt x="72" y="40"/>
                  </a:cubicBezTo>
                  <a:cubicBezTo>
                    <a:pt x="72" y="22"/>
                    <a:pt x="58" y="15"/>
                    <a:pt x="38" y="15"/>
                  </a:cubicBezTo>
                  <a:cubicBezTo>
                    <a:pt x="29" y="15"/>
                    <a:pt x="23" y="16"/>
                    <a:pt x="20" y="16"/>
                  </a:cubicBezTo>
                  <a:lnTo>
                    <a:pt x="20" y="66"/>
                  </a:lnTo>
                  <a:close/>
                  <a:moveTo>
                    <a:pt x="20" y="140"/>
                  </a:moveTo>
                  <a:cubicBezTo>
                    <a:pt x="24" y="141"/>
                    <a:pt x="30" y="141"/>
                    <a:pt x="37" y="141"/>
                  </a:cubicBezTo>
                  <a:cubicBezTo>
                    <a:pt x="58" y="141"/>
                    <a:pt x="77" y="133"/>
                    <a:pt x="77" y="111"/>
                  </a:cubicBezTo>
                  <a:cubicBezTo>
                    <a:pt x="77" y="90"/>
                    <a:pt x="58" y="81"/>
                    <a:pt x="37" y="81"/>
                  </a:cubicBezTo>
                  <a:cubicBezTo>
                    <a:pt x="20" y="81"/>
                    <a:pt x="20" y="81"/>
                    <a:pt x="20" y="81"/>
                  </a:cubicBezTo>
                  <a:lnTo>
                    <a:pt x="20" y="14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8" name="Freeform 99"/>
            <p:cNvSpPr>
              <a:spLocks/>
            </p:cNvSpPr>
            <p:nvPr/>
          </p:nvSpPr>
          <p:spPr bwMode="auto">
            <a:xfrm>
              <a:off x="4552226" y="4741286"/>
              <a:ext cx="157542" cy="213422"/>
            </a:xfrm>
            <a:custGeom>
              <a:avLst/>
              <a:gdLst>
                <a:gd name="T0" fmla="*/ 99 w 99"/>
                <a:gd name="T1" fmla="*/ 128 h 134"/>
                <a:gd name="T2" fmla="*/ 64 w 99"/>
                <a:gd name="T3" fmla="*/ 134 h 134"/>
                <a:gd name="T4" fmla="*/ 0 w 99"/>
                <a:gd name="T5" fmla="*/ 68 h 134"/>
                <a:gd name="T6" fmla="*/ 68 w 99"/>
                <a:gd name="T7" fmla="*/ 0 h 134"/>
                <a:gd name="T8" fmla="*/ 99 w 99"/>
                <a:gd name="T9" fmla="*/ 5 h 134"/>
                <a:gd name="T10" fmla="*/ 95 w 99"/>
                <a:gd name="T11" fmla="*/ 19 h 134"/>
                <a:gd name="T12" fmla="*/ 69 w 99"/>
                <a:gd name="T13" fmla="*/ 14 h 134"/>
                <a:gd name="T14" fmla="*/ 18 w 99"/>
                <a:gd name="T15" fmla="*/ 67 h 134"/>
                <a:gd name="T16" fmla="*/ 68 w 99"/>
                <a:gd name="T17" fmla="*/ 119 h 134"/>
                <a:gd name="T18" fmla="*/ 95 w 99"/>
                <a:gd name="T19" fmla="*/ 114 h 134"/>
                <a:gd name="T20" fmla="*/ 99 w 99"/>
                <a:gd name="T21"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134">
                  <a:moveTo>
                    <a:pt x="99" y="128"/>
                  </a:moveTo>
                  <a:cubicBezTo>
                    <a:pt x="93" y="131"/>
                    <a:pt x="80" y="134"/>
                    <a:pt x="64" y="134"/>
                  </a:cubicBezTo>
                  <a:cubicBezTo>
                    <a:pt x="28" y="134"/>
                    <a:pt x="0" y="111"/>
                    <a:pt x="0" y="68"/>
                  </a:cubicBezTo>
                  <a:cubicBezTo>
                    <a:pt x="0" y="27"/>
                    <a:pt x="28" y="0"/>
                    <a:pt x="68" y="0"/>
                  </a:cubicBezTo>
                  <a:cubicBezTo>
                    <a:pt x="84" y="0"/>
                    <a:pt x="95" y="3"/>
                    <a:pt x="99" y="5"/>
                  </a:cubicBezTo>
                  <a:cubicBezTo>
                    <a:pt x="95" y="19"/>
                    <a:pt x="95" y="19"/>
                    <a:pt x="95" y="19"/>
                  </a:cubicBezTo>
                  <a:cubicBezTo>
                    <a:pt x="89" y="16"/>
                    <a:pt x="80" y="14"/>
                    <a:pt x="69" y="14"/>
                  </a:cubicBezTo>
                  <a:cubicBezTo>
                    <a:pt x="38" y="14"/>
                    <a:pt x="18" y="33"/>
                    <a:pt x="18" y="67"/>
                  </a:cubicBezTo>
                  <a:cubicBezTo>
                    <a:pt x="18" y="99"/>
                    <a:pt x="36" y="119"/>
                    <a:pt x="68" y="119"/>
                  </a:cubicBezTo>
                  <a:cubicBezTo>
                    <a:pt x="78" y="119"/>
                    <a:pt x="89" y="117"/>
                    <a:pt x="95" y="114"/>
                  </a:cubicBezTo>
                  <a:lnTo>
                    <a:pt x="99" y="128"/>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1" name="Group 10"/>
          <p:cNvGrpSpPr/>
          <p:nvPr/>
        </p:nvGrpSpPr>
        <p:grpSpPr>
          <a:xfrm>
            <a:off x="4152268" y="1931630"/>
            <a:ext cx="903053" cy="1064052"/>
            <a:chOff x="3918693" y="2872329"/>
            <a:chExt cx="856381" cy="961409"/>
          </a:xfrm>
        </p:grpSpPr>
        <p:sp>
          <p:nvSpPr>
            <p:cNvPr id="148" name="Freeform 72"/>
            <p:cNvSpPr>
              <a:spLocks/>
            </p:cNvSpPr>
            <p:nvPr/>
          </p:nvSpPr>
          <p:spPr bwMode="auto">
            <a:xfrm>
              <a:off x="3988712" y="2912052"/>
              <a:ext cx="786362" cy="921686"/>
            </a:xfrm>
            <a:custGeom>
              <a:avLst/>
              <a:gdLst>
                <a:gd name="T0" fmla="*/ 247 w 494"/>
                <a:gd name="T1" fmla="*/ 0 h 579"/>
                <a:gd name="T2" fmla="*/ 0 w 494"/>
                <a:gd name="T3" fmla="*/ 247 h 579"/>
                <a:gd name="T4" fmla="*/ 247 w 494"/>
                <a:gd name="T5" fmla="*/ 494 h 579"/>
                <a:gd name="T6" fmla="*/ 258 w 494"/>
                <a:gd name="T7" fmla="*/ 494 h 579"/>
                <a:gd name="T8" fmla="*/ 358 w 494"/>
                <a:gd name="T9" fmla="*/ 579 h 579"/>
                <a:gd name="T10" fmla="*/ 368 w 494"/>
                <a:gd name="T11" fmla="*/ 462 h 579"/>
                <a:gd name="T12" fmla="*/ 494 w 494"/>
                <a:gd name="T13" fmla="*/ 247 h 579"/>
                <a:gd name="T14" fmla="*/ 247 w 494"/>
                <a:gd name="T15" fmla="*/ 0 h 5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79">
                  <a:moveTo>
                    <a:pt x="247" y="0"/>
                  </a:moveTo>
                  <a:cubicBezTo>
                    <a:pt x="110" y="0"/>
                    <a:pt x="0" y="111"/>
                    <a:pt x="0" y="247"/>
                  </a:cubicBezTo>
                  <a:cubicBezTo>
                    <a:pt x="0" y="384"/>
                    <a:pt x="110" y="494"/>
                    <a:pt x="247" y="494"/>
                  </a:cubicBezTo>
                  <a:cubicBezTo>
                    <a:pt x="251" y="494"/>
                    <a:pt x="254" y="494"/>
                    <a:pt x="258" y="494"/>
                  </a:cubicBezTo>
                  <a:cubicBezTo>
                    <a:pt x="358" y="579"/>
                    <a:pt x="358" y="579"/>
                    <a:pt x="358" y="579"/>
                  </a:cubicBezTo>
                  <a:cubicBezTo>
                    <a:pt x="368" y="462"/>
                    <a:pt x="368" y="462"/>
                    <a:pt x="368" y="462"/>
                  </a:cubicBezTo>
                  <a:cubicBezTo>
                    <a:pt x="443" y="420"/>
                    <a:pt x="494" y="340"/>
                    <a:pt x="494" y="247"/>
                  </a:cubicBezTo>
                  <a:cubicBezTo>
                    <a:pt x="494" y="111"/>
                    <a:pt x="383" y="0"/>
                    <a:pt x="247"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9" name="Freeform 73"/>
            <p:cNvSpPr>
              <a:spLocks/>
            </p:cNvSpPr>
            <p:nvPr/>
          </p:nvSpPr>
          <p:spPr bwMode="auto">
            <a:xfrm>
              <a:off x="3918693" y="2872329"/>
              <a:ext cx="788382" cy="920340"/>
            </a:xfrm>
            <a:custGeom>
              <a:avLst/>
              <a:gdLst>
                <a:gd name="T0" fmla="*/ 495 w 495"/>
                <a:gd name="T1" fmla="*/ 247 h 578"/>
                <a:gd name="T2" fmla="*/ 248 w 495"/>
                <a:gd name="T3" fmla="*/ 0 h 578"/>
                <a:gd name="T4" fmla="*/ 0 w 495"/>
                <a:gd name="T5" fmla="*/ 247 h 578"/>
                <a:gd name="T6" fmla="*/ 248 w 495"/>
                <a:gd name="T7" fmla="*/ 494 h 578"/>
                <a:gd name="T8" fmla="*/ 259 w 495"/>
                <a:gd name="T9" fmla="*/ 494 h 578"/>
                <a:gd name="T10" fmla="*/ 359 w 495"/>
                <a:gd name="T11" fmla="*/ 578 h 578"/>
                <a:gd name="T12" fmla="*/ 369 w 495"/>
                <a:gd name="T13" fmla="*/ 462 h 578"/>
                <a:gd name="T14" fmla="*/ 495 w 495"/>
                <a:gd name="T15" fmla="*/ 247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78">
                  <a:moveTo>
                    <a:pt x="495" y="247"/>
                  </a:moveTo>
                  <a:cubicBezTo>
                    <a:pt x="495" y="110"/>
                    <a:pt x="384" y="0"/>
                    <a:pt x="248" y="0"/>
                  </a:cubicBezTo>
                  <a:cubicBezTo>
                    <a:pt x="111" y="0"/>
                    <a:pt x="0" y="110"/>
                    <a:pt x="0" y="247"/>
                  </a:cubicBezTo>
                  <a:cubicBezTo>
                    <a:pt x="0" y="383"/>
                    <a:pt x="111" y="494"/>
                    <a:pt x="248" y="494"/>
                  </a:cubicBezTo>
                  <a:cubicBezTo>
                    <a:pt x="251" y="494"/>
                    <a:pt x="255" y="494"/>
                    <a:pt x="259" y="494"/>
                  </a:cubicBezTo>
                  <a:cubicBezTo>
                    <a:pt x="359" y="578"/>
                    <a:pt x="359" y="578"/>
                    <a:pt x="359" y="578"/>
                  </a:cubicBezTo>
                  <a:cubicBezTo>
                    <a:pt x="369" y="462"/>
                    <a:pt x="369" y="462"/>
                    <a:pt x="369" y="462"/>
                  </a:cubicBezTo>
                  <a:cubicBezTo>
                    <a:pt x="444" y="419"/>
                    <a:pt x="495" y="339"/>
                    <a:pt x="495" y="247"/>
                  </a:cubicBezTo>
                  <a:close/>
                </a:path>
              </a:pathLst>
            </a:custGeom>
            <a:solidFill>
              <a:schemeClr val="accent1"/>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0" name="Freeform 100"/>
            <p:cNvSpPr>
              <a:spLocks noEditPoints="1"/>
            </p:cNvSpPr>
            <p:nvPr/>
          </p:nvSpPr>
          <p:spPr bwMode="auto">
            <a:xfrm>
              <a:off x="4149620" y="3238580"/>
              <a:ext cx="235639" cy="235639"/>
            </a:xfrm>
            <a:custGeom>
              <a:avLst/>
              <a:gdLst>
                <a:gd name="T0" fmla="*/ 148 w 148"/>
                <a:gd name="T1" fmla="*/ 145 h 148"/>
                <a:gd name="T2" fmla="*/ 145 w 148"/>
                <a:gd name="T3" fmla="*/ 148 h 148"/>
                <a:gd name="T4" fmla="*/ 3 w 148"/>
                <a:gd name="T5" fmla="*/ 148 h 148"/>
                <a:gd name="T6" fmla="*/ 0 w 148"/>
                <a:gd name="T7" fmla="*/ 145 h 148"/>
                <a:gd name="T8" fmla="*/ 0 w 148"/>
                <a:gd name="T9" fmla="*/ 3 h 148"/>
                <a:gd name="T10" fmla="*/ 3 w 148"/>
                <a:gd name="T11" fmla="*/ 0 h 148"/>
                <a:gd name="T12" fmla="*/ 145 w 148"/>
                <a:gd name="T13" fmla="*/ 0 h 148"/>
                <a:gd name="T14" fmla="*/ 148 w 148"/>
                <a:gd name="T15" fmla="*/ 3 h 148"/>
                <a:gd name="T16" fmla="*/ 148 w 148"/>
                <a:gd name="T17" fmla="*/ 145 h 148"/>
                <a:gd name="T18" fmla="*/ 4 w 148"/>
                <a:gd name="T19" fmla="*/ 140 h 148"/>
                <a:gd name="T20" fmla="*/ 144 w 148"/>
                <a:gd name="T21" fmla="*/ 140 h 148"/>
                <a:gd name="T22" fmla="*/ 144 w 148"/>
                <a:gd name="T23" fmla="*/ 8 h 148"/>
                <a:gd name="T24" fmla="*/ 4 w 148"/>
                <a:gd name="T25" fmla="*/ 8 h 148"/>
                <a:gd name="T26" fmla="*/ 4 w 148"/>
                <a:gd name="T27" fmla="*/ 14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148">
                  <a:moveTo>
                    <a:pt x="148" y="145"/>
                  </a:moveTo>
                  <a:cubicBezTo>
                    <a:pt x="148" y="147"/>
                    <a:pt x="147" y="148"/>
                    <a:pt x="145" y="148"/>
                  </a:cubicBezTo>
                  <a:cubicBezTo>
                    <a:pt x="3" y="148"/>
                    <a:pt x="3" y="148"/>
                    <a:pt x="3" y="148"/>
                  </a:cubicBezTo>
                  <a:cubicBezTo>
                    <a:pt x="1" y="148"/>
                    <a:pt x="0" y="147"/>
                    <a:pt x="0" y="145"/>
                  </a:cubicBezTo>
                  <a:cubicBezTo>
                    <a:pt x="0" y="3"/>
                    <a:pt x="0" y="3"/>
                    <a:pt x="0" y="3"/>
                  </a:cubicBezTo>
                  <a:cubicBezTo>
                    <a:pt x="0" y="1"/>
                    <a:pt x="1" y="0"/>
                    <a:pt x="3" y="0"/>
                  </a:cubicBezTo>
                  <a:cubicBezTo>
                    <a:pt x="145" y="0"/>
                    <a:pt x="145" y="0"/>
                    <a:pt x="145" y="0"/>
                  </a:cubicBezTo>
                  <a:cubicBezTo>
                    <a:pt x="147" y="0"/>
                    <a:pt x="148" y="1"/>
                    <a:pt x="148" y="3"/>
                  </a:cubicBezTo>
                  <a:lnTo>
                    <a:pt x="148" y="145"/>
                  </a:lnTo>
                  <a:close/>
                  <a:moveTo>
                    <a:pt x="4" y="140"/>
                  </a:moveTo>
                  <a:cubicBezTo>
                    <a:pt x="144" y="140"/>
                    <a:pt x="144" y="140"/>
                    <a:pt x="144" y="140"/>
                  </a:cubicBezTo>
                  <a:cubicBezTo>
                    <a:pt x="144" y="8"/>
                    <a:pt x="144" y="8"/>
                    <a:pt x="144" y="8"/>
                  </a:cubicBezTo>
                  <a:cubicBezTo>
                    <a:pt x="4" y="8"/>
                    <a:pt x="4" y="8"/>
                    <a:pt x="4" y="8"/>
                  </a:cubicBezTo>
                  <a:lnTo>
                    <a:pt x="4" y="140"/>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1" name="Freeform 101"/>
            <p:cNvSpPr>
              <a:spLocks/>
            </p:cNvSpPr>
            <p:nvPr/>
          </p:nvSpPr>
          <p:spPr bwMode="auto">
            <a:xfrm>
              <a:off x="4152986" y="3154423"/>
              <a:ext cx="316430" cy="93582"/>
            </a:xfrm>
            <a:custGeom>
              <a:avLst/>
              <a:gdLst>
                <a:gd name="T0" fmla="*/ 144 w 199"/>
                <a:gd name="T1" fmla="*/ 59 h 59"/>
                <a:gd name="T2" fmla="*/ 142 w 199"/>
                <a:gd name="T3" fmla="*/ 59 h 59"/>
                <a:gd name="T4" fmla="*/ 142 w 199"/>
                <a:gd name="T5" fmla="*/ 55 h 59"/>
                <a:gd name="T6" fmla="*/ 190 w 199"/>
                <a:gd name="T7" fmla="*/ 5 h 59"/>
                <a:gd name="T8" fmla="*/ 55 w 199"/>
                <a:gd name="T9" fmla="*/ 5 h 59"/>
                <a:gd name="T10" fmla="*/ 5 w 199"/>
                <a:gd name="T11" fmla="*/ 58 h 59"/>
                <a:gd name="T12" fmla="*/ 1 w 199"/>
                <a:gd name="T13" fmla="*/ 58 h 59"/>
                <a:gd name="T14" fmla="*/ 1 w 199"/>
                <a:gd name="T15" fmla="*/ 54 h 59"/>
                <a:gd name="T16" fmla="*/ 52 w 199"/>
                <a:gd name="T17" fmla="*/ 1 h 59"/>
                <a:gd name="T18" fmla="*/ 54 w 199"/>
                <a:gd name="T19" fmla="*/ 1 h 59"/>
                <a:gd name="T20" fmla="*/ 196 w 199"/>
                <a:gd name="T21" fmla="*/ 1 h 59"/>
                <a:gd name="T22" fmla="*/ 199 w 199"/>
                <a:gd name="T23" fmla="*/ 2 h 59"/>
                <a:gd name="T24" fmla="*/ 198 w 199"/>
                <a:gd name="T25" fmla="*/ 4 h 59"/>
                <a:gd name="T26" fmla="*/ 146 w 199"/>
                <a:gd name="T27" fmla="*/ 59 h 59"/>
                <a:gd name="T28" fmla="*/ 144 w 199"/>
                <a:gd name="T2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59">
                  <a:moveTo>
                    <a:pt x="144" y="59"/>
                  </a:moveTo>
                  <a:cubicBezTo>
                    <a:pt x="144" y="59"/>
                    <a:pt x="143" y="59"/>
                    <a:pt x="142" y="59"/>
                  </a:cubicBezTo>
                  <a:cubicBezTo>
                    <a:pt x="141" y="58"/>
                    <a:pt x="141" y="56"/>
                    <a:pt x="142" y="55"/>
                  </a:cubicBezTo>
                  <a:cubicBezTo>
                    <a:pt x="190" y="5"/>
                    <a:pt x="190" y="5"/>
                    <a:pt x="190" y="5"/>
                  </a:cubicBezTo>
                  <a:cubicBezTo>
                    <a:pt x="55" y="5"/>
                    <a:pt x="55" y="5"/>
                    <a:pt x="55" y="5"/>
                  </a:cubicBezTo>
                  <a:cubicBezTo>
                    <a:pt x="5" y="58"/>
                    <a:pt x="5" y="58"/>
                    <a:pt x="5" y="58"/>
                  </a:cubicBezTo>
                  <a:cubicBezTo>
                    <a:pt x="4" y="59"/>
                    <a:pt x="2" y="59"/>
                    <a:pt x="1" y="58"/>
                  </a:cubicBezTo>
                  <a:cubicBezTo>
                    <a:pt x="0" y="57"/>
                    <a:pt x="0" y="55"/>
                    <a:pt x="1" y="54"/>
                  </a:cubicBezTo>
                  <a:cubicBezTo>
                    <a:pt x="52" y="1"/>
                    <a:pt x="52" y="1"/>
                    <a:pt x="52" y="1"/>
                  </a:cubicBezTo>
                  <a:cubicBezTo>
                    <a:pt x="52" y="0"/>
                    <a:pt x="53" y="1"/>
                    <a:pt x="54" y="1"/>
                  </a:cubicBezTo>
                  <a:cubicBezTo>
                    <a:pt x="196" y="1"/>
                    <a:pt x="196" y="1"/>
                    <a:pt x="196" y="1"/>
                  </a:cubicBezTo>
                  <a:cubicBezTo>
                    <a:pt x="197" y="1"/>
                    <a:pt x="198" y="1"/>
                    <a:pt x="199" y="2"/>
                  </a:cubicBezTo>
                  <a:cubicBezTo>
                    <a:pt x="199" y="3"/>
                    <a:pt x="199" y="3"/>
                    <a:pt x="198" y="4"/>
                  </a:cubicBezTo>
                  <a:cubicBezTo>
                    <a:pt x="146" y="59"/>
                    <a:pt x="146" y="59"/>
                    <a:pt x="146" y="59"/>
                  </a:cubicBezTo>
                  <a:cubicBezTo>
                    <a:pt x="146" y="59"/>
                    <a:pt x="145" y="59"/>
                    <a:pt x="144" y="59"/>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2" name="Freeform 102"/>
            <p:cNvSpPr>
              <a:spLocks/>
            </p:cNvSpPr>
            <p:nvPr/>
          </p:nvSpPr>
          <p:spPr bwMode="auto">
            <a:xfrm>
              <a:off x="4379199" y="3155770"/>
              <a:ext cx="93582" cy="318450"/>
            </a:xfrm>
            <a:custGeom>
              <a:avLst/>
              <a:gdLst>
                <a:gd name="T0" fmla="*/ 3 w 59"/>
                <a:gd name="T1" fmla="*/ 200 h 200"/>
                <a:gd name="T2" fmla="*/ 1 w 59"/>
                <a:gd name="T3" fmla="*/ 199 h 200"/>
                <a:gd name="T4" fmla="*/ 1 w 59"/>
                <a:gd name="T5" fmla="*/ 195 h 200"/>
                <a:gd name="T6" fmla="*/ 53 w 59"/>
                <a:gd name="T7" fmla="*/ 138 h 200"/>
                <a:gd name="T8" fmla="*/ 52 w 59"/>
                <a:gd name="T9" fmla="*/ 2 h 200"/>
                <a:gd name="T10" fmla="*/ 54 w 59"/>
                <a:gd name="T11" fmla="*/ 0 h 200"/>
                <a:gd name="T12" fmla="*/ 57 w 59"/>
                <a:gd name="T13" fmla="*/ 2 h 200"/>
                <a:gd name="T14" fmla="*/ 59 w 59"/>
                <a:gd name="T15" fmla="*/ 139 h 200"/>
                <a:gd name="T16" fmla="*/ 58 w 59"/>
                <a:gd name="T17" fmla="*/ 141 h 200"/>
                <a:gd name="T18" fmla="*/ 5 w 59"/>
                <a:gd name="T19" fmla="*/ 199 h 200"/>
                <a:gd name="T20" fmla="*/ 3 w 59"/>
                <a:gd name="T21"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200">
                  <a:moveTo>
                    <a:pt x="3" y="200"/>
                  </a:moveTo>
                  <a:cubicBezTo>
                    <a:pt x="2" y="200"/>
                    <a:pt x="2" y="199"/>
                    <a:pt x="1" y="199"/>
                  </a:cubicBezTo>
                  <a:cubicBezTo>
                    <a:pt x="0" y="198"/>
                    <a:pt x="0" y="196"/>
                    <a:pt x="1" y="195"/>
                  </a:cubicBezTo>
                  <a:cubicBezTo>
                    <a:pt x="53" y="138"/>
                    <a:pt x="53" y="138"/>
                    <a:pt x="53" y="138"/>
                  </a:cubicBezTo>
                  <a:cubicBezTo>
                    <a:pt x="52" y="2"/>
                    <a:pt x="52" y="2"/>
                    <a:pt x="52" y="2"/>
                  </a:cubicBezTo>
                  <a:cubicBezTo>
                    <a:pt x="52" y="1"/>
                    <a:pt x="53" y="0"/>
                    <a:pt x="54" y="0"/>
                  </a:cubicBezTo>
                  <a:cubicBezTo>
                    <a:pt x="56" y="0"/>
                    <a:pt x="57" y="1"/>
                    <a:pt x="57" y="2"/>
                  </a:cubicBezTo>
                  <a:cubicBezTo>
                    <a:pt x="59" y="139"/>
                    <a:pt x="59" y="139"/>
                    <a:pt x="59" y="139"/>
                  </a:cubicBezTo>
                  <a:cubicBezTo>
                    <a:pt x="59" y="140"/>
                    <a:pt x="59" y="140"/>
                    <a:pt x="58" y="141"/>
                  </a:cubicBezTo>
                  <a:cubicBezTo>
                    <a:pt x="5" y="199"/>
                    <a:pt x="5" y="199"/>
                    <a:pt x="5" y="199"/>
                  </a:cubicBezTo>
                  <a:cubicBezTo>
                    <a:pt x="4" y="199"/>
                    <a:pt x="4" y="200"/>
                    <a:pt x="3" y="200"/>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3" name="Freeform 103"/>
            <p:cNvSpPr>
              <a:spLocks/>
            </p:cNvSpPr>
            <p:nvPr/>
          </p:nvSpPr>
          <p:spPr bwMode="auto">
            <a:xfrm>
              <a:off x="4235796" y="3154423"/>
              <a:ext cx="9426" cy="20198"/>
            </a:xfrm>
            <a:custGeom>
              <a:avLst/>
              <a:gdLst>
                <a:gd name="T0" fmla="*/ 3 w 6"/>
                <a:gd name="T1" fmla="*/ 13 h 13"/>
                <a:gd name="T2" fmla="*/ 0 w 6"/>
                <a:gd name="T3" fmla="*/ 9 h 13"/>
                <a:gd name="T4" fmla="*/ 0 w 6"/>
                <a:gd name="T5" fmla="*/ 4 h 13"/>
                <a:gd name="T6" fmla="*/ 3 w 6"/>
                <a:gd name="T7" fmla="*/ 1 h 13"/>
                <a:gd name="T8" fmla="*/ 6 w 6"/>
                <a:gd name="T9" fmla="*/ 3 h 13"/>
                <a:gd name="T10" fmla="*/ 6 w 6"/>
                <a:gd name="T11" fmla="*/ 9 h 13"/>
                <a:gd name="T12" fmla="*/ 3 w 6"/>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3" y="13"/>
                  </a:moveTo>
                  <a:cubicBezTo>
                    <a:pt x="1" y="13"/>
                    <a:pt x="0" y="11"/>
                    <a:pt x="0" y="9"/>
                  </a:cubicBezTo>
                  <a:cubicBezTo>
                    <a:pt x="0" y="4"/>
                    <a:pt x="0" y="4"/>
                    <a:pt x="0" y="4"/>
                  </a:cubicBezTo>
                  <a:cubicBezTo>
                    <a:pt x="0" y="2"/>
                    <a:pt x="1" y="1"/>
                    <a:pt x="3" y="1"/>
                  </a:cubicBezTo>
                  <a:cubicBezTo>
                    <a:pt x="4" y="0"/>
                    <a:pt x="6" y="2"/>
                    <a:pt x="6" y="3"/>
                  </a:cubicBezTo>
                  <a:cubicBezTo>
                    <a:pt x="6" y="9"/>
                    <a:pt x="6" y="9"/>
                    <a:pt x="6" y="9"/>
                  </a:cubicBezTo>
                  <a:cubicBezTo>
                    <a:pt x="6" y="11"/>
                    <a:pt x="4" y="13"/>
                    <a:pt x="3" y="1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4" name="Freeform 104"/>
            <p:cNvSpPr>
              <a:spLocks noEditPoints="1"/>
            </p:cNvSpPr>
            <p:nvPr/>
          </p:nvSpPr>
          <p:spPr bwMode="auto">
            <a:xfrm>
              <a:off x="4171837" y="3180007"/>
              <a:ext cx="74731" cy="273342"/>
            </a:xfrm>
            <a:custGeom>
              <a:avLst/>
              <a:gdLst>
                <a:gd name="T0" fmla="*/ 1 w 47"/>
                <a:gd name="T1" fmla="*/ 171 h 172"/>
                <a:gd name="T2" fmla="*/ 8 w 47"/>
                <a:gd name="T3" fmla="*/ 159 h 172"/>
                <a:gd name="T4" fmla="*/ 12 w 47"/>
                <a:gd name="T5" fmla="*/ 163 h 172"/>
                <a:gd name="T6" fmla="*/ 3 w 47"/>
                <a:gd name="T7" fmla="*/ 172 h 172"/>
                <a:gd name="T8" fmla="*/ 15 w 47"/>
                <a:gd name="T9" fmla="*/ 155 h 172"/>
                <a:gd name="T10" fmla="*/ 22 w 47"/>
                <a:gd name="T11" fmla="*/ 144 h 172"/>
                <a:gd name="T12" fmla="*/ 26 w 47"/>
                <a:gd name="T13" fmla="*/ 147 h 172"/>
                <a:gd name="T14" fmla="*/ 17 w 47"/>
                <a:gd name="T15" fmla="*/ 156 h 172"/>
                <a:gd name="T16" fmla="*/ 30 w 47"/>
                <a:gd name="T17" fmla="*/ 139 h 172"/>
                <a:gd name="T18" fmla="*/ 37 w 47"/>
                <a:gd name="T19" fmla="*/ 128 h 172"/>
                <a:gd name="T20" fmla="*/ 41 w 47"/>
                <a:gd name="T21" fmla="*/ 131 h 172"/>
                <a:gd name="T22" fmla="*/ 32 w 47"/>
                <a:gd name="T23" fmla="*/ 140 h 172"/>
                <a:gd name="T24" fmla="*/ 42 w 47"/>
                <a:gd name="T25" fmla="*/ 122 h 172"/>
                <a:gd name="T26" fmla="*/ 45 w 47"/>
                <a:gd name="T27" fmla="*/ 108 h 172"/>
                <a:gd name="T28" fmla="*/ 47 w 47"/>
                <a:gd name="T29" fmla="*/ 122 h 172"/>
                <a:gd name="T30" fmla="*/ 44 w 47"/>
                <a:gd name="T31" fmla="*/ 105 h 172"/>
                <a:gd name="T32" fmla="*/ 42 w 47"/>
                <a:gd name="T33" fmla="*/ 90 h 172"/>
                <a:gd name="T34" fmla="*/ 47 w 47"/>
                <a:gd name="T35" fmla="*/ 89 h 172"/>
                <a:gd name="T36" fmla="*/ 44 w 47"/>
                <a:gd name="T37" fmla="*/ 105 h 172"/>
                <a:gd name="T38" fmla="*/ 41 w 47"/>
                <a:gd name="T39" fmla="*/ 80 h 172"/>
                <a:gd name="T40" fmla="*/ 44 w 47"/>
                <a:gd name="T41" fmla="*/ 65 h 172"/>
                <a:gd name="T42" fmla="*/ 47 w 47"/>
                <a:gd name="T43" fmla="*/ 80 h 172"/>
                <a:gd name="T44" fmla="*/ 44 w 47"/>
                <a:gd name="T45" fmla="*/ 61 h 172"/>
                <a:gd name="T46" fmla="*/ 41 w 47"/>
                <a:gd name="T47" fmla="*/ 47 h 172"/>
                <a:gd name="T48" fmla="*/ 46 w 47"/>
                <a:gd name="T49" fmla="*/ 46 h 172"/>
                <a:gd name="T50" fmla="*/ 44 w 47"/>
                <a:gd name="T51" fmla="*/ 61 h 172"/>
                <a:gd name="T52" fmla="*/ 41 w 47"/>
                <a:gd name="T53" fmla="*/ 35 h 172"/>
                <a:gd name="T54" fmla="*/ 43 w 47"/>
                <a:gd name="T55" fmla="*/ 22 h 172"/>
                <a:gd name="T56" fmla="*/ 46 w 47"/>
                <a:gd name="T57" fmla="*/ 35 h 172"/>
                <a:gd name="T58" fmla="*/ 43 w 47"/>
                <a:gd name="T59" fmla="*/ 37 h 172"/>
                <a:gd name="T60" fmla="*/ 40 w 47"/>
                <a:gd name="T61" fmla="*/ 12 h 172"/>
                <a:gd name="T62" fmla="*/ 43 w 47"/>
                <a:gd name="T63" fmla="*/ 0 h 172"/>
                <a:gd name="T64" fmla="*/ 46 w 47"/>
                <a:gd name="T65" fmla="*/ 1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172">
                  <a:moveTo>
                    <a:pt x="3" y="172"/>
                  </a:moveTo>
                  <a:cubicBezTo>
                    <a:pt x="2" y="172"/>
                    <a:pt x="1" y="172"/>
                    <a:pt x="1" y="171"/>
                  </a:cubicBezTo>
                  <a:cubicBezTo>
                    <a:pt x="0" y="170"/>
                    <a:pt x="0" y="168"/>
                    <a:pt x="1" y="167"/>
                  </a:cubicBezTo>
                  <a:cubicBezTo>
                    <a:pt x="8" y="159"/>
                    <a:pt x="8" y="159"/>
                    <a:pt x="8" y="159"/>
                  </a:cubicBezTo>
                  <a:cubicBezTo>
                    <a:pt x="9" y="158"/>
                    <a:pt x="11" y="158"/>
                    <a:pt x="12" y="159"/>
                  </a:cubicBezTo>
                  <a:cubicBezTo>
                    <a:pt x="13" y="160"/>
                    <a:pt x="13" y="162"/>
                    <a:pt x="12" y="163"/>
                  </a:cubicBezTo>
                  <a:cubicBezTo>
                    <a:pt x="5" y="171"/>
                    <a:pt x="5" y="171"/>
                    <a:pt x="5" y="171"/>
                  </a:cubicBezTo>
                  <a:cubicBezTo>
                    <a:pt x="4" y="171"/>
                    <a:pt x="3" y="172"/>
                    <a:pt x="3" y="172"/>
                  </a:cubicBezTo>
                  <a:close/>
                  <a:moveTo>
                    <a:pt x="17" y="156"/>
                  </a:moveTo>
                  <a:cubicBezTo>
                    <a:pt x="16" y="156"/>
                    <a:pt x="16" y="156"/>
                    <a:pt x="15" y="155"/>
                  </a:cubicBezTo>
                  <a:cubicBezTo>
                    <a:pt x="14" y="154"/>
                    <a:pt x="14" y="153"/>
                    <a:pt x="15" y="151"/>
                  </a:cubicBezTo>
                  <a:cubicBezTo>
                    <a:pt x="22" y="144"/>
                    <a:pt x="22" y="144"/>
                    <a:pt x="22" y="144"/>
                  </a:cubicBezTo>
                  <a:cubicBezTo>
                    <a:pt x="23" y="142"/>
                    <a:pt x="25" y="142"/>
                    <a:pt x="26" y="143"/>
                  </a:cubicBezTo>
                  <a:cubicBezTo>
                    <a:pt x="27" y="144"/>
                    <a:pt x="27" y="146"/>
                    <a:pt x="26" y="147"/>
                  </a:cubicBezTo>
                  <a:cubicBezTo>
                    <a:pt x="19" y="155"/>
                    <a:pt x="19" y="155"/>
                    <a:pt x="19" y="155"/>
                  </a:cubicBezTo>
                  <a:cubicBezTo>
                    <a:pt x="19" y="156"/>
                    <a:pt x="18" y="156"/>
                    <a:pt x="17" y="156"/>
                  </a:cubicBezTo>
                  <a:close/>
                  <a:moveTo>
                    <a:pt x="32" y="140"/>
                  </a:moveTo>
                  <a:cubicBezTo>
                    <a:pt x="31" y="140"/>
                    <a:pt x="30" y="140"/>
                    <a:pt x="30" y="139"/>
                  </a:cubicBezTo>
                  <a:cubicBezTo>
                    <a:pt x="29" y="138"/>
                    <a:pt x="29" y="137"/>
                    <a:pt x="30" y="136"/>
                  </a:cubicBezTo>
                  <a:cubicBezTo>
                    <a:pt x="37" y="128"/>
                    <a:pt x="37" y="128"/>
                    <a:pt x="37" y="128"/>
                  </a:cubicBezTo>
                  <a:cubicBezTo>
                    <a:pt x="38" y="127"/>
                    <a:pt x="40" y="127"/>
                    <a:pt x="41" y="128"/>
                  </a:cubicBezTo>
                  <a:cubicBezTo>
                    <a:pt x="42" y="129"/>
                    <a:pt x="42" y="130"/>
                    <a:pt x="41" y="131"/>
                  </a:cubicBezTo>
                  <a:cubicBezTo>
                    <a:pt x="34" y="139"/>
                    <a:pt x="34" y="139"/>
                    <a:pt x="34" y="139"/>
                  </a:cubicBezTo>
                  <a:cubicBezTo>
                    <a:pt x="33" y="140"/>
                    <a:pt x="32" y="140"/>
                    <a:pt x="32" y="140"/>
                  </a:cubicBezTo>
                  <a:close/>
                  <a:moveTo>
                    <a:pt x="45" y="125"/>
                  </a:moveTo>
                  <a:cubicBezTo>
                    <a:pt x="43" y="125"/>
                    <a:pt x="42" y="123"/>
                    <a:pt x="42" y="122"/>
                  </a:cubicBezTo>
                  <a:cubicBezTo>
                    <a:pt x="42" y="111"/>
                    <a:pt x="42" y="111"/>
                    <a:pt x="42" y="111"/>
                  </a:cubicBezTo>
                  <a:cubicBezTo>
                    <a:pt x="42" y="109"/>
                    <a:pt x="43" y="108"/>
                    <a:pt x="45" y="108"/>
                  </a:cubicBezTo>
                  <a:cubicBezTo>
                    <a:pt x="46" y="108"/>
                    <a:pt x="47" y="109"/>
                    <a:pt x="47" y="110"/>
                  </a:cubicBezTo>
                  <a:cubicBezTo>
                    <a:pt x="47" y="122"/>
                    <a:pt x="47" y="122"/>
                    <a:pt x="47" y="122"/>
                  </a:cubicBezTo>
                  <a:cubicBezTo>
                    <a:pt x="47" y="123"/>
                    <a:pt x="46" y="125"/>
                    <a:pt x="45" y="125"/>
                  </a:cubicBezTo>
                  <a:close/>
                  <a:moveTo>
                    <a:pt x="44" y="105"/>
                  </a:moveTo>
                  <a:cubicBezTo>
                    <a:pt x="43" y="105"/>
                    <a:pt x="42" y="103"/>
                    <a:pt x="42" y="101"/>
                  </a:cubicBezTo>
                  <a:cubicBezTo>
                    <a:pt x="42" y="90"/>
                    <a:pt x="42" y="90"/>
                    <a:pt x="42" y="90"/>
                  </a:cubicBezTo>
                  <a:cubicBezTo>
                    <a:pt x="42" y="88"/>
                    <a:pt x="43" y="87"/>
                    <a:pt x="44" y="87"/>
                  </a:cubicBezTo>
                  <a:cubicBezTo>
                    <a:pt x="46" y="86"/>
                    <a:pt x="47" y="88"/>
                    <a:pt x="47" y="89"/>
                  </a:cubicBezTo>
                  <a:cubicBezTo>
                    <a:pt x="47" y="101"/>
                    <a:pt x="47" y="101"/>
                    <a:pt x="47" y="101"/>
                  </a:cubicBezTo>
                  <a:cubicBezTo>
                    <a:pt x="47" y="103"/>
                    <a:pt x="46" y="105"/>
                    <a:pt x="44" y="105"/>
                  </a:cubicBezTo>
                  <a:close/>
                  <a:moveTo>
                    <a:pt x="44" y="85"/>
                  </a:moveTo>
                  <a:cubicBezTo>
                    <a:pt x="43" y="85"/>
                    <a:pt x="41" y="82"/>
                    <a:pt x="41" y="80"/>
                  </a:cubicBezTo>
                  <a:cubicBezTo>
                    <a:pt x="41" y="69"/>
                    <a:pt x="41" y="69"/>
                    <a:pt x="41" y="69"/>
                  </a:cubicBezTo>
                  <a:cubicBezTo>
                    <a:pt x="41" y="67"/>
                    <a:pt x="42" y="65"/>
                    <a:pt x="44" y="65"/>
                  </a:cubicBezTo>
                  <a:cubicBezTo>
                    <a:pt x="45" y="65"/>
                    <a:pt x="47" y="66"/>
                    <a:pt x="47" y="68"/>
                  </a:cubicBezTo>
                  <a:cubicBezTo>
                    <a:pt x="47" y="80"/>
                    <a:pt x="47" y="80"/>
                    <a:pt x="47" y="80"/>
                  </a:cubicBezTo>
                  <a:cubicBezTo>
                    <a:pt x="47" y="82"/>
                    <a:pt x="46" y="85"/>
                    <a:pt x="44" y="85"/>
                  </a:cubicBezTo>
                  <a:close/>
                  <a:moveTo>
                    <a:pt x="44" y="61"/>
                  </a:moveTo>
                  <a:cubicBezTo>
                    <a:pt x="42" y="61"/>
                    <a:pt x="41" y="59"/>
                    <a:pt x="41" y="58"/>
                  </a:cubicBezTo>
                  <a:cubicBezTo>
                    <a:pt x="41" y="47"/>
                    <a:pt x="41" y="47"/>
                    <a:pt x="41" y="47"/>
                  </a:cubicBezTo>
                  <a:cubicBezTo>
                    <a:pt x="41" y="45"/>
                    <a:pt x="42" y="44"/>
                    <a:pt x="44" y="44"/>
                  </a:cubicBezTo>
                  <a:cubicBezTo>
                    <a:pt x="45" y="43"/>
                    <a:pt x="46" y="45"/>
                    <a:pt x="46" y="46"/>
                  </a:cubicBezTo>
                  <a:cubicBezTo>
                    <a:pt x="47" y="58"/>
                    <a:pt x="47" y="58"/>
                    <a:pt x="47" y="58"/>
                  </a:cubicBezTo>
                  <a:cubicBezTo>
                    <a:pt x="47" y="59"/>
                    <a:pt x="45" y="61"/>
                    <a:pt x="44" y="61"/>
                  </a:cubicBezTo>
                  <a:close/>
                  <a:moveTo>
                    <a:pt x="43" y="37"/>
                  </a:moveTo>
                  <a:cubicBezTo>
                    <a:pt x="42" y="37"/>
                    <a:pt x="41" y="36"/>
                    <a:pt x="41" y="35"/>
                  </a:cubicBezTo>
                  <a:cubicBezTo>
                    <a:pt x="41" y="24"/>
                    <a:pt x="41" y="24"/>
                    <a:pt x="41" y="24"/>
                  </a:cubicBezTo>
                  <a:cubicBezTo>
                    <a:pt x="41" y="23"/>
                    <a:pt x="42" y="22"/>
                    <a:pt x="43" y="22"/>
                  </a:cubicBezTo>
                  <a:cubicBezTo>
                    <a:pt x="45" y="22"/>
                    <a:pt x="46" y="23"/>
                    <a:pt x="46" y="25"/>
                  </a:cubicBezTo>
                  <a:cubicBezTo>
                    <a:pt x="46" y="35"/>
                    <a:pt x="46" y="35"/>
                    <a:pt x="46" y="35"/>
                  </a:cubicBezTo>
                  <a:cubicBezTo>
                    <a:pt x="46" y="36"/>
                    <a:pt x="45" y="37"/>
                    <a:pt x="44" y="37"/>
                  </a:cubicBezTo>
                  <a:lnTo>
                    <a:pt x="43" y="37"/>
                  </a:lnTo>
                  <a:close/>
                  <a:moveTo>
                    <a:pt x="43" y="13"/>
                  </a:moveTo>
                  <a:cubicBezTo>
                    <a:pt x="42" y="13"/>
                    <a:pt x="40" y="14"/>
                    <a:pt x="40" y="12"/>
                  </a:cubicBezTo>
                  <a:cubicBezTo>
                    <a:pt x="40" y="2"/>
                    <a:pt x="40" y="2"/>
                    <a:pt x="40" y="2"/>
                  </a:cubicBezTo>
                  <a:cubicBezTo>
                    <a:pt x="40" y="1"/>
                    <a:pt x="41" y="0"/>
                    <a:pt x="43" y="0"/>
                  </a:cubicBezTo>
                  <a:cubicBezTo>
                    <a:pt x="44" y="0"/>
                    <a:pt x="46" y="1"/>
                    <a:pt x="46" y="3"/>
                  </a:cubicBezTo>
                  <a:cubicBezTo>
                    <a:pt x="46" y="12"/>
                    <a:pt x="46" y="12"/>
                    <a:pt x="46" y="12"/>
                  </a:cubicBezTo>
                  <a:cubicBezTo>
                    <a:pt x="46" y="13"/>
                    <a:pt x="45" y="13"/>
                    <a:pt x="43" y="1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5" name="Freeform 105"/>
            <p:cNvSpPr>
              <a:spLocks/>
            </p:cNvSpPr>
            <p:nvPr/>
          </p:nvSpPr>
          <p:spPr bwMode="auto">
            <a:xfrm>
              <a:off x="4154332" y="3456715"/>
              <a:ext cx="14138" cy="16158"/>
            </a:xfrm>
            <a:custGeom>
              <a:avLst/>
              <a:gdLst>
                <a:gd name="T0" fmla="*/ 3 w 9"/>
                <a:gd name="T1" fmla="*/ 10 h 10"/>
                <a:gd name="T2" fmla="*/ 1 w 9"/>
                <a:gd name="T3" fmla="*/ 9 h 10"/>
                <a:gd name="T4" fmla="*/ 1 w 9"/>
                <a:gd name="T5" fmla="*/ 5 h 10"/>
                <a:gd name="T6" fmla="*/ 4 w 9"/>
                <a:gd name="T7" fmla="*/ 1 h 10"/>
                <a:gd name="T8" fmla="*/ 8 w 9"/>
                <a:gd name="T9" fmla="*/ 1 h 10"/>
                <a:gd name="T10" fmla="*/ 8 w 9"/>
                <a:gd name="T11" fmla="*/ 5 h 10"/>
                <a:gd name="T12" fmla="*/ 5 w 9"/>
                <a:gd name="T13" fmla="*/ 9 h 10"/>
                <a:gd name="T14" fmla="*/ 3 w 9"/>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10"/>
                  </a:moveTo>
                  <a:cubicBezTo>
                    <a:pt x="2" y="10"/>
                    <a:pt x="1" y="9"/>
                    <a:pt x="1" y="9"/>
                  </a:cubicBezTo>
                  <a:cubicBezTo>
                    <a:pt x="0" y="8"/>
                    <a:pt x="0" y="6"/>
                    <a:pt x="1" y="5"/>
                  </a:cubicBezTo>
                  <a:cubicBezTo>
                    <a:pt x="4" y="1"/>
                    <a:pt x="4" y="1"/>
                    <a:pt x="4" y="1"/>
                  </a:cubicBezTo>
                  <a:cubicBezTo>
                    <a:pt x="5" y="0"/>
                    <a:pt x="7" y="0"/>
                    <a:pt x="8" y="1"/>
                  </a:cubicBezTo>
                  <a:cubicBezTo>
                    <a:pt x="9" y="2"/>
                    <a:pt x="9" y="4"/>
                    <a:pt x="8" y="5"/>
                  </a:cubicBezTo>
                  <a:cubicBezTo>
                    <a:pt x="5" y="9"/>
                    <a:pt x="5" y="9"/>
                    <a:pt x="5" y="9"/>
                  </a:cubicBezTo>
                  <a:cubicBezTo>
                    <a:pt x="4" y="9"/>
                    <a:pt x="3" y="10"/>
                    <a:pt x="3" y="10"/>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6" name="Freeform 106"/>
            <p:cNvSpPr>
              <a:spLocks/>
            </p:cNvSpPr>
            <p:nvPr/>
          </p:nvSpPr>
          <p:spPr bwMode="auto">
            <a:xfrm>
              <a:off x="4238489" y="3372558"/>
              <a:ext cx="17505" cy="6059"/>
            </a:xfrm>
            <a:custGeom>
              <a:avLst/>
              <a:gdLst>
                <a:gd name="T0" fmla="*/ 8 w 11"/>
                <a:gd name="T1" fmla="*/ 4 h 4"/>
                <a:gd name="T2" fmla="*/ 8 w 11"/>
                <a:gd name="T3" fmla="*/ 4 h 4"/>
                <a:gd name="T4" fmla="*/ 3 w 11"/>
                <a:gd name="T5" fmla="*/ 4 h 4"/>
                <a:gd name="T6" fmla="*/ 0 w 11"/>
                <a:gd name="T7" fmla="*/ 2 h 4"/>
                <a:gd name="T8" fmla="*/ 3 w 11"/>
                <a:gd name="T9" fmla="*/ 0 h 4"/>
                <a:gd name="T10" fmla="*/ 3 w 11"/>
                <a:gd name="T11" fmla="*/ 0 h 4"/>
                <a:gd name="T12" fmla="*/ 8 w 11"/>
                <a:gd name="T13" fmla="*/ 0 h 4"/>
                <a:gd name="T14" fmla="*/ 11 w 11"/>
                <a:gd name="T15" fmla="*/ 2 h 4"/>
                <a:gd name="T16" fmla="*/ 8 w 11"/>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4">
                  <a:moveTo>
                    <a:pt x="8" y="4"/>
                  </a:moveTo>
                  <a:cubicBezTo>
                    <a:pt x="8" y="4"/>
                    <a:pt x="8" y="4"/>
                    <a:pt x="8" y="4"/>
                  </a:cubicBezTo>
                  <a:cubicBezTo>
                    <a:pt x="3" y="4"/>
                    <a:pt x="3" y="4"/>
                    <a:pt x="3" y="4"/>
                  </a:cubicBezTo>
                  <a:cubicBezTo>
                    <a:pt x="1" y="4"/>
                    <a:pt x="0" y="4"/>
                    <a:pt x="0" y="2"/>
                  </a:cubicBezTo>
                  <a:cubicBezTo>
                    <a:pt x="0" y="1"/>
                    <a:pt x="1" y="0"/>
                    <a:pt x="3" y="0"/>
                  </a:cubicBezTo>
                  <a:cubicBezTo>
                    <a:pt x="3" y="0"/>
                    <a:pt x="3" y="0"/>
                    <a:pt x="3" y="0"/>
                  </a:cubicBezTo>
                  <a:cubicBezTo>
                    <a:pt x="8" y="0"/>
                    <a:pt x="8" y="0"/>
                    <a:pt x="8" y="0"/>
                  </a:cubicBezTo>
                  <a:cubicBezTo>
                    <a:pt x="10" y="0"/>
                    <a:pt x="11" y="0"/>
                    <a:pt x="11" y="2"/>
                  </a:cubicBezTo>
                  <a:cubicBezTo>
                    <a:pt x="11" y="3"/>
                    <a:pt x="10" y="4"/>
                    <a:pt x="8" y="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7" name="Freeform 107"/>
            <p:cNvSpPr>
              <a:spLocks noEditPoints="1"/>
            </p:cNvSpPr>
            <p:nvPr/>
          </p:nvSpPr>
          <p:spPr bwMode="auto">
            <a:xfrm>
              <a:off x="4266093" y="3365826"/>
              <a:ext cx="175046" cy="14138"/>
            </a:xfrm>
            <a:custGeom>
              <a:avLst/>
              <a:gdLst>
                <a:gd name="T0" fmla="*/ 108 w 110"/>
                <a:gd name="T1" fmla="*/ 8 h 9"/>
                <a:gd name="T2" fmla="*/ 107 w 110"/>
                <a:gd name="T3" fmla="*/ 8 h 9"/>
                <a:gd name="T4" fmla="*/ 96 w 110"/>
                <a:gd name="T5" fmla="*/ 9 h 9"/>
                <a:gd name="T6" fmla="*/ 93 w 110"/>
                <a:gd name="T7" fmla="*/ 6 h 9"/>
                <a:gd name="T8" fmla="*/ 96 w 110"/>
                <a:gd name="T9" fmla="*/ 4 h 9"/>
                <a:gd name="T10" fmla="*/ 108 w 110"/>
                <a:gd name="T11" fmla="*/ 4 h 9"/>
                <a:gd name="T12" fmla="*/ 110 w 110"/>
                <a:gd name="T13" fmla="*/ 6 h 9"/>
                <a:gd name="T14" fmla="*/ 108 w 110"/>
                <a:gd name="T15" fmla="*/ 8 h 9"/>
                <a:gd name="T16" fmla="*/ 84 w 110"/>
                <a:gd name="T17" fmla="*/ 8 h 9"/>
                <a:gd name="T18" fmla="*/ 84 w 110"/>
                <a:gd name="T19" fmla="*/ 8 h 9"/>
                <a:gd name="T20" fmla="*/ 73 w 110"/>
                <a:gd name="T21" fmla="*/ 9 h 9"/>
                <a:gd name="T22" fmla="*/ 70 w 110"/>
                <a:gd name="T23" fmla="*/ 4 h 9"/>
                <a:gd name="T24" fmla="*/ 73 w 110"/>
                <a:gd name="T25" fmla="*/ 0 h 9"/>
                <a:gd name="T26" fmla="*/ 73 w 110"/>
                <a:gd name="T27" fmla="*/ 0 h 9"/>
                <a:gd name="T28" fmla="*/ 84 w 110"/>
                <a:gd name="T29" fmla="*/ 2 h 9"/>
                <a:gd name="T30" fmla="*/ 87 w 110"/>
                <a:gd name="T31" fmla="*/ 5 h 9"/>
                <a:gd name="T32" fmla="*/ 84 w 110"/>
                <a:gd name="T33" fmla="*/ 8 h 9"/>
                <a:gd name="T34" fmla="*/ 61 w 110"/>
                <a:gd name="T35" fmla="*/ 8 h 9"/>
                <a:gd name="T36" fmla="*/ 61 w 110"/>
                <a:gd name="T37" fmla="*/ 8 h 9"/>
                <a:gd name="T38" fmla="*/ 49 w 110"/>
                <a:gd name="T39" fmla="*/ 9 h 9"/>
                <a:gd name="T40" fmla="*/ 47 w 110"/>
                <a:gd name="T41" fmla="*/ 4 h 9"/>
                <a:gd name="T42" fmla="*/ 49 w 110"/>
                <a:gd name="T43" fmla="*/ 0 h 9"/>
                <a:gd name="T44" fmla="*/ 49 w 110"/>
                <a:gd name="T45" fmla="*/ 0 h 9"/>
                <a:gd name="T46" fmla="*/ 61 w 110"/>
                <a:gd name="T47" fmla="*/ 2 h 9"/>
                <a:gd name="T48" fmla="*/ 64 w 110"/>
                <a:gd name="T49" fmla="*/ 5 h 9"/>
                <a:gd name="T50" fmla="*/ 61 w 110"/>
                <a:gd name="T51" fmla="*/ 8 h 9"/>
                <a:gd name="T52" fmla="*/ 38 w 110"/>
                <a:gd name="T53" fmla="*/ 8 h 9"/>
                <a:gd name="T54" fmla="*/ 38 w 110"/>
                <a:gd name="T55" fmla="*/ 8 h 9"/>
                <a:gd name="T56" fmla="*/ 26 w 110"/>
                <a:gd name="T57" fmla="*/ 8 h 9"/>
                <a:gd name="T58" fmla="*/ 23 w 110"/>
                <a:gd name="T59" fmla="*/ 4 h 9"/>
                <a:gd name="T60" fmla="*/ 26 w 110"/>
                <a:gd name="T61" fmla="*/ 0 h 9"/>
                <a:gd name="T62" fmla="*/ 26 w 110"/>
                <a:gd name="T63" fmla="*/ 0 h 9"/>
                <a:gd name="T64" fmla="*/ 38 w 110"/>
                <a:gd name="T65" fmla="*/ 2 h 9"/>
                <a:gd name="T66" fmla="*/ 40 w 110"/>
                <a:gd name="T67" fmla="*/ 5 h 9"/>
                <a:gd name="T68" fmla="*/ 38 w 110"/>
                <a:gd name="T69" fmla="*/ 8 h 9"/>
                <a:gd name="T70" fmla="*/ 14 w 110"/>
                <a:gd name="T71" fmla="*/ 8 h 9"/>
                <a:gd name="T72" fmla="*/ 14 w 110"/>
                <a:gd name="T73" fmla="*/ 8 h 9"/>
                <a:gd name="T74" fmla="*/ 3 w 110"/>
                <a:gd name="T75" fmla="*/ 8 h 9"/>
                <a:gd name="T76" fmla="*/ 0 w 110"/>
                <a:gd name="T77" fmla="*/ 4 h 9"/>
                <a:gd name="T78" fmla="*/ 3 w 110"/>
                <a:gd name="T79" fmla="*/ 0 h 9"/>
                <a:gd name="T80" fmla="*/ 3 w 110"/>
                <a:gd name="T81" fmla="*/ 0 h 9"/>
                <a:gd name="T82" fmla="*/ 15 w 110"/>
                <a:gd name="T83" fmla="*/ 2 h 9"/>
                <a:gd name="T84" fmla="*/ 17 w 110"/>
                <a:gd name="T85" fmla="*/ 5 h 9"/>
                <a:gd name="T86" fmla="*/ 14 w 110"/>
                <a:gd name="T8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
                  <a:moveTo>
                    <a:pt x="108" y="8"/>
                  </a:moveTo>
                  <a:cubicBezTo>
                    <a:pt x="107" y="8"/>
                    <a:pt x="107" y="8"/>
                    <a:pt x="107" y="8"/>
                  </a:cubicBezTo>
                  <a:cubicBezTo>
                    <a:pt x="96" y="9"/>
                    <a:pt x="96" y="9"/>
                    <a:pt x="96" y="9"/>
                  </a:cubicBezTo>
                  <a:cubicBezTo>
                    <a:pt x="94" y="9"/>
                    <a:pt x="93" y="8"/>
                    <a:pt x="93" y="6"/>
                  </a:cubicBezTo>
                  <a:cubicBezTo>
                    <a:pt x="93" y="5"/>
                    <a:pt x="94" y="4"/>
                    <a:pt x="96" y="4"/>
                  </a:cubicBezTo>
                  <a:cubicBezTo>
                    <a:pt x="108" y="4"/>
                    <a:pt x="108" y="4"/>
                    <a:pt x="108" y="4"/>
                  </a:cubicBezTo>
                  <a:cubicBezTo>
                    <a:pt x="109" y="4"/>
                    <a:pt x="110" y="4"/>
                    <a:pt x="110" y="6"/>
                  </a:cubicBezTo>
                  <a:cubicBezTo>
                    <a:pt x="110" y="8"/>
                    <a:pt x="109" y="8"/>
                    <a:pt x="108" y="8"/>
                  </a:cubicBezTo>
                  <a:close/>
                  <a:moveTo>
                    <a:pt x="84" y="8"/>
                  </a:moveTo>
                  <a:cubicBezTo>
                    <a:pt x="84" y="8"/>
                    <a:pt x="84" y="8"/>
                    <a:pt x="84" y="8"/>
                  </a:cubicBezTo>
                  <a:cubicBezTo>
                    <a:pt x="73" y="9"/>
                    <a:pt x="73" y="9"/>
                    <a:pt x="73" y="9"/>
                  </a:cubicBezTo>
                  <a:cubicBezTo>
                    <a:pt x="71" y="9"/>
                    <a:pt x="70" y="6"/>
                    <a:pt x="70" y="4"/>
                  </a:cubicBezTo>
                  <a:cubicBezTo>
                    <a:pt x="70" y="3"/>
                    <a:pt x="71" y="0"/>
                    <a:pt x="73" y="0"/>
                  </a:cubicBezTo>
                  <a:cubicBezTo>
                    <a:pt x="73" y="0"/>
                    <a:pt x="73" y="0"/>
                    <a:pt x="73" y="0"/>
                  </a:cubicBezTo>
                  <a:cubicBezTo>
                    <a:pt x="84" y="2"/>
                    <a:pt x="84" y="2"/>
                    <a:pt x="84" y="2"/>
                  </a:cubicBezTo>
                  <a:cubicBezTo>
                    <a:pt x="86" y="2"/>
                    <a:pt x="87" y="3"/>
                    <a:pt x="87" y="5"/>
                  </a:cubicBezTo>
                  <a:cubicBezTo>
                    <a:pt x="87" y="6"/>
                    <a:pt x="86" y="8"/>
                    <a:pt x="84" y="8"/>
                  </a:cubicBezTo>
                  <a:close/>
                  <a:moveTo>
                    <a:pt x="61" y="8"/>
                  </a:moveTo>
                  <a:cubicBezTo>
                    <a:pt x="61" y="8"/>
                    <a:pt x="61" y="8"/>
                    <a:pt x="61" y="8"/>
                  </a:cubicBezTo>
                  <a:cubicBezTo>
                    <a:pt x="49" y="9"/>
                    <a:pt x="49" y="9"/>
                    <a:pt x="49" y="9"/>
                  </a:cubicBezTo>
                  <a:cubicBezTo>
                    <a:pt x="48" y="9"/>
                    <a:pt x="47" y="6"/>
                    <a:pt x="47" y="4"/>
                  </a:cubicBezTo>
                  <a:cubicBezTo>
                    <a:pt x="47" y="3"/>
                    <a:pt x="48" y="0"/>
                    <a:pt x="49" y="0"/>
                  </a:cubicBezTo>
                  <a:cubicBezTo>
                    <a:pt x="49" y="0"/>
                    <a:pt x="49" y="0"/>
                    <a:pt x="49" y="0"/>
                  </a:cubicBezTo>
                  <a:cubicBezTo>
                    <a:pt x="61" y="2"/>
                    <a:pt x="61" y="2"/>
                    <a:pt x="61" y="2"/>
                  </a:cubicBezTo>
                  <a:cubicBezTo>
                    <a:pt x="63" y="2"/>
                    <a:pt x="64" y="3"/>
                    <a:pt x="64" y="5"/>
                  </a:cubicBezTo>
                  <a:cubicBezTo>
                    <a:pt x="64" y="6"/>
                    <a:pt x="63" y="8"/>
                    <a:pt x="61" y="8"/>
                  </a:cubicBezTo>
                  <a:close/>
                  <a:moveTo>
                    <a:pt x="38" y="8"/>
                  </a:moveTo>
                  <a:cubicBezTo>
                    <a:pt x="38" y="8"/>
                    <a:pt x="38" y="8"/>
                    <a:pt x="38" y="8"/>
                  </a:cubicBezTo>
                  <a:cubicBezTo>
                    <a:pt x="26" y="8"/>
                    <a:pt x="26" y="8"/>
                    <a:pt x="26" y="8"/>
                  </a:cubicBezTo>
                  <a:cubicBezTo>
                    <a:pt x="25" y="8"/>
                    <a:pt x="23" y="6"/>
                    <a:pt x="23" y="4"/>
                  </a:cubicBezTo>
                  <a:cubicBezTo>
                    <a:pt x="23" y="3"/>
                    <a:pt x="25" y="0"/>
                    <a:pt x="26" y="0"/>
                  </a:cubicBezTo>
                  <a:cubicBezTo>
                    <a:pt x="26" y="0"/>
                    <a:pt x="26" y="0"/>
                    <a:pt x="26" y="0"/>
                  </a:cubicBezTo>
                  <a:cubicBezTo>
                    <a:pt x="38" y="2"/>
                    <a:pt x="38" y="2"/>
                    <a:pt x="38" y="2"/>
                  </a:cubicBezTo>
                  <a:cubicBezTo>
                    <a:pt x="39" y="2"/>
                    <a:pt x="40" y="3"/>
                    <a:pt x="40" y="5"/>
                  </a:cubicBezTo>
                  <a:cubicBezTo>
                    <a:pt x="40" y="6"/>
                    <a:pt x="39" y="8"/>
                    <a:pt x="38" y="8"/>
                  </a:cubicBezTo>
                  <a:close/>
                  <a:moveTo>
                    <a:pt x="14" y="8"/>
                  </a:moveTo>
                  <a:cubicBezTo>
                    <a:pt x="14" y="8"/>
                    <a:pt x="14" y="8"/>
                    <a:pt x="14" y="8"/>
                  </a:cubicBezTo>
                  <a:cubicBezTo>
                    <a:pt x="3" y="8"/>
                    <a:pt x="3" y="8"/>
                    <a:pt x="3" y="8"/>
                  </a:cubicBezTo>
                  <a:cubicBezTo>
                    <a:pt x="1" y="8"/>
                    <a:pt x="0" y="6"/>
                    <a:pt x="0" y="4"/>
                  </a:cubicBezTo>
                  <a:cubicBezTo>
                    <a:pt x="0" y="3"/>
                    <a:pt x="1" y="0"/>
                    <a:pt x="3" y="0"/>
                  </a:cubicBezTo>
                  <a:cubicBezTo>
                    <a:pt x="3" y="0"/>
                    <a:pt x="3" y="0"/>
                    <a:pt x="3" y="0"/>
                  </a:cubicBezTo>
                  <a:cubicBezTo>
                    <a:pt x="15" y="2"/>
                    <a:pt x="15" y="2"/>
                    <a:pt x="15" y="2"/>
                  </a:cubicBezTo>
                  <a:cubicBezTo>
                    <a:pt x="16" y="2"/>
                    <a:pt x="17" y="3"/>
                    <a:pt x="17" y="5"/>
                  </a:cubicBezTo>
                  <a:cubicBezTo>
                    <a:pt x="17" y="6"/>
                    <a:pt x="16" y="8"/>
                    <a:pt x="14" y="8"/>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8" name="Freeform 108"/>
            <p:cNvSpPr>
              <a:spLocks/>
            </p:cNvSpPr>
            <p:nvPr/>
          </p:nvSpPr>
          <p:spPr bwMode="auto">
            <a:xfrm>
              <a:off x="4450565" y="3372558"/>
              <a:ext cx="17505" cy="7406"/>
            </a:xfrm>
            <a:custGeom>
              <a:avLst/>
              <a:gdLst>
                <a:gd name="T0" fmla="*/ 9 w 11"/>
                <a:gd name="T1" fmla="*/ 4 h 5"/>
                <a:gd name="T2" fmla="*/ 9 w 11"/>
                <a:gd name="T3" fmla="*/ 4 h 5"/>
                <a:gd name="T4" fmla="*/ 3 w 11"/>
                <a:gd name="T5" fmla="*/ 5 h 5"/>
                <a:gd name="T6" fmla="*/ 0 w 11"/>
                <a:gd name="T7" fmla="*/ 2 h 5"/>
                <a:gd name="T8" fmla="*/ 3 w 11"/>
                <a:gd name="T9" fmla="*/ 0 h 5"/>
                <a:gd name="T10" fmla="*/ 3 w 11"/>
                <a:gd name="T11" fmla="*/ 0 h 5"/>
                <a:gd name="T12" fmla="*/ 9 w 11"/>
                <a:gd name="T13" fmla="*/ 0 h 5"/>
                <a:gd name="T14" fmla="*/ 11 w 11"/>
                <a:gd name="T15" fmla="*/ 2 h 5"/>
                <a:gd name="T16" fmla="*/ 9 w 11"/>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5">
                  <a:moveTo>
                    <a:pt x="9" y="4"/>
                  </a:moveTo>
                  <a:cubicBezTo>
                    <a:pt x="9" y="4"/>
                    <a:pt x="9" y="4"/>
                    <a:pt x="9" y="4"/>
                  </a:cubicBezTo>
                  <a:cubicBezTo>
                    <a:pt x="3" y="5"/>
                    <a:pt x="3" y="5"/>
                    <a:pt x="3" y="5"/>
                  </a:cubicBezTo>
                  <a:cubicBezTo>
                    <a:pt x="2" y="5"/>
                    <a:pt x="0" y="4"/>
                    <a:pt x="0" y="2"/>
                  </a:cubicBezTo>
                  <a:cubicBezTo>
                    <a:pt x="0" y="1"/>
                    <a:pt x="2" y="0"/>
                    <a:pt x="3" y="0"/>
                  </a:cubicBezTo>
                  <a:cubicBezTo>
                    <a:pt x="3" y="0"/>
                    <a:pt x="3" y="0"/>
                    <a:pt x="3" y="0"/>
                  </a:cubicBezTo>
                  <a:cubicBezTo>
                    <a:pt x="9" y="0"/>
                    <a:pt x="9" y="0"/>
                    <a:pt x="9" y="0"/>
                  </a:cubicBezTo>
                  <a:cubicBezTo>
                    <a:pt x="10" y="0"/>
                    <a:pt x="11" y="0"/>
                    <a:pt x="11" y="2"/>
                  </a:cubicBezTo>
                  <a:cubicBezTo>
                    <a:pt x="11" y="3"/>
                    <a:pt x="10" y="4"/>
                    <a:pt x="9" y="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59" name="Freeform 109"/>
            <p:cNvSpPr>
              <a:spLocks noEditPoints="1"/>
            </p:cNvSpPr>
            <p:nvPr/>
          </p:nvSpPr>
          <p:spPr bwMode="auto">
            <a:xfrm>
              <a:off x="4085660" y="3155770"/>
              <a:ext cx="65306" cy="53860"/>
            </a:xfrm>
            <a:custGeom>
              <a:avLst/>
              <a:gdLst>
                <a:gd name="T0" fmla="*/ 2 w 41"/>
                <a:gd name="T1" fmla="*/ 11 h 34"/>
                <a:gd name="T2" fmla="*/ 21 w 41"/>
                <a:gd name="T3" fmla="*/ 0 h 34"/>
                <a:gd name="T4" fmla="*/ 39 w 41"/>
                <a:gd name="T5" fmla="*/ 11 h 34"/>
                <a:gd name="T6" fmla="*/ 39 w 41"/>
                <a:gd name="T7" fmla="*/ 27 h 34"/>
                <a:gd name="T8" fmla="*/ 41 w 41"/>
                <a:gd name="T9" fmla="*/ 33 h 34"/>
                <a:gd name="T10" fmla="*/ 30 w 41"/>
                <a:gd name="T11" fmla="*/ 33 h 34"/>
                <a:gd name="T12" fmla="*/ 29 w 41"/>
                <a:gd name="T13" fmla="*/ 30 h 34"/>
                <a:gd name="T14" fmla="*/ 14 w 41"/>
                <a:gd name="T15" fmla="*/ 34 h 34"/>
                <a:gd name="T16" fmla="*/ 0 w 41"/>
                <a:gd name="T17" fmla="*/ 24 h 34"/>
                <a:gd name="T18" fmla="*/ 13 w 41"/>
                <a:gd name="T19" fmla="*/ 14 h 34"/>
                <a:gd name="T20" fmla="*/ 24 w 41"/>
                <a:gd name="T21" fmla="*/ 13 h 34"/>
                <a:gd name="T22" fmla="*/ 29 w 41"/>
                <a:gd name="T23" fmla="*/ 10 h 34"/>
                <a:gd name="T24" fmla="*/ 20 w 41"/>
                <a:gd name="T25" fmla="*/ 6 h 34"/>
                <a:gd name="T26" fmla="*/ 12 w 41"/>
                <a:gd name="T27" fmla="*/ 11 h 34"/>
                <a:gd name="T28" fmla="*/ 2 w 41"/>
                <a:gd name="T29" fmla="*/ 11 h 34"/>
                <a:gd name="T30" fmla="*/ 29 w 41"/>
                <a:gd name="T31" fmla="*/ 17 h 34"/>
                <a:gd name="T32" fmla="*/ 23 w 41"/>
                <a:gd name="T33" fmla="*/ 19 h 34"/>
                <a:gd name="T34" fmla="*/ 17 w 41"/>
                <a:gd name="T35" fmla="*/ 19 h 34"/>
                <a:gd name="T36" fmla="*/ 11 w 41"/>
                <a:gd name="T37" fmla="*/ 24 h 34"/>
                <a:gd name="T38" fmla="*/ 18 w 41"/>
                <a:gd name="T39" fmla="*/ 28 h 34"/>
                <a:gd name="T40" fmla="*/ 29 w 41"/>
                <a:gd name="T41" fmla="*/ 20 h 34"/>
                <a:gd name="T42" fmla="*/ 29 w 41"/>
                <a:gd name="T43"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2" y="11"/>
                  </a:moveTo>
                  <a:cubicBezTo>
                    <a:pt x="3" y="1"/>
                    <a:pt x="12" y="0"/>
                    <a:pt x="21" y="0"/>
                  </a:cubicBezTo>
                  <a:cubicBezTo>
                    <a:pt x="36" y="0"/>
                    <a:pt x="39" y="5"/>
                    <a:pt x="39" y="11"/>
                  </a:cubicBezTo>
                  <a:cubicBezTo>
                    <a:pt x="39" y="27"/>
                    <a:pt x="39" y="27"/>
                    <a:pt x="39" y="27"/>
                  </a:cubicBezTo>
                  <a:cubicBezTo>
                    <a:pt x="39" y="29"/>
                    <a:pt x="40" y="31"/>
                    <a:pt x="41" y="33"/>
                  </a:cubicBezTo>
                  <a:cubicBezTo>
                    <a:pt x="30" y="33"/>
                    <a:pt x="30" y="33"/>
                    <a:pt x="30" y="33"/>
                  </a:cubicBezTo>
                  <a:cubicBezTo>
                    <a:pt x="30" y="32"/>
                    <a:pt x="29" y="31"/>
                    <a:pt x="29" y="30"/>
                  </a:cubicBezTo>
                  <a:cubicBezTo>
                    <a:pt x="26" y="33"/>
                    <a:pt x="19" y="34"/>
                    <a:pt x="14" y="34"/>
                  </a:cubicBezTo>
                  <a:cubicBezTo>
                    <a:pt x="6" y="34"/>
                    <a:pt x="0" y="31"/>
                    <a:pt x="0" y="24"/>
                  </a:cubicBezTo>
                  <a:cubicBezTo>
                    <a:pt x="0" y="16"/>
                    <a:pt x="7" y="14"/>
                    <a:pt x="13" y="14"/>
                  </a:cubicBezTo>
                  <a:cubicBezTo>
                    <a:pt x="24" y="13"/>
                    <a:pt x="24" y="13"/>
                    <a:pt x="24" y="13"/>
                  </a:cubicBezTo>
                  <a:cubicBezTo>
                    <a:pt x="28" y="13"/>
                    <a:pt x="29" y="12"/>
                    <a:pt x="29" y="10"/>
                  </a:cubicBezTo>
                  <a:cubicBezTo>
                    <a:pt x="29" y="7"/>
                    <a:pt x="27" y="6"/>
                    <a:pt x="20" y="6"/>
                  </a:cubicBezTo>
                  <a:cubicBezTo>
                    <a:pt x="16" y="6"/>
                    <a:pt x="14" y="6"/>
                    <a:pt x="12" y="11"/>
                  </a:cubicBezTo>
                  <a:lnTo>
                    <a:pt x="2" y="11"/>
                  </a:lnTo>
                  <a:close/>
                  <a:moveTo>
                    <a:pt x="29" y="17"/>
                  </a:moveTo>
                  <a:cubicBezTo>
                    <a:pt x="27" y="18"/>
                    <a:pt x="25" y="19"/>
                    <a:pt x="23" y="19"/>
                  </a:cubicBezTo>
                  <a:cubicBezTo>
                    <a:pt x="17" y="19"/>
                    <a:pt x="17" y="19"/>
                    <a:pt x="17" y="19"/>
                  </a:cubicBezTo>
                  <a:cubicBezTo>
                    <a:pt x="13" y="20"/>
                    <a:pt x="11" y="21"/>
                    <a:pt x="11" y="24"/>
                  </a:cubicBezTo>
                  <a:cubicBezTo>
                    <a:pt x="11" y="26"/>
                    <a:pt x="14" y="28"/>
                    <a:pt x="18" y="28"/>
                  </a:cubicBezTo>
                  <a:cubicBezTo>
                    <a:pt x="23" y="28"/>
                    <a:pt x="29" y="25"/>
                    <a:pt x="29" y="20"/>
                  </a:cubicBezTo>
                  <a:lnTo>
                    <a:pt x="29" y="17"/>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0" name="Freeform 110"/>
            <p:cNvSpPr>
              <a:spLocks noEditPoints="1"/>
            </p:cNvSpPr>
            <p:nvPr/>
          </p:nvSpPr>
          <p:spPr bwMode="auto">
            <a:xfrm>
              <a:off x="4219638" y="3041317"/>
              <a:ext cx="66652" cy="71365"/>
            </a:xfrm>
            <a:custGeom>
              <a:avLst/>
              <a:gdLst>
                <a:gd name="T0" fmla="*/ 0 w 42"/>
                <a:gd name="T1" fmla="*/ 0 h 45"/>
                <a:gd name="T2" fmla="*/ 11 w 42"/>
                <a:gd name="T3" fmla="*/ 0 h 45"/>
                <a:gd name="T4" fmla="*/ 11 w 42"/>
                <a:gd name="T5" fmla="*/ 15 h 45"/>
                <a:gd name="T6" fmla="*/ 11 w 42"/>
                <a:gd name="T7" fmla="*/ 15 h 45"/>
                <a:gd name="T8" fmla="*/ 24 w 42"/>
                <a:gd name="T9" fmla="*/ 11 h 45"/>
                <a:gd name="T10" fmla="*/ 42 w 42"/>
                <a:gd name="T11" fmla="*/ 28 h 45"/>
                <a:gd name="T12" fmla="*/ 23 w 42"/>
                <a:gd name="T13" fmla="*/ 45 h 45"/>
                <a:gd name="T14" fmla="*/ 11 w 42"/>
                <a:gd name="T15" fmla="*/ 40 h 45"/>
                <a:gd name="T16" fmla="*/ 11 w 42"/>
                <a:gd name="T17" fmla="*/ 40 h 45"/>
                <a:gd name="T18" fmla="*/ 11 w 42"/>
                <a:gd name="T19" fmla="*/ 44 h 45"/>
                <a:gd name="T20" fmla="*/ 0 w 42"/>
                <a:gd name="T21" fmla="*/ 44 h 45"/>
                <a:gd name="T22" fmla="*/ 0 w 42"/>
                <a:gd name="T23" fmla="*/ 0 h 45"/>
                <a:gd name="T24" fmla="*/ 21 w 42"/>
                <a:gd name="T25" fmla="*/ 37 h 45"/>
                <a:gd name="T26" fmla="*/ 31 w 42"/>
                <a:gd name="T27" fmla="*/ 28 h 45"/>
                <a:gd name="T28" fmla="*/ 21 w 42"/>
                <a:gd name="T29" fmla="*/ 18 h 45"/>
                <a:gd name="T30" fmla="*/ 11 w 42"/>
                <a:gd name="T31" fmla="*/ 28 h 45"/>
                <a:gd name="T32" fmla="*/ 21 w 42"/>
                <a:gd name="T33"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5">
                  <a:moveTo>
                    <a:pt x="0" y="0"/>
                  </a:moveTo>
                  <a:cubicBezTo>
                    <a:pt x="11" y="0"/>
                    <a:pt x="11" y="0"/>
                    <a:pt x="11" y="0"/>
                  </a:cubicBezTo>
                  <a:cubicBezTo>
                    <a:pt x="11" y="15"/>
                    <a:pt x="11" y="15"/>
                    <a:pt x="11" y="15"/>
                  </a:cubicBezTo>
                  <a:cubicBezTo>
                    <a:pt x="11" y="15"/>
                    <a:pt x="11" y="15"/>
                    <a:pt x="11" y="15"/>
                  </a:cubicBezTo>
                  <a:cubicBezTo>
                    <a:pt x="13" y="13"/>
                    <a:pt x="18" y="11"/>
                    <a:pt x="24" y="11"/>
                  </a:cubicBezTo>
                  <a:cubicBezTo>
                    <a:pt x="34" y="11"/>
                    <a:pt x="42" y="17"/>
                    <a:pt x="42" y="28"/>
                  </a:cubicBezTo>
                  <a:cubicBezTo>
                    <a:pt x="42" y="39"/>
                    <a:pt x="33" y="45"/>
                    <a:pt x="23" y="45"/>
                  </a:cubicBezTo>
                  <a:cubicBezTo>
                    <a:pt x="18" y="45"/>
                    <a:pt x="15" y="44"/>
                    <a:pt x="11" y="40"/>
                  </a:cubicBezTo>
                  <a:cubicBezTo>
                    <a:pt x="11" y="40"/>
                    <a:pt x="11" y="40"/>
                    <a:pt x="11" y="40"/>
                  </a:cubicBezTo>
                  <a:cubicBezTo>
                    <a:pt x="11" y="44"/>
                    <a:pt x="11" y="44"/>
                    <a:pt x="11" y="44"/>
                  </a:cubicBezTo>
                  <a:cubicBezTo>
                    <a:pt x="0" y="44"/>
                    <a:pt x="0" y="44"/>
                    <a:pt x="0" y="44"/>
                  </a:cubicBezTo>
                  <a:lnTo>
                    <a:pt x="0" y="0"/>
                  </a:lnTo>
                  <a:close/>
                  <a:moveTo>
                    <a:pt x="21" y="37"/>
                  </a:moveTo>
                  <a:cubicBezTo>
                    <a:pt x="26" y="37"/>
                    <a:pt x="31" y="34"/>
                    <a:pt x="31" y="28"/>
                  </a:cubicBezTo>
                  <a:cubicBezTo>
                    <a:pt x="31" y="22"/>
                    <a:pt x="26" y="18"/>
                    <a:pt x="21" y="18"/>
                  </a:cubicBezTo>
                  <a:cubicBezTo>
                    <a:pt x="15" y="18"/>
                    <a:pt x="11" y="22"/>
                    <a:pt x="11" y="28"/>
                  </a:cubicBezTo>
                  <a:cubicBezTo>
                    <a:pt x="11" y="34"/>
                    <a:pt x="15" y="37"/>
                    <a:pt x="21" y="37"/>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61" name="Freeform 111"/>
            <p:cNvSpPr>
              <a:spLocks/>
            </p:cNvSpPr>
            <p:nvPr/>
          </p:nvSpPr>
          <p:spPr bwMode="auto">
            <a:xfrm>
              <a:off x="4469416" y="3076326"/>
              <a:ext cx="65306" cy="55880"/>
            </a:xfrm>
            <a:custGeom>
              <a:avLst/>
              <a:gdLst>
                <a:gd name="T0" fmla="*/ 30 w 41"/>
                <a:gd name="T1" fmla="*/ 13 h 35"/>
                <a:gd name="T2" fmla="*/ 21 w 41"/>
                <a:gd name="T3" fmla="*/ 8 h 35"/>
                <a:gd name="T4" fmla="*/ 11 w 41"/>
                <a:gd name="T5" fmla="*/ 17 h 35"/>
                <a:gd name="T6" fmla="*/ 21 w 41"/>
                <a:gd name="T7" fmla="*/ 27 h 35"/>
                <a:gd name="T8" fmla="*/ 30 w 41"/>
                <a:gd name="T9" fmla="*/ 21 h 35"/>
                <a:gd name="T10" fmla="*/ 41 w 41"/>
                <a:gd name="T11" fmla="*/ 21 h 35"/>
                <a:gd name="T12" fmla="*/ 20 w 41"/>
                <a:gd name="T13" fmla="*/ 35 h 35"/>
                <a:gd name="T14" fmla="*/ 0 w 41"/>
                <a:gd name="T15" fmla="*/ 17 h 35"/>
                <a:gd name="T16" fmla="*/ 21 w 41"/>
                <a:gd name="T17" fmla="*/ 0 h 35"/>
                <a:gd name="T18" fmla="*/ 41 w 41"/>
                <a:gd name="T19" fmla="*/ 13 h 35"/>
                <a:gd name="T20" fmla="*/ 30 w 41"/>
                <a:gd name="T21"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5">
                  <a:moveTo>
                    <a:pt x="30" y="13"/>
                  </a:moveTo>
                  <a:cubicBezTo>
                    <a:pt x="29" y="9"/>
                    <a:pt x="25" y="8"/>
                    <a:pt x="21" y="8"/>
                  </a:cubicBezTo>
                  <a:cubicBezTo>
                    <a:pt x="14" y="8"/>
                    <a:pt x="11" y="11"/>
                    <a:pt x="11" y="17"/>
                  </a:cubicBezTo>
                  <a:cubicBezTo>
                    <a:pt x="11" y="24"/>
                    <a:pt x="14" y="27"/>
                    <a:pt x="21" y="27"/>
                  </a:cubicBezTo>
                  <a:cubicBezTo>
                    <a:pt x="26" y="27"/>
                    <a:pt x="29" y="25"/>
                    <a:pt x="30" y="21"/>
                  </a:cubicBezTo>
                  <a:cubicBezTo>
                    <a:pt x="41" y="21"/>
                    <a:pt x="41" y="21"/>
                    <a:pt x="41" y="21"/>
                  </a:cubicBezTo>
                  <a:cubicBezTo>
                    <a:pt x="39" y="32"/>
                    <a:pt x="31" y="35"/>
                    <a:pt x="20" y="35"/>
                  </a:cubicBezTo>
                  <a:cubicBezTo>
                    <a:pt x="8" y="35"/>
                    <a:pt x="0" y="30"/>
                    <a:pt x="0" y="17"/>
                  </a:cubicBezTo>
                  <a:cubicBezTo>
                    <a:pt x="0" y="5"/>
                    <a:pt x="8" y="0"/>
                    <a:pt x="21" y="0"/>
                  </a:cubicBezTo>
                  <a:cubicBezTo>
                    <a:pt x="29" y="0"/>
                    <a:pt x="39" y="2"/>
                    <a:pt x="41" y="13"/>
                  </a:cubicBezTo>
                  <a:lnTo>
                    <a:pt x="30" y="13"/>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2" name="Group 11"/>
          <p:cNvGrpSpPr/>
          <p:nvPr/>
        </p:nvGrpSpPr>
        <p:grpSpPr>
          <a:xfrm>
            <a:off x="4803999" y="922719"/>
            <a:ext cx="780232" cy="964948"/>
            <a:chOff x="4536741" y="1960742"/>
            <a:chExt cx="739908" cy="871865"/>
          </a:xfrm>
        </p:grpSpPr>
        <p:sp>
          <p:nvSpPr>
            <p:cNvPr id="135" name="Freeform 70"/>
            <p:cNvSpPr>
              <a:spLocks/>
            </p:cNvSpPr>
            <p:nvPr/>
          </p:nvSpPr>
          <p:spPr bwMode="auto">
            <a:xfrm>
              <a:off x="4562325" y="1998444"/>
              <a:ext cx="714324" cy="834163"/>
            </a:xfrm>
            <a:custGeom>
              <a:avLst/>
              <a:gdLst>
                <a:gd name="T0" fmla="*/ 225 w 449"/>
                <a:gd name="T1" fmla="*/ 0 h 524"/>
                <a:gd name="T2" fmla="*/ 0 w 449"/>
                <a:gd name="T3" fmla="*/ 224 h 524"/>
                <a:gd name="T4" fmla="*/ 225 w 449"/>
                <a:gd name="T5" fmla="*/ 448 h 524"/>
                <a:gd name="T6" fmla="*/ 235 w 449"/>
                <a:gd name="T7" fmla="*/ 448 h 524"/>
                <a:gd name="T8" fmla="*/ 325 w 449"/>
                <a:gd name="T9" fmla="*/ 524 h 524"/>
                <a:gd name="T10" fmla="*/ 335 w 449"/>
                <a:gd name="T11" fmla="*/ 419 h 524"/>
                <a:gd name="T12" fmla="*/ 449 w 449"/>
                <a:gd name="T13" fmla="*/ 224 h 524"/>
                <a:gd name="T14" fmla="*/ 225 w 449"/>
                <a:gd name="T15" fmla="*/ 0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225" y="0"/>
                  </a:move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ubicBezTo>
                    <a:pt x="449" y="100"/>
                    <a:pt x="348" y="0"/>
                    <a:pt x="225" y="0"/>
                  </a:cubicBezTo>
                </a:path>
              </a:pathLst>
            </a:custGeom>
            <a:solidFill>
              <a:srgbClr val="C7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6" name="Freeform 71"/>
            <p:cNvSpPr>
              <a:spLocks/>
            </p:cNvSpPr>
            <p:nvPr/>
          </p:nvSpPr>
          <p:spPr bwMode="auto">
            <a:xfrm>
              <a:off x="4536741" y="1960742"/>
              <a:ext cx="714324" cy="833490"/>
            </a:xfrm>
            <a:custGeom>
              <a:avLst/>
              <a:gdLst>
                <a:gd name="T0" fmla="*/ 449 w 449"/>
                <a:gd name="T1" fmla="*/ 224 h 524"/>
                <a:gd name="T2" fmla="*/ 225 w 449"/>
                <a:gd name="T3" fmla="*/ 0 h 524"/>
                <a:gd name="T4" fmla="*/ 0 w 449"/>
                <a:gd name="T5" fmla="*/ 224 h 524"/>
                <a:gd name="T6" fmla="*/ 225 w 449"/>
                <a:gd name="T7" fmla="*/ 448 h 524"/>
                <a:gd name="T8" fmla="*/ 235 w 449"/>
                <a:gd name="T9" fmla="*/ 448 h 524"/>
                <a:gd name="T10" fmla="*/ 325 w 449"/>
                <a:gd name="T11" fmla="*/ 524 h 524"/>
                <a:gd name="T12" fmla="*/ 335 w 449"/>
                <a:gd name="T13" fmla="*/ 419 h 524"/>
                <a:gd name="T14" fmla="*/ 449 w 449"/>
                <a:gd name="T15" fmla="*/ 224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524">
                  <a:moveTo>
                    <a:pt x="449" y="224"/>
                  </a:moveTo>
                  <a:cubicBezTo>
                    <a:pt x="449" y="100"/>
                    <a:pt x="348" y="0"/>
                    <a:pt x="225" y="0"/>
                  </a:cubicBezTo>
                  <a:cubicBezTo>
                    <a:pt x="101" y="0"/>
                    <a:pt x="0" y="100"/>
                    <a:pt x="0" y="224"/>
                  </a:cubicBezTo>
                  <a:cubicBezTo>
                    <a:pt x="0" y="348"/>
                    <a:pt x="101" y="448"/>
                    <a:pt x="225" y="448"/>
                  </a:cubicBezTo>
                  <a:cubicBezTo>
                    <a:pt x="228" y="448"/>
                    <a:pt x="231" y="448"/>
                    <a:pt x="235" y="448"/>
                  </a:cubicBezTo>
                  <a:cubicBezTo>
                    <a:pt x="325" y="524"/>
                    <a:pt x="325" y="524"/>
                    <a:pt x="325" y="524"/>
                  </a:cubicBezTo>
                  <a:cubicBezTo>
                    <a:pt x="335" y="419"/>
                    <a:pt x="335" y="419"/>
                    <a:pt x="335" y="419"/>
                  </a:cubicBezTo>
                  <a:cubicBezTo>
                    <a:pt x="403" y="380"/>
                    <a:pt x="449" y="307"/>
                    <a:pt x="449" y="224"/>
                  </a:cubicBez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7" name="Freeform 112"/>
            <p:cNvSpPr>
              <a:spLocks noEditPoints="1"/>
            </p:cNvSpPr>
            <p:nvPr/>
          </p:nvSpPr>
          <p:spPr bwMode="auto">
            <a:xfrm>
              <a:off x="4649848" y="2145214"/>
              <a:ext cx="508981" cy="379043"/>
            </a:xfrm>
            <a:custGeom>
              <a:avLst/>
              <a:gdLst>
                <a:gd name="T0" fmla="*/ 318 w 320"/>
                <a:gd name="T1" fmla="*/ 85 h 238"/>
                <a:gd name="T2" fmla="*/ 50 w 320"/>
                <a:gd name="T3" fmla="*/ 237 h 238"/>
                <a:gd name="T4" fmla="*/ 44 w 320"/>
                <a:gd name="T5" fmla="*/ 235 h 238"/>
                <a:gd name="T6" fmla="*/ 1 w 320"/>
                <a:gd name="T7" fmla="*/ 158 h 238"/>
                <a:gd name="T8" fmla="*/ 2 w 320"/>
                <a:gd name="T9" fmla="*/ 153 h 238"/>
                <a:gd name="T10" fmla="*/ 270 w 320"/>
                <a:gd name="T11" fmla="*/ 1 h 238"/>
                <a:gd name="T12" fmla="*/ 276 w 320"/>
                <a:gd name="T13" fmla="*/ 3 h 238"/>
                <a:gd name="T14" fmla="*/ 319 w 320"/>
                <a:gd name="T15" fmla="*/ 80 h 238"/>
                <a:gd name="T16" fmla="*/ 318 w 320"/>
                <a:gd name="T17" fmla="*/ 85 h 238"/>
                <a:gd name="T18" fmla="*/ 49 w 320"/>
                <a:gd name="T19" fmla="*/ 228 h 238"/>
                <a:gd name="T20" fmla="*/ 310 w 320"/>
                <a:gd name="T21" fmla="*/ 80 h 238"/>
                <a:gd name="T22" fmla="*/ 271 w 320"/>
                <a:gd name="T23" fmla="*/ 10 h 238"/>
                <a:gd name="T24" fmla="*/ 10 w 320"/>
                <a:gd name="T25" fmla="*/ 158 h 238"/>
                <a:gd name="T26" fmla="*/ 49 w 320"/>
                <a:gd name="T27" fmla="*/ 2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0" h="238">
                  <a:moveTo>
                    <a:pt x="318" y="85"/>
                  </a:moveTo>
                  <a:cubicBezTo>
                    <a:pt x="50" y="237"/>
                    <a:pt x="50" y="237"/>
                    <a:pt x="50" y="237"/>
                  </a:cubicBezTo>
                  <a:cubicBezTo>
                    <a:pt x="48" y="238"/>
                    <a:pt x="45" y="237"/>
                    <a:pt x="44" y="235"/>
                  </a:cubicBezTo>
                  <a:cubicBezTo>
                    <a:pt x="1" y="158"/>
                    <a:pt x="1" y="158"/>
                    <a:pt x="1" y="158"/>
                  </a:cubicBezTo>
                  <a:cubicBezTo>
                    <a:pt x="0" y="157"/>
                    <a:pt x="0" y="154"/>
                    <a:pt x="2" y="153"/>
                  </a:cubicBezTo>
                  <a:cubicBezTo>
                    <a:pt x="270" y="1"/>
                    <a:pt x="270" y="1"/>
                    <a:pt x="270" y="1"/>
                  </a:cubicBezTo>
                  <a:cubicBezTo>
                    <a:pt x="272" y="0"/>
                    <a:pt x="275" y="1"/>
                    <a:pt x="276" y="3"/>
                  </a:cubicBezTo>
                  <a:cubicBezTo>
                    <a:pt x="319" y="80"/>
                    <a:pt x="319" y="80"/>
                    <a:pt x="319" y="80"/>
                  </a:cubicBezTo>
                  <a:cubicBezTo>
                    <a:pt x="320" y="81"/>
                    <a:pt x="320" y="84"/>
                    <a:pt x="318" y="85"/>
                  </a:cubicBezTo>
                  <a:close/>
                  <a:moveTo>
                    <a:pt x="49" y="228"/>
                  </a:moveTo>
                  <a:cubicBezTo>
                    <a:pt x="310" y="80"/>
                    <a:pt x="310" y="80"/>
                    <a:pt x="310" y="80"/>
                  </a:cubicBezTo>
                  <a:cubicBezTo>
                    <a:pt x="271" y="10"/>
                    <a:pt x="271" y="10"/>
                    <a:pt x="271" y="10"/>
                  </a:cubicBezTo>
                  <a:cubicBezTo>
                    <a:pt x="10" y="158"/>
                    <a:pt x="10" y="158"/>
                    <a:pt x="10" y="158"/>
                  </a:cubicBezTo>
                  <a:lnTo>
                    <a:pt x="49" y="228"/>
                  </a:ln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8" name="Freeform 113"/>
            <p:cNvSpPr>
              <a:spLocks/>
            </p:cNvSpPr>
            <p:nvPr/>
          </p:nvSpPr>
          <p:spPr bwMode="auto">
            <a:xfrm>
              <a:off x="4698996" y="2358636"/>
              <a:ext cx="45781" cy="70019"/>
            </a:xfrm>
            <a:custGeom>
              <a:avLst/>
              <a:gdLst>
                <a:gd name="T0" fmla="*/ 26 w 29"/>
                <a:gd name="T1" fmla="*/ 43 h 44"/>
                <a:gd name="T2" fmla="*/ 21 w 29"/>
                <a:gd name="T3" fmla="*/ 42 h 44"/>
                <a:gd name="T4" fmla="*/ 1 w 29"/>
                <a:gd name="T5" fmla="*/ 7 h 44"/>
                <a:gd name="T6" fmla="*/ 3 w 29"/>
                <a:gd name="T7" fmla="*/ 1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2"/>
                  </a:cubicBezTo>
                  <a:cubicBezTo>
                    <a:pt x="1" y="7"/>
                    <a:pt x="1" y="7"/>
                    <a:pt x="1" y="7"/>
                  </a:cubicBezTo>
                  <a:cubicBezTo>
                    <a:pt x="0" y="5"/>
                    <a:pt x="1" y="2"/>
                    <a:pt x="3" y="1"/>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39" name="Freeform 114"/>
            <p:cNvSpPr>
              <a:spLocks/>
            </p:cNvSpPr>
            <p:nvPr/>
          </p:nvSpPr>
          <p:spPr bwMode="auto">
            <a:xfrm>
              <a:off x="4765648" y="2321607"/>
              <a:ext cx="46455" cy="70019"/>
            </a:xfrm>
            <a:custGeom>
              <a:avLst/>
              <a:gdLst>
                <a:gd name="T0" fmla="*/ 26 w 29"/>
                <a:gd name="T1" fmla="*/ 42 h 44"/>
                <a:gd name="T2" fmla="*/ 21 w 29"/>
                <a:gd name="T3" fmla="*/ 41 h 44"/>
                <a:gd name="T4" fmla="*/ 1 w 29"/>
                <a:gd name="T5" fmla="*/ 6 h 44"/>
                <a:gd name="T6" fmla="*/ 2 w 29"/>
                <a:gd name="T7" fmla="*/ 1 h 44"/>
                <a:gd name="T8" fmla="*/ 8 w 29"/>
                <a:gd name="T9" fmla="*/ 2 h 44"/>
                <a:gd name="T10" fmla="*/ 28 w 29"/>
                <a:gd name="T11" fmla="*/ 37 h 44"/>
                <a:gd name="T12" fmla="*/ 26 w 29"/>
                <a:gd name="T13" fmla="*/ 42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2"/>
                  </a:moveTo>
                  <a:cubicBezTo>
                    <a:pt x="24" y="44"/>
                    <a:pt x="22" y="43"/>
                    <a:pt x="21" y="41"/>
                  </a:cubicBezTo>
                  <a:cubicBezTo>
                    <a:pt x="1" y="6"/>
                    <a:pt x="1" y="6"/>
                    <a:pt x="1" y="6"/>
                  </a:cubicBezTo>
                  <a:cubicBezTo>
                    <a:pt x="0" y="4"/>
                    <a:pt x="1" y="2"/>
                    <a:pt x="2" y="1"/>
                  </a:cubicBezTo>
                  <a:cubicBezTo>
                    <a:pt x="4" y="0"/>
                    <a:pt x="7" y="0"/>
                    <a:pt x="8" y="2"/>
                  </a:cubicBezTo>
                  <a:cubicBezTo>
                    <a:pt x="28" y="37"/>
                    <a:pt x="28" y="37"/>
                    <a:pt x="28" y="37"/>
                  </a:cubicBezTo>
                  <a:cubicBezTo>
                    <a:pt x="29" y="39"/>
                    <a:pt x="28" y="41"/>
                    <a:pt x="26" y="42"/>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0" name="Freeform 115"/>
            <p:cNvSpPr>
              <a:spLocks/>
            </p:cNvSpPr>
            <p:nvPr/>
          </p:nvSpPr>
          <p:spPr bwMode="auto">
            <a:xfrm>
              <a:off x="4840379" y="2285251"/>
              <a:ext cx="46455" cy="70019"/>
            </a:xfrm>
            <a:custGeom>
              <a:avLst/>
              <a:gdLst>
                <a:gd name="T0" fmla="*/ 26 w 29"/>
                <a:gd name="T1" fmla="*/ 43 h 44"/>
                <a:gd name="T2" fmla="*/ 21 w 29"/>
                <a:gd name="T3" fmla="*/ 42 h 44"/>
                <a:gd name="T4" fmla="*/ 1 w 29"/>
                <a:gd name="T5" fmla="*/ 7 h 44"/>
                <a:gd name="T6" fmla="*/ 3 w 29"/>
                <a:gd name="T7" fmla="*/ 2 h 44"/>
                <a:gd name="T8" fmla="*/ 8 w 29"/>
                <a:gd name="T9" fmla="*/ 3 h 44"/>
                <a:gd name="T10" fmla="*/ 28 w 29"/>
                <a:gd name="T11" fmla="*/ 38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4"/>
                    <a:pt x="21" y="42"/>
                  </a:cubicBezTo>
                  <a:cubicBezTo>
                    <a:pt x="1" y="7"/>
                    <a:pt x="1" y="7"/>
                    <a:pt x="1" y="7"/>
                  </a:cubicBezTo>
                  <a:cubicBezTo>
                    <a:pt x="0" y="5"/>
                    <a:pt x="1" y="3"/>
                    <a:pt x="3" y="2"/>
                  </a:cubicBezTo>
                  <a:cubicBezTo>
                    <a:pt x="5" y="0"/>
                    <a:pt x="7" y="1"/>
                    <a:pt x="8" y="3"/>
                  </a:cubicBezTo>
                  <a:cubicBezTo>
                    <a:pt x="28" y="38"/>
                    <a:pt x="28" y="38"/>
                    <a:pt x="28" y="38"/>
                  </a:cubicBezTo>
                  <a:cubicBezTo>
                    <a:pt x="29" y="40"/>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1" name="Freeform 116"/>
            <p:cNvSpPr>
              <a:spLocks/>
            </p:cNvSpPr>
            <p:nvPr/>
          </p:nvSpPr>
          <p:spPr bwMode="auto">
            <a:xfrm>
              <a:off x="4732658" y="2339111"/>
              <a:ext cx="55207" cy="87523"/>
            </a:xfrm>
            <a:custGeom>
              <a:avLst/>
              <a:gdLst>
                <a:gd name="T0" fmla="*/ 32 w 35"/>
                <a:gd name="T1" fmla="*/ 54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4"/>
                  </a:moveTo>
                  <a:cubicBezTo>
                    <a:pt x="30" y="55"/>
                    <a:pt x="28" y="54"/>
                    <a:pt x="27" y="52"/>
                  </a:cubicBezTo>
                  <a:cubicBezTo>
                    <a:pt x="1" y="7"/>
                    <a:pt x="1" y="7"/>
                    <a:pt x="1" y="7"/>
                  </a:cubicBezTo>
                  <a:cubicBezTo>
                    <a:pt x="0" y="5"/>
                    <a:pt x="1" y="3"/>
                    <a:pt x="3" y="1"/>
                  </a:cubicBezTo>
                  <a:cubicBezTo>
                    <a:pt x="4" y="0"/>
                    <a:pt x="7" y="1"/>
                    <a:pt x="8" y="3"/>
                  </a:cubicBezTo>
                  <a:cubicBezTo>
                    <a:pt x="34" y="48"/>
                    <a:pt x="34" y="48"/>
                    <a:pt x="34" y="48"/>
                  </a:cubicBezTo>
                  <a:cubicBezTo>
                    <a:pt x="35" y="50"/>
                    <a:pt x="34" y="53"/>
                    <a:pt x="32" y="5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2" name="Freeform 117"/>
            <p:cNvSpPr>
              <a:spLocks/>
            </p:cNvSpPr>
            <p:nvPr/>
          </p:nvSpPr>
          <p:spPr bwMode="auto">
            <a:xfrm>
              <a:off x="4802677" y="2307468"/>
              <a:ext cx="53860" cy="87523"/>
            </a:xfrm>
            <a:custGeom>
              <a:avLst/>
              <a:gdLst>
                <a:gd name="T0" fmla="*/ 32 w 34"/>
                <a:gd name="T1" fmla="*/ 54 h 55"/>
                <a:gd name="T2" fmla="*/ 26 w 34"/>
                <a:gd name="T3" fmla="*/ 52 h 55"/>
                <a:gd name="T4" fmla="*/ 1 w 34"/>
                <a:gd name="T5" fmla="*/ 7 h 55"/>
                <a:gd name="T6" fmla="*/ 2 w 34"/>
                <a:gd name="T7" fmla="*/ 1 h 55"/>
                <a:gd name="T8" fmla="*/ 8 w 34"/>
                <a:gd name="T9" fmla="*/ 3 h 55"/>
                <a:gd name="T10" fmla="*/ 33 w 34"/>
                <a:gd name="T11" fmla="*/ 48 h 55"/>
                <a:gd name="T12" fmla="*/ 32 w 34"/>
                <a:gd name="T13" fmla="*/ 54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32" y="54"/>
                  </a:moveTo>
                  <a:cubicBezTo>
                    <a:pt x="30" y="55"/>
                    <a:pt x="27" y="54"/>
                    <a:pt x="26" y="52"/>
                  </a:cubicBezTo>
                  <a:cubicBezTo>
                    <a:pt x="1" y="7"/>
                    <a:pt x="1" y="7"/>
                    <a:pt x="1" y="7"/>
                  </a:cubicBezTo>
                  <a:cubicBezTo>
                    <a:pt x="0" y="5"/>
                    <a:pt x="0" y="2"/>
                    <a:pt x="2" y="1"/>
                  </a:cubicBezTo>
                  <a:cubicBezTo>
                    <a:pt x="4" y="0"/>
                    <a:pt x="7" y="1"/>
                    <a:pt x="8" y="3"/>
                  </a:cubicBezTo>
                  <a:cubicBezTo>
                    <a:pt x="33" y="48"/>
                    <a:pt x="33" y="48"/>
                    <a:pt x="33" y="48"/>
                  </a:cubicBezTo>
                  <a:cubicBezTo>
                    <a:pt x="34" y="50"/>
                    <a:pt x="34" y="52"/>
                    <a:pt x="32" y="54"/>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3" name="Freeform 118"/>
            <p:cNvSpPr>
              <a:spLocks/>
            </p:cNvSpPr>
            <p:nvPr/>
          </p:nvSpPr>
          <p:spPr bwMode="auto">
            <a:xfrm>
              <a:off x="4918477" y="2242163"/>
              <a:ext cx="46455" cy="70019"/>
            </a:xfrm>
            <a:custGeom>
              <a:avLst/>
              <a:gdLst>
                <a:gd name="T0" fmla="*/ 26 w 29"/>
                <a:gd name="T1" fmla="*/ 43 h 44"/>
                <a:gd name="T2" fmla="*/ 21 w 29"/>
                <a:gd name="T3" fmla="*/ 41 h 44"/>
                <a:gd name="T4" fmla="*/ 1 w 29"/>
                <a:gd name="T5" fmla="*/ 6 h 44"/>
                <a:gd name="T6" fmla="*/ 2 w 29"/>
                <a:gd name="T7" fmla="*/ 1 h 44"/>
                <a:gd name="T8" fmla="*/ 8 w 29"/>
                <a:gd name="T9" fmla="*/ 3 h 44"/>
                <a:gd name="T10" fmla="*/ 28 w 29"/>
                <a:gd name="T11" fmla="*/ 37 h 44"/>
                <a:gd name="T12" fmla="*/ 26 w 29"/>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9" h="44">
                  <a:moveTo>
                    <a:pt x="26" y="43"/>
                  </a:moveTo>
                  <a:cubicBezTo>
                    <a:pt x="24" y="44"/>
                    <a:pt x="22" y="43"/>
                    <a:pt x="21" y="41"/>
                  </a:cubicBezTo>
                  <a:cubicBezTo>
                    <a:pt x="1" y="6"/>
                    <a:pt x="1" y="6"/>
                    <a:pt x="1" y="6"/>
                  </a:cubicBezTo>
                  <a:cubicBezTo>
                    <a:pt x="0" y="5"/>
                    <a:pt x="1" y="2"/>
                    <a:pt x="2" y="1"/>
                  </a:cubicBezTo>
                  <a:cubicBezTo>
                    <a:pt x="4" y="0"/>
                    <a:pt x="7" y="1"/>
                    <a:pt x="8" y="3"/>
                  </a:cubicBezTo>
                  <a:cubicBezTo>
                    <a:pt x="28" y="37"/>
                    <a:pt x="28" y="37"/>
                    <a:pt x="28" y="37"/>
                  </a:cubicBezTo>
                  <a:cubicBezTo>
                    <a:pt x="29" y="39"/>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4" name="Freeform 119"/>
            <p:cNvSpPr>
              <a:spLocks/>
            </p:cNvSpPr>
            <p:nvPr/>
          </p:nvSpPr>
          <p:spPr bwMode="auto">
            <a:xfrm>
              <a:off x="4878755" y="2264380"/>
              <a:ext cx="55880" cy="86177"/>
            </a:xfrm>
            <a:custGeom>
              <a:avLst/>
              <a:gdLst>
                <a:gd name="T0" fmla="*/ 33 w 35"/>
                <a:gd name="T1" fmla="*/ 53 h 54"/>
                <a:gd name="T2" fmla="*/ 27 w 35"/>
                <a:gd name="T3" fmla="*/ 51 h 54"/>
                <a:gd name="T4" fmla="*/ 2 w 35"/>
                <a:gd name="T5" fmla="*/ 6 h 54"/>
                <a:gd name="T6" fmla="*/ 3 w 35"/>
                <a:gd name="T7" fmla="*/ 1 h 54"/>
                <a:gd name="T8" fmla="*/ 9 w 35"/>
                <a:gd name="T9" fmla="*/ 2 h 54"/>
                <a:gd name="T10" fmla="*/ 34 w 35"/>
                <a:gd name="T11" fmla="*/ 48 h 54"/>
                <a:gd name="T12" fmla="*/ 33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3" y="53"/>
                  </a:moveTo>
                  <a:cubicBezTo>
                    <a:pt x="31" y="54"/>
                    <a:pt x="28" y="53"/>
                    <a:pt x="27" y="51"/>
                  </a:cubicBezTo>
                  <a:cubicBezTo>
                    <a:pt x="2" y="6"/>
                    <a:pt x="2" y="6"/>
                    <a:pt x="2" y="6"/>
                  </a:cubicBezTo>
                  <a:cubicBezTo>
                    <a:pt x="0" y="4"/>
                    <a:pt x="1" y="2"/>
                    <a:pt x="3" y="1"/>
                  </a:cubicBezTo>
                  <a:cubicBezTo>
                    <a:pt x="5" y="0"/>
                    <a:pt x="7" y="0"/>
                    <a:pt x="9" y="2"/>
                  </a:cubicBezTo>
                  <a:cubicBezTo>
                    <a:pt x="34" y="48"/>
                    <a:pt x="34" y="48"/>
                    <a:pt x="34" y="48"/>
                  </a:cubicBezTo>
                  <a:cubicBezTo>
                    <a:pt x="35" y="49"/>
                    <a:pt x="35" y="52"/>
                    <a:pt x="33" y="5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5" name="Freeform 120"/>
            <p:cNvSpPr>
              <a:spLocks/>
            </p:cNvSpPr>
            <p:nvPr/>
          </p:nvSpPr>
          <p:spPr bwMode="auto">
            <a:xfrm>
              <a:off x="4996574" y="2197728"/>
              <a:ext cx="44435" cy="70019"/>
            </a:xfrm>
            <a:custGeom>
              <a:avLst/>
              <a:gdLst>
                <a:gd name="T0" fmla="*/ 26 w 28"/>
                <a:gd name="T1" fmla="*/ 43 h 44"/>
                <a:gd name="T2" fmla="*/ 20 w 28"/>
                <a:gd name="T3" fmla="*/ 42 h 44"/>
                <a:gd name="T4" fmla="*/ 1 w 28"/>
                <a:gd name="T5" fmla="*/ 7 h 44"/>
                <a:gd name="T6" fmla="*/ 2 w 28"/>
                <a:gd name="T7" fmla="*/ 1 h 44"/>
                <a:gd name="T8" fmla="*/ 8 w 28"/>
                <a:gd name="T9" fmla="*/ 3 h 44"/>
                <a:gd name="T10" fmla="*/ 27 w 28"/>
                <a:gd name="T11" fmla="*/ 38 h 44"/>
                <a:gd name="T12" fmla="*/ 26 w 28"/>
                <a:gd name="T13" fmla="*/ 43 h 44"/>
              </a:gdLst>
              <a:ahLst/>
              <a:cxnLst>
                <a:cxn ang="0">
                  <a:pos x="T0" y="T1"/>
                </a:cxn>
                <a:cxn ang="0">
                  <a:pos x="T2" y="T3"/>
                </a:cxn>
                <a:cxn ang="0">
                  <a:pos x="T4" y="T5"/>
                </a:cxn>
                <a:cxn ang="0">
                  <a:pos x="T6" y="T7"/>
                </a:cxn>
                <a:cxn ang="0">
                  <a:pos x="T8" y="T9"/>
                </a:cxn>
                <a:cxn ang="0">
                  <a:pos x="T10" y="T11"/>
                </a:cxn>
                <a:cxn ang="0">
                  <a:pos x="T12" y="T13"/>
                </a:cxn>
              </a:cxnLst>
              <a:rect l="0" t="0" r="r" b="b"/>
              <a:pathLst>
                <a:path w="28" h="44">
                  <a:moveTo>
                    <a:pt x="26" y="43"/>
                  </a:moveTo>
                  <a:cubicBezTo>
                    <a:pt x="24" y="44"/>
                    <a:pt x="21" y="44"/>
                    <a:pt x="20" y="42"/>
                  </a:cubicBezTo>
                  <a:cubicBezTo>
                    <a:pt x="1" y="7"/>
                    <a:pt x="1" y="7"/>
                    <a:pt x="1" y="7"/>
                  </a:cubicBezTo>
                  <a:cubicBezTo>
                    <a:pt x="0" y="5"/>
                    <a:pt x="0" y="3"/>
                    <a:pt x="2" y="1"/>
                  </a:cubicBezTo>
                  <a:cubicBezTo>
                    <a:pt x="4" y="0"/>
                    <a:pt x="7" y="1"/>
                    <a:pt x="8" y="3"/>
                  </a:cubicBezTo>
                  <a:cubicBezTo>
                    <a:pt x="27" y="38"/>
                    <a:pt x="27" y="38"/>
                    <a:pt x="27" y="38"/>
                  </a:cubicBezTo>
                  <a:cubicBezTo>
                    <a:pt x="28" y="40"/>
                    <a:pt x="28" y="42"/>
                    <a:pt x="26" y="4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6" name="Freeform 121"/>
            <p:cNvSpPr>
              <a:spLocks/>
            </p:cNvSpPr>
            <p:nvPr/>
          </p:nvSpPr>
          <p:spPr bwMode="auto">
            <a:xfrm>
              <a:off x="4956852" y="2219945"/>
              <a:ext cx="55880" cy="87523"/>
            </a:xfrm>
            <a:custGeom>
              <a:avLst/>
              <a:gdLst>
                <a:gd name="T0" fmla="*/ 32 w 35"/>
                <a:gd name="T1" fmla="*/ 53 h 55"/>
                <a:gd name="T2" fmla="*/ 27 w 35"/>
                <a:gd name="T3" fmla="*/ 52 h 55"/>
                <a:gd name="T4" fmla="*/ 1 w 35"/>
                <a:gd name="T5" fmla="*/ 7 h 55"/>
                <a:gd name="T6" fmla="*/ 3 w 35"/>
                <a:gd name="T7" fmla="*/ 1 h 55"/>
                <a:gd name="T8" fmla="*/ 8 w 35"/>
                <a:gd name="T9" fmla="*/ 3 h 55"/>
                <a:gd name="T10" fmla="*/ 34 w 35"/>
                <a:gd name="T11" fmla="*/ 48 h 55"/>
                <a:gd name="T12" fmla="*/ 32 w 35"/>
                <a:gd name="T13" fmla="*/ 53 h 55"/>
              </a:gdLst>
              <a:ahLst/>
              <a:cxnLst>
                <a:cxn ang="0">
                  <a:pos x="T0" y="T1"/>
                </a:cxn>
                <a:cxn ang="0">
                  <a:pos x="T2" y="T3"/>
                </a:cxn>
                <a:cxn ang="0">
                  <a:pos x="T4" y="T5"/>
                </a:cxn>
                <a:cxn ang="0">
                  <a:pos x="T6" y="T7"/>
                </a:cxn>
                <a:cxn ang="0">
                  <a:pos x="T8" y="T9"/>
                </a:cxn>
                <a:cxn ang="0">
                  <a:pos x="T10" y="T11"/>
                </a:cxn>
                <a:cxn ang="0">
                  <a:pos x="T12" y="T13"/>
                </a:cxn>
              </a:cxnLst>
              <a:rect l="0" t="0" r="r" b="b"/>
              <a:pathLst>
                <a:path w="35" h="55">
                  <a:moveTo>
                    <a:pt x="32" y="53"/>
                  </a:moveTo>
                  <a:cubicBezTo>
                    <a:pt x="30" y="55"/>
                    <a:pt x="28" y="54"/>
                    <a:pt x="27" y="52"/>
                  </a:cubicBezTo>
                  <a:cubicBezTo>
                    <a:pt x="1" y="7"/>
                    <a:pt x="1" y="7"/>
                    <a:pt x="1" y="7"/>
                  </a:cubicBezTo>
                  <a:cubicBezTo>
                    <a:pt x="0" y="5"/>
                    <a:pt x="1" y="2"/>
                    <a:pt x="3" y="1"/>
                  </a:cubicBezTo>
                  <a:cubicBezTo>
                    <a:pt x="5" y="0"/>
                    <a:pt x="7" y="1"/>
                    <a:pt x="8" y="3"/>
                  </a:cubicBezTo>
                  <a:cubicBezTo>
                    <a:pt x="34" y="48"/>
                    <a:pt x="34" y="48"/>
                    <a:pt x="34" y="48"/>
                  </a:cubicBezTo>
                  <a:cubicBezTo>
                    <a:pt x="35" y="50"/>
                    <a:pt x="34" y="52"/>
                    <a:pt x="32" y="5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sp>
          <p:nvSpPr>
            <p:cNvPr id="147" name="Freeform 122"/>
            <p:cNvSpPr>
              <a:spLocks/>
            </p:cNvSpPr>
            <p:nvPr/>
          </p:nvSpPr>
          <p:spPr bwMode="auto">
            <a:xfrm>
              <a:off x="5034950" y="2176857"/>
              <a:ext cx="55880" cy="86177"/>
            </a:xfrm>
            <a:custGeom>
              <a:avLst/>
              <a:gdLst>
                <a:gd name="T0" fmla="*/ 32 w 35"/>
                <a:gd name="T1" fmla="*/ 53 h 54"/>
                <a:gd name="T2" fmla="*/ 27 w 35"/>
                <a:gd name="T3" fmla="*/ 51 h 54"/>
                <a:gd name="T4" fmla="*/ 1 w 35"/>
                <a:gd name="T5" fmla="*/ 6 h 54"/>
                <a:gd name="T6" fmla="*/ 3 w 35"/>
                <a:gd name="T7" fmla="*/ 1 h 54"/>
                <a:gd name="T8" fmla="*/ 8 w 35"/>
                <a:gd name="T9" fmla="*/ 2 h 54"/>
                <a:gd name="T10" fmla="*/ 34 w 35"/>
                <a:gd name="T11" fmla="*/ 47 h 54"/>
                <a:gd name="T12" fmla="*/ 32 w 35"/>
                <a:gd name="T13" fmla="*/ 53 h 54"/>
              </a:gdLst>
              <a:ahLst/>
              <a:cxnLst>
                <a:cxn ang="0">
                  <a:pos x="T0" y="T1"/>
                </a:cxn>
                <a:cxn ang="0">
                  <a:pos x="T2" y="T3"/>
                </a:cxn>
                <a:cxn ang="0">
                  <a:pos x="T4" y="T5"/>
                </a:cxn>
                <a:cxn ang="0">
                  <a:pos x="T6" y="T7"/>
                </a:cxn>
                <a:cxn ang="0">
                  <a:pos x="T8" y="T9"/>
                </a:cxn>
                <a:cxn ang="0">
                  <a:pos x="T10" y="T11"/>
                </a:cxn>
                <a:cxn ang="0">
                  <a:pos x="T12" y="T13"/>
                </a:cxn>
              </a:cxnLst>
              <a:rect l="0" t="0" r="r" b="b"/>
              <a:pathLst>
                <a:path w="35" h="54">
                  <a:moveTo>
                    <a:pt x="32" y="53"/>
                  </a:moveTo>
                  <a:cubicBezTo>
                    <a:pt x="30" y="54"/>
                    <a:pt x="28" y="53"/>
                    <a:pt x="27" y="51"/>
                  </a:cubicBezTo>
                  <a:cubicBezTo>
                    <a:pt x="1" y="6"/>
                    <a:pt x="1" y="6"/>
                    <a:pt x="1" y="6"/>
                  </a:cubicBezTo>
                  <a:cubicBezTo>
                    <a:pt x="0" y="4"/>
                    <a:pt x="1" y="2"/>
                    <a:pt x="3" y="1"/>
                  </a:cubicBezTo>
                  <a:cubicBezTo>
                    <a:pt x="4" y="0"/>
                    <a:pt x="7" y="0"/>
                    <a:pt x="8" y="2"/>
                  </a:cubicBezTo>
                  <a:cubicBezTo>
                    <a:pt x="34" y="47"/>
                    <a:pt x="34" y="47"/>
                    <a:pt x="34" y="47"/>
                  </a:cubicBezTo>
                  <a:cubicBezTo>
                    <a:pt x="35" y="49"/>
                    <a:pt x="34" y="52"/>
                    <a:pt x="32" y="53"/>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Group 288"/>
          <p:cNvGrpSpPr/>
          <p:nvPr/>
        </p:nvGrpSpPr>
        <p:grpSpPr>
          <a:xfrm>
            <a:off x="10467681" y="866274"/>
            <a:ext cx="292779" cy="306372"/>
            <a:chOff x="2138511" y="2464802"/>
            <a:chExt cx="354012" cy="352956"/>
          </a:xfrm>
          <a:solidFill>
            <a:schemeClr val="accent4"/>
          </a:solidFill>
        </p:grpSpPr>
        <p:sp>
          <p:nvSpPr>
            <p:cNvPr id="131" name="Oval 289"/>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132" name="Freeform 29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6" name="Group 293"/>
          <p:cNvGrpSpPr/>
          <p:nvPr/>
        </p:nvGrpSpPr>
        <p:grpSpPr>
          <a:xfrm>
            <a:off x="10467681" y="2575159"/>
            <a:ext cx="292779" cy="306372"/>
            <a:chOff x="2138511" y="2464802"/>
            <a:chExt cx="354012" cy="352956"/>
          </a:xfrm>
          <a:solidFill>
            <a:schemeClr val="tx2"/>
          </a:solidFill>
        </p:grpSpPr>
        <p:sp>
          <p:nvSpPr>
            <p:cNvPr id="127" name="Oval 29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5"/>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latin typeface="Arial" panose="020B0604020202020204" pitchFamily="34" charset="0"/>
                <a:ea typeface="微软雅黑" panose="020B0503020204020204" pitchFamily="34" charset="-122"/>
                <a:cs typeface="Arial" panose="020B0604020202020204" pitchFamily="34" charset="0"/>
              </a:endParaRPr>
            </a:p>
          </p:txBody>
        </p:sp>
      </p:grpSp>
      <p:sp>
        <p:nvSpPr>
          <p:cNvPr id="265" name="矩形 264"/>
          <p:cNvSpPr/>
          <p:nvPr/>
        </p:nvSpPr>
        <p:spPr>
          <a:xfrm>
            <a:off x="1268559" y="1405529"/>
            <a:ext cx="2162041"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266" name="矩形 265"/>
          <p:cNvSpPr/>
          <p:nvPr/>
        </p:nvSpPr>
        <p:spPr>
          <a:xfrm>
            <a:off x="1140409" y="3011033"/>
            <a:ext cx="2162041"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267" name="矩形 266"/>
          <p:cNvSpPr/>
          <p:nvPr/>
        </p:nvSpPr>
        <p:spPr>
          <a:xfrm>
            <a:off x="1107045" y="4874705"/>
            <a:ext cx="2162041"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268" name="矩形 267"/>
          <p:cNvSpPr/>
          <p:nvPr/>
        </p:nvSpPr>
        <p:spPr>
          <a:xfrm>
            <a:off x="9072827" y="1439205"/>
            <a:ext cx="2162041"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269" name="矩形 268"/>
          <p:cNvSpPr/>
          <p:nvPr/>
        </p:nvSpPr>
        <p:spPr>
          <a:xfrm>
            <a:off x="9024119" y="3267993"/>
            <a:ext cx="2162041"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1330606342"/>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fade">
                                      <p:cBhvr>
                                        <p:cTn id="7" dur="500"/>
                                        <p:tgtEl>
                                          <p:spTgt spid="110"/>
                                        </p:tgtEl>
                                      </p:cBhvr>
                                    </p:animEffect>
                                  </p:childTnLst>
                                </p:cTn>
                              </p:par>
                              <p:par>
                                <p:cTn id="8" presetID="10" presetClass="entr" presetSubtype="0" fill="hold" nodeType="withEffect">
                                  <p:stCondLst>
                                    <p:cond delay="0"/>
                                  </p:stCondLst>
                                  <p:childTnLst>
                                    <p:set>
                                      <p:cBhvr>
                                        <p:cTn id="9" dur="1" fill="hold">
                                          <p:stCondLst>
                                            <p:cond delay="0"/>
                                          </p:stCondLst>
                                        </p:cTn>
                                        <p:tgtEl>
                                          <p:spTgt spid="111"/>
                                        </p:tgtEl>
                                        <p:attrNameLst>
                                          <p:attrName>style.visibility</p:attrName>
                                        </p:attrNameLst>
                                      </p:cBhvr>
                                      <p:to>
                                        <p:strVal val="visible"/>
                                      </p:to>
                                    </p:set>
                                    <p:animEffect transition="in" filter="fade">
                                      <p:cBhvr>
                                        <p:cTn id="10" dur="500"/>
                                        <p:tgtEl>
                                          <p:spTgt spid="111"/>
                                        </p:tgtEl>
                                      </p:cBhvr>
                                    </p:animEffect>
                                  </p:childTnLst>
                                </p:cTn>
                              </p:par>
                              <p:par>
                                <p:cTn id="11" presetID="10" presetClass="entr" presetSubtype="0" fill="hold" nodeType="withEffect">
                                  <p:stCondLst>
                                    <p:cond delay="0"/>
                                  </p:stCondLst>
                                  <p:childTnLst>
                                    <p:set>
                                      <p:cBhvr>
                                        <p:cTn id="12" dur="1" fill="hold">
                                          <p:stCondLst>
                                            <p:cond delay="0"/>
                                          </p:stCondLst>
                                        </p:cTn>
                                        <p:tgtEl>
                                          <p:spTgt spid="113"/>
                                        </p:tgtEl>
                                        <p:attrNameLst>
                                          <p:attrName>style.visibility</p:attrName>
                                        </p:attrNameLst>
                                      </p:cBhvr>
                                      <p:to>
                                        <p:strVal val="visible"/>
                                      </p:to>
                                    </p:set>
                                    <p:animEffect transition="in" filter="fade">
                                      <p:cBhvr>
                                        <p:cTn id="13" dur="500"/>
                                        <p:tgtEl>
                                          <p:spTgt spid="113"/>
                                        </p:tgtEl>
                                      </p:cBhvr>
                                    </p:animEffect>
                                  </p:childTnLst>
                                </p:cTn>
                              </p:par>
                              <p:par>
                                <p:cTn id="14" presetID="10" presetClass="entr" presetSubtype="0" fill="hold" nodeType="with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fade">
                                      <p:cBhvr>
                                        <p:cTn id="16" dur="500"/>
                                        <p:tgtEl>
                                          <p:spTgt spid="114"/>
                                        </p:tgtEl>
                                      </p:cBhvr>
                                    </p:animEffect>
                                  </p:childTnLst>
                                </p:cTn>
                              </p:par>
                              <p:par>
                                <p:cTn id="17" presetID="10" presetClass="entr" presetSubtype="0" fill="hold"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1000"/>
                                        <p:tgtEl>
                                          <p:spTgt spid="120"/>
                                        </p:tgtEl>
                                      </p:cBhvr>
                                    </p:animEffect>
                                    <p:anim calcmode="lin" valueType="num">
                                      <p:cBhvr>
                                        <p:cTn id="24" dur="1000" fill="hold"/>
                                        <p:tgtEl>
                                          <p:spTgt spid="120"/>
                                        </p:tgtEl>
                                        <p:attrNameLst>
                                          <p:attrName>ppt_x</p:attrName>
                                        </p:attrNameLst>
                                      </p:cBhvr>
                                      <p:tavLst>
                                        <p:tav tm="0">
                                          <p:val>
                                            <p:strVal val="#ppt_x"/>
                                          </p:val>
                                        </p:tav>
                                        <p:tav tm="100000">
                                          <p:val>
                                            <p:strVal val="#ppt_x"/>
                                          </p:val>
                                        </p:tav>
                                      </p:tavLst>
                                    </p:anim>
                                    <p:anim calcmode="lin" valueType="num">
                                      <p:cBhvr>
                                        <p:cTn id="25" dur="1000" fill="hold"/>
                                        <p:tgtEl>
                                          <p:spTgt spid="12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1000"/>
                                        <p:tgtEl>
                                          <p:spTgt spid="121"/>
                                        </p:tgtEl>
                                      </p:cBhvr>
                                    </p:animEffect>
                                    <p:anim calcmode="lin" valueType="num">
                                      <p:cBhvr>
                                        <p:cTn id="29" dur="1000" fill="hold"/>
                                        <p:tgtEl>
                                          <p:spTgt spid="121"/>
                                        </p:tgtEl>
                                        <p:attrNameLst>
                                          <p:attrName>ppt_x</p:attrName>
                                        </p:attrNameLst>
                                      </p:cBhvr>
                                      <p:tavLst>
                                        <p:tav tm="0">
                                          <p:val>
                                            <p:strVal val="#ppt_x"/>
                                          </p:val>
                                        </p:tav>
                                        <p:tav tm="100000">
                                          <p:val>
                                            <p:strVal val="#ppt_x"/>
                                          </p:val>
                                        </p:tav>
                                      </p:tavLst>
                                    </p:anim>
                                    <p:anim calcmode="lin" valueType="num">
                                      <p:cBhvr>
                                        <p:cTn id="30" dur="1000" fill="hold"/>
                                        <p:tgtEl>
                                          <p:spTgt spid="12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2"/>
                                        </p:tgtEl>
                                        <p:attrNameLst>
                                          <p:attrName>style.visibility</p:attrName>
                                        </p:attrNameLst>
                                      </p:cBhvr>
                                      <p:to>
                                        <p:strVal val="visible"/>
                                      </p:to>
                                    </p:set>
                                    <p:animEffect transition="in" filter="fade">
                                      <p:cBhvr>
                                        <p:cTn id="33" dur="1000"/>
                                        <p:tgtEl>
                                          <p:spTgt spid="122"/>
                                        </p:tgtEl>
                                      </p:cBhvr>
                                    </p:animEffect>
                                    <p:anim calcmode="lin" valueType="num">
                                      <p:cBhvr>
                                        <p:cTn id="34" dur="1000" fill="hold"/>
                                        <p:tgtEl>
                                          <p:spTgt spid="122"/>
                                        </p:tgtEl>
                                        <p:attrNameLst>
                                          <p:attrName>ppt_x</p:attrName>
                                        </p:attrNameLst>
                                      </p:cBhvr>
                                      <p:tavLst>
                                        <p:tav tm="0">
                                          <p:val>
                                            <p:strVal val="#ppt_x"/>
                                          </p:val>
                                        </p:tav>
                                        <p:tav tm="100000">
                                          <p:val>
                                            <p:strVal val="#ppt_x"/>
                                          </p:val>
                                        </p:tav>
                                      </p:tavLst>
                                    </p:anim>
                                    <p:anim calcmode="lin" valueType="num">
                                      <p:cBhvr>
                                        <p:cTn id="35" dur="1000" fill="hold"/>
                                        <p:tgtEl>
                                          <p:spTgt spid="12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15"/>
                                        </p:tgtEl>
                                        <p:attrNameLst>
                                          <p:attrName>style.visibility</p:attrName>
                                        </p:attrNameLst>
                                      </p:cBhvr>
                                      <p:to>
                                        <p:strVal val="visible"/>
                                      </p:to>
                                    </p:set>
                                    <p:animEffect transition="in" filter="fade">
                                      <p:cBhvr>
                                        <p:cTn id="38" dur="1000"/>
                                        <p:tgtEl>
                                          <p:spTgt spid="115"/>
                                        </p:tgtEl>
                                      </p:cBhvr>
                                    </p:animEffect>
                                    <p:anim calcmode="lin" valueType="num">
                                      <p:cBhvr>
                                        <p:cTn id="39" dur="1000" fill="hold"/>
                                        <p:tgtEl>
                                          <p:spTgt spid="115"/>
                                        </p:tgtEl>
                                        <p:attrNameLst>
                                          <p:attrName>ppt_x</p:attrName>
                                        </p:attrNameLst>
                                      </p:cBhvr>
                                      <p:tavLst>
                                        <p:tav tm="0">
                                          <p:val>
                                            <p:strVal val="#ppt_x"/>
                                          </p:val>
                                        </p:tav>
                                        <p:tav tm="100000">
                                          <p:val>
                                            <p:strVal val="#ppt_x"/>
                                          </p:val>
                                        </p:tav>
                                      </p:tavLst>
                                    </p:anim>
                                    <p:anim calcmode="lin" valueType="num">
                                      <p:cBhvr>
                                        <p:cTn id="40" dur="1000" fill="hold"/>
                                        <p:tgtEl>
                                          <p:spTgt spid="1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9"/>
                                        </p:tgtEl>
                                        <p:attrNameLst>
                                          <p:attrName>style.visibility</p:attrName>
                                        </p:attrNameLst>
                                      </p:cBhvr>
                                      <p:to>
                                        <p:strVal val="visible"/>
                                      </p:to>
                                    </p:set>
                                    <p:animEffect transition="in" filter="fade">
                                      <p:cBhvr>
                                        <p:cTn id="43" dur="1000"/>
                                        <p:tgtEl>
                                          <p:spTgt spid="119"/>
                                        </p:tgtEl>
                                      </p:cBhvr>
                                    </p:animEffect>
                                    <p:anim calcmode="lin" valueType="num">
                                      <p:cBhvr>
                                        <p:cTn id="44" dur="1000" fill="hold"/>
                                        <p:tgtEl>
                                          <p:spTgt spid="119"/>
                                        </p:tgtEl>
                                        <p:attrNameLst>
                                          <p:attrName>ppt_x</p:attrName>
                                        </p:attrNameLst>
                                      </p:cBhvr>
                                      <p:tavLst>
                                        <p:tav tm="0">
                                          <p:val>
                                            <p:strVal val="#ppt_x"/>
                                          </p:val>
                                        </p:tav>
                                        <p:tav tm="100000">
                                          <p:val>
                                            <p:strVal val="#ppt_x"/>
                                          </p:val>
                                        </p:tav>
                                      </p:tavLst>
                                    </p:anim>
                                    <p:anim calcmode="lin" valueType="num">
                                      <p:cBhvr>
                                        <p:cTn id="45" dur="1000" fill="hold"/>
                                        <p:tgtEl>
                                          <p:spTgt spid="11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17"/>
                                        </p:tgtEl>
                                        <p:attrNameLst>
                                          <p:attrName>style.visibility</p:attrName>
                                        </p:attrNameLst>
                                      </p:cBhvr>
                                      <p:to>
                                        <p:strVal val="visible"/>
                                      </p:to>
                                    </p:set>
                                    <p:animEffect transition="in" filter="fade">
                                      <p:cBhvr>
                                        <p:cTn id="48" dur="1000"/>
                                        <p:tgtEl>
                                          <p:spTgt spid="117"/>
                                        </p:tgtEl>
                                      </p:cBhvr>
                                    </p:animEffect>
                                    <p:anim calcmode="lin" valueType="num">
                                      <p:cBhvr>
                                        <p:cTn id="49" dur="1000" fill="hold"/>
                                        <p:tgtEl>
                                          <p:spTgt spid="117"/>
                                        </p:tgtEl>
                                        <p:attrNameLst>
                                          <p:attrName>ppt_x</p:attrName>
                                        </p:attrNameLst>
                                      </p:cBhvr>
                                      <p:tavLst>
                                        <p:tav tm="0">
                                          <p:val>
                                            <p:strVal val="#ppt_x"/>
                                          </p:val>
                                        </p:tav>
                                        <p:tav tm="100000">
                                          <p:val>
                                            <p:strVal val="#ppt_x"/>
                                          </p:val>
                                        </p:tav>
                                      </p:tavLst>
                                    </p:anim>
                                    <p:anim calcmode="lin" valueType="num">
                                      <p:cBhvr>
                                        <p:cTn id="50" dur="1000" fill="hold"/>
                                        <p:tgtEl>
                                          <p:spTgt spid="117"/>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fade">
                                      <p:cBhvr>
                                        <p:cTn id="53" dur="1000"/>
                                        <p:tgtEl>
                                          <p:spTgt spid="118"/>
                                        </p:tgtEl>
                                      </p:cBhvr>
                                    </p:animEffect>
                                    <p:anim calcmode="lin" valueType="num">
                                      <p:cBhvr>
                                        <p:cTn id="54" dur="1000" fill="hold"/>
                                        <p:tgtEl>
                                          <p:spTgt spid="118"/>
                                        </p:tgtEl>
                                        <p:attrNameLst>
                                          <p:attrName>ppt_x</p:attrName>
                                        </p:attrNameLst>
                                      </p:cBhvr>
                                      <p:tavLst>
                                        <p:tav tm="0">
                                          <p:val>
                                            <p:strVal val="#ppt_x"/>
                                          </p:val>
                                        </p:tav>
                                        <p:tav tm="100000">
                                          <p:val>
                                            <p:strVal val="#ppt_x"/>
                                          </p:val>
                                        </p:tav>
                                      </p:tavLst>
                                    </p:anim>
                                    <p:anim calcmode="lin" valueType="num">
                                      <p:cBhvr>
                                        <p:cTn id="55" dur="1000" fill="hold"/>
                                        <p:tgtEl>
                                          <p:spTgt spid="11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16"/>
                                        </p:tgtEl>
                                        <p:attrNameLst>
                                          <p:attrName>style.visibility</p:attrName>
                                        </p:attrNameLst>
                                      </p:cBhvr>
                                      <p:to>
                                        <p:strVal val="visible"/>
                                      </p:to>
                                    </p:set>
                                    <p:animEffect transition="in" filter="fade">
                                      <p:cBhvr>
                                        <p:cTn id="58" dur="1000"/>
                                        <p:tgtEl>
                                          <p:spTgt spid="116"/>
                                        </p:tgtEl>
                                      </p:cBhvr>
                                    </p:animEffect>
                                    <p:anim calcmode="lin" valueType="num">
                                      <p:cBhvr>
                                        <p:cTn id="59" dur="1000" fill="hold"/>
                                        <p:tgtEl>
                                          <p:spTgt spid="116"/>
                                        </p:tgtEl>
                                        <p:attrNameLst>
                                          <p:attrName>ppt_x</p:attrName>
                                        </p:attrNameLst>
                                      </p:cBhvr>
                                      <p:tavLst>
                                        <p:tav tm="0">
                                          <p:val>
                                            <p:strVal val="#ppt_x"/>
                                          </p:val>
                                        </p:tav>
                                        <p:tav tm="100000">
                                          <p:val>
                                            <p:strVal val="#ppt_x"/>
                                          </p:val>
                                        </p:tav>
                                      </p:tavLst>
                                    </p:anim>
                                    <p:anim calcmode="lin" valueType="num">
                                      <p:cBhvr>
                                        <p:cTn id="60" dur="1000" fill="hold"/>
                                        <p:tgtEl>
                                          <p:spTgt spid="116"/>
                                        </p:tgtEl>
                                        <p:attrNameLst>
                                          <p:attrName>ppt_y</p:attrName>
                                        </p:attrNameLst>
                                      </p:cBhvr>
                                      <p:tavLst>
                                        <p:tav tm="0">
                                          <p:val>
                                            <p:strVal val="#ppt_y+.1"/>
                                          </p:val>
                                        </p:tav>
                                        <p:tav tm="100000">
                                          <p:val>
                                            <p:strVal val="#ppt_y"/>
                                          </p:val>
                                        </p:tav>
                                      </p:tavLst>
                                    </p:anim>
                                  </p:childTnLst>
                                </p:cTn>
                              </p:par>
                            </p:childTnLst>
                          </p:cTn>
                        </p:par>
                        <p:par>
                          <p:cTn id="61" fill="hold">
                            <p:stCondLst>
                              <p:cond delay="1500"/>
                            </p:stCondLst>
                            <p:childTnLst>
                              <p:par>
                                <p:cTn id="62" presetID="10" presetClass="entr" presetSubtype="0" fill="hold" nodeType="afterEffect">
                                  <p:stCondLst>
                                    <p:cond delay="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500"/>
                                        <p:tgtEl>
                                          <p:spTgt spid="105"/>
                                        </p:tgtEl>
                                      </p:cBhvr>
                                    </p:animEffect>
                                  </p:childTnLst>
                                </p:cTn>
                              </p:par>
                              <p:par>
                                <p:cTn id="65" presetID="10" presetClass="entr" presetSubtype="0" fill="hold" nodeType="withEffect">
                                  <p:stCondLst>
                                    <p:cond delay="0"/>
                                  </p:stCondLst>
                                  <p:childTnLst>
                                    <p:set>
                                      <p:cBhvr>
                                        <p:cTn id="66" dur="1" fill="hold">
                                          <p:stCondLst>
                                            <p:cond delay="0"/>
                                          </p:stCondLst>
                                        </p:cTn>
                                        <p:tgtEl>
                                          <p:spTgt spid="124"/>
                                        </p:tgtEl>
                                        <p:attrNameLst>
                                          <p:attrName>style.visibility</p:attrName>
                                        </p:attrNameLst>
                                      </p:cBhvr>
                                      <p:to>
                                        <p:strVal val="visible"/>
                                      </p:to>
                                    </p:set>
                                    <p:animEffect transition="in" filter="fade">
                                      <p:cBhvr>
                                        <p:cTn id="67" dur="500"/>
                                        <p:tgtEl>
                                          <p:spTgt spid="124"/>
                                        </p:tgtEl>
                                      </p:cBhvr>
                                    </p:animEffect>
                                  </p:childTnLst>
                                </p:cTn>
                              </p:par>
                              <p:par>
                                <p:cTn id="68" presetID="10" presetClass="entr" presetSubtype="0" fill="hold"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par>
                                <p:cTn id="71" presetID="10" presetClass="entr" presetSubtype="0" fill="hold" nodeType="withEffect">
                                  <p:stCondLst>
                                    <p:cond delay="0"/>
                                  </p:stCondLst>
                                  <p:childTnLst>
                                    <p:set>
                                      <p:cBhvr>
                                        <p:cTn id="72" dur="1" fill="hold">
                                          <p:stCondLst>
                                            <p:cond delay="0"/>
                                          </p:stCondLst>
                                        </p:cTn>
                                        <p:tgtEl>
                                          <p:spTgt spid="126"/>
                                        </p:tgtEl>
                                        <p:attrNameLst>
                                          <p:attrName>style.visibility</p:attrName>
                                        </p:attrNameLst>
                                      </p:cBhvr>
                                      <p:to>
                                        <p:strVal val="visible"/>
                                      </p:to>
                                    </p:set>
                                    <p:animEffect transition="in" filter="fade">
                                      <p:cBhvr>
                                        <p:cTn id="73" dur="500"/>
                                        <p:tgtEl>
                                          <p:spTgt spid="126"/>
                                        </p:tgtEl>
                                      </p:cBhvr>
                                    </p:animEffect>
                                  </p:childTnLst>
                                </p:cTn>
                              </p:par>
                              <p:par>
                                <p:cTn id="74" presetID="10" presetClass="entr" presetSubtype="0" fill="hold" nodeType="with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fade">
                                      <p:cBhvr>
                                        <p:cTn id="76" dur="500"/>
                                        <p:tgtEl>
                                          <p:spTgt spid="109"/>
                                        </p:tgtEl>
                                      </p:cBhvr>
                                    </p:animEffect>
                                  </p:childTnLst>
                                </p:cTn>
                              </p:par>
                            </p:childTnLst>
                          </p:cTn>
                        </p:par>
                        <p:par>
                          <p:cTn id="77" fill="hold">
                            <p:stCondLst>
                              <p:cond delay="2000"/>
                            </p:stCondLst>
                            <p:childTnLst>
                              <p:par>
                                <p:cTn id="78" presetID="10" presetClass="entr" presetSubtype="0" fill="hold" grpId="0" nodeType="afterEffect">
                                  <p:stCondLst>
                                    <p:cond delay="0"/>
                                  </p:stCondLst>
                                  <p:childTnLst>
                                    <p:set>
                                      <p:cBhvr>
                                        <p:cTn id="79" dur="1" fill="hold">
                                          <p:stCondLst>
                                            <p:cond delay="0"/>
                                          </p:stCondLst>
                                        </p:cTn>
                                        <p:tgtEl>
                                          <p:spTgt spid="265"/>
                                        </p:tgtEl>
                                        <p:attrNameLst>
                                          <p:attrName>style.visibility</p:attrName>
                                        </p:attrNameLst>
                                      </p:cBhvr>
                                      <p:to>
                                        <p:strVal val="visible"/>
                                      </p:to>
                                    </p:set>
                                    <p:animEffect transition="in" filter="fade">
                                      <p:cBhvr>
                                        <p:cTn id="80" dur="500"/>
                                        <p:tgtEl>
                                          <p:spTgt spid="265"/>
                                        </p:tgtEl>
                                      </p:cBhvr>
                                    </p:animEffect>
                                  </p:childTnLst>
                                </p:cTn>
                              </p:par>
                            </p:childTnLst>
                          </p:cTn>
                        </p:par>
                        <p:par>
                          <p:cTn id="81" fill="hold">
                            <p:stCondLst>
                              <p:cond delay="2500"/>
                            </p:stCondLst>
                            <p:childTnLst>
                              <p:par>
                                <p:cTn id="82" presetID="10" presetClass="entr" presetSubtype="0" fill="hold" grpId="0" nodeType="afterEffect">
                                  <p:stCondLst>
                                    <p:cond delay="0"/>
                                  </p:stCondLst>
                                  <p:childTnLst>
                                    <p:set>
                                      <p:cBhvr>
                                        <p:cTn id="83" dur="1" fill="hold">
                                          <p:stCondLst>
                                            <p:cond delay="0"/>
                                          </p:stCondLst>
                                        </p:cTn>
                                        <p:tgtEl>
                                          <p:spTgt spid="266"/>
                                        </p:tgtEl>
                                        <p:attrNameLst>
                                          <p:attrName>style.visibility</p:attrName>
                                        </p:attrNameLst>
                                      </p:cBhvr>
                                      <p:to>
                                        <p:strVal val="visible"/>
                                      </p:to>
                                    </p:set>
                                    <p:animEffect transition="in" filter="fade">
                                      <p:cBhvr>
                                        <p:cTn id="84" dur="500"/>
                                        <p:tgtEl>
                                          <p:spTgt spid="266"/>
                                        </p:tgtEl>
                                      </p:cBhvr>
                                    </p:animEffect>
                                  </p:childTnLst>
                                </p:cTn>
                              </p:par>
                            </p:childTnLst>
                          </p:cTn>
                        </p:par>
                        <p:par>
                          <p:cTn id="85" fill="hold">
                            <p:stCondLst>
                              <p:cond delay="3000"/>
                            </p:stCondLst>
                            <p:childTnLst>
                              <p:par>
                                <p:cTn id="86" presetID="10" presetClass="entr" presetSubtype="0" fill="hold" grpId="0" nodeType="afterEffect">
                                  <p:stCondLst>
                                    <p:cond delay="0"/>
                                  </p:stCondLst>
                                  <p:childTnLst>
                                    <p:set>
                                      <p:cBhvr>
                                        <p:cTn id="87" dur="1" fill="hold">
                                          <p:stCondLst>
                                            <p:cond delay="0"/>
                                          </p:stCondLst>
                                        </p:cTn>
                                        <p:tgtEl>
                                          <p:spTgt spid="267"/>
                                        </p:tgtEl>
                                        <p:attrNameLst>
                                          <p:attrName>style.visibility</p:attrName>
                                        </p:attrNameLst>
                                      </p:cBhvr>
                                      <p:to>
                                        <p:strVal val="visible"/>
                                      </p:to>
                                    </p:set>
                                    <p:animEffect transition="in" filter="fade">
                                      <p:cBhvr>
                                        <p:cTn id="88" dur="500"/>
                                        <p:tgtEl>
                                          <p:spTgt spid="267"/>
                                        </p:tgtEl>
                                      </p:cBhvr>
                                    </p:animEffect>
                                  </p:childTnLst>
                                </p:cTn>
                              </p:par>
                            </p:childTnLst>
                          </p:cTn>
                        </p:par>
                        <p:par>
                          <p:cTn id="89" fill="hold">
                            <p:stCondLst>
                              <p:cond delay="3500"/>
                            </p:stCondLst>
                            <p:childTnLst>
                              <p:par>
                                <p:cTn id="90" presetID="10" presetClass="entr" presetSubtype="0" fill="hold" grpId="0" nodeType="afterEffect">
                                  <p:stCondLst>
                                    <p:cond delay="0"/>
                                  </p:stCondLst>
                                  <p:childTnLst>
                                    <p:set>
                                      <p:cBhvr>
                                        <p:cTn id="91" dur="1" fill="hold">
                                          <p:stCondLst>
                                            <p:cond delay="0"/>
                                          </p:stCondLst>
                                        </p:cTn>
                                        <p:tgtEl>
                                          <p:spTgt spid="268"/>
                                        </p:tgtEl>
                                        <p:attrNameLst>
                                          <p:attrName>style.visibility</p:attrName>
                                        </p:attrNameLst>
                                      </p:cBhvr>
                                      <p:to>
                                        <p:strVal val="visible"/>
                                      </p:to>
                                    </p:set>
                                    <p:animEffect transition="in" filter="fade">
                                      <p:cBhvr>
                                        <p:cTn id="92" dur="500"/>
                                        <p:tgtEl>
                                          <p:spTgt spid="268"/>
                                        </p:tgtEl>
                                      </p:cBhvr>
                                    </p:animEffect>
                                  </p:childTnLst>
                                </p:cTn>
                              </p:par>
                            </p:childTnLst>
                          </p:cTn>
                        </p:par>
                        <p:par>
                          <p:cTn id="93" fill="hold">
                            <p:stCondLst>
                              <p:cond delay="4000"/>
                            </p:stCondLst>
                            <p:childTnLst>
                              <p:par>
                                <p:cTn id="94" presetID="10" presetClass="entr" presetSubtype="0" fill="hold" grpId="0" nodeType="afterEffect">
                                  <p:stCondLst>
                                    <p:cond delay="0"/>
                                  </p:stCondLst>
                                  <p:childTnLst>
                                    <p:set>
                                      <p:cBhvr>
                                        <p:cTn id="95" dur="1" fill="hold">
                                          <p:stCondLst>
                                            <p:cond delay="0"/>
                                          </p:stCondLst>
                                        </p:cTn>
                                        <p:tgtEl>
                                          <p:spTgt spid="269"/>
                                        </p:tgtEl>
                                        <p:attrNameLst>
                                          <p:attrName>style.visibility</p:attrName>
                                        </p:attrNameLst>
                                      </p:cBhvr>
                                      <p:to>
                                        <p:strVal val="visible"/>
                                      </p:to>
                                    </p:set>
                                    <p:animEffect transition="in" filter="fade">
                                      <p:cBhvr>
                                        <p:cTn id="96" dur="500"/>
                                        <p:tgtEl>
                                          <p:spTgt spid="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 grpId="0"/>
      <p:bldP spid="266" grpId="0"/>
      <p:bldP spid="267" grpId="0"/>
      <p:bldP spid="268" grpId="0"/>
      <p:bldP spid="2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a:spLocks/>
          </p:cNvSpPr>
          <p:nvPr>
            <p:custDataLst>
              <p:tags r:id="rId1"/>
            </p:custDataLst>
          </p:nvPr>
        </p:nvSpPr>
        <p:spPr bwMode="auto">
          <a:xfrm>
            <a:off x="2807925" y="3813381"/>
            <a:ext cx="3651960" cy="488355"/>
          </a:xfrm>
          <a:custGeom>
            <a:avLst/>
            <a:gdLst>
              <a:gd name="T0" fmla="*/ 1305374 w 1607"/>
              <a:gd name="T1" fmla="*/ 215989 h 214"/>
              <a:gd name="T2" fmla="*/ 0 w 1607"/>
              <a:gd name="T3" fmla="*/ 256953 h 214"/>
              <a:gd name="T4" fmla="*/ 0 w 1607"/>
              <a:gd name="T5" fmla="*/ 312812 h 214"/>
              <a:gd name="T6" fmla="*/ 1309082 w 1607"/>
              <a:gd name="T7" fmla="*/ 353776 h 214"/>
              <a:gd name="T8" fmla="*/ 2835109 w 1607"/>
              <a:gd name="T9" fmla="*/ 398463 h 214"/>
              <a:gd name="T10" fmla="*/ 2970467 w 1607"/>
              <a:gd name="T11" fmla="*/ 389153 h 214"/>
              <a:gd name="T12" fmla="*/ 2979738 w 1607"/>
              <a:gd name="T13" fmla="*/ 0 h 214"/>
              <a:gd name="T14" fmla="*/ 1305374 w 1607"/>
              <a:gd name="T15" fmla="*/ 215989 h 21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07" h="214">
                <a:moveTo>
                  <a:pt x="704" y="116"/>
                </a:moveTo>
                <a:cubicBezTo>
                  <a:pt x="0" y="138"/>
                  <a:pt x="0" y="138"/>
                  <a:pt x="0" y="138"/>
                </a:cubicBezTo>
                <a:cubicBezTo>
                  <a:pt x="0" y="168"/>
                  <a:pt x="0" y="168"/>
                  <a:pt x="0" y="168"/>
                </a:cubicBezTo>
                <a:cubicBezTo>
                  <a:pt x="706" y="190"/>
                  <a:pt x="706" y="190"/>
                  <a:pt x="706" y="190"/>
                </a:cubicBezTo>
                <a:cubicBezTo>
                  <a:pt x="1529" y="214"/>
                  <a:pt x="1529" y="214"/>
                  <a:pt x="1529" y="214"/>
                </a:cubicBezTo>
                <a:cubicBezTo>
                  <a:pt x="1602" y="209"/>
                  <a:pt x="1602" y="209"/>
                  <a:pt x="1602" y="209"/>
                </a:cubicBezTo>
                <a:cubicBezTo>
                  <a:pt x="1607" y="0"/>
                  <a:pt x="1607" y="0"/>
                  <a:pt x="1607" y="0"/>
                </a:cubicBezTo>
                <a:cubicBezTo>
                  <a:pt x="1607" y="0"/>
                  <a:pt x="1090" y="92"/>
                  <a:pt x="704" y="116"/>
                </a:cubicBezTo>
              </a:path>
            </a:pathLst>
          </a:custGeom>
          <a:solidFill>
            <a:schemeClr val="accent2">
              <a:lumMod val="20000"/>
              <a:lumOff val="80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sp>
        <p:nvSpPr>
          <p:cNvPr id="4" name="MH_Other_2"/>
          <p:cNvSpPr>
            <a:spLocks/>
          </p:cNvSpPr>
          <p:nvPr>
            <p:custDataLst>
              <p:tags r:id="rId2"/>
            </p:custDataLst>
          </p:nvPr>
        </p:nvSpPr>
        <p:spPr bwMode="auto">
          <a:xfrm>
            <a:off x="2807927" y="4255042"/>
            <a:ext cx="3801775" cy="1568183"/>
          </a:xfrm>
          <a:custGeom>
            <a:avLst/>
            <a:gdLst>
              <a:gd name="T0" fmla="*/ 2320916 w 1672"/>
              <a:gd name="T1" fmla="*/ 341207 h 690"/>
              <a:gd name="T2" fmla="*/ 1625197 w 1672"/>
              <a:gd name="T3" fmla="*/ 122389 h 690"/>
              <a:gd name="T4" fmla="*/ 530601 w 1672"/>
              <a:gd name="T5" fmla="*/ 31525 h 690"/>
              <a:gd name="T6" fmla="*/ 0 w 1672"/>
              <a:gd name="T7" fmla="*/ 0 h 690"/>
              <a:gd name="T8" fmla="*/ 0 w 1672"/>
              <a:gd name="T9" fmla="*/ 46360 h 690"/>
              <a:gd name="T10" fmla="*/ 532456 w 1672"/>
              <a:gd name="T11" fmla="*/ 74175 h 690"/>
              <a:gd name="T12" fmla="*/ 1549132 w 1672"/>
              <a:gd name="T13" fmla="*/ 224380 h 690"/>
              <a:gd name="T14" fmla="*/ 2755044 w 1672"/>
              <a:gd name="T15" fmla="*/ 1108922 h 690"/>
              <a:gd name="T16" fmla="*/ 3064870 w 1672"/>
              <a:gd name="T17" fmla="*/ 1272107 h 690"/>
              <a:gd name="T18" fmla="*/ 3101975 w 1672"/>
              <a:gd name="T19" fmla="*/ 725064 h 690"/>
              <a:gd name="T20" fmla="*/ 2320916 w 1672"/>
              <a:gd name="T21" fmla="*/ 341207 h 6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2" h="690">
                <a:moveTo>
                  <a:pt x="1251" y="184"/>
                </a:moveTo>
                <a:cubicBezTo>
                  <a:pt x="1047" y="98"/>
                  <a:pt x="876" y="66"/>
                  <a:pt x="876" y="66"/>
                </a:cubicBezTo>
                <a:cubicBezTo>
                  <a:pt x="712" y="24"/>
                  <a:pt x="286" y="17"/>
                  <a:pt x="286" y="17"/>
                </a:cubicBezTo>
                <a:cubicBezTo>
                  <a:pt x="0" y="0"/>
                  <a:pt x="0" y="0"/>
                  <a:pt x="0" y="0"/>
                </a:cubicBezTo>
                <a:cubicBezTo>
                  <a:pt x="0" y="25"/>
                  <a:pt x="0" y="25"/>
                  <a:pt x="0" y="25"/>
                </a:cubicBezTo>
                <a:cubicBezTo>
                  <a:pt x="287" y="40"/>
                  <a:pt x="287" y="40"/>
                  <a:pt x="287" y="40"/>
                </a:cubicBezTo>
                <a:cubicBezTo>
                  <a:pt x="684" y="66"/>
                  <a:pt x="835" y="121"/>
                  <a:pt x="835" y="121"/>
                </a:cubicBezTo>
                <a:cubicBezTo>
                  <a:pt x="1038" y="197"/>
                  <a:pt x="1313" y="435"/>
                  <a:pt x="1485" y="598"/>
                </a:cubicBezTo>
                <a:cubicBezTo>
                  <a:pt x="1583" y="690"/>
                  <a:pt x="1652" y="686"/>
                  <a:pt x="1652" y="686"/>
                </a:cubicBezTo>
                <a:cubicBezTo>
                  <a:pt x="1672" y="391"/>
                  <a:pt x="1672" y="391"/>
                  <a:pt x="1672" y="391"/>
                </a:cubicBezTo>
                <a:lnTo>
                  <a:pt x="1251" y="184"/>
                </a:lnTo>
                <a:close/>
              </a:path>
            </a:pathLst>
          </a:custGeom>
          <a:solidFill>
            <a:schemeClr val="accent2">
              <a:lumMod val="60000"/>
              <a:lumOff val="40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sp>
        <p:nvSpPr>
          <p:cNvPr id="5" name="MH_Other_3"/>
          <p:cNvSpPr>
            <a:spLocks/>
          </p:cNvSpPr>
          <p:nvPr>
            <p:custDataLst>
              <p:tags r:id="rId3"/>
            </p:custDataLst>
          </p:nvPr>
        </p:nvSpPr>
        <p:spPr bwMode="auto">
          <a:xfrm>
            <a:off x="2807927" y="4186940"/>
            <a:ext cx="3364007" cy="741288"/>
          </a:xfrm>
          <a:custGeom>
            <a:avLst/>
            <a:gdLst>
              <a:gd name="T0" fmla="*/ 0 w 1480"/>
              <a:gd name="T1" fmla="*/ 0 h 326"/>
              <a:gd name="T2" fmla="*/ 0 w 1480"/>
              <a:gd name="T3" fmla="*/ 2147483646 h 326"/>
              <a:gd name="T4" fmla="*/ 2147483646 w 1480"/>
              <a:gd name="T5" fmla="*/ 2147483646 h 326"/>
              <a:gd name="T6" fmla="*/ 2147483646 w 1480"/>
              <a:gd name="T7" fmla="*/ 2147483646 h 326"/>
              <a:gd name="T8" fmla="*/ 2147483646 w 1480"/>
              <a:gd name="T9" fmla="*/ 2147483646 h 326"/>
              <a:gd name="T10" fmla="*/ 2147483646 w 1480"/>
              <a:gd name="T11" fmla="*/ 2147483646 h 326"/>
              <a:gd name="T12" fmla="*/ 0 w 1480"/>
              <a:gd name="T13" fmla="*/ 0 h 3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80" h="326">
                <a:moveTo>
                  <a:pt x="0" y="0"/>
                </a:moveTo>
                <a:cubicBezTo>
                  <a:pt x="0" y="31"/>
                  <a:pt x="0" y="31"/>
                  <a:pt x="0" y="31"/>
                </a:cubicBezTo>
                <a:cubicBezTo>
                  <a:pt x="726" y="76"/>
                  <a:pt x="726" y="76"/>
                  <a:pt x="726" y="76"/>
                </a:cubicBezTo>
                <a:cubicBezTo>
                  <a:pt x="1000" y="98"/>
                  <a:pt x="1244" y="210"/>
                  <a:pt x="1382" y="285"/>
                </a:cubicBezTo>
                <a:cubicBezTo>
                  <a:pt x="1457" y="326"/>
                  <a:pt x="1471" y="316"/>
                  <a:pt x="1471" y="316"/>
                </a:cubicBezTo>
                <a:cubicBezTo>
                  <a:pt x="1480" y="45"/>
                  <a:pt x="1480" y="45"/>
                  <a:pt x="1480" y="45"/>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6" name="MH_Other_4"/>
          <p:cNvSpPr>
            <a:spLocks/>
          </p:cNvSpPr>
          <p:nvPr>
            <p:custDataLst>
              <p:tags r:id="rId4"/>
            </p:custDataLst>
          </p:nvPr>
        </p:nvSpPr>
        <p:spPr bwMode="auto">
          <a:xfrm>
            <a:off x="2807927" y="3295840"/>
            <a:ext cx="3572189" cy="842461"/>
          </a:xfrm>
          <a:custGeom>
            <a:avLst/>
            <a:gdLst>
              <a:gd name="T0" fmla="*/ 2766227 w 1571"/>
              <a:gd name="T1" fmla="*/ 0 h 371"/>
              <a:gd name="T2" fmla="*/ 1346936 w 1571"/>
              <a:gd name="T3" fmla="*/ 531753 h 371"/>
              <a:gd name="T4" fmla="*/ 0 w 1571"/>
              <a:gd name="T5" fmla="*/ 635510 h 371"/>
              <a:gd name="T6" fmla="*/ 0 w 1571"/>
              <a:gd name="T7" fmla="*/ 687388 h 371"/>
              <a:gd name="T8" fmla="*/ 1020406 w 1571"/>
              <a:gd name="T9" fmla="*/ 668860 h 371"/>
              <a:gd name="T10" fmla="*/ 2914650 w 1571"/>
              <a:gd name="T11" fmla="*/ 453935 h 371"/>
              <a:gd name="T12" fmla="*/ 2766227 w 1571"/>
              <a:gd name="T13" fmla="*/ 0 h 3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71" h="371">
                <a:moveTo>
                  <a:pt x="1491" y="0"/>
                </a:moveTo>
                <a:cubicBezTo>
                  <a:pt x="1491" y="0"/>
                  <a:pt x="1040" y="255"/>
                  <a:pt x="726" y="287"/>
                </a:cubicBezTo>
                <a:cubicBezTo>
                  <a:pt x="726" y="287"/>
                  <a:pt x="451" y="323"/>
                  <a:pt x="0" y="343"/>
                </a:cubicBezTo>
                <a:cubicBezTo>
                  <a:pt x="0" y="371"/>
                  <a:pt x="0" y="371"/>
                  <a:pt x="0" y="371"/>
                </a:cubicBezTo>
                <a:cubicBezTo>
                  <a:pt x="159" y="368"/>
                  <a:pt x="408" y="363"/>
                  <a:pt x="550" y="361"/>
                </a:cubicBezTo>
                <a:cubicBezTo>
                  <a:pt x="1064" y="334"/>
                  <a:pt x="1571" y="245"/>
                  <a:pt x="1571" y="245"/>
                </a:cubicBezTo>
                <a:lnTo>
                  <a:pt x="1491" y="0"/>
                </a:lnTo>
                <a:close/>
              </a:path>
            </a:pathLst>
          </a:custGeom>
          <a:solidFill>
            <a:schemeClr val="accent1">
              <a:lumMod val="75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sp>
        <p:nvSpPr>
          <p:cNvPr id="7" name="MH_Other_5"/>
          <p:cNvSpPr>
            <a:spLocks/>
          </p:cNvSpPr>
          <p:nvPr>
            <p:custDataLst>
              <p:tags r:id="rId5"/>
            </p:custDataLst>
          </p:nvPr>
        </p:nvSpPr>
        <p:spPr bwMode="auto">
          <a:xfrm>
            <a:off x="2807927" y="1972807"/>
            <a:ext cx="3741460" cy="2033191"/>
          </a:xfrm>
          <a:custGeom>
            <a:avLst/>
            <a:gdLst>
              <a:gd name="T0" fmla="*/ 2147483646 w 1646"/>
              <a:gd name="T1" fmla="*/ 0 h 895"/>
              <a:gd name="T2" fmla="*/ 2147483646 w 1646"/>
              <a:gd name="T3" fmla="*/ 2147483646 h 895"/>
              <a:gd name="T4" fmla="*/ 2147483646 w 1646"/>
              <a:gd name="T5" fmla="*/ 2147483646 h 895"/>
              <a:gd name="T6" fmla="*/ 0 w 1646"/>
              <a:gd name="T7" fmla="*/ 2147483646 h 895"/>
              <a:gd name="T8" fmla="*/ 0 w 1646"/>
              <a:gd name="T9" fmla="*/ 2147483646 h 895"/>
              <a:gd name="T10" fmla="*/ 2147483646 w 1646"/>
              <a:gd name="T11" fmla="*/ 2147483646 h 895"/>
              <a:gd name="T12" fmla="*/ 2147483646 w 1646"/>
              <a:gd name="T13" fmla="*/ 2147483646 h 895"/>
              <a:gd name="T14" fmla="*/ 2147483646 w 1646"/>
              <a:gd name="T15" fmla="*/ 2147483646 h 895"/>
              <a:gd name="T16" fmla="*/ 2147483646 w 1646"/>
              <a:gd name="T17" fmla="*/ 0 h 8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6" h="895">
                <a:moveTo>
                  <a:pt x="1354" y="0"/>
                </a:moveTo>
                <a:cubicBezTo>
                  <a:pt x="1354" y="0"/>
                  <a:pt x="1024" y="570"/>
                  <a:pt x="821" y="718"/>
                </a:cubicBezTo>
                <a:cubicBezTo>
                  <a:pt x="821" y="718"/>
                  <a:pt x="705" y="816"/>
                  <a:pt x="195" y="846"/>
                </a:cubicBezTo>
                <a:cubicBezTo>
                  <a:pt x="0" y="863"/>
                  <a:pt x="0" y="863"/>
                  <a:pt x="0" y="863"/>
                </a:cubicBezTo>
                <a:cubicBezTo>
                  <a:pt x="0" y="895"/>
                  <a:pt x="0" y="895"/>
                  <a:pt x="0" y="895"/>
                </a:cubicBezTo>
                <a:cubicBezTo>
                  <a:pt x="194" y="885"/>
                  <a:pt x="194" y="885"/>
                  <a:pt x="194" y="885"/>
                </a:cubicBezTo>
                <a:cubicBezTo>
                  <a:pt x="194" y="885"/>
                  <a:pt x="682" y="877"/>
                  <a:pt x="874" y="779"/>
                </a:cubicBezTo>
                <a:cubicBezTo>
                  <a:pt x="874" y="779"/>
                  <a:pt x="1338" y="484"/>
                  <a:pt x="1646" y="164"/>
                </a:cubicBezTo>
                <a:lnTo>
                  <a:pt x="135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8" name="MH_Other_6"/>
          <p:cNvSpPr>
            <a:spLocks/>
          </p:cNvSpPr>
          <p:nvPr>
            <p:custDataLst>
              <p:tags r:id="rId6"/>
            </p:custDataLst>
          </p:nvPr>
        </p:nvSpPr>
        <p:spPr bwMode="auto">
          <a:xfrm>
            <a:off x="2807927" y="2385283"/>
            <a:ext cx="3914621" cy="1690759"/>
          </a:xfrm>
          <a:custGeom>
            <a:avLst/>
            <a:gdLst>
              <a:gd name="T0" fmla="*/ 3053081 w 1722"/>
              <a:gd name="T1" fmla="*/ 83440 h 744"/>
              <a:gd name="T2" fmla="*/ 2910258 w 1722"/>
              <a:gd name="T3" fmla="*/ 81586 h 744"/>
              <a:gd name="T4" fmla="*/ 1550654 w 1722"/>
              <a:gd name="T5" fmla="*/ 1138490 h 744"/>
              <a:gd name="T6" fmla="*/ 534197 w 1722"/>
              <a:gd name="T7" fmla="*/ 1288681 h 744"/>
              <a:gd name="T8" fmla="*/ 0 w 1722"/>
              <a:gd name="T9" fmla="*/ 1320203 h 744"/>
              <a:gd name="T10" fmla="*/ 0 w 1722"/>
              <a:gd name="T11" fmla="*/ 1379538 h 744"/>
              <a:gd name="T12" fmla="*/ 530487 w 1722"/>
              <a:gd name="T13" fmla="*/ 1349871 h 744"/>
              <a:gd name="T14" fmla="*/ 1582186 w 1722"/>
              <a:gd name="T15" fmla="*/ 1242326 h 744"/>
              <a:gd name="T16" fmla="*/ 2264771 w 1722"/>
              <a:gd name="T17" fmla="*/ 1003132 h 744"/>
              <a:gd name="T18" fmla="*/ 3194050 w 1722"/>
              <a:gd name="T19" fmla="*/ 559974 h 744"/>
              <a:gd name="T20" fmla="*/ 3053081 w 1722"/>
              <a:gd name="T21" fmla="*/ 83440 h 7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22" h="744">
                <a:moveTo>
                  <a:pt x="1646" y="45"/>
                </a:moveTo>
                <a:cubicBezTo>
                  <a:pt x="1646" y="45"/>
                  <a:pt x="1618" y="0"/>
                  <a:pt x="1569" y="44"/>
                </a:cubicBezTo>
                <a:cubicBezTo>
                  <a:pt x="1407" y="188"/>
                  <a:pt x="1036" y="511"/>
                  <a:pt x="836" y="614"/>
                </a:cubicBezTo>
                <a:cubicBezTo>
                  <a:pt x="836" y="614"/>
                  <a:pt x="661" y="680"/>
                  <a:pt x="288" y="695"/>
                </a:cubicBezTo>
                <a:cubicBezTo>
                  <a:pt x="0" y="712"/>
                  <a:pt x="0" y="712"/>
                  <a:pt x="0" y="712"/>
                </a:cubicBezTo>
                <a:cubicBezTo>
                  <a:pt x="0" y="744"/>
                  <a:pt x="0" y="744"/>
                  <a:pt x="0" y="744"/>
                </a:cubicBezTo>
                <a:cubicBezTo>
                  <a:pt x="286" y="728"/>
                  <a:pt x="286" y="728"/>
                  <a:pt x="286" y="728"/>
                </a:cubicBezTo>
                <a:cubicBezTo>
                  <a:pt x="286" y="728"/>
                  <a:pt x="689" y="712"/>
                  <a:pt x="853" y="670"/>
                </a:cubicBezTo>
                <a:cubicBezTo>
                  <a:pt x="853" y="670"/>
                  <a:pt x="1018" y="627"/>
                  <a:pt x="1221" y="541"/>
                </a:cubicBezTo>
                <a:cubicBezTo>
                  <a:pt x="1722" y="302"/>
                  <a:pt x="1722" y="302"/>
                  <a:pt x="1722" y="302"/>
                </a:cubicBezTo>
                <a:lnTo>
                  <a:pt x="1646" y="45"/>
                </a:lnTo>
                <a:close/>
              </a:path>
            </a:pathLst>
          </a:custGeom>
          <a:solidFill>
            <a:schemeClr val="accent2">
              <a:lumMod val="40000"/>
              <a:lumOff val="60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sp>
        <p:nvSpPr>
          <p:cNvPr id="9" name="MH_Other_7"/>
          <p:cNvSpPr>
            <a:spLocks noChangeArrowheads="1"/>
          </p:cNvSpPr>
          <p:nvPr>
            <p:custDataLst>
              <p:tags r:id="rId7"/>
            </p:custDataLst>
          </p:nvPr>
        </p:nvSpPr>
        <p:spPr bwMode="auto">
          <a:xfrm>
            <a:off x="6094109" y="3241362"/>
            <a:ext cx="607039" cy="60898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ts val="1500"/>
              </a:lnSpc>
              <a:spcBef>
                <a:spcPct val="0"/>
              </a:spcBef>
              <a:buNone/>
            </a:pPr>
            <a:endParaRPr lang="zh-CN" altLang="en-US" sz="1200">
              <a:solidFill>
                <a:srgbClr val="737572"/>
              </a:solidFill>
              <a:ea typeface="微软雅黑" panose="020B0503020204020204" pitchFamily="34" charset="-122"/>
            </a:endParaRPr>
          </a:p>
        </p:txBody>
      </p:sp>
      <p:sp>
        <p:nvSpPr>
          <p:cNvPr id="10" name="MH_Other_8"/>
          <p:cNvSpPr>
            <a:spLocks noChangeArrowheads="1"/>
          </p:cNvSpPr>
          <p:nvPr>
            <p:custDataLst>
              <p:tags r:id="rId8"/>
            </p:custDataLst>
          </p:nvPr>
        </p:nvSpPr>
        <p:spPr bwMode="auto">
          <a:xfrm>
            <a:off x="5858684" y="1690692"/>
            <a:ext cx="807440" cy="803547"/>
          </a:xfrm>
          <a:prstGeom prst="ellipse">
            <a:avLst/>
          </a:prstGeom>
          <a:solidFill>
            <a:schemeClr val="accent1">
              <a:lumMod val="75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500"/>
              </a:lnSpc>
              <a:defRPr/>
            </a:pPr>
            <a:endParaRPr lang="zh-CN" altLang="en-US" sz="1200">
              <a:solidFill>
                <a:srgbClr val="737572"/>
              </a:solidFill>
              <a:ea typeface="微软雅黑" panose="020B0503020204020204" pitchFamily="34" charset="-122"/>
            </a:endParaRPr>
          </a:p>
        </p:txBody>
      </p:sp>
      <p:sp>
        <p:nvSpPr>
          <p:cNvPr id="11" name="MH_Other_9"/>
          <p:cNvSpPr>
            <a:spLocks noChangeArrowheads="1"/>
          </p:cNvSpPr>
          <p:nvPr>
            <p:custDataLst>
              <p:tags r:id="rId9"/>
            </p:custDataLst>
          </p:nvPr>
        </p:nvSpPr>
        <p:spPr bwMode="auto">
          <a:xfrm>
            <a:off x="5911219" y="4272550"/>
            <a:ext cx="710157" cy="708212"/>
          </a:xfrm>
          <a:prstGeom prst="ellipse">
            <a:avLst/>
          </a:prstGeom>
          <a:solidFill>
            <a:schemeClr val="accent1">
              <a:lumMod val="75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500"/>
              </a:lnSpc>
              <a:defRPr/>
            </a:pPr>
            <a:endParaRPr lang="zh-CN" altLang="en-US" sz="1200">
              <a:solidFill>
                <a:srgbClr val="737572"/>
              </a:solidFill>
              <a:ea typeface="微软雅黑" panose="020B0503020204020204" pitchFamily="34" charset="-122"/>
            </a:endParaRPr>
          </a:p>
        </p:txBody>
      </p:sp>
      <p:sp>
        <p:nvSpPr>
          <p:cNvPr id="12" name="MH_Other_10"/>
          <p:cNvSpPr>
            <a:spLocks noChangeArrowheads="1"/>
          </p:cNvSpPr>
          <p:nvPr>
            <p:custDataLst>
              <p:tags r:id="rId10"/>
            </p:custDataLst>
          </p:nvPr>
        </p:nvSpPr>
        <p:spPr bwMode="auto">
          <a:xfrm>
            <a:off x="6205005" y="5136409"/>
            <a:ext cx="677083" cy="67708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ts val="1500"/>
              </a:lnSpc>
              <a:spcBef>
                <a:spcPct val="0"/>
              </a:spcBef>
              <a:buNone/>
            </a:pPr>
            <a:endParaRPr lang="zh-CN" altLang="en-US" sz="1200">
              <a:solidFill>
                <a:srgbClr val="737572"/>
              </a:solidFill>
              <a:ea typeface="微软雅黑" panose="020B0503020204020204" pitchFamily="34" charset="-122"/>
            </a:endParaRPr>
          </a:p>
        </p:txBody>
      </p:sp>
      <p:sp>
        <p:nvSpPr>
          <p:cNvPr id="13" name="MH_Other_11"/>
          <p:cNvSpPr>
            <a:spLocks/>
          </p:cNvSpPr>
          <p:nvPr>
            <p:custDataLst>
              <p:tags r:id="rId11"/>
            </p:custDataLst>
          </p:nvPr>
        </p:nvSpPr>
        <p:spPr bwMode="auto">
          <a:xfrm>
            <a:off x="2753449" y="4307571"/>
            <a:ext cx="3749243" cy="2031245"/>
          </a:xfrm>
          <a:custGeom>
            <a:avLst/>
            <a:gdLst>
              <a:gd name="T0" fmla="*/ 2147483646 w 1649"/>
              <a:gd name="T1" fmla="*/ 2147483646 h 894"/>
              <a:gd name="T2" fmla="*/ 2147483646 w 1649"/>
              <a:gd name="T3" fmla="*/ 2147483646 h 894"/>
              <a:gd name="T4" fmla="*/ 2147483646 w 1649"/>
              <a:gd name="T5" fmla="*/ 0 h 894"/>
              <a:gd name="T6" fmla="*/ 0 w 1649"/>
              <a:gd name="T7" fmla="*/ 2147483646 h 894"/>
              <a:gd name="T8" fmla="*/ 2147483646 w 1649"/>
              <a:gd name="T9" fmla="*/ 2147483646 h 894"/>
              <a:gd name="T10" fmla="*/ 2147483646 w 1649"/>
              <a:gd name="T11" fmla="*/ 2147483646 h 894"/>
              <a:gd name="T12" fmla="*/ 2147483646 w 1649"/>
              <a:gd name="T13" fmla="*/ 2147483646 h 894"/>
              <a:gd name="T14" fmla="*/ 2147483646 w 1649"/>
              <a:gd name="T15" fmla="*/ 2147483646 h 894"/>
              <a:gd name="T16" fmla="*/ 2147483646 w 1649"/>
              <a:gd name="T17" fmla="*/ 2147483646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49" h="894">
                <a:moveTo>
                  <a:pt x="904" y="117"/>
                </a:moveTo>
                <a:cubicBezTo>
                  <a:pt x="741" y="33"/>
                  <a:pt x="224" y="10"/>
                  <a:pt x="224" y="10"/>
                </a:cubicBezTo>
                <a:cubicBezTo>
                  <a:pt x="24" y="0"/>
                  <a:pt x="24" y="0"/>
                  <a:pt x="24" y="0"/>
                </a:cubicBezTo>
                <a:cubicBezTo>
                  <a:pt x="0" y="32"/>
                  <a:pt x="0" y="32"/>
                  <a:pt x="0" y="32"/>
                </a:cubicBezTo>
                <a:cubicBezTo>
                  <a:pt x="225" y="49"/>
                  <a:pt x="225" y="49"/>
                  <a:pt x="225" y="49"/>
                </a:cubicBezTo>
                <a:cubicBezTo>
                  <a:pt x="735" y="79"/>
                  <a:pt x="850" y="177"/>
                  <a:pt x="850" y="177"/>
                </a:cubicBezTo>
                <a:cubicBezTo>
                  <a:pt x="1054" y="325"/>
                  <a:pt x="1387" y="894"/>
                  <a:pt x="1387" y="894"/>
                </a:cubicBezTo>
                <a:cubicBezTo>
                  <a:pt x="1649" y="681"/>
                  <a:pt x="1649" y="681"/>
                  <a:pt x="1649" y="681"/>
                </a:cubicBezTo>
                <a:cubicBezTo>
                  <a:pt x="1291" y="256"/>
                  <a:pt x="904" y="117"/>
                  <a:pt x="904" y="117"/>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14" name="MH_Other_12"/>
          <p:cNvSpPr>
            <a:spLocks noChangeArrowheads="1"/>
          </p:cNvSpPr>
          <p:nvPr>
            <p:custDataLst>
              <p:tags r:id="rId12"/>
            </p:custDataLst>
          </p:nvPr>
        </p:nvSpPr>
        <p:spPr bwMode="auto">
          <a:xfrm>
            <a:off x="5821719" y="5706486"/>
            <a:ext cx="787983" cy="787983"/>
          </a:xfrm>
          <a:prstGeom prst="ellipse">
            <a:avLst/>
          </a:prstGeom>
          <a:solidFill>
            <a:schemeClr val="accent1">
              <a:lumMod val="75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500"/>
              </a:lnSpc>
              <a:defRPr/>
            </a:pPr>
            <a:endParaRPr lang="zh-CN" altLang="en-US" sz="1200">
              <a:solidFill>
                <a:srgbClr val="737572"/>
              </a:solidFill>
              <a:ea typeface="微软雅黑" panose="020B0503020204020204" pitchFamily="34" charset="-122"/>
            </a:endParaRPr>
          </a:p>
        </p:txBody>
      </p:sp>
      <p:sp>
        <p:nvSpPr>
          <p:cNvPr id="15" name="MH_Other_13"/>
          <p:cNvSpPr>
            <a:spLocks noChangeArrowheads="1"/>
          </p:cNvSpPr>
          <p:nvPr>
            <p:custDataLst>
              <p:tags r:id="rId13"/>
            </p:custDataLst>
          </p:nvPr>
        </p:nvSpPr>
        <p:spPr bwMode="auto">
          <a:xfrm>
            <a:off x="6245867" y="2408631"/>
            <a:ext cx="692647" cy="69070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ts val="1500"/>
              </a:lnSpc>
              <a:spcBef>
                <a:spcPct val="0"/>
              </a:spcBef>
              <a:buNone/>
            </a:pPr>
            <a:endParaRPr lang="zh-CN" altLang="en-US" sz="1200">
              <a:solidFill>
                <a:srgbClr val="737572"/>
              </a:solidFill>
              <a:ea typeface="微软雅黑" panose="020B0503020204020204" pitchFamily="34" charset="-122"/>
            </a:endParaRPr>
          </a:p>
        </p:txBody>
      </p:sp>
      <p:sp>
        <p:nvSpPr>
          <p:cNvPr id="16" name="MH_Other_14"/>
          <p:cNvSpPr>
            <a:spLocks noChangeArrowheads="1"/>
          </p:cNvSpPr>
          <p:nvPr>
            <p:custDataLst>
              <p:tags r:id="rId14"/>
            </p:custDataLst>
          </p:nvPr>
        </p:nvSpPr>
        <p:spPr bwMode="auto">
          <a:xfrm>
            <a:off x="6212789" y="3840619"/>
            <a:ext cx="459171" cy="461116"/>
          </a:xfrm>
          <a:prstGeom prst="ellipse">
            <a:avLst/>
          </a:prstGeom>
          <a:solidFill>
            <a:schemeClr val="accent2">
              <a:lumMod val="60000"/>
              <a:lumOff val="40000"/>
            </a:schemeClr>
          </a:solidFill>
          <a:ln>
            <a:noFill/>
          </a:ln>
        </p:spPr>
        <p:txBody>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ts val="1500"/>
              </a:lnSpc>
              <a:defRPr/>
            </a:pPr>
            <a:endParaRPr lang="zh-CN" altLang="en-US" sz="1200">
              <a:solidFill>
                <a:srgbClr val="737572"/>
              </a:solidFill>
              <a:ea typeface="微软雅黑" panose="020B0503020204020204" pitchFamily="34" charset="-122"/>
            </a:endParaRPr>
          </a:p>
        </p:txBody>
      </p:sp>
      <p:sp>
        <p:nvSpPr>
          <p:cNvPr id="17" name="MH_Other_15"/>
          <p:cNvSpPr>
            <a:spLocks noEditPoints="1"/>
          </p:cNvSpPr>
          <p:nvPr>
            <p:custDataLst>
              <p:tags r:id="rId15"/>
            </p:custDataLst>
          </p:nvPr>
        </p:nvSpPr>
        <p:spPr bwMode="auto">
          <a:xfrm>
            <a:off x="574336" y="3704425"/>
            <a:ext cx="2523491" cy="947527"/>
          </a:xfrm>
          <a:custGeom>
            <a:avLst/>
            <a:gdLst>
              <a:gd name="T0" fmla="*/ 12973 w 1111"/>
              <a:gd name="T1" fmla="*/ 491307 h 417"/>
              <a:gd name="T2" fmla="*/ 172355 w 1111"/>
              <a:gd name="T3" fmla="*/ 539511 h 417"/>
              <a:gd name="T4" fmla="*/ 313203 w 1111"/>
              <a:gd name="T5" fmla="*/ 546926 h 417"/>
              <a:gd name="T6" fmla="*/ 316910 w 1111"/>
              <a:gd name="T7" fmla="*/ 546926 h 417"/>
              <a:gd name="T8" fmla="*/ 368802 w 1111"/>
              <a:gd name="T9" fmla="*/ 546926 h 417"/>
              <a:gd name="T10" fmla="*/ 774669 w 1111"/>
              <a:gd name="T11" fmla="*/ 546926 h 417"/>
              <a:gd name="T12" fmla="*/ 1262080 w 1111"/>
              <a:gd name="T13" fmla="*/ 773113 h 417"/>
              <a:gd name="T14" fmla="*/ 1499299 w 1111"/>
              <a:gd name="T15" fmla="*/ 773113 h 417"/>
              <a:gd name="T16" fmla="*/ 1219455 w 1111"/>
              <a:gd name="T17" fmla="*/ 546926 h 417"/>
              <a:gd name="T18" fmla="*/ 1454821 w 1111"/>
              <a:gd name="T19" fmla="*/ 546926 h 417"/>
              <a:gd name="T20" fmla="*/ 1821769 w 1111"/>
              <a:gd name="T21" fmla="*/ 537657 h 417"/>
              <a:gd name="T22" fmla="*/ 1899606 w 1111"/>
              <a:gd name="T23" fmla="*/ 361528 h 417"/>
              <a:gd name="T24" fmla="*/ 1940378 w 1111"/>
              <a:gd name="T25" fmla="*/ 270682 h 417"/>
              <a:gd name="T26" fmla="*/ 1947792 w 1111"/>
              <a:gd name="T27" fmla="*/ 255850 h 417"/>
              <a:gd name="T28" fmla="*/ 1966324 w 1111"/>
              <a:gd name="T29" fmla="*/ 265120 h 417"/>
              <a:gd name="T30" fmla="*/ 2055281 w 1111"/>
              <a:gd name="T31" fmla="*/ 265120 h 417"/>
              <a:gd name="T32" fmla="*/ 1977444 w 1111"/>
              <a:gd name="T33" fmla="*/ 189107 h 417"/>
              <a:gd name="T34" fmla="*/ 1984857 w 1111"/>
              <a:gd name="T35" fmla="*/ 172421 h 417"/>
              <a:gd name="T36" fmla="*/ 2051575 w 1111"/>
              <a:gd name="T37" fmla="*/ 22248 h 417"/>
              <a:gd name="T38" fmla="*/ 2058988 w 1111"/>
              <a:gd name="T39" fmla="*/ 0 h 417"/>
              <a:gd name="T40" fmla="*/ 1897753 w 1111"/>
              <a:gd name="T41" fmla="*/ 0 h 417"/>
              <a:gd name="T42" fmla="*/ 1812502 w 1111"/>
              <a:gd name="T43" fmla="*/ 77867 h 417"/>
              <a:gd name="T44" fmla="*/ 1760611 w 1111"/>
              <a:gd name="T45" fmla="*/ 127925 h 417"/>
              <a:gd name="T46" fmla="*/ 1658681 w 1111"/>
              <a:gd name="T47" fmla="*/ 226187 h 417"/>
              <a:gd name="T48" fmla="*/ 1056366 w 1111"/>
              <a:gd name="T49" fmla="*/ 226187 h 417"/>
              <a:gd name="T50" fmla="*/ 1126791 w 1111"/>
              <a:gd name="T51" fmla="*/ 100115 h 417"/>
              <a:gd name="T52" fmla="*/ 952583 w 1111"/>
              <a:gd name="T53" fmla="*/ 100115 h 417"/>
              <a:gd name="T54" fmla="*/ 761696 w 1111"/>
              <a:gd name="T55" fmla="*/ 226187 h 417"/>
              <a:gd name="T56" fmla="*/ 452199 w 1111"/>
              <a:gd name="T57" fmla="*/ 226187 h 417"/>
              <a:gd name="T58" fmla="*/ 331736 w 1111"/>
              <a:gd name="T59" fmla="*/ 250288 h 417"/>
              <a:gd name="T60" fmla="*/ 385481 w 1111"/>
              <a:gd name="T61" fmla="*/ 276244 h 417"/>
              <a:gd name="T62" fmla="*/ 298377 w 1111"/>
              <a:gd name="T63" fmla="*/ 365236 h 417"/>
              <a:gd name="T64" fmla="*/ 209420 w 1111"/>
              <a:gd name="T65" fmla="*/ 365236 h 417"/>
              <a:gd name="T66" fmla="*/ 181621 w 1111"/>
              <a:gd name="T67" fmla="*/ 365236 h 417"/>
              <a:gd name="T68" fmla="*/ 161235 w 1111"/>
              <a:gd name="T69" fmla="*/ 367090 h 417"/>
              <a:gd name="T70" fmla="*/ 100077 w 1111"/>
              <a:gd name="T71" fmla="*/ 385630 h 417"/>
              <a:gd name="T72" fmla="*/ 12973 w 1111"/>
              <a:gd name="T73" fmla="*/ 491307 h 417"/>
              <a:gd name="T74" fmla="*/ 1260227 w 1111"/>
              <a:gd name="T75" fmla="*/ 302200 h 417"/>
              <a:gd name="T76" fmla="*/ 1382543 w 1111"/>
              <a:gd name="T77" fmla="*/ 302200 h 417"/>
              <a:gd name="T78" fmla="*/ 1399222 w 1111"/>
              <a:gd name="T79" fmla="*/ 365236 h 417"/>
              <a:gd name="T80" fmla="*/ 1276906 w 1111"/>
              <a:gd name="T81" fmla="*/ 365236 h 417"/>
              <a:gd name="T82" fmla="*/ 1260227 w 1111"/>
              <a:gd name="T83" fmla="*/ 302200 h 417"/>
              <a:gd name="T84" fmla="*/ 1056366 w 1111"/>
              <a:gd name="T85" fmla="*/ 302200 h 417"/>
              <a:gd name="T86" fmla="*/ 1178683 w 1111"/>
              <a:gd name="T87" fmla="*/ 302200 h 417"/>
              <a:gd name="T88" fmla="*/ 1195362 w 1111"/>
              <a:gd name="T89" fmla="*/ 365236 h 417"/>
              <a:gd name="T90" fmla="*/ 1073046 w 1111"/>
              <a:gd name="T91" fmla="*/ 365236 h 417"/>
              <a:gd name="T92" fmla="*/ 1056366 w 1111"/>
              <a:gd name="T93" fmla="*/ 302200 h 417"/>
              <a:gd name="T94" fmla="*/ 854360 w 1111"/>
              <a:gd name="T95" fmla="*/ 302200 h 417"/>
              <a:gd name="T96" fmla="*/ 976676 w 1111"/>
              <a:gd name="T97" fmla="*/ 302200 h 417"/>
              <a:gd name="T98" fmla="*/ 993355 w 1111"/>
              <a:gd name="T99" fmla="*/ 365236 h 417"/>
              <a:gd name="T100" fmla="*/ 871039 w 1111"/>
              <a:gd name="T101" fmla="*/ 365236 h 417"/>
              <a:gd name="T102" fmla="*/ 854360 w 1111"/>
              <a:gd name="T103" fmla="*/ 302200 h 417"/>
              <a:gd name="T104" fmla="*/ 650499 w 1111"/>
              <a:gd name="T105" fmla="*/ 302200 h 417"/>
              <a:gd name="T106" fmla="*/ 772815 w 1111"/>
              <a:gd name="T107" fmla="*/ 302200 h 417"/>
              <a:gd name="T108" fmla="*/ 789495 w 1111"/>
              <a:gd name="T109" fmla="*/ 365236 h 417"/>
              <a:gd name="T110" fmla="*/ 667179 w 1111"/>
              <a:gd name="T111" fmla="*/ 365236 h 417"/>
              <a:gd name="T112" fmla="*/ 650499 w 1111"/>
              <a:gd name="T113" fmla="*/ 302200 h 4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1" h="417">
                <a:moveTo>
                  <a:pt x="7" y="265"/>
                </a:moveTo>
                <a:cubicBezTo>
                  <a:pt x="7" y="265"/>
                  <a:pt x="10" y="289"/>
                  <a:pt x="93" y="291"/>
                </a:cubicBezTo>
                <a:cubicBezTo>
                  <a:pt x="166" y="295"/>
                  <a:pt x="132" y="294"/>
                  <a:pt x="169" y="295"/>
                </a:cubicBezTo>
                <a:cubicBezTo>
                  <a:pt x="170" y="295"/>
                  <a:pt x="170" y="295"/>
                  <a:pt x="171" y="295"/>
                </a:cubicBezTo>
                <a:cubicBezTo>
                  <a:pt x="199" y="295"/>
                  <a:pt x="199" y="295"/>
                  <a:pt x="199" y="295"/>
                </a:cubicBezTo>
                <a:cubicBezTo>
                  <a:pt x="418" y="295"/>
                  <a:pt x="418" y="295"/>
                  <a:pt x="418" y="295"/>
                </a:cubicBezTo>
                <a:cubicBezTo>
                  <a:pt x="681" y="417"/>
                  <a:pt x="681" y="417"/>
                  <a:pt x="681" y="417"/>
                </a:cubicBezTo>
                <a:cubicBezTo>
                  <a:pt x="809" y="417"/>
                  <a:pt x="809" y="417"/>
                  <a:pt x="809" y="417"/>
                </a:cubicBezTo>
                <a:cubicBezTo>
                  <a:pt x="658" y="295"/>
                  <a:pt x="658" y="295"/>
                  <a:pt x="658" y="295"/>
                </a:cubicBezTo>
                <a:cubicBezTo>
                  <a:pt x="785" y="295"/>
                  <a:pt x="785" y="295"/>
                  <a:pt x="785" y="295"/>
                </a:cubicBezTo>
                <a:cubicBezTo>
                  <a:pt x="804" y="297"/>
                  <a:pt x="941" y="295"/>
                  <a:pt x="983" y="290"/>
                </a:cubicBezTo>
                <a:cubicBezTo>
                  <a:pt x="1025" y="195"/>
                  <a:pt x="1025" y="195"/>
                  <a:pt x="1025" y="195"/>
                </a:cubicBezTo>
                <a:cubicBezTo>
                  <a:pt x="1047" y="146"/>
                  <a:pt x="1047" y="146"/>
                  <a:pt x="1047" y="146"/>
                </a:cubicBezTo>
                <a:cubicBezTo>
                  <a:pt x="1051" y="138"/>
                  <a:pt x="1051" y="138"/>
                  <a:pt x="1051" y="138"/>
                </a:cubicBezTo>
                <a:cubicBezTo>
                  <a:pt x="1061" y="143"/>
                  <a:pt x="1061" y="143"/>
                  <a:pt x="1061" y="143"/>
                </a:cubicBezTo>
                <a:cubicBezTo>
                  <a:pt x="1109" y="143"/>
                  <a:pt x="1109" y="143"/>
                  <a:pt x="1109" y="143"/>
                </a:cubicBezTo>
                <a:cubicBezTo>
                  <a:pt x="1067" y="102"/>
                  <a:pt x="1067" y="102"/>
                  <a:pt x="1067" y="102"/>
                </a:cubicBezTo>
                <a:cubicBezTo>
                  <a:pt x="1071" y="93"/>
                  <a:pt x="1071" y="93"/>
                  <a:pt x="1071" y="93"/>
                </a:cubicBezTo>
                <a:cubicBezTo>
                  <a:pt x="1107" y="12"/>
                  <a:pt x="1107" y="12"/>
                  <a:pt x="1107" y="12"/>
                </a:cubicBezTo>
                <a:cubicBezTo>
                  <a:pt x="1111" y="0"/>
                  <a:pt x="1111" y="0"/>
                  <a:pt x="1111" y="0"/>
                </a:cubicBezTo>
                <a:cubicBezTo>
                  <a:pt x="1024" y="0"/>
                  <a:pt x="1024" y="0"/>
                  <a:pt x="1024" y="0"/>
                </a:cubicBezTo>
                <a:cubicBezTo>
                  <a:pt x="978" y="42"/>
                  <a:pt x="978" y="42"/>
                  <a:pt x="978" y="42"/>
                </a:cubicBezTo>
                <a:cubicBezTo>
                  <a:pt x="950" y="69"/>
                  <a:pt x="950" y="69"/>
                  <a:pt x="950" y="69"/>
                </a:cubicBezTo>
                <a:cubicBezTo>
                  <a:pt x="895" y="122"/>
                  <a:pt x="895" y="122"/>
                  <a:pt x="895" y="122"/>
                </a:cubicBezTo>
                <a:cubicBezTo>
                  <a:pt x="570" y="122"/>
                  <a:pt x="570" y="122"/>
                  <a:pt x="570" y="122"/>
                </a:cubicBezTo>
                <a:cubicBezTo>
                  <a:pt x="608" y="54"/>
                  <a:pt x="608" y="54"/>
                  <a:pt x="608" y="54"/>
                </a:cubicBezTo>
                <a:cubicBezTo>
                  <a:pt x="514" y="54"/>
                  <a:pt x="514" y="54"/>
                  <a:pt x="514" y="54"/>
                </a:cubicBezTo>
                <a:cubicBezTo>
                  <a:pt x="411" y="122"/>
                  <a:pt x="411" y="122"/>
                  <a:pt x="411" y="122"/>
                </a:cubicBezTo>
                <a:cubicBezTo>
                  <a:pt x="244" y="122"/>
                  <a:pt x="244" y="122"/>
                  <a:pt x="244" y="122"/>
                </a:cubicBezTo>
                <a:cubicBezTo>
                  <a:pt x="228" y="122"/>
                  <a:pt x="203" y="127"/>
                  <a:pt x="179" y="135"/>
                </a:cubicBezTo>
                <a:cubicBezTo>
                  <a:pt x="195" y="133"/>
                  <a:pt x="208" y="134"/>
                  <a:pt x="208" y="149"/>
                </a:cubicBezTo>
                <a:cubicBezTo>
                  <a:pt x="208" y="176"/>
                  <a:pt x="187" y="197"/>
                  <a:pt x="161" y="197"/>
                </a:cubicBezTo>
                <a:cubicBezTo>
                  <a:pt x="113" y="197"/>
                  <a:pt x="113" y="197"/>
                  <a:pt x="113" y="197"/>
                </a:cubicBezTo>
                <a:cubicBezTo>
                  <a:pt x="98" y="197"/>
                  <a:pt x="98" y="197"/>
                  <a:pt x="98" y="197"/>
                </a:cubicBezTo>
                <a:cubicBezTo>
                  <a:pt x="94" y="197"/>
                  <a:pt x="90" y="197"/>
                  <a:pt x="87" y="198"/>
                </a:cubicBezTo>
                <a:cubicBezTo>
                  <a:pt x="82" y="199"/>
                  <a:pt x="70" y="202"/>
                  <a:pt x="54" y="208"/>
                </a:cubicBezTo>
                <a:cubicBezTo>
                  <a:pt x="0" y="232"/>
                  <a:pt x="6" y="252"/>
                  <a:pt x="7" y="265"/>
                </a:cubicBezTo>
                <a:moveTo>
                  <a:pt x="680" y="163"/>
                </a:moveTo>
                <a:cubicBezTo>
                  <a:pt x="746" y="163"/>
                  <a:pt x="746" y="163"/>
                  <a:pt x="746" y="163"/>
                </a:cubicBezTo>
                <a:cubicBezTo>
                  <a:pt x="755" y="197"/>
                  <a:pt x="755" y="197"/>
                  <a:pt x="755" y="197"/>
                </a:cubicBezTo>
                <a:cubicBezTo>
                  <a:pt x="689" y="197"/>
                  <a:pt x="689" y="197"/>
                  <a:pt x="689" y="197"/>
                </a:cubicBezTo>
                <a:lnTo>
                  <a:pt x="680" y="163"/>
                </a:lnTo>
                <a:close/>
                <a:moveTo>
                  <a:pt x="570" y="163"/>
                </a:moveTo>
                <a:cubicBezTo>
                  <a:pt x="636" y="163"/>
                  <a:pt x="636" y="163"/>
                  <a:pt x="636" y="163"/>
                </a:cubicBezTo>
                <a:cubicBezTo>
                  <a:pt x="645" y="197"/>
                  <a:pt x="645" y="197"/>
                  <a:pt x="645" y="197"/>
                </a:cubicBezTo>
                <a:cubicBezTo>
                  <a:pt x="579" y="197"/>
                  <a:pt x="579" y="197"/>
                  <a:pt x="579" y="197"/>
                </a:cubicBezTo>
                <a:lnTo>
                  <a:pt x="570" y="163"/>
                </a:lnTo>
                <a:close/>
                <a:moveTo>
                  <a:pt x="461" y="163"/>
                </a:moveTo>
                <a:cubicBezTo>
                  <a:pt x="527" y="163"/>
                  <a:pt x="527" y="163"/>
                  <a:pt x="527" y="163"/>
                </a:cubicBezTo>
                <a:cubicBezTo>
                  <a:pt x="536" y="197"/>
                  <a:pt x="536" y="197"/>
                  <a:pt x="536" y="197"/>
                </a:cubicBezTo>
                <a:cubicBezTo>
                  <a:pt x="470" y="197"/>
                  <a:pt x="470" y="197"/>
                  <a:pt x="470" y="197"/>
                </a:cubicBezTo>
                <a:lnTo>
                  <a:pt x="461" y="163"/>
                </a:lnTo>
                <a:close/>
                <a:moveTo>
                  <a:pt x="351" y="163"/>
                </a:moveTo>
                <a:cubicBezTo>
                  <a:pt x="417" y="163"/>
                  <a:pt x="417" y="163"/>
                  <a:pt x="417" y="163"/>
                </a:cubicBezTo>
                <a:cubicBezTo>
                  <a:pt x="426" y="197"/>
                  <a:pt x="426" y="197"/>
                  <a:pt x="426" y="197"/>
                </a:cubicBezTo>
                <a:cubicBezTo>
                  <a:pt x="360" y="197"/>
                  <a:pt x="360" y="197"/>
                  <a:pt x="360" y="197"/>
                </a:cubicBezTo>
                <a:lnTo>
                  <a:pt x="351" y="163"/>
                </a:lnTo>
                <a:close/>
              </a:path>
            </a:pathLst>
          </a:custGeom>
          <a:solidFill>
            <a:schemeClr val="accent2">
              <a:lumMod val="40000"/>
              <a:lumOff val="60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sp>
        <p:nvSpPr>
          <p:cNvPr id="18" name="MH_Other_16"/>
          <p:cNvSpPr>
            <a:spLocks/>
          </p:cNvSpPr>
          <p:nvPr>
            <p:custDataLst>
              <p:tags r:id="rId16"/>
            </p:custDataLst>
          </p:nvPr>
        </p:nvSpPr>
        <p:spPr bwMode="auto">
          <a:xfrm>
            <a:off x="2442149" y="4262824"/>
            <a:ext cx="369671" cy="175107"/>
          </a:xfrm>
          <a:custGeom>
            <a:avLst/>
            <a:gdLst>
              <a:gd name="T0" fmla="*/ 0 w 163"/>
              <a:gd name="T1" fmla="*/ 0 h 77"/>
              <a:gd name="T2" fmla="*/ 2147483646 w 163"/>
              <a:gd name="T3" fmla="*/ 2147483646 h 77"/>
              <a:gd name="T4" fmla="*/ 2147483646 w 163"/>
              <a:gd name="T5" fmla="*/ 2147483646 h 77"/>
              <a:gd name="T6" fmla="*/ 0 w 163"/>
              <a:gd name="T7" fmla="*/ 2147483646 h 77"/>
              <a:gd name="T8" fmla="*/ 2147483646 w 163"/>
              <a:gd name="T9" fmla="*/ 2147483646 h 77"/>
              <a:gd name="T10" fmla="*/ 2147483646 w 163"/>
              <a:gd name="T11" fmla="*/ 2147483646 h 77"/>
              <a:gd name="T12" fmla="*/ 2147483646 w 163"/>
              <a:gd name="T13" fmla="*/ 2147483646 h 77"/>
              <a:gd name="T14" fmla="*/ 2147483646 w 163"/>
              <a:gd name="T15" fmla="*/ 2147483646 h 77"/>
              <a:gd name="T16" fmla="*/ 0 w 163"/>
              <a:gd name="T17" fmla="*/ 0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77">
                <a:moveTo>
                  <a:pt x="0" y="0"/>
                </a:moveTo>
                <a:cubicBezTo>
                  <a:pt x="6" y="8"/>
                  <a:pt x="9" y="22"/>
                  <a:pt x="9" y="38"/>
                </a:cubicBezTo>
                <a:cubicBezTo>
                  <a:pt x="9" y="42"/>
                  <a:pt x="9" y="46"/>
                  <a:pt x="9" y="50"/>
                </a:cubicBezTo>
                <a:cubicBezTo>
                  <a:pt x="7" y="61"/>
                  <a:pt x="4" y="70"/>
                  <a:pt x="0" y="77"/>
                </a:cubicBezTo>
                <a:cubicBezTo>
                  <a:pt x="75" y="75"/>
                  <a:pt x="131" y="64"/>
                  <a:pt x="153" y="50"/>
                </a:cubicBezTo>
                <a:cubicBezTo>
                  <a:pt x="156" y="49"/>
                  <a:pt x="158" y="47"/>
                  <a:pt x="160" y="45"/>
                </a:cubicBezTo>
                <a:cubicBezTo>
                  <a:pt x="162" y="43"/>
                  <a:pt x="163" y="40"/>
                  <a:pt x="163" y="38"/>
                </a:cubicBezTo>
                <a:cubicBezTo>
                  <a:pt x="163" y="38"/>
                  <a:pt x="163" y="38"/>
                  <a:pt x="163" y="38"/>
                </a:cubicBezTo>
                <a:cubicBezTo>
                  <a:pt x="162" y="20"/>
                  <a:pt x="96" y="1"/>
                  <a:pt x="0"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19" name="MH_Other_17"/>
          <p:cNvSpPr>
            <a:spLocks/>
          </p:cNvSpPr>
          <p:nvPr>
            <p:custDataLst>
              <p:tags r:id="rId17"/>
            </p:custDataLst>
          </p:nvPr>
        </p:nvSpPr>
        <p:spPr bwMode="auto">
          <a:xfrm>
            <a:off x="2407125" y="4262824"/>
            <a:ext cx="66152" cy="175107"/>
          </a:xfrm>
          <a:custGeom>
            <a:avLst/>
            <a:gdLst>
              <a:gd name="T0" fmla="*/ 52114 w 29"/>
              <a:gd name="T1" fmla="*/ 92776 h 77"/>
              <a:gd name="T2" fmla="*/ 53975 w 29"/>
              <a:gd name="T3" fmla="*/ 70510 h 77"/>
              <a:gd name="T4" fmla="*/ 33502 w 29"/>
              <a:gd name="T5" fmla="*/ 3711 h 77"/>
              <a:gd name="T6" fmla="*/ 26057 w 29"/>
              <a:gd name="T7" fmla="*/ 0 h 77"/>
              <a:gd name="T8" fmla="*/ 26057 w 29"/>
              <a:gd name="T9" fmla="*/ 0 h 77"/>
              <a:gd name="T10" fmla="*/ 16751 w 29"/>
              <a:gd name="T11" fmla="*/ 5567 h 77"/>
              <a:gd name="T12" fmla="*/ 0 w 29"/>
              <a:gd name="T13" fmla="*/ 70510 h 77"/>
              <a:gd name="T14" fmla="*/ 1861 w 29"/>
              <a:gd name="T15" fmla="*/ 92776 h 77"/>
              <a:gd name="T16" fmla="*/ 16751 w 29"/>
              <a:gd name="T17" fmla="*/ 135453 h 77"/>
              <a:gd name="T18" fmla="*/ 26057 w 29"/>
              <a:gd name="T19" fmla="*/ 142875 h 77"/>
              <a:gd name="T20" fmla="*/ 26057 w 29"/>
              <a:gd name="T21" fmla="*/ 142875 h 77"/>
              <a:gd name="T22" fmla="*/ 33502 w 29"/>
              <a:gd name="T23" fmla="*/ 139164 h 77"/>
              <a:gd name="T24" fmla="*/ 52114 w 29"/>
              <a:gd name="T25" fmla="*/ 92776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77">
                <a:moveTo>
                  <a:pt x="28" y="50"/>
                </a:moveTo>
                <a:cubicBezTo>
                  <a:pt x="28" y="47"/>
                  <a:pt x="29" y="43"/>
                  <a:pt x="29" y="38"/>
                </a:cubicBezTo>
                <a:cubicBezTo>
                  <a:pt x="29" y="20"/>
                  <a:pt x="23" y="7"/>
                  <a:pt x="18" y="2"/>
                </a:cubicBezTo>
                <a:cubicBezTo>
                  <a:pt x="17" y="0"/>
                  <a:pt x="16" y="0"/>
                  <a:pt x="14" y="0"/>
                </a:cubicBezTo>
                <a:cubicBezTo>
                  <a:pt x="14" y="0"/>
                  <a:pt x="14" y="0"/>
                  <a:pt x="14" y="0"/>
                </a:cubicBezTo>
                <a:cubicBezTo>
                  <a:pt x="12" y="0"/>
                  <a:pt x="11" y="1"/>
                  <a:pt x="9" y="3"/>
                </a:cubicBezTo>
                <a:cubicBezTo>
                  <a:pt x="5" y="9"/>
                  <a:pt x="0" y="21"/>
                  <a:pt x="0" y="38"/>
                </a:cubicBezTo>
                <a:cubicBezTo>
                  <a:pt x="0" y="43"/>
                  <a:pt x="0" y="47"/>
                  <a:pt x="1" y="50"/>
                </a:cubicBezTo>
                <a:cubicBezTo>
                  <a:pt x="2" y="61"/>
                  <a:pt x="6" y="69"/>
                  <a:pt x="9" y="73"/>
                </a:cubicBezTo>
                <a:cubicBezTo>
                  <a:pt x="11" y="75"/>
                  <a:pt x="12" y="76"/>
                  <a:pt x="14" y="77"/>
                </a:cubicBezTo>
                <a:cubicBezTo>
                  <a:pt x="14" y="77"/>
                  <a:pt x="14" y="77"/>
                  <a:pt x="14" y="77"/>
                </a:cubicBezTo>
                <a:cubicBezTo>
                  <a:pt x="16" y="77"/>
                  <a:pt x="17" y="76"/>
                  <a:pt x="18" y="75"/>
                </a:cubicBezTo>
                <a:cubicBezTo>
                  <a:pt x="22" y="71"/>
                  <a:pt x="26" y="62"/>
                  <a:pt x="28" y="50"/>
                </a:cubicBezTo>
              </a:path>
            </a:pathLst>
          </a:custGeom>
          <a:solidFill>
            <a:schemeClr val="accent2">
              <a:lumMod val="60000"/>
              <a:lumOff val="40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sp>
        <p:nvSpPr>
          <p:cNvPr id="20" name="MH_Other_18"/>
          <p:cNvSpPr>
            <a:spLocks/>
          </p:cNvSpPr>
          <p:nvPr>
            <p:custDataLst>
              <p:tags r:id="rId18"/>
            </p:custDataLst>
          </p:nvPr>
        </p:nvSpPr>
        <p:spPr bwMode="auto">
          <a:xfrm>
            <a:off x="1510187" y="3827000"/>
            <a:ext cx="447496" cy="155651"/>
          </a:xfrm>
          <a:custGeom>
            <a:avLst/>
            <a:gdLst>
              <a:gd name="T0" fmla="*/ 2147483646 w 266"/>
              <a:gd name="T1" fmla="*/ 2147483646 h 92"/>
              <a:gd name="T2" fmla="*/ 2147483646 w 266"/>
              <a:gd name="T3" fmla="*/ 0 h 92"/>
              <a:gd name="T4" fmla="*/ 2147483646 w 266"/>
              <a:gd name="T5" fmla="*/ 0 h 92"/>
              <a:gd name="T6" fmla="*/ 0 w 266"/>
              <a:gd name="T7" fmla="*/ 2147483646 h 92"/>
              <a:gd name="T8" fmla="*/ 2147483646 w 266"/>
              <a:gd name="T9" fmla="*/ 2147483646 h 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6" h="92">
                <a:moveTo>
                  <a:pt x="214" y="92"/>
                </a:moveTo>
                <a:lnTo>
                  <a:pt x="266" y="0"/>
                </a:lnTo>
                <a:lnTo>
                  <a:pt x="138" y="0"/>
                </a:lnTo>
                <a:lnTo>
                  <a:pt x="0" y="92"/>
                </a:lnTo>
                <a:lnTo>
                  <a:pt x="214" y="9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21" name="MH_Other_19"/>
          <p:cNvSpPr>
            <a:spLocks/>
          </p:cNvSpPr>
          <p:nvPr>
            <p:custDataLst>
              <p:tags r:id="rId19"/>
            </p:custDataLst>
          </p:nvPr>
        </p:nvSpPr>
        <p:spPr bwMode="auto">
          <a:xfrm>
            <a:off x="1510187" y="3827000"/>
            <a:ext cx="447496" cy="155651"/>
          </a:xfrm>
          <a:custGeom>
            <a:avLst/>
            <a:gdLst>
              <a:gd name="T0" fmla="*/ 2147483646 w 266"/>
              <a:gd name="T1" fmla="*/ 2147483646 h 92"/>
              <a:gd name="T2" fmla="*/ 2147483646 w 266"/>
              <a:gd name="T3" fmla="*/ 0 h 92"/>
              <a:gd name="T4" fmla="*/ 2147483646 w 266"/>
              <a:gd name="T5" fmla="*/ 0 h 92"/>
              <a:gd name="T6" fmla="*/ 0 w 266"/>
              <a:gd name="T7" fmla="*/ 2147483646 h 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6" h="92">
                <a:moveTo>
                  <a:pt x="214" y="92"/>
                </a:moveTo>
                <a:lnTo>
                  <a:pt x="266" y="0"/>
                </a:lnTo>
                <a:lnTo>
                  <a:pt x="138"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22" name="MH_Other_20"/>
          <p:cNvSpPr>
            <a:spLocks/>
          </p:cNvSpPr>
          <p:nvPr>
            <p:custDataLst>
              <p:tags r:id="rId20"/>
            </p:custDataLst>
          </p:nvPr>
        </p:nvSpPr>
        <p:spPr bwMode="auto">
          <a:xfrm>
            <a:off x="768899" y="4005998"/>
            <a:ext cx="282119" cy="147868"/>
          </a:xfrm>
          <a:custGeom>
            <a:avLst/>
            <a:gdLst>
              <a:gd name="T0" fmla="*/ 174497 w 124"/>
              <a:gd name="T1" fmla="*/ 1856 h 65"/>
              <a:gd name="T2" fmla="*/ 230188 w 124"/>
              <a:gd name="T3" fmla="*/ 29698 h 65"/>
              <a:gd name="T4" fmla="*/ 139227 w 124"/>
              <a:gd name="T5" fmla="*/ 118794 h 65"/>
              <a:gd name="T6" fmla="*/ 50122 w 124"/>
              <a:gd name="T7" fmla="*/ 118794 h 65"/>
              <a:gd name="T8" fmla="*/ 24133 w 124"/>
              <a:gd name="T9" fmla="*/ 118794 h 65"/>
              <a:gd name="T10" fmla="*/ 0 w 124"/>
              <a:gd name="T11" fmla="*/ 120650 h 65"/>
              <a:gd name="T12" fmla="*/ 174497 w 124"/>
              <a:gd name="T13" fmla="*/ 1856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 h="65">
                <a:moveTo>
                  <a:pt x="94" y="1"/>
                </a:moveTo>
                <a:cubicBezTo>
                  <a:pt x="111" y="0"/>
                  <a:pt x="124" y="1"/>
                  <a:pt x="124" y="16"/>
                </a:cubicBezTo>
                <a:cubicBezTo>
                  <a:pt x="124" y="42"/>
                  <a:pt x="102" y="64"/>
                  <a:pt x="75" y="64"/>
                </a:cubicBezTo>
                <a:cubicBezTo>
                  <a:pt x="27" y="64"/>
                  <a:pt x="27" y="64"/>
                  <a:pt x="27" y="64"/>
                </a:cubicBezTo>
                <a:cubicBezTo>
                  <a:pt x="13" y="64"/>
                  <a:pt x="13" y="64"/>
                  <a:pt x="13" y="64"/>
                </a:cubicBezTo>
                <a:cubicBezTo>
                  <a:pt x="9" y="64"/>
                  <a:pt x="4" y="65"/>
                  <a:pt x="0" y="65"/>
                </a:cubicBezTo>
                <a:cubicBezTo>
                  <a:pt x="0" y="65"/>
                  <a:pt x="25" y="12"/>
                  <a:pt x="94" y="1"/>
                </a:cubicBezTo>
              </a:path>
            </a:pathLst>
          </a:custGeom>
          <a:solidFill>
            <a:schemeClr val="accent2">
              <a:lumMod val="60000"/>
              <a:lumOff val="40000"/>
            </a:schemeClr>
          </a:solidFill>
          <a:ln>
            <a:noFill/>
          </a:ln>
        </p:spPr>
        <p:txBody>
          <a:bodyPr/>
          <a:lstStyle/>
          <a:p>
            <a:pPr>
              <a:lnSpc>
                <a:spcPts val="1500"/>
              </a:lnSpc>
              <a:defRPr/>
            </a:pPr>
            <a:endParaRPr lang="zh-CN" altLang="en-US" sz="1200">
              <a:solidFill>
                <a:srgbClr val="737572"/>
              </a:solidFill>
              <a:ea typeface="微软雅黑" panose="020B0503020204020204" pitchFamily="34" charset="-122"/>
            </a:endParaRPr>
          </a:p>
        </p:txBody>
      </p:sp>
      <p:pic>
        <p:nvPicPr>
          <p:cNvPr id="23" name="MH_Other_21"/>
          <p:cNvPicPr>
            <a:picLocks noChangeArrowheads="1"/>
          </p:cNvPicPr>
          <p:nvPr>
            <p:custDataLst>
              <p:tags r:id="rId21"/>
            </p:custDataLst>
          </p:nvPr>
        </p:nvPicPr>
        <p:blipFill>
          <a:blip r:embed="rId30">
            <a:extLst>
              <a:ext uri="{28A0092B-C50C-407E-A947-70E740481C1C}">
                <a14:useLocalDpi xmlns:a14="http://schemas.microsoft.com/office/drawing/2010/main" val="0"/>
              </a:ext>
            </a:extLst>
          </a:blip>
          <a:srcRect/>
          <a:stretch>
            <a:fillRect/>
          </a:stretch>
        </p:blipFill>
        <p:spPr bwMode="auto">
          <a:xfrm>
            <a:off x="6024066" y="4389289"/>
            <a:ext cx="500028" cy="449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MH_Other_22"/>
          <p:cNvSpPr>
            <a:spLocks noEditPoints="1"/>
          </p:cNvSpPr>
          <p:nvPr>
            <p:custDataLst>
              <p:tags r:id="rId22"/>
            </p:custDataLst>
          </p:nvPr>
        </p:nvSpPr>
        <p:spPr bwMode="auto">
          <a:xfrm>
            <a:off x="6498800" y="2507858"/>
            <a:ext cx="212075" cy="505865"/>
          </a:xfrm>
          <a:custGeom>
            <a:avLst/>
            <a:gdLst>
              <a:gd name="T0" fmla="*/ 2147483646 w 93"/>
              <a:gd name="T1" fmla="*/ 2147483646 h 223"/>
              <a:gd name="T2" fmla="*/ 2147483646 w 93"/>
              <a:gd name="T3" fmla="*/ 2147483646 h 223"/>
              <a:gd name="T4" fmla="*/ 2147483646 w 93"/>
              <a:gd name="T5" fmla="*/ 2147483646 h 223"/>
              <a:gd name="T6" fmla="*/ 2147483646 w 93"/>
              <a:gd name="T7" fmla="*/ 2147483646 h 223"/>
              <a:gd name="T8" fmla="*/ 2147483646 w 93"/>
              <a:gd name="T9" fmla="*/ 2147483646 h 223"/>
              <a:gd name="T10" fmla="*/ 2147483646 w 93"/>
              <a:gd name="T11" fmla="*/ 2147483646 h 223"/>
              <a:gd name="T12" fmla="*/ 2147483646 w 93"/>
              <a:gd name="T13" fmla="*/ 0 h 223"/>
              <a:gd name="T14" fmla="*/ 2147483646 w 93"/>
              <a:gd name="T15" fmla="*/ 2147483646 h 223"/>
              <a:gd name="T16" fmla="*/ 2147483646 w 93"/>
              <a:gd name="T17" fmla="*/ 2147483646 h 223"/>
              <a:gd name="T18" fmla="*/ 2147483646 w 93"/>
              <a:gd name="T19" fmla="*/ 2147483646 h 223"/>
              <a:gd name="T20" fmla="*/ 2147483646 w 93"/>
              <a:gd name="T21" fmla="*/ 2147483646 h 223"/>
              <a:gd name="T22" fmla="*/ 2147483646 w 93"/>
              <a:gd name="T23" fmla="*/ 2147483646 h 223"/>
              <a:gd name="T24" fmla="*/ 0 w 93"/>
              <a:gd name="T25" fmla="*/ 2147483646 h 223"/>
              <a:gd name="T26" fmla="*/ 2147483646 w 93"/>
              <a:gd name="T27" fmla="*/ 2147483646 h 223"/>
              <a:gd name="T28" fmla="*/ 2147483646 w 93"/>
              <a:gd name="T29" fmla="*/ 2147483646 h 223"/>
              <a:gd name="T30" fmla="*/ 2147483646 w 93"/>
              <a:gd name="T31" fmla="*/ 2147483646 h 223"/>
              <a:gd name="T32" fmla="*/ 2147483646 w 93"/>
              <a:gd name="T33" fmla="*/ 2147483646 h 223"/>
              <a:gd name="T34" fmla="*/ 2147483646 w 93"/>
              <a:gd name="T35" fmla="*/ 2147483646 h 223"/>
              <a:gd name="T36" fmla="*/ 2147483646 w 93"/>
              <a:gd name="T37" fmla="*/ 2147483646 h 223"/>
              <a:gd name="T38" fmla="*/ 2147483646 w 93"/>
              <a:gd name="T39" fmla="*/ 2147483646 h 223"/>
              <a:gd name="T40" fmla="*/ 2147483646 w 93"/>
              <a:gd name="T41" fmla="*/ 2147483646 h 223"/>
              <a:gd name="T42" fmla="*/ 2147483646 w 93"/>
              <a:gd name="T43" fmla="*/ 2147483646 h 223"/>
              <a:gd name="T44" fmla="*/ 2147483646 w 93"/>
              <a:gd name="T45" fmla="*/ 2147483646 h 223"/>
              <a:gd name="T46" fmla="*/ 2147483646 w 93"/>
              <a:gd name="T47" fmla="*/ 2147483646 h 223"/>
              <a:gd name="T48" fmla="*/ 2147483646 w 93"/>
              <a:gd name="T49" fmla="*/ 2147483646 h 223"/>
              <a:gd name="T50" fmla="*/ 2147483646 w 93"/>
              <a:gd name="T51" fmla="*/ 2147483646 h 223"/>
              <a:gd name="T52" fmla="*/ 2147483646 w 93"/>
              <a:gd name="T53" fmla="*/ 2147483646 h 223"/>
              <a:gd name="T54" fmla="*/ 2147483646 w 93"/>
              <a:gd name="T55" fmla="*/ 2147483646 h 223"/>
              <a:gd name="T56" fmla="*/ 2147483646 w 93"/>
              <a:gd name="T57" fmla="*/ 2147483646 h 223"/>
              <a:gd name="T58" fmla="*/ 2147483646 w 93"/>
              <a:gd name="T59" fmla="*/ 2147483646 h 223"/>
              <a:gd name="T60" fmla="*/ 2147483646 w 93"/>
              <a:gd name="T61" fmla="*/ 2147483646 h 223"/>
              <a:gd name="T62" fmla="*/ 2147483646 w 93"/>
              <a:gd name="T63" fmla="*/ 2147483646 h 2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93" h="223">
                <a:moveTo>
                  <a:pt x="76" y="116"/>
                </a:moveTo>
                <a:cubicBezTo>
                  <a:pt x="76" y="107"/>
                  <a:pt x="67" y="77"/>
                  <a:pt x="76" y="52"/>
                </a:cubicBezTo>
                <a:cubicBezTo>
                  <a:pt x="75" y="51"/>
                  <a:pt x="75" y="51"/>
                  <a:pt x="75" y="51"/>
                </a:cubicBezTo>
                <a:cubicBezTo>
                  <a:pt x="59" y="51"/>
                  <a:pt x="59" y="51"/>
                  <a:pt x="59" y="51"/>
                </a:cubicBezTo>
                <a:cubicBezTo>
                  <a:pt x="67" y="30"/>
                  <a:pt x="67" y="30"/>
                  <a:pt x="67" y="30"/>
                </a:cubicBezTo>
                <a:cubicBezTo>
                  <a:pt x="93" y="42"/>
                  <a:pt x="93" y="42"/>
                  <a:pt x="93" y="42"/>
                </a:cubicBezTo>
                <a:cubicBezTo>
                  <a:pt x="77" y="0"/>
                  <a:pt x="77" y="0"/>
                  <a:pt x="77" y="0"/>
                </a:cubicBezTo>
                <a:cubicBezTo>
                  <a:pt x="35" y="16"/>
                  <a:pt x="35" y="16"/>
                  <a:pt x="35" y="16"/>
                </a:cubicBezTo>
                <a:cubicBezTo>
                  <a:pt x="61" y="28"/>
                  <a:pt x="61" y="28"/>
                  <a:pt x="61" y="28"/>
                </a:cubicBezTo>
                <a:cubicBezTo>
                  <a:pt x="52" y="51"/>
                  <a:pt x="52" y="51"/>
                  <a:pt x="52" y="51"/>
                </a:cubicBezTo>
                <a:cubicBezTo>
                  <a:pt x="1" y="51"/>
                  <a:pt x="1" y="51"/>
                  <a:pt x="1" y="51"/>
                </a:cubicBezTo>
                <a:cubicBezTo>
                  <a:pt x="1" y="52"/>
                  <a:pt x="1" y="52"/>
                  <a:pt x="1" y="52"/>
                </a:cubicBezTo>
                <a:cubicBezTo>
                  <a:pt x="8" y="93"/>
                  <a:pt x="0" y="107"/>
                  <a:pt x="0" y="116"/>
                </a:cubicBezTo>
                <a:cubicBezTo>
                  <a:pt x="0" y="138"/>
                  <a:pt x="14" y="157"/>
                  <a:pt x="33" y="160"/>
                </a:cubicBezTo>
                <a:cubicBezTo>
                  <a:pt x="33" y="215"/>
                  <a:pt x="33" y="215"/>
                  <a:pt x="33" y="215"/>
                </a:cubicBezTo>
                <a:cubicBezTo>
                  <a:pt x="22" y="215"/>
                  <a:pt x="14" y="217"/>
                  <a:pt x="14" y="219"/>
                </a:cubicBezTo>
                <a:cubicBezTo>
                  <a:pt x="14" y="221"/>
                  <a:pt x="25" y="223"/>
                  <a:pt x="38" y="223"/>
                </a:cubicBezTo>
                <a:cubicBezTo>
                  <a:pt x="52" y="223"/>
                  <a:pt x="63" y="221"/>
                  <a:pt x="63" y="219"/>
                </a:cubicBezTo>
                <a:cubicBezTo>
                  <a:pt x="63" y="217"/>
                  <a:pt x="55" y="215"/>
                  <a:pt x="44" y="215"/>
                </a:cubicBezTo>
                <a:cubicBezTo>
                  <a:pt x="44" y="160"/>
                  <a:pt x="44" y="160"/>
                  <a:pt x="44" y="160"/>
                </a:cubicBezTo>
                <a:cubicBezTo>
                  <a:pt x="62" y="157"/>
                  <a:pt x="76" y="138"/>
                  <a:pt x="76" y="116"/>
                </a:cubicBezTo>
                <a:moveTo>
                  <a:pt x="71" y="56"/>
                </a:moveTo>
                <a:cubicBezTo>
                  <a:pt x="68" y="61"/>
                  <a:pt x="67" y="71"/>
                  <a:pt x="68" y="83"/>
                </a:cubicBezTo>
                <a:cubicBezTo>
                  <a:pt x="68" y="83"/>
                  <a:pt x="59" y="76"/>
                  <a:pt x="49" y="77"/>
                </a:cubicBezTo>
                <a:cubicBezTo>
                  <a:pt x="57" y="56"/>
                  <a:pt x="57" y="56"/>
                  <a:pt x="57" y="56"/>
                </a:cubicBezTo>
                <a:cubicBezTo>
                  <a:pt x="71" y="56"/>
                  <a:pt x="71" y="56"/>
                  <a:pt x="71" y="56"/>
                </a:cubicBezTo>
                <a:close/>
                <a:moveTo>
                  <a:pt x="8" y="82"/>
                </a:moveTo>
                <a:cubicBezTo>
                  <a:pt x="9" y="71"/>
                  <a:pt x="8" y="61"/>
                  <a:pt x="5" y="56"/>
                </a:cubicBezTo>
                <a:cubicBezTo>
                  <a:pt x="51" y="56"/>
                  <a:pt x="51" y="56"/>
                  <a:pt x="51" y="56"/>
                </a:cubicBezTo>
                <a:cubicBezTo>
                  <a:pt x="41" y="80"/>
                  <a:pt x="41" y="80"/>
                  <a:pt x="41" y="80"/>
                </a:cubicBezTo>
                <a:cubicBezTo>
                  <a:pt x="40" y="81"/>
                  <a:pt x="40" y="81"/>
                  <a:pt x="39" y="82"/>
                </a:cubicBezTo>
                <a:cubicBezTo>
                  <a:pt x="29" y="90"/>
                  <a:pt x="14" y="84"/>
                  <a:pt x="8" y="8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pic>
        <p:nvPicPr>
          <p:cNvPr id="25" name="MH_Other_23"/>
          <p:cNvPicPr>
            <a:picLocks noChangeArrowheads="1"/>
          </p:cNvPicPr>
          <p:nvPr>
            <p:custDataLst>
              <p:tags r:id="rId23"/>
            </p:custDataLst>
          </p:nvPr>
        </p:nvPicPr>
        <p:blipFill>
          <a:blip r:embed="rId31">
            <a:extLst>
              <a:ext uri="{28A0092B-C50C-407E-A947-70E740481C1C}">
                <a14:useLocalDpi xmlns:a14="http://schemas.microsoft.com/office/drawing/2010/main" val="0"/>
              </a:ext>
            </a:extLst>
          </a:blip>
          <a:srcRect/>
          <a:stretch>
            <a:fillRect/>
          </a:stretch>
        </p:blipFill>
        <p:spPr bwMode="auto">
          <a:xfrm>
            <a:off x="5963747" y="5899102"/>
            <a:ext cx="507812" cy="396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MH_Other_24"/>
          <p:cNvPicPr>
            <a:picLocks noChangeArrowheads="1"/>
          </p:cNvPicPr>
          <p:nvPr>
            <p:custDataLst>
              <p:tags r:id="rId24"/>
            </p:custDataLst>
          </p:nvPr>
        </p:nvPicPr>
        <p:blipFill>
          <a:blip r:embed="rId32">
            <a:extLst>
              <a:ext uri="{28A0092B-C50C-407E-A947-70E740481C1C}">
                <a14:useLocalDpi xmlns:a14="http://schemas.microsoft.com/office/drawing/2010/main" val="0"/>
              </a:ext>
            </a:extLst>
          </a:blip>
          <a:srcRect/>
          <a:stretch>
            <a:fillRect/>
          </a:stretch>
        </p:blipFill>
        <p:spPr bwMode="auto">
          <a:xfrm>
            <a:off x="6224466" y="3418415"/>
            <a:ext cx="352161" cy="25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MH_Other_25"/>
          <p:cNvSpPr>
            <a:spLocks noEditPoints="1"/>
          </p:cNvSpPr>
          <p:nvPr>
            <p:custDataLst>
              <p:tags r:id="rId25"/>
            </p:custDataLst>
          </p:nvPr>
        </p:nvSpPr>
        <p:spPr bwMode="auto">
          <a:xfrm>
            <a:off x="6031847" y="1822993"/>
            <a:ext cx="465007" cy="459171"/>
          </a:xfrm>
          <a:custGeom>
            <a:avLst/>
            <a:gdLst>
              <a:gd name="T0" fmla="*/ 0 w 205"/>
              <a:gd name="T1" fmla="*/ 2147483646 h 202"/>
              <a:gd name="T2" fmla="*/ 2147483646 w 205"/>
              <a:gd name="T3" fmla="*/ 2147483646 h 202"/>
              <a:gd name="T4" fmla="*/ 2147483646 w 205"/>
              <a:gd name="T5" fmla="*/ 2147483646 h 202"/>
              <a:gd name="T6" fmla="*/ 2147483646 w 205"/>
              <a:gd name="T7" fmla="*/ 2147483646 h 202"/>
              <a:gd name="T8" fmla="*/ 2147483646 w 205"/>
              <a:gd name="T9" fmla="*/ 2147483646 h 202"/>
              <a:gd name="T10" fmla="*/ 2147483646 w 205"/>
              <a:gd name="T11" fmla="*/ 2147483646 h 202"/>
              <a:gd name="T12" fmla="*/ 2147483646 w 205"/>
              <a:gd name="T13" fmla="*/ 2147483646 h 202"/>
              <a:gd name="T14" fmla="*/ 2147483646 w 205"/>
              <a:gd name="T15" fmla="*/ 2147483646 h 202"/>
              <a:gd name="T16" fmla="*/ 2147483646 w 205"/>
              <a:gd name="T17" fmla="*/ 2147483646 h 202"/>
              <a:gd name="T18" fmla="*/ 2147483646 w 205"/>
              <a:gd name="T19" fmla="*/ 2147483646 h 202"/>
              <a:gd name="T20" fmla="*/ 2147483646 w 205"/>
              <a:gd name="T21" fmla="*/ 0 h 202"/>
              <a:gd name="T22" fmla="*/ 2147483646 w 205"/>
              <a:gd name="T23" fmla="*/ 2147483646 h 202"/>
              <a:gd name="T24" fmla="*/ 2147483646 w 205"/>
              <a:gd name="T25" fmla="*/ 2147483646 h 202"/>
              <a:gd name="T26" fmla="*/ 2147483646 w 205"/>
              <a:gd name="T27" fmla="*/ 2147483646 h 202"/>
              <a:gd name="T28" fmla="*/ 2147483646 w 205"/>
              <a:gd name="T29" fmla="*/ 2147483646 h 202"/>
              <a:gd name="T30" fmla="*/ 2147483646 w 205"/>
              <a:gd name="T31" fmla="*/ 2147483646 h 202"/>
              <a:gd name="T32" fmla="*/ 2147483646 w 205"/>
              <a:gd name="T33" fmla="*/ 2147483646 h 202"/>
              <a:gd name="T34" fmla="*/ 2147483646 w 205"/>
              <a:gd name="T35" fmla="*/ 2147483646 h 202"/>
              <a:gd name="T36" fmla="*/ 2147483646 w 205"/>
              <a:gd name="T37" fmla="*/ 2147483646 h 202"/>
              <a:gd name="T38" fmla="*/ 0 w 205"/>
              <a:gd name="T39" fmla="*/ 2147483646 h 202"/>
              <a:gd name="T40" fmla="*/ 2147483646 w 205"/>
              <a:gd name="T41" fmla="*/ 2147483646 h 202"/>
              <a:gd name="T42" fmla="*/ 2147483646 w 205"/>
              <a:gd name="T43" fmla="*/ 2147483646 h 202"/>
              <a:gd name="T44" fmla="*/ 2147483646 w 205"/>
              <a:gd name="T45" fmla="*/ 2147483646 h 202"/>
              <a:gd name="T46" fmla="*/ 2147483646 w 205"/>
              <a:gd name="T47" fmla="*/ 2147483646 h 202"/>
              <a:gd name="T48" fmla="*/ 2147483646 w 205"/>
              <a:gd name="T49" fmla="*/ 2147483646 h 202"/>
              <a:gd name="T50" fmla="*/ 2147483646 w 205"/>
              <a:gd name="T51" fmla="*/ 2147483646 h 202"/>
              <a:gd name="T52" fmla="*/ 2147483646 w 205"/>
              <a:gd name="T53" fmla="*/ 2147483646 h 202"/>
              <a:gd name="T54" fmla="*/ 2147483646 w 205"/>
              <a:gd name="T55" fmla="*/ 2147483646 h 202"/>
              <a:gd name="T56" fmla="*/ 2147483646 w 205"/>
              <a:gd name="T57" fmla="*/ 2147483646 h 202"/>
              <a:gd name="T58" fmla="*/ 2147483646 w 205"/>
              <a:gd name="T59" fmla="*/ 2147483646 h 20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05" h="202">
                <a:moveTo>
                  <a:pt x="0" y="202"/>
                </a:moveTo>
                <a:cubicBezTo>
                  <a:pt x="205" y="202"/>
                  <a:pt x="205" y="202"/>
                  <a:pt x="205" y="202"/>
                </a:cubicBezTo>
                <a:cubicBezTo>
                  <a:pt x="174" y="185"/>
                  <a:pt x="140" y="177"/>
                  <a:pt x="106" y="176"/>
                </a:cubicBezTo>
                <a:cubicBezTo>
                  <a:pt x="106" y="81"/>
                  <a:pt x="106" y="81"/>
                  <a:pt x="106" y="81"/>
                </a:cubicBezTo>
                <a:cubicBezTo>
                  <a:pt x="110" y="76"/>
                  <a:pt x="116" y="74"/>
                  <a:pt x="122" y="74"/>
                </a:cubicBezTo>
                <a:cubicBezTo>
                  <a:pt x="130" y="74"/>
                  <a:pt x="138" y="79"/>
                  <a:pt x="141" y="86"/>
                </a:cubicBezTo>
                <a:cubicBezTo>
                  <a:pt x="145" y="79"/>
                  <a:pt x="152" y="74"/>
                  <a:pt x="161" y="74"/>
                </a:cubicBezTo>
                <a:cubicBezTo>
                  <a:pt x="169" y="74"/>
                  <a:pt x="177" y="79"/>
                  <a:pt x="180" y="86"/>
                </a:cubicBezTo>
                <a:cubicBezTo>
                  <a:pt x="180" y="45"/>
                  <a:pt x="147" y="11"/>
                  <a:pt x="106" y="10"/>
                </a:cubicBezTo>
                <a:cubicBezTo>
                  <a:pt x="106" y="3"/>
                  <a:pt x="106" y="3"/>
                  <a:pt x="106" y="3"/>
                </a:cubicBezTo>
                <a:cubicBezTo>
                  <a:pt x="106" y="1"/>
                  <a:pt x="105" y="0"/>
                  <a:pt x="103" y="0"/>
                </a:cubicBezTo>
                <a:cubicBezTo>
                  <a:pt x="101" y="0"/>
                  <a:pt x="100" y="1"/>
                  <a:pt x="100" y="3"/>
                </a:cubicBezTo>
                <a:cubicBezTo>
                  <a:pt x="100" y="10"/>
                  <a:pt x="100" y="10"/>
                  <a:pt x="100" y="10"/>
                </a:cubicBezTo>
                <a:cubicBezTo>
                  <a:pt x="59" y="11"/>
                  <a:pt x="26" y="45"/>
                  <a:pt x="26" y="86"/>
                </a:cubicBezTo>
                <a:cubicBezTo>
                  <a:pt x="29" y="79"/>
                  <a:pt x="37" y="74"/>
                  <a:pt x="45" y="74"/>
                </a:cubicBezTo>
                <a:cubicBezTo>
                  <a:pt x="53" y="74"/>
                  <a:pt x="61" y="79"/>
                  <a:pt x="64" y="86"/>
                </a:cubicBezTo>
                <a:cubicBezTo>
                  <a:pt x="67" y="79"/>
                  <a:pt x="75" y="74"/>
                  <a:pt x="84" y="74"/>
                </a:cubicBezTo>
                <a:cubicBezTo>
                  <a:pt x="90" y="74"/>
                  <a:pt x="96" y="76"/>
                  <a:pt x="100" y="81"/>
                </a:cubicBezTo>
                <a:cubicBezTo>
                  <a:pt x="100" y="176"/>
                  <a:pt x="100" y="176"/>
                  <a:pt x="100" y="176"/>
                </a:cubicBezTo>
                <a:cubicBezTo>
                  <a:pt x="65" y="177"/>
                  <a:pt x="31" y="185"/>
                  <a:pt x="0" y="202"/>
                </a:cubicBezTo>
                <a:moveTo>
                  <a:pt x="106" y="16"/>
                </a:moveTo>
                <a:cubicBezTo>
                  <a:pt x="106" y="16"/>
                  <a:pt x="130" y="25"/>
                  <a:pt x="141" y="75"/>
                </a:cubicBezTo>
                <a:cubicBezTo>
                  <a:pt x="136" y="70"/>
                  <a:pt x="129" y="67"/>
                  <a:pt x="122" y="67"/>
                </a:cubicBezTo>
                <a:cubicBezTo>
                  <a:pt x="116" y="67"/>
                  <a:pt x="111" y="69"/>
                  <a:pt x="106" y="73"/>
                </a:cubicBezTo>
                <a:lnTo>
                  <a:pt x="106" y="16"/>
                </a:lnTo>
                <a:close/>
                <a:moveTo>
                  <a:pt x="64" y="75"/>
                </a:moveTo>
                <a:cubicBezTo>
                  <a:pt x="59" y="70"/>
                  <a:pt x="52" y="67"/>
                  <a:pt x="45" y="67"/>
                </a:cubicBezTo>
                <a:cubicBezTo>
                  <a:pt x="41" y="67"/>
                  <a:pt x="38" y="68"/>
                  <a:pt x="34" y="69"/>
                </a:cubicBezTo>
                <a:cubicBezTo>
                  <a:pt x="42" y="40"/>
                  <a:pt x="68" y="18"/>
                  <a:pt x="100" y="16"/>
                </a:cubicBezTo>
                <a:cubicBezTo>
                  <a:pt x="72" y="27"/>
                  <a:pt x="64" y="75"/>
                  <a:pt x="64" y="7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28" name="MH_Other_26"/>
          <p:cNvSpPr>
            <a:spLocks noEditPoints="1"/>
          </p:cNvSpPr>
          <p:nvPr>
            <p:custDataLst>
              <p:tags r:id="rId26"/>
            </p:custDataLst>
          </p:nvPr>
        </p:nvSpPr>
        <p:spPr bwMode="auto">
          <a:xfrm>
            <a:off x="6308127" y="5317357"/>
            <a:ext cx="476680" cy="307411"/>
          </a:xfrm>
          <a:custGeom>
            <a:avLst/>
            <a:gdLst>
              <a:gd name="T0" fmla="*/ 2147483646 w 210"/>
              <a:gd name="T1" fmla="*/ 2147483646 h 136"/>
              <a:gd name="T2" fmla="*/ 2147483646 w 210"/>
              <a:gd name="T3" fmla="*/ 2147483646 h 136"/>
              <a:gd name="T4" fmla="*/ 2147483646 w 210"/>
              <a:gd name="T5" fmla="*/ 2147483646 h 136"/>
              <a:gd name="T6" fmla="*/ 2147483646 w 210"/>
              <a:gd name="T7" fmla="*/ 2147483646 h 136"/>
              <a:gd name="T8" fmla="*/ 2147483646 w 210"/>
              <a:gd name="T9" fmla="*/ 2147483646 h 136"/>
              <a:gd name="T10" fmla="*/ 2147483646 w 210"/>
              <a:gd name="T11" fmla="*/ 2147483646 h 136"/>
              <a:gd name="T12" fmla="*/ 2147483646 w 210"/>
              <a:gd name="T13" fmla="*/ 2147483646 h 136"/>
              <a:gd name="T14" fmla="*/ 2147483646 w 210"/>
              <a:gd name="T15" fmla="*/ 2147483646 h 136"/>
              <a:gd name="T16" fmla="*/ 2147483646 w 210"/>
              <a:gd name="T17" fmla="*/ 2147483646 h 136"/>
              <a:gd name="T18" fmla="*/ 2147483646 w 210"/>
              <a:gd name="T19" fmla="*/ 2147483646 h 136"/>
              <a:gd name="T20" fmla="*/ 2147483646 w 210"/>
              <a:gd name="T21" fmla="*/ 2147483646 h 136"/>
              <a:gd name="T22" fmla="*/ 2147483646 w 210"/>
              <a:gd name="T23" fmla="*/ 2147483646 h 136"/>
              <a:gd name="T24" fmla="*/ 2147483646 w 210"/>
              <a:gd name="T25" fmla="*/ 2147483646 h 136"/>
              <a:gd name="T26" fmla="*/ 2147483646 w 210"/>
              <a:gd name="T27" fmla="*/ 2147483646 h 136"/>
              <a:gd name="T28" fmla="*/ 2147483646 w 210"/>
              <a:gd name="T29" fmla="*/ 2147483646 h 136"/>
              <a:gd name="T30" fmla="*/ 2147483646 w 210"/>
              <a:gd name="T31" fmla="*/ 2147483646 h 136"/>
              <a:gd name="T32" fmla="*/ 2147483646 w 210"/>
              <a:gd name="T33" fmla="*/ 2147483646 h 136"/>
              <a:gd name="T34" fmla="*/ 2147483646 w 210"/>
              <a:gd name="T35" fmla="*/ 2147483646 h 136"/>
              <a:gd name="T36" fmla="*/ 2147483646 w 210"/>
              <a:gd name="T37" fmla="*/ 2147483646 h 136"/>
              <a:gd name="T38" fmla="*/ 2147483646 w 210"/>
              <a:gd name="T39" fmla="*/ 2147483646 h 136"/>
              <a:gd name="T40" fmla="*/ 2147483646 w 210"/>
              <a:gd name="T41" fmla="*/ 2147483646 h 136"/>
              <a:gd name="T42" fmla="*/ 2147483646 w 210"/>
              <a:gd name="T43" fmla="*/ 2147483646 h 136"/>
              <a:gd name="T44" fmla="*/ 2147483646 w 210"/>
              <a:gd name="T45" fmla="*/ 2147483646 h 136"/>
              <a:gd name="T46" fmla="*/ 2147483646 w 210"/>
              <a:gd name="T47" fmla="*/ 2147483646 h 136"/>
              <a:gd name="T48" fmla="*/ 2147483646 w 210"/>
              <a:gd name="T49" fmla="*/ 2147483646 h 136"/>
              <a:gd name="T50" fmla="*/ 2147483646 w 210"/>
              <a:gd name="T51" fmla="*/ 2147483646 h 136"/>
              <a:gd name="T52" fmla="*/ 2147483646 w 210"/>
              <a:gd name="T53" fmla="*/ 2147483646 h 136"/>
              <a:gd name="T54" fmla="*/ 2147483646 w 210"/>
              <a:gd name="T55" fmla="*/ 2147483646 h 136"/>
              <a:gd name="T56" fmla="*/ 2147483646 w 210"/>
              <a:gd name="T57" fmla="*/ 2147483646 h 136"/>
              <a:gd name="T58" fmla="*/ 2147483646 w 210"/>
              <a:gd name="T59" fmla="*/ 2147483646 h 136"/>
              <a:gd name="T60" fmla="*/ 2147483646 w 210"/>
              <a:gd name="T61" fmla="*/ 2147483646 h 136"/>
              <a:gd name="T62" fmla="*/ 2147483646 w 210"/>
              <a:gd name="T63" fmla="*/ 2147483646 h 136"/>
              <a:gd name="T64" fmla="*/ 2147483646 w 210"/>
              <a:gd name="T65" fmla="*/ 2147483646 h 136"/>
              <a:gd name="T66" fmla="*/ 2147483646 w 210"/>
              <a:gd name="T67" fmla="*/ 2147483646 h 136"/>
              <a:gd name="T68" fmla="*/ 2147483646 w 210"/>
              <a:gd name="T69" fmla="*/ 2147483646 h 136"/>
              <a:gd name="T70" fmla="*/ 2147483646 w 210"/>
              <a:gd name="T71" fmla="*/ 2147483646 h 136"/>
              <a:gd name="T72" fmla="*/ 2147483646 w 210"/>
              <a:gd name="T73" fmla="*/ 2147483646 h 136"/>
              <a:gd name="T74" fmla="*/ 2147483646 w 210"/>
              <a:gd name="T75" fmla="*/ 2147483646 h 136"/>
              <a:gd name="T76" fmla="*/ 2147483646 w 210"/>
              <a:gd name="T77" fmla="*/ 2147483646 h 136"/>
              <a:gd name="T78" fmla="*/ 2147483646 w 210"/>
              <a:gd name="T79" fmla="*/ 2147483646 h 136"/>
              <a:gd name="T80" fmla="*/ 2147483646 w 210"/>
              <a:gd name="T81" fmla="*/ 2147483646 h 136"/>
              <a:gd name="T82" fmla="*/ 2147483646 w 210"/>
              <a:gd name="T83" fmla="*/ 2147483646 h 136"/>
              <a:gd name="T84" fmla="*/ 2147483646 w 210"/>
              <a:gd name="T85" fmla="*/ 2147483646 h 136"/>
              <a:gd name="T86" fmla="*/ 2147483646 w 210"/>
              <a:gd name="T87" fmla="*/ 2147483646 h 136"/>
              <a:gd name="T88" fmla="*/ 2147483646 w 210"/>
              <a:gd name="T89" fmla="*/ 2147483646 h 136"/>
              <a:gd name="T90" fmla="*/ 2147483646 w 210"/>
              <a:gd name="T91" fmla="*/ 2147483646 h 136"/>
              <a:gd name="T92" fmla="*/ 2147483646 w 210"/>
              <a:gd name="T93" fmla="*/ 2147483646 h 136"/>
              <a:gd name="T94" fmla="*/ 2147483646 w 210"/>
              <a:gd name="T95" fmla="*/ 2147483646 h 136"/>
              <a:gd name="T96" fmla="*/ 2147483646 w 210"/>
              <a:gd name="T97" fmla="*/ 2147483646 h 136"/>
              <a:gd name="T98" fmla="*/ 2147483646 w 210"/>
              <a:gd name="T99" fmla="*/ 2147483646 h 136"/>
              <a:gd name="T100" fmla="*/ 2147483646 w 210"/>
              <a:gd name="T101" fmla="*/ 2147483646 h 136"/>
              <a:gd name="T102" fmla="*/ 2147483646 w 210"/>
              <a:gd name="T103" fmla="*/ 2147483646 h 136"/>
              <a:gd name="T104" fmla="*/ 2147483646 w 210"/>
              <a:gd name="T105" fmla="*/ 2147483646 h 1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0" h="136">
                <a:moveTo>
                  <a:pt x="187" y="59"/>
                </a:moveTo>
                <a:cubicBezTo>
                  <a:pt x="188" y="58"/>
                  <a:pt x="188" y="57"/>
                  <a:pt x="188" y="56"/>
                </a:cubicBezTo>
                <a:cubicBezTo>
                  <a:pt x="188" y="53"/>
                  <a:pt x="186" y="51"/>
                  <a:pt x="184" y="51"/>
                </a:cubicBezTo>
                <a:cubicBezTo>
                  <a:pt x="160" y="51"/>
                  <a:pt x="160" y="51"/>
                  <a:pt x="160" y="51"/>
                </a:cubicBezTo>
                <a:cubicBezTo>
                  <a:pt x="154" y="33"/>
                  <a:pt x="154" y="33"/>
                  <a:pt x="154" y="33"/>
                </a:cubicBezTo>
                <a:cubicBezTo>
                  <a:pt x="162" y="34"/>
                  <a:pt x="162" y="34"/>
                  <a:pt x="162" y="34"/>
                </a:cubicBezTo>
                <a:cubicBezTo>
                  <a:pt x="165" y="34"/>
                  <a:pt x="167" y="28"/>
                  <a:pt x="167" y="26"/>
                </a:cubicBezTo>
                <a:cubicBezTo>
                  <a:pt x="167" y="23"/>
                  <a:pt x="165" y="17"/>
                  <a:pt x="162" y="17"/>
                </a:cubicBezTo>
                <a:cubicBezTo>
                  <a:pt x="137" y="20"/>
                  <a:pt x="137" y="20"/>
                  <a:pt x="137" y="20"/>
                </a:cubicBezTo>
                <a:cubicBezTo>
                  <a:pt x="135" y="20"/>
                  <a:pt x="132" y="23"/>
                  <a:pt x="132" y="26"/>
                </a:cubicBezTo>
                <a:cubicBezTo>
                  <a:pt x="132" y="28"/>
                  <a:pt x="135" y="31"/>
                  <a:pt x="137" y="31"/>
                </a:cubicBezTo>
                <a:cubicBezTo>
                  <a:pt x="146" y="32"/>
                  <a:pt x="146" y="32"/>
                  <a:pt x="146" y="32"/>
                </a:cubicBezTo>
                <a:cubicBezTo>
                  <a:pt x="131" y="77"/>
                  <a:pt x="131" y="77"/>
                  <a:pt x="131" y="77"/>
                </a:cubicBezTo>
                <a:cubicBezTo>
                  <a:pt x="94" y="66"/>
                  <a:pt x="71" y="31"/>
                  <a:pt x="66" y="23"/>
                </a:cubicBezTo>
                <a:cubicBezTo>
                  <a:pt x="71" y="17"/>
                  <a:pt x="83" y="9"/>
                  <a:pt x="92" y="7"/>
                </a:cubicBezTo>
                <a:cubicBezTo>
                  <a:pt x="95" y="6"/>
                  <a:pt x="96" y="6"/>
                  <a:pt x="96" y="3"/>
                </a:cubicBezTo>
                <a:cubicBezTo>
                  <a:pt x="96" y="0"/>
                  <a:pt x="93" y="0"/>
                  <a:pt x="93" y="0"/>
                </a:cubicBezTo>
                <a:cubicBezTo>
                  <a:pt x="81" y="3"/>
                  <a:pt x="72" y="8"/>
                  <a:pt x="66" y="14"/>
                </a:cubicBezTo>
                <a:cubicBezTo>
                  <a:pt x="36" y="14"/>
                  <a:pt x="36" y="14"/>
                  <a:pt x="36" y="14"/>
                </a:cubicBezTo>
                <a:cubicBezTo>
                  <a:pt x="30" y="14"/>
                  <a:pt x="25" y="19"/>
                  <a:pt x="25" y="26"/>
                </a:cubicBezTo>
                <a:cubicBezTo>
                  <a:pt x="25" y="39"/>
                  <a:pt x="25" y="39"/>
                  <a:pt x="25" y="39"/>
                </a:cubicBezTo>
                <a:cubicBezTo>
                  <a:pt x="25" y="45"/>
                  <a:pt x="28" y="51"/>
                  <a:pt x="34" y="51"/>
                </a:cubicBezTo>
                <a:cubicBezTo>
                  <a:pt x="48" y="51"/>
                  <a:pt x="48" y="51"/>
                  <a:pt x="48" y="51"/>
                </a:cubicBezTo>
                <a:cubicBezTo>
                  <a:pt x="49" y="51"/>
                  <a:pt x="50" y="50"/>
                  <a:pt x="52" y="50"/>
                </a:cubicBezTo>
                <a:cubicBezTo>
                  <a:pt x="51" y="52"/>
                  <a:pt x="51" y="54"/>
                  <a:pt x="50" y="56"/>
                </a:cubicBezTo>
                <a:cubicBezTo>
                  <a:pt x="47" y="55"/>
                  <a:pt x="44" y="55"/>
                  <a:pt x="40" y="55"/>
                </a:cubicBezTo>
                <a:cubicBezTo>
                  <a:pt x="18" y="55"/>
                  <a:pt x="0" y="73"/>
                  <a:pt x="0" y="95"/>
                </a:cubicBezTo>
                <a:cubicBezTo>
                  <a:pt x="0" y="117"/>
                  <a:pt x="18" y="136"/>
                  <a:pt x="40" y="136"/>
                </a:cubicBezTo>
                <a:cubicBezTo>
                  <a:pt x="63" y="136"/>
                  <a:pt x="81" y="117"/>
                  <a:pt x="81" y="95"/>
                </a:cubicBezTo>
                <a:cubicBezTo>
                  <a:pt x="81" y="79"/>
                  <a:pt x="71" y="65"/>
                  <a:pt x="56" y="58"/>
                </a:cubicBezTo>
                <a:cubicBezTo>
                  <a:pt x="57" y="55"/>
                  <a:pt x="58" y="50"/>
                  <a:pt x="58" y="46"/>
                </a:cubicBezTo>
                <a:cubicBezTo>
                  <a:pt x="65" y="55"/>
                  <a:pt x="81" y="73"/>
                  <a:pt x="97" y="86"/>
                </a:cubicBezTo>
                <a:cubicBezTo>
                  <a:pt x="96" y="87"/>
                  <a:pt x="96" y="88"/>
                  <a:pt x="96" y="88"/>
                </a:cubicBezTo>
                <a:cubicBezTo>
                  <a:pt x="96" y="93"/>
                  <a:pt x="98" y="96"/>
                  <a:pt x="101" y="99"/>
                </a:cubicBezTo>
                <a:cubicBezTo>
                  <a:pt x="99" y="102"/>
                  <a:pt x="99" y="102"/>
                  <a:pt x="99" y="102"/>
                </a:cubicBezTo>
                <a:cubicBezTo>
                  <a:pt x="96" y="105"/>
                  <a:pt x="96" y="105"/>
                  <a:pt x="96" y="105"/>
                </a:cubicBezTo>
                <a:cubicBezTo>
                  <a:pt x="94" y="102"/>
                  <a:pt x="94" y="102"/>
                  <a:pt x="94" y="102"/>
                </a:cubicBezTo>
                <a:cubicBezTo>
                  <a:pt x="91" y="104"/>
                  <a:pt x="91" y="104"/>
                  <a:pt x="91" y="104"/>
                </a:cubicBezTo>
                <a:cubicBezTo>
                  <a:pt x="95" y="108"/>
                  <a:pt x="95" y="108"/>
                  <a:pt x="95" y="108"/>
                </a:cubicBezTo>
                <a:cubicBezTo>
                  <a:pt x="94" y="108"/>
                  <a:pt x="94" y="108"/>
                  <a:pt x="94" y="108"/>
                </a:cubicBezTo>
                <a:cubicBezTo>
                  <a:pt x="100" y="114"/>
                  <a:pt x="100" y="114"/>
                  <a:pt x="100" y="114"/>
                </a:cubicBezTo>
                <a:cubicBezTo>
                  <a:pt x="102" y="113"/>
                  <a:pt x="102" y="113"/>
                  <a:pt x="102" y="113"/>
                </a:cubicBezTo>
                <a:cubicBezTo>
                  <a:pt x="98" y="108"/>
                  <a:pt x="98" y="108"/>
                  <a:pt x="98" y="108"/>
                </a:cubicBezTo>
                <a:cubicBezTo>
                  <a:pt x="104" y="101"/>
                  <a:pt x="104" y="101"/>
                  <a:pt x="104" y="101"/>
                </a:cubicBezTo>
                <a:cubicBezTo>
                  <a:pt x="106" y="102"/>
                  <a:pt x="108" y="103"/>
                  <a:pt x="111" y="103"/>
                </a:cubicBezTo>
                <a:cubicBezTo>
                  <a:pt x="114" y="103"/>
                  <a:pt x="118" y="101"/>
                  <a:pt x="121" y="98"/>
                </a:cubicBezTo>
                <a:cubicBezTo>
                  <a:pt x="130" y="98"/>
                  <a:pt x="130" y="98"/>
                  <a:pt x="130" y="98"/>
                </a:cubicBezTo>
                <a:cubicBezTo>
                  <a:pt x="131" y="119"/>
                  <a:pt x="148" y="136"/>
                  <a:pt x="170" y="136"/>
                </a:cubicBezTo>
                <a:cubicBezTo>
                  <a:pt x="192" y="136"/>
                  <a:pt x="210" y="117"/>
                  <a:pt x="210" y="95"/>
                </a:cubicBezTo>
                <a:cubicBezTo>
                  <a:pt x="210" y="79"/>
                  <a:pt x="201" y="66"/>
                  <a:pt x="187" y="59"/>
                </a:cubicBezTo>
                <a:moveTo>
                  <a:pt x="167" y="61"/>
                </a:moveTo>
                <a:cubicBezTo>
                  <a:pt x="167" y="71"/>
                  <a:pt x="167" y="71"/>
                  <a:pt x="167" y="71"/>
                </a:cubicBezTo>
                <a:cubicBezTo>
                  <a:pt x="163" y="62"/>
                  <a:pt x="163" y="62"/>
                  <a:pt x="163" y="62"/>
                </a:cubicBezTo>
                <a:cubicBezTo>
                  <a:pt x="164" y="62"/>
                  <a:pt x="166" y="61"/>
                  <a:pt x="167" y="61"/>
                </a:cubicBezTo>
                <a:moveTo>
                  <a:pt x="148" y="46"/>
                </a:moveTo>
                <a:cubicBezTo>
                  <a:pt x="153" y="59"/>
                  <a:pt x="153" y="59"/>
                  <a:pt x="153" y="59"/>
                </a:cubicBezTo>
                <a:cubicBezTo>
                  <a:pt x="148" y="61"/>
                  <a:pt x="144" y="64"/>
                  <a:pt x="141" y="67"/>
                </a:cubicBezTo>
                <a:lnTo>
                  <a:pt x="148" y="46"/>
                </a:lnTo>
                <a:close/>
                <a:moveTo>
                  <a:pt x="156" y="64"/>
                </a:moveTo>
                <a:cubicBezTo>
                  <a:pt x="167" y="91"/>
                  <a:pt x="167" y="91"/>
                  <a:pt x="167" y="91"/>
                </a:cubicBezTo>
                <a:cubicBezTo>
                  <a:pt x="167" y="92"/>
                  <a:pt x="167" y="92"/>
                  <a:pt x="167" y="92"/>
                </a:cubicBezTo>
                <a:cubicBezTo>
                  <a:pt x="136" y="92"/>
                  <a:pt x="136" y="92"/>
                  <a:pt x="136" y="92"/>
                </a:cubicBezTo>
                <a:cubicBezTo>
                  <a:pt x="137" y="80"/>
                  <a:pt x="145" y="69"/>
                  <a:pt x="156" y="64"/>
                </a:cubicBezTo>
                <a:moveTo>
                  <a:pt x="48" y="46"/>
                </a:moveTo>
                <a:cubicBezTo>
                  <a:pt x="34" y="46"/>
                  <a:pt x="34" y="46"/>
                  <a:pt x="34" y="46"/>
                </a:cubicBezTo>
                <a:cubicBezTo>
                  <a:pt x="30" y="46"/>
                  <a:pt x="30" y="43"/>
                  <a:pt x="30" y="39"/>
                </a:cubicBezTo>
                <a:cubicBezTo>
                  <a:pt x="30" y="35"/>
                  <a:pt x="30" y="35"/>
                  <a:pt x="30" y="35"/>
                </a:cubicBezTo>
                <a:cubicBezTo>
                  <a:pt x="38" y="35"/>
                  <a:pt x="38" y="35"/>
                  <a:pt x="38" y="35"/>
                </a:cubicBezTo>
                <a:cubicBezTo>
                  <a:pt x="54" y="35"/>
                  <a:pt x="54" y="35"/>
                  <a:pt x="54" y="35"/>
                </a:cubicBezTo>
                <a:cubicBezTo>
                  <a:pt x="53" y="37"/>
                  <a:pt x="53" y="38"/>
                  <a:pt x="53" y="38"/>
                </a:cubicBezTo>
                <a:cubicBezTo>
                  <a:pt x="53" y="40"/>
                  <a:pt x="53" y="42"/>
                  <a:pt x="52" y="44"/>
                </a:cubicBezTo>
                <a:cubicBezTo>
                  <a:pt x="51" y="45"/>
                  <a:pt x="49" y="46"/>
                  <a:pt x="48" y="46"/>
                </a:cubicBezTo>
                <a:moveTo>
                  <a:pt x="74" y="95"/>
                </a:moveTo>
                <a:cubicBezTo>
                  <a:pt x="74" y="114"/>
                  <a:pt x="59" y="129"/>
                  <a:pt x="40" y="129"/>
                </a:cubicBezTo>
                <a:cubicBezTo>
                  <a:pt x="22" y="129"/>
                  <a:pt x="6" y="114"/>
                  <a:pt x="6" y="95"/>
                </a:cubicBezTo>
                <a:cubicBezTo>
                  <a:pt x="6" y="76"/>
                  <a:pt x="22" y="61"/>
                  <a:pt x="40" y="61"/>
                </a:cubicBezTo>
                <a:cubicBezTo>
                  <a:pt x="43" y="61"/>
                  <a:pt x="46" y="62"/>
                  <a:pt x="49" y="62"/>
                </a:cubicBezTo>
                <a:cubicBezTo>
                  <a:pt x="44" y="84"/>
                  <a:pt x="37" y="96"/>
                  <a:pt x="36" y="96"/>
                </a:cubicBezTo>
                <a:cubicBezTo>
                  <a:pt x="42" y="99"/>
                  <a:pt x="42" y="99"/>
                  <a:pt x="42" y="99"/>
                </a:cubicBezTo>
                <a:cubicBezTo>
                  <a:pt x="42" y="99"/>
                  <a:pt x="50" y="87"/>
                  <a:pt x="55" y="65"/>
                </a:cubicBezTo>
                <a:cubicBezTo>
                  <a:pt x="66" y="70"/>
                  <a:pt x="74" y="82"/>
                  <a:pt x="74" y="95"/>
                </a:cubicBezTo>
                <a:moveTo>
                  <a:pt x="56" y="30"/>
                </a:moveTo>
                <a:cubicBezTo>
                  <a:pt x="30" y="30"/>
                  <a:pt x="30" y="30"/>
                  <a:pt x="30" y="30"/>
                </a:cubicBezTo>
                <a:cubicBezTo>
                  <a:pt x="30" y="26"/>
                  <a:pt x="30" y="26"/>
                  <a:pt x="30" y="26"/>
                </a:cubicBezTo>
                <a:cubicBezTo>
                  <a:pt x="30" y="22"/>
                  <a:pt x="33" y="19"/>
                  <a:pt x="36" y="19"/>
                </a:cubicBezTo>
                <a:cubicBezTo>
                  <a:pt x="62" y="19"/>
                  <a:pt x="62" y="19"/>
                  <a:pt x="62" y="19"/>
                </a:cubicBezTo>
                <a:cubicBezTo>
                  <a:pt x="59" y="23"/>
                  <a:pt x="57" y="27"/>
                  <a:pt x="56" y="30"/>
                </a:cubicBezTo>
                <a:moveTo>
                  <a:pt x="60" y="36"/>
                </a:moveTo>
                <a:cubicBezTo>
                  <a:pt x="60" y="35"/>
                  <a:pt x="61" y="32"/>
                  <a:pt x="63" y="29"/>
                </a:cubicBezTo>
                <a:cubicBezTo>
                  <a:pt x="69" y="39"/>
                  <a:pt x="85" y="61"/>
                  <a:pt x="110" y="74"/>
                </a:cubicBezTo>
                <a:cubicBezTo>
                  <a:pt x="105" y="75"/>
                  <a:pt x="102" y="77"/>
                  <a:pt x="99" y="80"/>
                </a:cubicBezTo>
                <a:cubicBezTo>
                  <a:pt x="84" y="66"/>
                  <a:pt x="67" y="46"/>
                  <a:pt x="60" y="36"/>
                </a:cubicBezTo>
                <a:moveTo>
                  <a:pt x="130" y="92"/>
                </a:moveTo>
                <a:cubicBezTo>
                  <a:pt x="124" y="92"/>
                  <a:pt x="124" y="92"/>
                  <a:pt x="124" y="92"/>
                </a:cubicBezTo>
                <a:cubicBezTo>
                  <a:pt x="124" y="91"/>
                  <a:pt x="125" y="90"/>
                  <a:pt x="125" y="88"/>
                </a:cubicBezTo>
                <a:cubicBezTo>
                  <a:pt x="125" y="85"/>
                  <a:pt x="124" y="82"/>
                  <a:pt x="122" y="80"/>
                </a:cubicBezTo>
                <a:cubicBezTo>
                  <a:pt x="125" y="81"/>
                  <a:pt x="128" y="82"/>
                  <a:pt x="131" y="83"/>
                </a:cubicBezTo>
                <a:cubicBezTo>
                  <a:pt x="130" y="86"/>
                  <a:pt x="130" y="89"/>
                  <a:pt x="130" y="92"/>
                </a:cubicBezTo>
                <a:moveTo>
                  <a:pt x="170" y="129"/>
                </a:moveTo>
                <a:cubicBezTo>
                  <a:pt x="152" y="129"/>
                  <a:pt x="137" y="116"/>
                  <a:pt x="136" y="98"/>
                </a:cubicBezTo>
                <a:cubicBezTo>
                  <a:pt x="176" y="98"/>
                  <a:pt x="176" y="98"/>
                  <a:pt x="176" y="98"/>
                </a:cubicBezTo>
                <a:cubicBezTo>
                  <a:pt x="176" y="94"/>
                  <a:pt x="176" y="94"/>
                  <a:pt x="176" y="94"/>
                </a:cubicBezTo>
                <a:cubicBezTo>
                  <a:pt x="176" y="94"/>
                  <a:pt x="176" y="94"/>
                  <a:pt x="176" y="94"/>
                </a:cubicBezTo>
                <a:cubicBezTo>
                  <a:pt x="176" y="62"/>
                  <a:pt x="176" y="62"/>
                  <a:pt x="176" y="62"/>
                </a:cubicBezTo>
                <a:cubicBezTo>
                  <a:pt x="192" y="65"/>
                  <a:pt x="204" y="79"/>
                  <a:pt x="204" y="95"/>
                </a:cubicBezTo>
                <a:cubicBezTo>
                  <a:pt x="204" y="114"/>
                  <a:pt x="188" y="129"/>
                  <a:pt x="170" y="1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29" name="MH_Other_27"/>
          <p:cNvSpPr>
            <a:spLocks/>
          </p:cNvSpPr>
          <p:nvPr>
            <p:custDataLst>
              <p:tags r:id="rId27"/>
            </p:custDataLst>
          </p:nvPr>
        </p:nvSpPr>
        <p:spPr bwMode="auto">
          <a:xfrm>
            <a:off x="6331475" y="3978760"/>
            <a:ext cx="243204" cy="206237"/>
          </a:xfrm>
          <a:custGeom>
            <a:avLst/>
            <a:gdLst>
              <a:gd name="T0" fmla="*/ 2147483646 w 107"/>
              <a:gd name="T1" fmla="*/ 0 h 90"/>
              <a:gd name="T2" fmla="*/ 2147483646 w 107"/>
              <a:gd name="T3" fmla="*/ 2147483646 h 90"/>
              <a:gd name="T4" fmla="*/ 2147483646 w 107"/>
              <a:gd name="T5" fmla="*/ 0 h 90"/>
              <a:gd name="T6" fmla="*/ 2147483646 w 107"/>
              <a:gd name="T7" fmla="*/ 2147483646 h 90"/>
              <a:gd name="T8" fmla="*/ 2147483646 w 107"/>
              <a:gd name="T9" fmla="*/ 2147483646 h 90"/>
              <a:gd name="T10" fmla="*/ 2147483646 w 107"/>
              <a:gd name="T11" fmla="*/ 2147483646 h 90"/>
              <a:gd name="T12" fmla="*/ 2147483646 w 107"/>
              <a:gd name="T13" fmla="*/ 0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7" h="90">
                <a:moveTo>
                  <a:pt x="74" y="0"/>
                </a:moveTo>
                <a:cubicBezTo>
                  <a:pt x="65" y="0"/>
                  <a:pt x="57" y="4"/>
                  <a:pt x="54" y="12"/>
                </a:cubicBezTo>
                <a:cubicBezTo>
                  <a:pt x="50" y="4"/>
                  <a:pt x="42" y="0"/>
                  <a:pt x="33" y="0"/>
                </a:cubicBezTo>
                <a:cubicBezTo>
                  <a:pt x="18" y="0"/>
                  <a:pt x="0" y="11"/>
                  <a:pt x="8" y="42"/>
                </a:cubicBezTo>
                <a:cubicBezTo>
                  <a:pt x="18" y="72"/>
                  <a:pt x="54" y="90"/>
                  <a:pt x="54" y="90"/>
                </a:cubicBezTo>
                <a:cubicBezTo>
                  <a:pt x="54" y="90"/>
                  <a:pt x="89" y="72"/>
                  <a:pt x="99" y="42"/>
                </a:cubicBezTo>
                <a:cubicBezTo>
                  <a:pt x="107" y="11"/>
                  <a:pt x="88" y="0"/>
                  <a:pt x="7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srgbClr val="737572"/>
              </a:solidFill>
              <a:ea typeface="微软雅黑" panose="020B0503020204020204" pitchFamily="34" charset="-122"/>
            </a:endParaRPr>
          </a:p>
        </p:txBody>
      </p:sp>
      <p:sp>
        <p:nvSpPr>
          <p:cNvPr id="30" name="TextBox 26"/>
          <p:cNvSpPr txBox="1"/>
          <p:nvPr/>
        </p:nvSpPr>
        <p:spPr>
          <a:xfrm>
            <a:off x="6938513" y="1586057"/>
            <a:ext cx="4190920" cy="669414"/>
          </a:xfrm>
          <a:prstGeom prst="rect">
            <a:avLst/>
          </a:prstGeom>
          <a:noFill/>
        </p:spPr>
        <p:txBody>
          <a:bodyPr wrap="square" rtlCol="0">
            <a:spAutoFit/>
          </a:bodyPr>
          <a:lstStyle/>
          <a:p>
            <a:pPr fontAlgn="base">
              <a:lnSpc>
                <a:spcPts val="1500"/>
              </a:lnSpc>
              <a:spcBef>
                <a:spcPct val="0"/>
              </a:spcBef>
              <a:spcAft>
                <a:spcPct val="0"/>
              </a:spcAft>
            </a:pPr>
            <a:r>
              <a:rPr lang="zh-CN" altLang="en-US" sz="120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altLang="zh-CN" sz="1200">
              <a:solidFill>
                <a:srgbClr val="737572"/>
              </a:solidFill>
              <a:latin typeface="微软雅黑" panose="020B0503020204020204" pitchFamily="34" charset="-122"/>
              <a:ea typeface="微软雅黑" panose="020B0503020204020204" pitchFamily="34" charset="-122"/>
              <a:cs typeface="+mn-ea"/>
              <a:sym typeface="+mn-lt"/>
            </a:endParaRPr>
          </a:p>
          <a:p>
            <a:pPr fontAlgn="base">
              <a:lnSpc>
                <a:spcPts val="1500"/>
              </a:lnSpc>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31" name="TextBox 26"/>
          <p:cNvSpPr txBox="1"/>
          <p:nvPr/>
        </p:nvSpPr>
        <p:spPr>
          <a:xfrm>
            <a:off x="6975481" y="2428948"/>
            <a:ext cx="4190920" cy="669414"/>
          </a:xfrm>
          <a:prstGeom prst="rect">
            <a:avLst/>
          </a:prstGeom>
          <a:noFill/>
        </p:spPr>
        <p:txBody>
          <a:bodyPr wrap="square" rtlCol="0">
            <a:spAutoFit/>
          </a:bodyPr>
          <a:lstStyle/>
          <a:p>
            <a:pPr fontAlgn="base">
              <a:lnSpc>
                <a:spcPts val="1500"/>
              </a:lnSpc>
              <a:spcBef>
                <a:spcPct val="0"/>
              </a:spcBef>
              <a:spcAft>
                <a:spcPct val="0"/>
              </a:spcAft>
            </a:pPr>
            <a:r>
              <a:rPr lang="zh-CN" altLang="en-US" sz="120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altLang="zh-CN" sz="1200">
              <a:solidFill>
                <a:srgbClr val="737572"/>
              </a:solidFill>
              <a:latin typeface="微软雅黑" panose="020B0503020204020204" pitchFamily="34" charset="-122"/>
              <a:ea typeface="微软雅黑" panose="020B0503020204020204" pitchFamily="34" charset="-122"/>
              <a:cs typeface="+mn-ea"/>
              <a:sym typeface="+mn-lt"/>
            </a:endParaRPr>
          </a:p>
          <a:p>
            <a:pPr fontAlgn="base">
              <a:lnSpc>
                <a:spcPts val="1500"/>
              </a:lnSpc>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32" name="TextBox 26"/>
          <p:cNvSpPr txBox="1"/>
          <p:nvPr/>
        </p:nvSpPr>
        <p:spPr>
          <a:xfrm>
            <a:off x="6975481" y="3476813"/>
            <a:ext cx="4190920" cy="669414"/>
          </a:xfrm>
          <a:prstGeom prst="rect">
            <a:avLst/>
          </a:prstGeom>
          <a:noFill/>
        </p:spPr>
        <p:txBody>
          <a:bodyPr wrap="square" rtlCol="0">
            <a:spAutoFit/>
          </a:bodyPr>
          <a:lstStyle/>
          <a:p>
            <a:pPr fontAlgn="base">
              <a:lnSpc>
                <a:spcPts val="1500"/>
              </a:lnSpc>
              <a:spcBef>
                <a:spcPct val="0"/>
              </a:spcBef>
              <a:spcAft>
                <a:spcPct val="0"/>
              </a:spcAft>
            </a:pPr>
            <a:r>
              <a:rPr lang="zh-CN" altLang="en-US" sz="120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altLang="zh-CN" sz="1200">
              <a:solidFill>
                <a:srgbClr val="737572"/>
              </a:solidFill>
              <a:latin typeface="微软雅黑" panose="020B0503020204020204" pitchFamily="34" charset="-122"/>
              <a:ea typeface="微软雅黑" panose="020B0503020204020204" pitchFamily="34" charset="-122"/>
              <a:cs typeface="+mn-ea"/>
              <a:sym typeface="+mn-lt"/>
            </a:endParaRPr>
          </a:p>
          <a:p>
            <a:pPr fontAlgn="base">
              <a:lnSpc>
                <a:spcPts val="1500"/>
              </a:lnSpc>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33" name="TextBox 26"/>
          <p:cNvSpPr txBox="1"/>
          <p:nvPr/>
        </p:nvSpPr>
        <p:spPr>
          <a:xfrm>
            <a:off x="7116223" y="4321621"/>
            <a:ext cx="4190920" cy="669414"/>
          </a:xfrm>
          <a:prstGeom prst="rect">
            <a:avLst/>
          </a:prstGeom>
          <a:noFill/>
        </p:spPr>
        <p:txBody>
          <a:bodyPr wrap="square" rtlCol="0">
            <a:spAutoFit/>
          </a:bodyPr>
          <a:lstStyle/>
          <a:p>
            <a:pPr fontAlgn="base">
              <a:lnSpc>
                <a:spcPts val="1500"/>
              </a:lnSpc>
              <a:spcBef>
                <a:spcPct val="0"/>
              </a:spcBef>
              <a:spcAft>
                <a:spcPct val="0"/>
              </a:spcAft>
            </a:pPr>
            <a:r>
              <a:rPr lang="zh-CN" altLang="en-US" sz="120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altLang="zh-CN" sz="1200">
              <a:solidFill>
                <a:srgbClr val="737572"/>
              </a:solidFill>
              <a:latin typeface="微软雅黑" panose="020B0503020204020204" pitchFamily="34" charset="-122"/>
              <a:ea typeface="微软雅黑" panose="020B0503020204020204" pitchFamily="34" charset="-122"/>
              <a:cs typeface="+mn-ea"/>
              <a:sym typeface="+mn-lt"/>
            </a:endParaRPr>
          </a:p>
          <a:p>
            <a:pPr fontAlgn="base">
              <a:lnSpc>
                <a:spcPts val="1500"/>
              </a:lnSpc>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34" name="TextBox 26"/>
          <p:cNvSpPr txBox="1"/>
          <p:nvPr/>
        </p:nvSpPr>
        <p:spPr>
          <a:xfrm>
            <a:off x="7094513" y="5224341"/>
            <a:ext cx="4190920" cy="669414"/>
          </a:xfrm>
          <a:prstGeom prst="rect">
            <a:avLst/>
          </a:prstGeom>
          <a:noFill/>
        </p:spPr>
        <p:txBody>
          <a:bodyPr wrap="square" rtlCol="0">
            <a:spAutoFit/>
          </a:bodyPr>
          <a:lstStyle/>
          <a:p>
            <a:pPr fontAlgn="base">
              <a:lnSpc>
                <a:spcPts val="1500"/>
              </a:lnSpc>
              <a:spcBef>
                <a:spcPct val="0"/>
              </a:spcBef>
              <a:spcAft>
                <a:spcPct val="0"/>
              </a:spcAft>
            </a:pPr>
            <a:r>
              <a:rPr lang="zh-CN" altLang="en-US" sz="120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altLang="zh-CN" sz="1200">
              <a:solidFill>
                <a:srgbClr val="737572"/>
              </a:solidFill>
              <a:latin typeface="微软雅黑" panose="020B0503020204020204" pitchFamily="34" charset="-122"/>
              <a:ea typeface="微软雅黑" panose="020B0503020204020204" pitchFamily="34" charset="-122"/>
              <a:cs typeface="+mn-ea"/>
              <a:sym typeface="+mn-lt"/>
            </a:endParaRPr>
          </a:p>
          <a:p>
            <a:pPr fontAlgn="base">
              <a:lnSpc>
                <a:spcPts val="1500"/>
              </a:lnSpc>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
        <p:nvSpPr>
          <p:cNvPr id="35" name="TextBox 26"/>
          <p:cNvSpPr txBox="1"/>
          <p:nvPr/>
        </p:nvSpPr>
        <p:spPr>
          <a:xfrm>
            <a:off x="6644720" y="6069149"/>
            <a:ext cx="4190920" cy="669414"/>
          </a:xfrm>
          <a:prstGeom prst="rect">
            <a:avLst/>
          </a:prstGeom>
          <a:noFill/>
        </p:spPr>
        <p:txBody>
          <a:bodyPr wrap="square" rtlCol="0">
            <a:spAutoFit/>
          </a:bodyPr>
          <a:lstStyle/>
          <a:p>
            <a:pPr fontAlgn="base">
              <a:lnSpc>
                <a:spcPts val="1500"/>
              </a:lnSpc>
              <a:spcBef>
                <a:spcPct val="0"/>
              </a:spcBef>
              <a:spcAft>
                <a:spcPct val="0"/>
              </a:spcAft>
            </a:pPr>
            <a:r>
              <a:rPr lang="zh-CN" altLang="en-US" sz="1200">
                <a:solidFill>
                  <a:srgbClr val="737572"/>
                </a:solidFill>
                <a:latin typeface="微软雅黑" panose="020B0503020204020204" pitchFamily="34" charset="-122"/>
                <a:ea typeface="微软雅黑" panose="020B0503020204020204" pitchFamily="34" charset="-122"/>
                <a:cs typeface="+mn-ea"/>
                <a:sym typeface="+mn-lt"/>
              </a:rPr>
              <a:t>双击输入替换内容双击输入替换内容双击输入替换内容双击输入替换内容</a:t>
            </a:r>
            <a:endParaRPr lang="en-US" altLang="zh-CN" sz="1200">
              <a:solidFill>
                <a:srgbClr val="737572"/>
              </a:solidFill>
              <a:latin typeface="微软雅黑" panose="020B0503020204020204" pitchFamily="34" charset="-122"/>
              <a:ea typeface="微软雅黑" panose="020B0503020204020204" pitchFamily="34" charset="-122"/>
              <a:cs typeface="+mn-ea"/>
              <a:sym typeface="+mn-lt"/>
            </a:endParaRPr>
          </a:p>
          <a:p>
            <a:pPr fontAlgn="base">
              <a:lnSpc>
                <a:spcPts val="1500"/>
              </a:lnSpc>
              <a:spcBef>
                <a:spcPct val="0"/>
              </a:spcBef>
              <a:spcAft>
                <a:spcPct val="0"/>
              </a:spcAft>
            </a:pPr>
            <a:endParaRPr lang="en-US" sz="1200" dirty="0">
              <a:solidFill>
                <a:srgbClr val="737572"/>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76091853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MH_Other_1"/>
          <p:cNvSpPr>
            <a:spLocks noEditPoints="1"/>
          </p:cNvSpPr>
          <p:nvPr>
            <p:custDataLst>
              <p:tags r:id="rId1"/>
            </p:custDataLst>
          </p:nvPr>
        </p:nvSpPr>
        <p:spPr bwMode="auto">
          <a:xfrm>
            <a:off x="5479599" y="4625259"/>
            <a:ext cx="1140308" cy="1128111"/>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accent3"/>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3" name="MH_Other_2"/>
          <p:cNvSpPr>
            <a:spLocks noEditPoints="1"/>
          </p:cNvSpPr>
          <p:nvPr>
            <p:custDataLst>
              <p:tags r:id="rId2"/>
            </p:custDataLst>
          </p:nvPr>
        </p:nvSpPr>
        <p:spPr bwMode="auto">
          <a:xfrm>
            <a:off x="5863769" y="4960643"/>
            <a:ext cx="371971" cy="420756"/>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5" name="MH_Other_3"/>
          <p:cNvSpPr>
            <a:spLocks noEditPoints="1"/>
          </p:cNvSpPr>
          <p:nvPr>
            <p:custDataLst>
              <p:tags r:id="rId3"/>
            </p:custDataLst>
          </p:nvPr>
        </p:nvSpPr>
        <p:spPr bwMode="auto">
          <a:xfrm>
            <a:off x="5479601" y="2053979"/>
            <a:ext cx="1128112" cy="1142340"/>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2147483646 h 95"/>
              <a:gd name="T34" fmla="*/ 2147483646 w 94"/>
              <a:gd name="T35" fmla="*/ 2147483646 h 95"/>
              <a:gd name="T36" fmla="*/ 2147483646 w 94"/>
              <a:gd name="T37" fmla="*/ 2147483646 h 95"/>
              <a:gd name="T38" fmla="*/ 2147483646 w 94"/>
              <a:gd name="T39" fmla="*/ 2147483646 h 95"/>
              <a:gd name="T40" fmla="*/ 2147483646 w 94"/>
              <a:gd name="T41" fmla="*/ 0 h 95"/>
              <a:gd name="T42" fmla="*/ 2147483646 w 94"/>
              <a:gd name="T43" fmla="*/ 0 h 95"/>
              <a:gd name="T44" fmla="*/ 2147483646 w 94"/>
              <a:gd name="T45" fmla="*/ 2147483646 h 95"/>
              <a:gd name="T46" fmla="*/ 2147483646 w 94"/>
              <a:gd name="T47" fmla="*/ 2147483646 h 95"/>
              <a:gd name="T48" fmla="*/ 2147483646 w 94"/>
              <a:gd name="T49" fmla="*/ 2147483646 h 95"/>
              <a:gd name="T50" fmla="*/ 2147483646 w 94"/>
              <a:gd name="T51" fmla="*/ 2147483646 h 95"/>
              <a:gd name="T52" fmla="*/ 2147483646 w 94"/>
              <a:gd name="T53" fmla="*/ 2147483646 h 95"/>
              <a:gd name="T54" fmla="*/ 2147483646 w 94"/>
              <a:gd name="T55" fmla="*/ 2147483646 h 95"/>
              <a:gd name="T56" fmla="*/ 0 w 94"/>
              <a:gd name="T57" fmla="*/ 2147483646 h 95"/>
              <a:gd name="T58" fmla="*/ 0 w 94"/>
              <a:gd name="T59" fmla="*/ 2147483646 h 95"/>
              <a:gd name="T60" fmla="*/ 2147483646 w 94"/>
              <a:gd name="T61" fmla="*/ 2147483646 h 95"/>
              <a:gd name="T62" fmla="*/ 2147483646 w 94"/>
              <a:gd name="T63" fmla="*/ 2147483646 h 95"/>
              <a:gd name="T64" fmla="*/ 2147483646 w 94"/>
              <a:gd name="T65" fmla="*/ 2147483646 h 95"/>
              <a:gd name="T66" fmla="*/ 2147483646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2147483646 w 94"/>
              <a:gd name="T81" fmla="*/ 2147483646 h 95"/>
              <a:gd name="T82" fmla="*/ 2147483646 w 94"/>
              <a:gd name="T83" fmla="*/ 2147483646 h 95"/>
              <a:gd name="T84" fmla="*/ 2147483646 w 94"/>
              <a:gd name="T85" fmla="*/ 2147483646 h 95"/>
              <a:gd name="T86" fmla="*/ 2147483646 w 94"/>
              <a:gd name="T87" fmla="*/ 2147483646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26" name="MH_Other_4"/>
          <p:cNvSpPr>
            <a:spLocks noEditPoints="1"/>
          </p:cNvSpPr>
          <p:nvPr>
            <p:custDataLst>
              <p:tags r:id="rId4"/>
            </p:custDataLst>
          </p:nvPr>
        </p:nvSpPr>
        <p:spPr bwMode="auto">
          <a:xfrm>
            <a:off x="5863771" y="2403592"/>
            <a:ext cx="359775" cy="418723"/>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8" name="MH_Other_5"/>
          <p:cNvSpPr>
            <a:spLocks noEditPoints="1"/>
          </p:cNvSpPr>
          <p:nvPr>
            <p:custDataLst>
              <p:tags r:id="rId5"/>
            </p:custDataLst>
          </p:nvPr>
        </p:nvSpPr>
        <p:spPr bwMode="auto">
          <a:xfrm>
            <a:off x="4296607" y="2966631"/>
            <a:ext cx="1872056" cy="1874088"/>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2147483646 h 156"/>
              <a:gd name="T36" fmla="*/ 2147483646 w 156"/>
              <a:gd name="T37" fmla="*/ 2147483646 h 156"/>
              <a:gd name="T38" fmla="*/ 2147483646 w 156"/>
              <a:gd name="T39" fmla="*/ 2147483646 h 156"/>
              <a:gd name="T40" fmla="*/ 2147483646 w 156"/>
              <a:gd name="T41" fmla="*/ 0 h 156"/>
              <a:gd name="T42" fmla="*/ 2147483646 w 156"/>
              <a:gd name="T43" fmla="*/ 0 h 156"/>
              <a:gd name="T44" fmla="*/ 2147483646 w 156"/>
              <a:gd name="T45" fmla="*/ 2147483646 h 156"/>
              <a:gd name="T46" fmla="*/ 2147483646 w 156"/>
              <a:gd name="T47" fmla="*/ 2147483646 h 156"/>
              <a:gd name="T48" fmla="*/ 2147483646 w 156"/>
              <a:gd name="T49" fmla="*/ 2147483646 h 156"/>
              <a:gd name="T50" fmla="*/ 2147483646 w 156"/>
              <a:gd name="T51" fmla="*/ 2147483646 h 156"/>
              <a:gd name="T52" fmla="*/ 2147483646 w 156"/>
              <a:gd name="T53" fmla="*/ 2147483646 h 156"/>
              <a:gd name="T54" fmla="*/ 2147483646 w 156"/>
              <a:gd name="T55" fmla="*/ 2147483646 h 156"/>
              <a:gd name="T56" fmla="*/ 0 w 156"/>
              <a:gd name="T57" fmla="*/ 2147483646 h 156"/>
              <a:gd name="T58" fmla="*/ 0 w 156"/>
              <a:gd name="T59" fmla="*/ 2147483646 h 156"/>
              <a:gd name="T60" fmla="*/ 2147483646 w 156"/>
              <a:gd name="T61" fmla="*/ 2147483646 h 156"/>
              <a:gd name="T62" fmla="*/ 2147483646 w 156"/>
              <a:gd name="T63" fmla="*/ 2147483646 h 156"/>
              <a:gd name="T64" fmla="*/ 214748364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29" name="MH_Other_6"/>
          <p:cNvSpPr>
            <a:spLocks noEditPoints="1"/>
          </p:cNvSpPr>
          <p:nvPr>
            <p:custDataLst>
              <p:tags r:id="rId6"/>
            </p:custDataLst>
          </p:nvPr>
        </p:nvSpPr>
        <p:spPr bwMode="auto">
          <a:xfrm>
            <a:off x="4932821" y="3531704"/>
            <a:ext cx="599627" cy="697193"/>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31" name="MH_Other_7"/>
          <p:cNvSpPr/>
          <p:nvPr>
            <p:custDataLst>
              <p:tags r:id="rId7"/>
            </p:custDataLst>
          </p:nvPr>
        </p:nvSpPr>
        <p:spPr>
          <a:xfrm flipV="1">
            <a:off x="6436974" y="1907629"/>
            <a:ext cx="3735980" cy="290667"/>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ts val="1500"/>
              </a:lnSpc>
              <a:defRPr/>
            </a:pPr>
            <a:endParaRPr lang="zh-CN" altLang="en-US" sz="1200">
              <a:solidFill>
                <a:prstClr val="black"/>
              </a:solidFill>
              <a:ea typeface="微软雅黑" panose="020B0503020204020204" pitchFamily="34" charset="-122"/>
            </a:endParaRPr>
          </a:p>
        </p:txBody>
      </p:sp>
      <p:sp>
        <p:nvSpPr>
          <p:cNvPr id="33" name="矩形 32"/>
          <p:cNvSpPr>
            <a:spLocks noChangeArrowheads="1"/>
          </p:cNvSpPr>
          <p:nvPr/>
        </p:nvSpPr>
        <p:spPr bwMode="auto">
          <a:xfrm>
            <a:off x="6715443" y="1910139"/>
            <a:ext cx="304691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36" name="MH_Other_9"/>
          <p:cNvSpPr/>
          <p:nvPr>
            <p:custDataLst>
              <p:tags r:id="rId8"/>
            </p:custDataLst>
          </p:nvPr>
        </p:nvSpPr>
        <p:spPr>
          <a:xfrm flipH="1">
            <a:off x="562663" y="3903672"/>
            <a:ext cx="3735980" cy="290667"/>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ts val="1500"/>
              </a:lnSpc>
              <a:defRPr/>
            </a:pPr>
            <a:endParaRPr lang="zh-CN" altLang="en-US" sz="1200">
              <a:solidFill>
                <a:prstClr val="black"/>
              </a:solidFill>
              <a:ea typeface="微软雅黑" panose="020B0503020204020204" pitchFamily="34" charset="-122"/>
            </a:endParaRPr>
          </a:p>
        </p:txBody>
      </p:sp>
      <p:sp>
        <p:nvSpPr>
          <p:cNvPr id="41" name="MH_Other_8"/>
          <p:cNvSpPr/>
          <p:nvPr>
            <p:custDataLst>
              <p:tags r:id="rId9"/>
            </p:custDataLst>
          </p:nvPr>
        </p:nvSpPr>
        <p:spPr>
          <a:xfrm>
            <a:off x="6436974" y="5604988"/>
            <a:ext cx="3735980" cy="28863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ts val="1500"/>
              </a:lnSpc>
              <a:defRPr/>
            </a:pPr>
            <a:endParaRPr lang="zh-CN" altLang="en-US" sz="1200">
              <a:solidFill>
                <a:prstClr val="black"/>
              </a:solidFill>
              <a:ea typeface="微软雅黑" panose="020B0503020204020204" pitchFamily="34" charset="-122"/>
            </a:endParaRPr>
          </a:p>
        </p:txBody>
      </p:sp>
      <p:sp>
        <p:nvSpPr>
          <p:cNvPr id="15" name="矩形 14"/>
          <p:cNvSpPr>
            <a:spLocks noChangeArrowheads="1"/>
          </p:cNvSpPr>
          <p:nvPr/>
        </p:nvSpPr>
        <p:spPr bwMode="auto">
          <a:xfrm>
            <a:off x="7126035" y="4542049"/>
            <a:ext cx="304691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1347582" y="2887837"/>
            <a:ext cx="304691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5970186"/>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1000" fill="hold"/>
                                        <p:tgtEl>
                                          <p:spTgt spid="26"/>
                                        </p:tgtEl>
                                        <p:attrNameLst>
                                          <p:attrName>ppt_w</p:attrName>
                                        </p:attrNameLst>
                                      </p:cBhvr>
                                      <p:tavLst>
                                        <p:tav tm="0">
                                          <p:val>
                                            <p:fltVal val="0"/>
                                          </p:val>
                                        </p:tav>
                                        <p:tav tm="100000">
                                          <p:val>
                                            <p:strVal val="#ppt_w"/>
                                          </p:val>
                                        </p:tav>
                                      </p:tavLst>
                                    </p:anim>
                                    <p:anim calcmode="lin" valueType="num">
                                      <p:cBhvr>
                                        <p:cTn id="14" dur="1000" fill="hold"/>
                                        <p:tgtEl>
                                          <p:spTgt spid="26"/>
                                        </p:tgtEl>
                                        <p:attrNameLst>
                                          <p:attrName>ppt_h</p:attrName>
                                        </p:attrNameLst>
                                      </p:cBhvr>
                                      <p:tavLst>
                                        <p:tav tm="0">
                                          <p:val>
                                            <p:fltVal val="0"/>
                                          </p:val>
                                        </p:tav>
                                        <p:tav tm="100000">
                                          <p:val>
                                            <p:strVal val="#ppt_h"/>
                                          </p:val>
                                        </p:tav>
                                      </p:tavLst>
                                    </p:anim>
                                    <p:anim calcmode="lin" valueType="num">
                                      <p:cBhvr>
                                        <p:cTn id="15" dur="1000" fill="hold"/>
                                        <p:tgtEl>
                                          <p:spTgt spid="26"/>
                                        </p:tgtEl>
                                        <p:attrNameLst>
                                          <p:attrName>style.rotation</p:attrName>
                                        </p:attrNameLst>
                                      </p:cBhvr>
                                      <p:tavLst>
                                        <p:tav tm="0">
                                          <p:val>
                                            <p:fltVal val="90"/>
                                          </p:val>
                                        </p:tav>
                                        <p:tav tm="100000">
                                          <p:val>
                                            <p:fltVal val="0"/>
                                          </p:val>
                                        </p:tav>
                                      </p:tavLst>
                                    </p:anim>
                                    <p:animEffect transition="in" filter="fade">
                                      <p:cBhvr>
                                        <p:cTn id="16" dur="1000"/>
                                        <p:tgtEl>
                                          <p:spTgt spid="2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fltVal val="0"/>
                                          </p:val>
                                        </p:tav>
                                        <p:tav tm="100000">
                                          <p:val>
                                            <p:strVal val="#ppt_w"/>
                                          </p:val>
                                        </p:tav>
                                      </p:tavLst>
                                    </p:anim>
                                    <p:anim calcmode="lin" valueType="num">
                                      <p:cBhvr>
                                        <p:cTn id="20" dur="1000" fill="hold"/>
                                        <p:tgtEl>
                                          <p:spTgt spid="28"/>
                                        </p:tgtEl>
                                        <p:attrNameLst>
                                          <p:attrName>ppt_h</p:attrName>
                                        </p:attrNameLst>
                                      </p:cBhvr>
                                      <p:tavLst>
                                        <p:tav tm="0">
                                          <p:val>
                                            <p:fltVal val="0"/>
                                          </p:val>
                                        </p:tav>
                                        <p:tav tm="100000">
                                          <p:val>
                                            <p:strVal val="#ppt_h"/>
                                          </p:val>
                                        </p:tav>
                                      </p:tavLst>
                                    </p:anim>
                                    <p:anim calcmode="lin" valueType="num">
                                      <p:cBhvr>
                                        <p:cTn id="21" dur="1000" fill="hold"/>
                                        <p:tgtEl>
                                          <p:spTgt spid="28"/>
                                        </p:tgtEl>
                                        <p:attrNameLst>
                                          <p:attrName>style.rotation</p:attrName>
                                        </p:attrNameLst>
                                      </p:cBhvr>
                                      <p:tavLst>
                                        <p:tav tm="0">
                                          <p:val>
                                            <p:fltVal val="90"/>
                                          </p:val>
                                        </p:tav>
                                        <p:tav tm="100000">
                                          <p:val>
                                            <p:fltVal val="0"/>
                                          </p:val>
                                        </p:tav>
                                      </p:tavLst>
                                    </p:anim>
                                    <p:animEffect transition="in" filter="fade">
                                      <p:cBhvr>
                                        <p:cTn id="22" dur="1000"/>
                                        <p:tgtEl>
                                          <p:spTgt spid="2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1000" fill="hold"/>
                                        <p:tgtEl>
                                          <p:spTgt spid="29"/>
                                        </p:tgtEl>
                                        <p:attrNameLst>
                                          <p:attrName>ppt_w</p:attrName>
                                        </p:attrNameLst>
                                      </p:cBhvr>
                                      <p:tavLst>
                                        <p:tav tm="0">
                                          <p:val>
                                            <p:fltVal val="0"/>
                                          </p:val>
                                        </p:tav>
                                        <p:tav tm="100000">
                                          <p:val>
                                            <p:strVal val="#ppt_w"/>
                                          </p:val>
                                        </p:tav>
                                      </p:tavLst>
                                    </p:anim>
                                    <p:anim calcmode="lin" valueType="num">
                                      <p:cBhvr>
                                        <p:cTn id="26" dur="1000" fill="hold"/>
                                        <p:tgtEl>
                                          <p:spTgt spid="29"/>
                                        </p:tgtEl>
                                        <p:attrNameLst>
                                          <p:attrName>ppt_h</p:attrName>
                                        </p:attrNameLst>
                                      </p:cBhvr>
                                      <p:tavLst>
                                        <p:tav tm="0">
                                          <p:val>
                                            <p:fltVal val="0"/>
                                          </p:val>
                                        </p:tav>
                                        <p:tav tm="100000">
                                          <p:val>
                                            <p:strVal val="#ppt_h"/>
                                          </p:val>
                                        </p:tav>
                                      </p:tavLst>
                                    </p:anim>
                                    <p:anim calcmode="lin" valueType="num">
                                      <p:cBhvr>
                                        <p:cTn id="27" dur="1000" fill="hold"/>
                                        <p:tgtEl>
                                          <p:spTgt spid="29"/>
                                        </p:tgtEl>
                                        <p:attrNameLst>
                                          <p:attrName>style.rotation</p:attrName>
                                        </p:attrNameLst>
                                      </p:cBhvr>
                                      <p:tavLst>
                                        <p:tav tm="0">
                                          <p:val>
                                            <p:fltVal val="90"/>
                                          </p:val>
                                        </p:tav>
                                        <p:tav tm="100000">
                                          <p:val>
                                            <p:fltVal val="0"/>
                                          </p:val>
                                        </p:tav>
                                      </p:tavLst>
                                    </p:anim>
                                    <p:animEffect transition="in" filter="fade">
                                      <p:cBhvr>
                                        <p:cTn id="28" dur="1000"/>
                                        <p:tgtEl>
                                          <p:spTgt spid="29"/>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fltVal val="0"/>
                                          </p:val>
                                        </p:tav>
                                        <p:tav tm="100000">
                                          <p:val>
                                            <p:strVal val="#ppt_w"/>
                                          </p:val>
                                        </p:tav>
                                      </p:tavLst>
                                    </p:anim>
                                    <p:anim calcmode="lin" valueType="num">
                                      <p:cBhvr>
                                        <p:cTn id="32" dur="1000" fill="hold"/>
                                        <p:tgtEl>
                                          <p:spTgt spid="22"/>
                                        </p:tgtEl>
                                        <p:attrNameLst>
                                          <p:attrName>ppt_h</p:attrName>
                                        </p:attrNameLst>
                                      </p:cBhvr>
                                      <p:tavLst>
                                        <p:tav tm="0">
                                          <p:val>
                                            <p:fltVal val="0"/>
                                          </p:val>
                                        </p:tav>
                                        <p:tav tm="100000">
                                          <p:val>
                                            <p:strVal val="#ppt_h"/>
                                          </p:val>
                                        </p:tav>
                                      </p:tavLst>
                                    </p:anim>
                                    <p:anim calcmode="lin" valueType="num">
                                      <p:cBhvr>
                                        <p:cTn id="33" dur="1000" fill="hold"/>
                                        <p:tgtEl>
                                          <p:spTgt spid="22"/>
                                        </p:tgtEl>
                                        <p:attrNameLst>
                                          <p:attrName>style.rotation</p:attrName>
                                        </p:attrNameLst>
                                      </p:cBhvr>
                                      <p:tavLst>
                                        <p:tav tm="0">
                                          <p:val>
                                            <p:fltVal val="90"/>
                                          </p:val>
                                        </p:tav>
                                        <p:tav tm="100000">
                                          <p:val>
                                            <p:fltVal val="0"/>
                                          </p:val>
                                        </p:tav>
                                      </p:tavLst>
                                    </p:anim>
                                    <p:animEffect transition="in" filter="fade">
                                      <p:cBhvr>
                                        <p:cTn id="34" dur="1000"/>
                                        <p:tgtEl>
                                          <p:spTgt spid="2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1000" fill="hold"/>
                                        <p:tgtEl>
                                          <p:spTgt spid="23"/>
                                        </p:tgtEl>
                                        <p:attrNameLst>
                                          <p:attrName>ppt_w</p:attrName>
                                        </p:attrNameLst>
                                      </p:cBhvr>
                                      <p:tavLst>
                                        <p:tav tm="0">
                                          <p:val>
                                            <p:fltVal val="0"/>
                                          </p:val>
                                        </p:tav>
                                        <p:tav tm="100000">
                                          <p:val>
                                            <p:strVal val="#ppt_w"/>
                                          </p:val>
                                        </p:tav>
                                      </p:tavLst>
                                    </p:anim>
                                    <p:anim calcmode="lin" valueType="num">
                                      <p:cBhvr>
                                        <p:cTn id="38" dur="1000" fill="hold"/>
                                        <p:tgtEl>
                                          <p:spTgt spid="23"/>
                                        </p:tgtEl>
                                        <p:attrNameLst>
                                          <p:attrName>ppt_h</p:attrName>
                                        </p:attrNameLst>
                                      </p:cBhvr>
                                      <p:tavLst>
                                        <p:tav tm="0">
                                          <p:val>
                                            <p:fltVal val="0"/>
                                          </p:val>
                                        </p:tav>
                                        <p:tav tm="100000">
                                          <p:val>
                                            <p:strVal val="#ppt_h"/>
                                          </p:val>
                                        </p:tav>
                                      </p:tavLst>
                                    </p:anim>
                                    <p:anim calcmode="lin" valueType="num">
                                      <p:cBhvr>
                                        <p:cTn id="39" dur="1000" fill="hold"/>
                                        <p:tgtEl>
                                          <p:spTgt spid="23"/>
                                        </p:tgtEl>
                                        <p:attrNameLst>
                                          <p:attrName>style.rotation</p:attrName>
                                        </p:attrNameLst>
                                      </p:cBhvr>
                                      <p:tavLst>
                                        <p:tav tm="0">
                                          <p:val>
                                            <p:fltVal val="90"/>
                                          </p:val>
                                        </p:tav>
                                        <p:tav tm="100000">
                                          <p:val>
                                            <p:fltVal val="0"/>
                                          </p:val>
                                        </p:tav>
                                      </p:tavLst>
                                    </p:anim>
                                    <p:animEffect transition="in" filter="fade">
                                      <p:cBhvr>
                                        <p:cTn id="40" dur="1000"/>
                                        <p:tgtEl>
                                          <p:spTgt spid="23"/>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left)">
                                      <p:cBhvr>
                                        <p:cTn id="44" dur="500"/>
                                        <p:tgtEl>
                                          <p:spTgt spid="31"/>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right)">
                                      <p:cBhvr>
                                        <p:cTn id="47" dur="500"/>
                                        <p:tgtEl>
                                          <p:spTgt spid="3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500"/>
                                        <p:tgtEl>
                                          <p:spTgt spid="41"/>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animBg="1"/>
      <p:bldP spid="26" grpId="0" animBg="1"/>
      <p:bldP spid="28" grpId="0" animBg="1"/>
      <p:bldP spid="29" grpId="0" animBg="1"/>
      <p:bldP spid="31" grpId="0" animBg="1"/>
      <p:bldP spid="33" grpId="0"/>
      <p:bldP spid="36" grpId="0" animBg="1"/>
      <p:bldP spid="41" grpId="0" animBg="1"/>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1"/>
          <p:cNvSpPr>
            <a:spLocks noChangeArrowheads="1"/>
          </p:cNvSpPr>
          <p:nvPr>
            <p:custDataLst>
              <p:tags r:id="rId1"/>
            </p:custDataLst>
          </p:nvPr>
        </p:nvSpPr>
        <p:spPr bwMode="auto">
          <a:xfrm>
            <a:off x="5178427" y="2963863"/>
            <a:ext cx="1765300" cy="17653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 name="MH_Other_2"/>
          <p:cNvSpPr>
            <a:spLocks noChangeArrowheads="1"/>
          </p:cNvSpPr>
          <p:nvPr>
            <p:custDataLst>
              <p:tags r:id="rId2"/>
            </p:custDataLst>
          </p:nvPr>
        </p:nvSpPr>
        <p:spPr bwMode="auto">
          <a:xfrm>
            <a:off x="5889627" y="4791075"/>
            <a:ext cx="342900" cy="876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5" name="MH_Other_3"/>
          <p:cNvSpPr>
            <a:spLocks noChangeArrowheads="1"/>
          </p:cNvSpPr>
          <p:nvPr>
            <p:custDataLst>
              <p:tags r:id="rId3"/>
            </p:custDataLst>
          </p:nvPr>
        </p:nvSpPr>
        <p:spPr bwMode="auto">
          <a:xfrm>
            <a:off x="5969001" y="4791075"/>
            <a:ext cx="92075" cy="876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6" name="MH_Other_4"/>
          <p:cNvSpPr>
            <a:spLocks/>
          </p:cNvSpPr>
          <p:nvPr>
            <p:custDataLst>
              <p:tags r:id="rId4"/>
            </p:custDataLst>
          </p:nvPr>
        </p:nvSpPr>
        <p:spPr bwMode="auto">
          <a:xfrm>
            <a:off x="5805489" y="5278439"/>
            <a:ext cx="512763" cy="1052512"/>
          </a:xfrm>
          <a:custGeom>
            <a:avLst/>
            <a:gdLst>
              <a:gd name="T0" fmla="*/ 2147483646 w 301"/>
              <a:gd name="T1" fmla="*/ 2147483646 h 619"/>
              <a:gd name="T2" fmla="*/ 2147483646 w 301"/>
              <a:gd name="T3" fmla="*/ 2147483646 h 619"/>
              <a:gd name="T4" fmla="*/ 2147483646 w 301"/>
              <a:gd name="T5" fmla="*/ 2147483646 h 619"/>
              <a:gd name="T6" fmla="*/ 2147483646 w 301"/>
              <a:gd name="T7" fmla="*/ 2147483646 h 619"/>
              <a:gd name="T8" fmla="*/ 2147483646 w 301"/>
              <a:gd name="T9" fmla="*/ 0 h 619"/>
              <a:gd name="T10" fmla="*/ 2147483646 w 301"/>
              <a:gd name="T11" fmla="*/ 0 h 619"/>
              <a:gd name="T12" fmla="*/ 0 w 301"/>
              <a:gd name="T13" fmla="*/ 2147483646 h 619"/>
              <a:gd name="T14" fmla="*/ 0 w 301"/>
              <a:gd name="T15" fmla="*/ 2147483646 h 619"/>
              <a:gd name="T16" fmla="*/ 2147483646 w 301"/>
              <a:gd name="T17" fmla="*/ 2147483646 h 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1" h="619">
                <a:moveTo>
                  <a:pt x="49" y="619"/>
                </a:moveTo>
                <a:cubicBezTo>
                  <a:pt x="251" y="619"/>
                  <a:pt x="251" y="619"/>
                  <a:pt x="251" y="619"/>
                </a:cubicBezTo>
                <a:cubicBezTo>
                  <a:pt x="278" y="619"/>
                  <a:pt x="301" y="596"/>
                  <a:pt x="301" y="569"/>
                </a:cubicBezTo>
                <a:cubicBezTo>
                  <a:pt x="301" y="49"/>
                  <a:pt x="301" y="49"/>
                  <a:pt x="301" y="49"/>
                </a:cubicBezTo>
                <a:cubicBezTo>
                  <a:pt x="301" y="22"/>
                  <a:pt x="278" y="0"/>
                  <a:pt x="251" y="0"/>
                </a:cubicBezTo>
                <a:cubicBezTo>
                  <a:pt x="49" y="0"/>
                  <a:pt x="49" y="0"/>
                  <a:pt x="49" y="0"/>
                </a:cubicBezTo>
                <a:cubicBezTo>
                  <a:pt x="22" y="0"/>
                  <a:pt x="0" y="22"/>
                  <a:pt x="0" y="49"/>
                </a:cubicBezTo>
                <a:cubicBezTo>
                  <a:pt x="0" y="569"/>
                  <a:pt x="0" y="569"/>
                  <a:pt x="0" y="569"/>
                </a:cubicBezTo>
                <a:cubicBezTo>
                  <a:pt x="0" y="596"/>
                  <a:pt x="22" y="619"/>
                  <a:pt x="49" y="619"/>
                </a:cubicBez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7" name="MH_Other_5"/>
          <p:cNvSpPr>
            <a:spLocks noEditPoints="1"/>
          </p:cNvSpPr>
          <p:nvPr>
            <p:custDataLst>
              <p:tags r:id="rId5"/>
            </p:custDataLst>
          </p:nvPr>
        </p:nvSpPr>
        <p:spPr bwMode="auto">
          <a:xfrm>
            <a:off x="5016503" y="2795591"/>
            <a:ext cx="2092325" cy="2092325"/>
          </a:xfrm>
          <a:custGeom>
            <a:avLst/>
            <a:gdLst>
              <a:gd name="T0" fmla="*/ 2147483646 w 1229"/>
              <a:gd name="T1" fmla="*/ 0 h 1229"/>
              <a:gd name="T2" fmla="*/ 2147483646 w 1229"/>
              <a:gd name="T3" fmla="*/ 2147483646 h 1229"/>
              <a:gd name="T4" fmla="*/ 2147483646 w 1229"/>
              <a:gd name="T5" fmla="*/ 2147483646 h 1229"/>
              <a:gd name="T6" fmla="*/ 2147483646 w 1229"/>
              <a:gd name="T7" fmla="*/ 2147483646 h 1229"/>
              <a:gd name="T8" fmla="*/ 2147483646 w 1229"/>
              <a:gd name="T9" fmla="*/ 2147483646 h 1229"/>
              <a:gd name="T10" fmla="*/ 2147483646 w 1229"/>
              <a:gd name="T11" fmla="*/ 2147483646 h 1229"/>
              <a:gd name="T12" fmla="*/ 2147483646 w 1229"/>
              <a:gd name="T13" fmla="*/ 0 h 1229"/>
              <a:gd name="T14" fmla="*/ 2147483646 w 1229"/>
              <a:gd name="T15" fmla="*/ 2147483646 h 1229"/>
              <a:gd name="T16" fmla="*/ 0 w 1229"/>
              <a:gd name="T17" fmla="*/ 2147483646 h 1229"/>
              <a:gd name="T18" fmla="*/ 2147483646 w 1229"/>
              <a:gd name="T19" fmla="*/ 0 h 1229"/>
              <a:gd name="T20" fmla="*/ 2147483646 w 1229"/>
              <a:gd name="T21" fmla="*/ 2147483646 h 1229"/>
              <a:gd name="T22" fmla="*/ 2147483646 w 1229"/>
              <a:gd name="T23" fmla="*/ 2147483646 h 1229"/>
              <a:gd name="T24" fmla="*/ 2147483646 w 1229"/>
              <a:gd name="T25" fmla="*/ 2147483646 h 1229"/>
              <a:gd name="T26" fmla="*/ 2147483646 w 1229"/>
              <a:gd name="T27" fmla="*/ 2147483646 h 12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29" h="1229">
                <a:moveTo>
                  <a:pt x="614" y="0"/>
                </a:moveTo>
                <a:cubicBezTo>
                  <a:pt x="954" y="0"/>
                  <a:pt x="1229" y="275"/>
                  <a:pt x="1229" y="614"/>
                </a:cubicBezTo>
                <a:cubicBezTo>
                  <a:pt x="1229" y="954"/>
                  <a:pt x="954" y="1229"/>
                  <a:pt x="614" y="1229"/>
                </a:cubicBezTo>
                <a:cubicBezTo>
                  <a:pt x="614" y="1094"/>
                  <a:pt x="614" y="1094"/>
                  <a:pt x="614" y="1094"/>
                </a:cubicBezTo>
                <a:cubicBezTo>
                  <a:pt x="879" y="1094"/>
                  <a:pt x="1094" y="879"/>
                  <a:pt x="1094" y="614"/>
                </a:cubicBezTo>
                <a:cubicBezTo>
                  <a:pt x="1094" y="349"/>
                  <a:pt x="879" y="134"/>
                  <a:pt x="614" y="134"/>
                </a:cubicBezTo>
                <a:lnTo>
                  <a:pt x="614" y="0"/>
                </a:lnTo>
                <a:close/>
                <a:moveTo>
                  <a:pt x="614" y="1229"/>
                </a:moveTo>
                <a:cubicBezTo>
                  <a:pt x="275" y="1229"/>
                  <a:pt x="0" y="954"/>
                  <a:pt x="0" y="614"/>
                </a:cubicBezTo>
                <a:cubicBezTo>
                  <a:pt x="0" y="275"/>
                  <a:pt x="275" y="0"/>
                  <a:pt x="614" y="0"/>
                </a:cubicBezTo>
                <a:cubicBezTo>
                  <a:pt x="614" y="134"/>
                  <a:pt x="614" y="134"/>
                  <a:pt x="614" y="134"/>
                </a:cubicBezTo>
                <a:cubicBezTo>
                  <a:pt x="349" y="134"/>
                  <a:pt x="134" y="349"/>
                  <a:pt x="134" y="614"/>
                </a:cubicBezTo>
                <a:cubicBezTo>
                  <a:pt x="134" y="879"/>
                  <a:pt x="349" y="1094"/>
                  <a:pt x="614" y="1094"/>
                </a:cubicBezTo>
                <a:lnTo>
                  <a:pt x="614" y="1229"/>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8" name="MH_Other_6"/>
          <p:cNvSpPr>
            <a:spLocks/>
          </p:cNvSpPr>
          <p:nvPr>
            <p:custDataLst>
              <p:tags r:id="rId6"/>
            </p:custDataLst>
          </p:nvPr>
        </p:nvSpPr>
        <p:spPr bwMode="auto">
          <a:xfrm>
            <a:off x="5881689" y="5368925"/>
            <a:ext cx="179387" cy="871539"/>
          </a:xfrm>
          <a:custGeom>
            <a:avLst/>
            <a:gdLst>
              <a:gd name="T0" fmla="*/ 2147483646 w 106"/>
              <a:gd name="T1" fmla="*/ 2147483646 h 512"/>
              <a:gd name="T2" fmla="*/ 2147483646 w 106"/>
              <a:gd name="T3" fmla="*/ 2147483646 h 512"/>
              <a:gd name="T4" fmla="*/ 2147483646 w 106"/>
              <a:gd name="T5" fmla="*/ 0 h 512"/>
              <a:gd name="T6" fmla="*/ 2147483646 w 106"/>
              <a:gd name="T7" fmla="*/ 0 h 512"/>
              <a:gd name="T8" fmla="*/ 0 w 106"/>
              <a:gd name="T9" fmla="*/ 2147483646 h 512"/>
              <a:gd name="T10" fmla="*/ 0 w 106"/>
              <a:gd name="T11" fmla="*/ 2147483646 h 512"/>
              <a:gd name="T12" fmla="*/ 2147483646 w 106"/>
              <a:gd name="T13" fmla="*/ 2147483646 h 5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512">
                <a:moveTo>
                  <a:pt x="40" y="512"/>
                </a:moveTo>
                <a:cubicBezTo>
                  <a:pt x="106" y="512"/>
                  <a:pt x="106" y="512"/>
                  <a:pt x="106" y="512"/>
                </a:cubicBezTo>
                <a:cubicBezTo>
                  <a:pt x="106" y="0"/>
                  <a:pt x="106" y="0"/>
                  <a:pt x="106" y="0"/>
                </a:cubicBezTo>
                <a:cubicBezTo>
                  <a:pt x="40" y="0"/>
                  <a:pt x="40" y="0"/>
                  <a:pt x="40" y="0"/>
                </a:cubicBezTo>
                <a:cubicBezTo>
                  <a:pt x="18" y="0"/>
                  <a:pt x="0" y="16"/>
                  <a:pt x="0" y="35"/>
                </a:cubicBezTo>
                <a:cubicBezTo>
                  <a:pt x="0" y="477"/>
                  <a:pt x="0" y="477"/>
                  <a:pt x="0" y="477"/>
                </a:cubicBezTo>
                <a:cubicBezTo>
                  <a:pt x="0" y="496"/>
                  <a:pt x="18" y="512"/>
                  <a:pt x="40" y="512"/>
                </a:cubicBezTo>
                <a:close/>
              </a:path>
            </a:pathLst>
          </a:custGeom>
          <a:solidFill>
            <a:srgbClr val="7070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9" name="MH_Other_7"/>
          <p:cNvSpPr>
            <a:spLocks noEditPoints="1"/>
          </p:cNvSpPr>
          <p:nvPr>
            <p:custDataLst>
              <p:tags r:id="rId7"/>
            </p:custDataLst>
          </p:nvPr>
        </p:nvSpPr>
        <p:spPr bwMode="auto">
          <a:xfrm>
            <a:off x="5119691" y="2898777"/>
            <a:ext cx="1882775" cy="1884363"/>
          </a:xfrm>
          <a:custGeom>
            <a:avLst/>
            <a:gdLst>
              <a:gd name="T0" fmla="*/ 2147483646 w 1106"/>
              <a:gd name="T1" fmla="*/ 0 h 1106"/>
              <a:gd name="T2" fmla="*/ 2147483646 w 1106"/>
              <a:gd name="T3" fmla="*/ 2147483646 h 1106"/>
              <a:gd name="T4" fmla="*/ 2147483646 w 1106"/>
              <a:gd name="T5" fmla="*/ 2147483646 h 1106"/>
              <a:gd name="T6" fmla="*/ 2147483646 w 1106"/>
              <a:gd name="T7" fmla="*/ 2147483646 h 1106"/>
              <a:gd name="T8" fmla="*/ 2147483646 w 1106"/>
              <a:gd name="T9" fmla="*/ 2147483646 h 1106"/>
              <a:gd name="T10" fmla="*/ 2147483646 w 1106"/>
              <a:gd name="T11" fmla="*/ 2147483646 h 1106"/>
              <a:gd name="T12" fmla="*/ 2147483646 w 1106"/>
              <a:gd name="T13" fmla="*/ 0 h 1106"/>
              <a:gd name="T14" fmla="*/ 2147483646 w 1106"/>
              <a:gd name="T15" fmla="*/ 0 h 1106"/>
              <a:gd name="T16" fmla="*/ 2147483646 w 1106"/>
              <a:gd name="T17" fmla="*/ 0 h 1106"/>
              <a:gd name="T18" fmla="*/ 2147483646 w 1106"/>
              <a:gd name="T19" fmla="*/ 2147483646 h 1106"/>
              <a:gd name="T20" fmla="*/ 2147483646 w 1106"/>
              <a:gd name="T21" fmla="*/ 2147483646 h 1106"/>
              <a:gd name="T22" fmla="*/ 2147483646 w 1106"/>
              <a:gd name="T23" fmla="*/ 2147483646 h 1106"/>
              <a:gd name="T24" fmla="*/ 2147483646 w 1106"/>
              <a:gd name="T25" fmla="*/ 2147483646 h 1106"/>
              <a:gd name="T26" fmla="*/ 2147483646 w 1106"/>
              <a:gd name="T27" fmla="*/ 2147483646 h 1106"/>
              <a:gd name="T28" fmla="*/ 2147483646 w 1106"/>
              <a:gd name="T29" fmla="*/ 2147483646 h 1106"/>
              <a:gd name="T30" fmla="*/ 2147483646 w 1106"/>
              <a:gd name="T31" fmla="*/ 2147483646 h 1106"/>
              <a:gd name="T32" fmla="*/ 0 w 1106"/>
              <a:gd name="T33" fmla="*/ 2147483646 h 1106"/>
              <a:gd name="T34" fmla="*/ 2147483646 w 1106"/>
              <a:gd name="T35" fmla="*/ 0 h 110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06" h="1106">
                <a:moveTo>
                  <a:pt x="553" y="0"/>
                </a:moveTo>
                <a:cubicBezTo>
                  <a:pt x="859" y="0"/>
                  <a:pt x="1106" y="248"/>
                  <a:pt x="1106" y="553"/>
                </a:cubicBezTo>
                <a:cubicBezTo>
                  <a:pt x="1106" y="859"/>
                  <a:pt x="859" y="1106"/>
                  <a:pt x="553" y="1106"/>
                </a:cubicBezTo>
                <a:cubicBezTo>
                  <a:pt x="553" y="1073"/>
                  <a:pt x="553" y="1073"/>
                  <a:pt x="553" y="1073"/>
                </a:cubicBezTo>
                <a:cubicBezTo>
                  <a:pt x="840" y="1073"/>
                  <a:pt x="1073" y="840"/>
                  <a:pt x="1073" y="553"/>
                </a:cubicBezTo>
                <a:cubicBezTo>
                  <a:pt x="1073" y="266"/>
                  <a:pt x="840" y="34"/>
                  <a:pt x="553" y="34"/>
                </a:cubicBezTo>
                <a:lnTo>
                  <a:pt x="553" y="0"/>
                </a:lnTo>
                <a:close/>
                <a:moveTo>
                  <a:pt x="553" y="0"/>
                </a:moveTo>
                <a:cubicBezTo>
                  <a:pt x="553" y="0"/>
                  <a:pt x="553" y="0"/>
                  <a:pt x="553" y="0"/>
                </a:cubicBezTo>
                <a:cubicBezTo>
                  <a:pt x="553" y="34"/>
                  <a:pt x="553" y="34"/>
                  <a:pt x="553" y="34"/>
                </a:cubicBezTo>
                <a:cubicBezTo>
                  <a:pt x="553" y="34"/>
                  <a:pt x="553" y="34"/>
                  <a:pt x="553" y="34"/>
                </a:cubicBezTo>
                <a:cubicBezTo>
                  <a:pt x="266" y="34"/>
                  <a:pt x="34" y="266"/>
                  <a:pt x="34" y="553"/>
                </a:cubicBezTo>
                <a:cubicBezTo>
                  <a:pt x="34" y="840"/>
                  <a:pt x="266" y="1073"/>
                  <a:pt x="553" y="1073"/>
                </a:cubicBezTo>
                <a:cubicBezTo>
                  <a:pt x="553" y="1073"/>
                  <a:pt x="553" y="1073"/>
                  <a:pt x="553" y="1073"/>
                </a:cubicBezTo>
                <a:cubicBezTo>
                  <a:pt x="553" y="1106"/>
                  <a:pt x="553" y="1106"/>
                  <a:pt x="553" y="1106"/>
                </a:cubicBezTo>
                <a:cubicBezTo>
                  <a:pt x="553" y="1106"/>
                  <a:pt x="553" y="1106"/>
                  <a:pt x="553" y="1106"/>
                </a:cubicBezTo>
                <a:cubicBezTo>
                  <a:pt x="248" y="1106"/>
                  <a:pt x="0" y="859"/>
                  <a:pt x="0" y="553"/>
                </a:cubicBezTo>
                <a:cubicBezTo>
                  <a:pt x="0" y="248"/>
                  <a:pt x="248" y="0"/>
                  <a:pt x="55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0" name="MH_Other_8"/>
          <p:cNvSpPr>
            <a:spLocks noEditPoints="1"/>
          </p:cNvSpPr>
          <p:nvPr>
            <p:custDataLst>
              <p:tags r:id="rId8"/>
            </p:custDataLst>
          </p:nvPr>
        </p:nvSpPr>
        <p:spPr bwMode="auto">
          <a:xfrm>
            <a:off x="7138988" y="2070102"/>
            <a:ext cx="493712" cy="495300"/>
          </a:xfrm>
          <a:custGeom>
            <a:avLst/>
            <a:gdLst>
              <a:gd name="T0" fmla="*/ 2147483646 w 290"/>
              <a:gd name="T1" fmla="*/ 2147483646 h 290"/>
              <a:gd name="T2" fmla="*/ 2147483646 w 290"/>
              <a:gd name="T3" fmla="*/ 2147483646 h 290"/>
              <a:gd name="T4" fmla="*/ 2147483646 w 290"/>
              <a:gd name="T5" fmla="*/ 2147483646 h 290"/>
              <a:gd name="T6" fmla="*/ 2147483646 w 290"/>
              <a:gd name="T7" fmla="*/ 2147483646 h 290"/>
              <a:gd name="T8" fmla="*/ 2147483646 w 290"/>
              <a:gd name="T9" fmla="*/ 2147483646 h 290"/>
              <a:gd name="T10" fmla="*/ 2147483646 w 290"/>
              <a:gd name="T11" fmla="*/ 2147483646 h 290"/>
              <a:gd name="T12" fmla="*/ 2147483646 w 290"/>
              <a:gd name="T13" fmla="*/ 2147483646 h 290"/>
              <a:gd name="T14" fmla="*/ 2147483646 w 290"/>
              <a:gd name="T15" fmla="*/ 2147483646 h 290"/>
              <a:gd name="T16" fmla="*/ 2147483646 w 290"/>
              <a:gd name="T17" fmla="*/ 2147483646 h 290"/>
              <a:gd name="T18" fmla="*/ 2147483646 w 290"/>
              <a:gd name="T19" fmla="*/ 2147483646 h 290"/>
              <a:gd name="T20" fmla="*/ 2147483646 w 290"/>
              <a:gd name="T21" fmla="*/ 2147483646 h 290"/>
              <a:gd name="T22" fmla="*/ 2147483646 w 290"/>
              <a:gd name="T23" fmla="*/ 2147483646 h 290"/>
              <a:gd name="T24" fmla="*/ 2147483646 w 290"/>
              <a:gd name="T25" fmla="*/ 2147483646 h 290"/>
              <a:gd name="T26" fmla="*/ 2147483646 w 290"/>
              <a:gd name="T27" fmla="*/ 2147483646 h 290"/>
              <a:gd name="T28" fmla="*/ 2147483646 w 290"/>
              <a:gd name="T29" fmla="*/ 2147483646 h 290"/>
              <a:gd name="T30" fmla="*/ 2147483646 w 290"/>
              <a:gd name="T31" fmla="*/ 2147483646 h 290"/>
              <a:gd name="T32" fmla="*/ 2147483646 w 290"/>
              <a:gd name="T33" fmla="*/ 0 h 290"/>
              <a:gd name="T34" fmla="*/ 2147483646 w 290"/>
              <a:gd name="T35" fmla="*/ 0 h 290"/>
              <a:gd name="T36" fmla="*/ 2147483646 w 290"/>
              <a:gd name="T37" fmla="*/ 2147483646 h 290"/>
              <a:gd name="T38" fmla="*/ 2147483646 w 290"/>
              <a:gd name="T39" fmla="*/ 2147483646 h 290"/>
              <a:gd name="T40" fmla="*/ 2147483646 w 290"/>
              <a:gd name="T41" fmla="*/ 2147483646 h 290"/>
              <a:gd name="T42" fmla="*/ 2147483646 w 290"/>
              <a:gd name="T43" fmla="*/ 2147483646 h 290"/>
              <a:gd name="T44" fmla="*/ 2147483646 w 290"/>
              <a:gd name="T45" fmla="*/ 2147483646 h 290"/>
              <a:gd name="T46" fmla="*/ 2147483646 w 290"/>
              <a:gd name="T47" fmla="*/ 2147483646 h 290"/>
              <a:gd name="T48" fmla="*/ 2147483646 w 290"/>
              <a:gd name="T49" fmla="*/ 2147483646 h 290"/>
              <a:gd name="T50" fmla="*/ 2147483646 w 290"/>
              <a:gd name="T51" fmla="*/ 2147483646 h 290"/>
              <a:gd name="T52" fmla="*/ 2147483646 w 290"/>
              <a:gd name="T53" fmla="*/ 2147483646 h 290"/>
              <a:gd name="T54" fmla="*/ 2147483646 w 290"/>
              <a:gd name="T55" fmla="*/ 2147483646 h 290"/>
              <a:gd name="T56" fmla="*/ 2147483646 w 290"/>
              <a:gd name="T57" fmla="*/ 2147483646 h 290"/>
              <a:gd name="T58" fmla="*/ 2147483646 w 290"/>
              <a:gd name="T59" fmla="*/ 2147483646 h 290"/>
              <a:gd name="T60" fmla="*/ 2147483646 w 290"/>
              <a:gd name="T61" fmla="*/ 2147483646 h 290"/>
              <a:gd name="T62" fmla="*/ 2147483646 w 290"/>
              <a:gd name="T63" fmla="*/ 2147483646 h 290"/>
              <a:gd name="T64" fmla="*/ 2147483646 w 290"/>
              <a:gd name="T65" fmla="*/ 2147483646 h 290"/>
              <a:gd name="T66" fmla="*/ 2147483646 w 290"/>
              <a:gd name="T67" fmla="*/ 2147483646 h 290"/>
              <a:gd name="T68" fmla="*/ 2147483646 w 290"/>
              <a:gd name="T69" fmla="*/ 2147483646 h 290"/>
              <a:gd name="T70" fmla="*/ 2147483646 w 290"/>
              <a:gd name="T71" fmla="*/ 0 h 290"/>
              <a:gd name="T72" fmla="*/ 2147483646 w 290"/>
              <a:gd name="T73" fmla="*/ 0 h 290"/>
              <a:gd name="T74" fmla="*/ 2147483646 w 290"/>
              <a:gd name="T75" fmla="*/ 2147483646 h 290"/>
              <a:gd name="T76" fmla="*/ 2147483646 w 290"/>
              <a:gd name="T77" fmla="*/ 2147483646 h 290"/>
              <a:gd name="T78" fmla="*/ 2147483646 w 290"/>
              <a:gd name="T79" fmla="*/ 2147483646 h 290"/>
              <a:gd name="T80" fmla="*/ 2147483646 w 290"/>
              <a:gd name="T81" fmla="*/ 2147483646 h 290"/>
              <a:gd name="T82" fmla="*/ 2147483646 w 290"/>
              <a:gd name="T83" fmla="*/ 2147483646 h 290"/>
              <a:gd name="T84" fmla="*/ 2147483646 w 290"/>
              <a:gd name="T85" fmla="*/ 2147483646 h 290"/>
              <a:gd name="T86" fmla="*/ 0 w 290"/>
              <a:gd name="T87" fmla="*/ 2147483646 h 290"/>
              <a:gd name="T88" fmla="*/ 0 w 290"/>
              <a:gd name="T89" fmla="*/ 2147483646 h 290"/>
              <a:gd name="T90" fmla="*/ 2147483646 w 290"/>
              <a:gd name="T91" fmla="*/ 2147483646 h 290"/>
              <a:gd name="T92" fmla="*/ 2147483646 w 290"/>
              <a:gd name="T93" fmla="*/ 2147483646 h 29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1" name="MH_Other_9"/>
          <p:cNvSpPr>
            <a:spLocks noEditPoints="1"/>
          </p:cNvSpPr>
          <p:nvPr>
            <p:custDataLst>
              <p:tags r:id="rId9"/>
            </p:custDataLst>
          </p:nvPr>
        </p:nvSpPr>
        <p:spPr bwMode="auto">
          <a:xfrm>
            <a:off x="7629525" y="2335217"/>
            <a:ext cx="319088" cy="319087"/>
          </a:xfrm>
          <a:custGeom>
            <a:avLst/>
            <a:gdLst>
              <a:gd name="T0" fmla="*/ 2147483646 w 187"/>
              <a:gd name="T1" fmla="*/ 2147483646 h 187"/>
              <a:gd name="T2" fmla="*/ 2147483646 w 187"/>
              <a:gd name="T3" fmla="*/ 2147483646 h 187"/>
              <a:gd name="T4" fmla="*/ 2147483646 w 187"/>
              <a:gd name="T5" fmla="*/ 2147483646 h 187"/>
              <a:gd name="T6" fmla="*/ 2147483646 w 187"/>
              <a:gd name="T7" fmla="*/ 2147483646 h 187"/>
              <a:gd name="T8" fmla="*/ 2147483646 w 187"/>
              <a:gd name="T9" fmla="*/ 2147483646 h 187"/>
              <a:gd name="T10" fmla="*/ 2147483646 w 187"/>
              <a:gd name="T11" fmla="*/ 2147483646 h 187"/>
              <a:gd name="T12" fmla="*/ 2147483646 w 187"/>
              <a:gd name="T13" fmla="*/ 2147483646 h 187"/>
              <a:gd name="T14" fmla="*/ 2147483646 w 187"/>
              <a:gd name="T15" fmla="*/ 2147483646 h 187"/>
              <a:gd name="T16" fmla="*/ 2147483646 w 187"/>
              <a:gd name="T17" fmla="*/ 2147483646 h 187"/>
              <a:gd name="T18" fmla="*/ 2147483646 w 187"/>
              <a:gd name="T19" fmla="*/ 2147483646 h 187"/>
              <a:gd name="T20" fmla="*/ 2147483646 w 187"/>
              <a:gd name="T21" fmla="*/ 2147483646 h 187"/>
              <a:gd name="T22" fmla="*/ 2147483646 w 187"/>
              <a:gd name="T23" fmla="*/ 2147483646 h 187"/>
              <a:gd name="T24" fmla="*/ 2147483646 w 187"/>
              <a:gd name="T25" fmla="*/ 2147483646 h 187"/>
              <a:gd name="T26" fmla="*/ 2147483646 w 187"/>
              <a:gd name="T27" fmla="*/ 2147483646 h 187"/>
              <a:gd name="T28" fmla="*/ 2147483646 w 187"/>
              <a:gd name="T29" fmla="*/ 2147483646 h 187"/>
              <a:gd name="T30" fmla="*/ 2147483646 w 187"/>
              <a:gd name="T31" fmla="*/ 2147483646 h 187"/>
              <a:gd name="T32" fmla="*/ 2147483646 w 187"/>
              <a:gd name="T33" fmla="*/ 2147483646 h 187"/>
              <a:gd name="T34" fmla="*/ 2147483646 w 187"/>
              <a:gd name="T35" fmla="*/ 2147483646 h 187"/>
              <a:gd name="T36" fmla="*/ 2147483646 w 187"/>
              <a:gd name="T37" fmla="*/ 2147483646 h 187"/>
              <a:gd name="T38" fmla="*/ 2147483646 w 187"/>
              <a:gd name="T39" fmla="*/ 2147483646 h 187"/>
              <a:gd name="T40" fmla="*/ 2147483646 w 187"/>
              <a:gd name="T41" fmla="*/ 2147483646 h 187"/>
              <a:gd name="T42" fmla="*/ 2147483646 w 187"/>
              <a:gd name="T43" fmla="*/ 2147483646 h 187"/>
              <a:gd name="T44" fmla="*/ 2147483646 w 187"/>
              <a:gd name="T45" fmla="*/ 2147483646 h 187"/>
              <a:gd name="T46" fmla="*/ 2147483646 w 187"/>
              <a:gd name="T47" fmla="*/ 2147483646 h 187"/>
              <a:gd name="T48" fmla="*/ 2147483646 w 187"/>
              <a:gd name="T49" fmla="*/ 2147483646 h 187"/>
              <a:gd name="T50" fmla="*/ 0 w 187"/>
              <a:gd name="T51" fmla="*/ 2147483646 h 187"/>
              <a:gd name="T52" fmla="*/ 2147483646 w 187"/>
              <a:gd name="T53" fmla="*/ 2147483646 h 187"/>
              <a:gd name="T54" fmla="*/ 2147483646 w 187"/>
              <a:gd name="T55" fmla="*/ 2147483646 h 187"/>
              <a:gd name="T56" fmla="*/ 2147483646 w 187"/>
              <a:gd name="T57" fmla="*/ 2147483646 h 187"/>
              <a:gd name="T58" fmla="*/ 2147483646 w 187"/>
              <a:gd name="T59" fmla="*/ 2147483646 h 187"/>
              <a:gd name="T60" fmla="*/ 2147483646 w 187"/>
              <a:gd name="T61" fmla="*/ 2147483646 h 187"/>
              <a:gd name="T62" fmla="*/ 2147483646 w 187"/>
              <a:gd name="T63" fmla="*/ 2147483646 h 187"/>
              <a:gd name="T64" fmla="*/ 2147483646 w 187"/>
              <a:gd name="T65" fmla="*/ 2147483646 h 187"/>
              <a:gd name="T66" fmla="*/ 2147483646 w 187"/>
              <a:gd name="T67" fmla="*/ 0 h 187"/>
              <a:gd name="T68" fmla="*/ 2147483646 w 187"/>
              <a:gd name="T69" fmla="*/ 2147483646 h 187"/>
              <a:gd name="T70" fmla="*/ 2147483646 w 187"/>
              <a:gd name="T71" fmla="*/ 2147483646 h 187"/>
              <a:gd name="T72" fmla="*/ 2147483646 w 187"/>
              <a:gd name="T73" fmla="*/ 2147483646 h 187"/>
              <a:gd name="T74" fmla="*/ 2147483646 w 187"/>
              <a:gd name="T75" fmla="*/ 2147483646 h 187"/>
              <a:gd name="T76" fmla="*/ 2147483646 w 187"/>
              <a:gd name="T77" fmla="*/ 2147483646 h 187"/>
              <a:gd name="T78" fmla="*/ 2147483646 w 187"/>
              <a:gd name="T79" fmla="*/ 2147483646 h 187"/>
              <a:gd name="T80" fmla="*/ 2147483646 w 187"/>
              <a:gd name="T81" fmla="*/ 2147483646 h 187"/>
              <a:gd name="T82" fmla="*/ 2147483646 w 187"/>
              <a:gd name="T83" fmla="*/ 2147483646 h 187"/>
              <a:gd name="T84" fmla="*/ 2147483646 w 187"/>
              <a:gd name="T85" fmla="*/ 2147483646 h 187"/>
              <a:gd name="T86" fmla="*/ 2147483646 w 187"/>
              <a:gd name="T87" fmla="*/ 2147483646 h 187"/>
              <a:gd name="T88" fmla="*/ 2147483646 w 187"/>
              <a:gd name="T89" fmla="*/ 2147483646 h 187"/>
              <a:gd name="T90" fmla="*/ 2147483646 w 187"/>
              <a:gd name="T91" fmla="*/ 2147483646 h 18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2" name="MH_Other_10"/>
          <p:cNvSpPr>
            <a:spLocks noEditPoints="1"/>
          </p:cNvSpPr>
          <p:nvPr>
            <p:custDataLst>
              <p:tags r:id="rId10"/>
            </p:custDataLst>
          </p:nvPr>
        </p:nvSpPr>
        <p:spPr bwMode="auto">
          <a:xfrm>
            <a:off x="7621588" y="1971675"/>
            <a:ext cx="330200" cy="330200"/>
          </a:xfrm>
          <a:custGeom>
            <a:avLst/>
            <a:gdLst>
              <a:gd name="T0" fmla="*/ 2147483646 w 195"/>
              <a:gd name="T1" fmla="*/ 2147483646 h 194"/>
              <a:gd name="T2" fmla="*/ 2147483646 w 195"/>
              <a:gd name="T3" fmla="*/ 0 h 194"/>
              <a:gd name="T4" fmla="*/ 2147483646 w 195"/>
              <a:gd name="T5" fmla="*/ 2147483646 h 194"/>
              <a:gd name="T6" fmla="*/ 2147483646 w 195"/>
              <a:gd name="T7" fmla="*/ 2147483646 h 194"/>
              <a:gd name="T8" fmla="*/ 2147483646 w 195"/>
              <a:gd name="T9" fmla="*/ 2147483646 h 194"/>
              <a:gd name="T10" fmla="*/ 2147483646 w 195"/>
              <a:gd name="T11" fmla="*/ 2147483646 h 194"/>
              <a:gd name="T12" fmla="*/ 2147483646 w 195"/>
              <a:gd name="T13" fmla="*/ 2147483646 h 194"/>
              <a:gd name="T14" fmla="*/ 2147483646 w 195"/>
              <a:gd name="T15" fmla="*/ 2147483646 h 194"/>
              <a:gd name="T16" fmla="*/ 2147483646 w 195"/>
              <a:gd name="T17" fmla="*/ 2147483646 h 194"/>
              <a:gd name="T18" fmla="*/ 2147483646 w 195"/>
              <a:gd name="T19" fmla="*/ 2147483646 h 194"/>
              <a:gd name="T20" fmla="*/ 2147483646 w 195"/>
              <a:gd name="T21" fmla="*/ 2147483646 h 194"/>
              <a:gd name="T22" fmla="*/ 2147483646 w 195"/>
              <a:gd name="T23" fmla="*/ 2147483646 h 194"/>
              <a:gd name="T24" fmla="*/ 2147483646 w 195"/>
              <a:gd name="T25" fmla="*/ 2147483646 h 194"/>
              <a:gd name="T26" fmla="*/ 2147483646 w 195"/>
              <a:gd name="T27" fmla="*/ 2147483646 h 194"/>
              <a:gd name="T28" fmla="*/ 2147483646 w 195"/>
              <a:gd name="T29" fmla="*/ 2147483646 h 194"/>
              <a:gd name="T30" fmla="*/ 2147483646 w 195"/>
              <a:gd name="T31" fmla="*/ 2147483646 h 194"/>
              <a:gd name="T32" fmla="*/ 2147483646 w 195"/>
              <a:gd name="T33" fmla="*/ 2147483646 h 194"/>
              <a:gd name="T34" fmla="*/ 2147483646 w 195"/>
              <a:gd name="T35" fmla="*/ 2147483646 h 194"/>
              <a:gd name="T36" fmla="*/ 2147483646 w 195"/>
              <a:gd name="T37" fmla="*/ 2147483646 h 194"/>
              <a:gd name="T38" fmla="*/ 2147483646 w 195"/>
              <a:gd name="T39" fmla="*/ 2147483646 h 194"/>
              <a:gd name="T40" fmla="*/ 2147483646 w 195"/>
              <a:gd name="T41" fmla="*/ 2147483646 h 194"/>
              <a:gd name="T42" fmla="*/ 2147483646 w 195"/>
              <a:gd name="T43" fmla="*/ 2147483646 h 194"/>
              <a:gd name="T44" fmla="*/ 2147483646 w 195"/>
              <a:gd name="T45" fmla="*/ 2147483646 h 194"/>
              <a:gd name="T46" fmla="*/ 2147483646 w 195"/>
              <a:gd name="T47" fmla="*/ 2147483646 h 194"/>
              <a:gd name="T48" fmla="*/ 2147483646 w 195"/>
              <a:gd name="T49" fmla="*/ 2147483646 h 194"/>
              <a:gd name="T50" fmla="*/ 2147483646 w 195"/>
              <a:gd name="T51" fmla="*/ 2147483646 h 194"/>
              <a:gd name="T52" fmla="*/ 2147483646 w 195"/>
              <a:gd name="T53" fmla="*/ 2147483646 h 194"/>
              <a:gd name="T54" fmla="*/ 2147483646 w 195"/>
              <a:gd name="T55" fmla="*/ 2147483646 h 194"/>
              <a:gd name="T56" fmla="*/ 2147483646 w 195"/>
              <a:gd name="T57" fmla="*/ 2147483646 h 194"/>
              <a:gd name="T58" fmla="*/ 2147483646 w 195"/>
              <a:gd name="T59" fmla="*/ 2147483646 h 194"/>
              <a:gd name="T60" fmla="*/ 2147483646 w 195"/>
              <a:gd name="T61" fmla="*/ 2147483646 h 194"/>
              <a:gd name="T62" fmla="*/ 2147483646 w 195"/>
              <a:gd name="T63" fmla="*/ 2147483646 h 194"/>
              <a:gd name="T64" fmla="*/ 2147483646 w 195"/>
              <a:gd name="T65" fmla="*/ 2147483646 h 194"/>
              <a:gd name="T66" fmla="*/ 2147483646 w 195"/>
              <a:gd name="T67" fmla="*/ 2147483646 h 194"/>
              <a:gd name="T68" fmla="*/ 2147483646 w 195"/>
              <a:gd name="T69" fmla="*/ 2147483646 h 194"/>
              <a:gd name="T70" fmla="*/ 2147483646 w 195"/>
              <a:gd name="T71" fmla="*/ 2147483646 h 194"/>
              <a:gd name="T72" fmla="*/ 2147483646 w 195"/>
              <a:gd name="T73" fmla="*/ 2147483646 h 194"/>
              <a:gd name="T74" fmla="*/ 2147483646 w 195"/>
              <a:gd name="T75" fmla="*/ 2147483646 h 194"/>
              <a:gd name="T76" fmla="*/ 2147483646 w 195"/>
              <a:gd name="T77" fmla="*/ 2147483646 h 194"/>
              <a:gd name="T78" fmla="*/ 2147483646 w 195"/>
              <a:gd name="T79" fmla="*/ 2147483646 h 194"/>
              <a:gd name="T80" fmla="*/ 2147483646 w 195"/>
              <a:gd name="T81" fmla="*/ 2147483646 h 194"/>
              <a:gd name="T82" fmla="*/ 2147483646 w 195"/>
              <a:gd name="T83" fmla="*/ 2147483646 h 194"/>
              <a:gd name="T84" fmla="*/ 2147483646 w 195"/>
              <a:gd name="T85" fmla="*/ 2147483646 h 194"/>
              <a:gd name="T86" fmla="*/ 2147483646 w 195"/>
              <a:gd name="T87" fmla="*/ 2147483646 h 194"/>
              <a:gd name="T88" fmla="*/ 2147483646 w 195"/>
              <a:gd name="T89" fmla="*/ 2147483646 h 1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grpSp>
        <p:nvGrpSpPr>
          <p:cNvPr id="13" name="组合 12"/>
          <p:cNvGrpSpPr/>
          <p:nvPr/>
        </p:nvGrpSpPr>
        <p:grpSpPr>
          <a:xfrm>
            <a:off x="3968751" y="3527427"/>
            <a:ext cx="660400" cy="641351"/>
            <a:chOff x="3968750" y="3527425"/>
            <a:chExt cx="660400" cy="641350"/>
          </a:xfrm>
        </p:grpSpPr>
        <p:sp>
          <p:nvSpPr>
            <p:cNvPr id="14" name="MH_Other_11"/>
            <p:cNvSpPr>
              <a:spLocks/>
            </p:cNvSpPr>
            <p:nvPr>
              <p:custDataLst>
                <p:tags r:id="rId56"/>
              </p:custDataLst>
            </p:nvPr>
          </p:nvSpPr>
          <p:spPr bwMode="auto">
            <a:xfrm>
              <a:off x="4056064" y="3795713"/>
              <a:ext cx="268287" cy="366712"/>
            </a:xfrm>
            <a:custGeom>
              <a:avLst/>
              <a:gdLst>
                <a:gd name="T0" fmla="*/ 2147483646 w 158"/>
                <a:gd name="T1" fmla="*/ 2147483646 h 216"/>
                <a:gd name="T2" fmla="*/ 2147483646 w 158"/>
                <a:gd name="T3" fmla="*/ 2147483646 h 216"/>
                <a:gd name="T4" fmla="*/ 2147483646 w 158"/>
                <a:gd name="T5" fmla="*/ 2147483646 h 216"/>
                <a:gd name="T6" fmla="*/ 2147483646 w 158"/>
                <a:gd name="T7" fmla="*/ 2147483646 h 216"/>
                <a:gd name="T8" fmla="*/ 2147483646 w 158"/>
                <a:gd name="T9" fmla="*/ 2147483646 h 216"/>
                <a:gd name="T10" fmla="*/ 2147483646 w 158"/>
                <a:gd name="T11" fmla="*/ 2147483646 h 216"/>
                <a:gd name="T12" fmla="*/ 2147483646 w 158"/>
                <a:gd name="T13" fmla="*/ 2147483646 h 216"/>
                <a:gd name="T14" fmla="*/ 2147483646 w 158"/>
                <a:gd name="T15" fmla="*/ 2147483646 h 216"/>
                <a:gd name="T16" fmla="*/ 2147483646 w 158"/>
                <a:gd name="T17" fmla="*/ 2147483646 h 216"/>
                <a:gd name="T18" fmla="*/ 2147483646 w 158"/>
                <a:gd name="T19" fmla="*/ 2147483646 h 216"/>
                <a:gd name="T20" fmla="*/ 2147483646 w 158"/>
                <a:gd name="T21" fmla="*/ 2147483646 h 216"/>
                <a:gd name="T22" fmla="*/ 2147483646 w 158"/>
                <a:gd name="T23" fmla="*/ 2147483646 h 216"/>
                <a:gd name="T24" fmla="*/ 2147483646 w 158"/>
                <a:gd name="T25" fmla="*/ 2147483646 h 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5" name="MH_Other_12"/>
            <p:cNvSpPr>
              <a:spLocks/>
            </p:cNvSpPr>
            <p:nvPr>
              <p:custDataLst>
                <p:tags r:id="rId57"/>
              </p:custDataLst>
            </p:nvPr>
          </p:nvSpPr>
          <p:spPr bwMode="auto">
            <a:xfrm>
              <a:off x="3968750" y="3527425"/>
              <a:ext cx="660400" cy="463550"/>
            </a:xfrm>
            <a:custGeom>
              <a:avLst/>
              <a:gdLst>
                <a:gd name="T0" fmla="*/ 2147483646 w 388"/>
                <a:gd name="T1" fmla="*/ 2147483646 h 272"/>
                <a:gd name="T2" fmla="*/ 2147483646 w 388"/>
                <a:gd name="T3" fmla="*/ 2147483646 h 272"/>
                <a:gd name="T4" fmla="*/ 2147483646 w 388"/>
                <a:gd name="T5" fmla="*/ 2147483646 h 272"/>
                <a:gd name="T6" fmla="*/ 2147483646 w 388"/>
                <a:gd name="T7" fmla="*/ 2147483646 h 272"/>
                <a:gd name="T8" fmla="*/ 2147483646 w 388"/>
                <a:gd name="T9" fmla="*/ 2147483646 h 272"/>
                <a:gd name="T10" fmla="*/ 2147483646 w 388"/>
                <a:gd name="T11" fmla="*/ 2147483646 h 272"/>
                <a:gd name="T12" fmla="*/ 2147483646 w 388"/>
                <a:gd name="T13" fmla="*/ 2147483646 h 272"/>
                <a:gd name="T14" fmla="*/ 2147483646 w 388"/>
                <a:gd name="T15" fmla="*/ 2147483646 h 272"/>
                <a:gd name="T16" fmla="*/ 2147483646 w 388"/>
                <a:gd name="T17" fmla="*/ 2147483646 h 272"/>
                <a:gd name="T18" fmla="*/ 2147483646 w 388"/>
                <a:gd name="T19" fmla="*/ 2147483646 h 272"/>
                <a:gd name="T20" fmla="*/ 2147483646 w 388"/>
                <a:gd name="T21" fmla="*/ 2147483646 h 272"/>
                <a:gd name="T22" fmla="*/ 2147483646 w 388"/>
                <a:gd name="T23" fmla="*/ 2147483646 h 272"/>
                <a:gd name="T24" fmla="*/ 2147483646 w 388"/>
                <a:gd name="T25" fmla="*/ 2147483646 h 272"/>
                <a:gd name="T26" fmla="*/ 2147483646 w 388"/>
                <a:gd name="T27" fmla="*/ 2147483646 h 272"/>
                <a:gd name="T28" fmla="*/ 2147483646 w 388"/>
                <a:gd name="T29" fmla="*/ 2147483646 h 272"/>
                <a:gd name="T30" fmla="*/ 2147483646 w 388"/>
                <a:gd name="T31" fmla="*/ 2147483646 h 272"/>
                <a:gd name="T32" fmla="*/ 2147483646 w 388"/>
                <a:gd name="T33" fmla="*/ 2147483646 h 272"/>
                <a:gd name="T34" fmla="*/ 2147483646 w 388"/>
                <a:gd name="T35" fmla="*/ 2147483646 h 272"/>
                <a:gd name="T36" fmla="*/ 2147483646 w 388"/>
                <a:gd name="T37" fmla="*/ 2147483646 h 272"/>
                <a:gd name="T38" fmla="*/ 2147483646 w 388"/>
                <a:gd name="T39" fmla="*/ 2147483646 h 272"/>
                <a:gd name="T40" fmla="*/ 2147483646 w 388"/>
                <a:gd name="T41" fmla="*/ 2147483646 h 272"/>
                <a:gd name="T42" fmla="*/ 2147483646 w 388"/>
                <a:gd name="T43" fmla="*/ 2147483646 h 272"/>
                <a:gd name="T44" fmla="*/ 2147483646 w 388"/>
                <a:gd name="T45" fmla="*/ 2147483646 h 272"/>
                <a:gd name="T46" fmla="*/ 2147483646 w 388"/>
                <a:gd name="T47" fmla="*/ 2147483646 h 272"/>
                <a:gd name="T48" fmla="*/ 2147483646 w 388"/>
                <a:gd name="T49" fmla="*/ 2147483646 h 272"/>
                <a:gd name="T50" fmla="*/ 2147483646 w 388"/>
                <a:gd name="T51" fmla="*/ 2147483646 h 272"/>
                <a:gd name="T52" fmla="*/ 2147483646 w 388"/>
                <a:gd name="T53" fmla="*/ 2147483646 h 272"/>
                <a:gd name="T54" fmla="*/ 0 w 388"/>
                <a:gd name="T55" fmla="*/ 2147483646 h 272"/>
                <a:gd name="T56" fmla="*/ 0 w 388"/>
                <a:gd name="T57" fmla="*/ 2147483646 h 272"/>
                <a:gd name="T58" fmla="*/ 2147483646 w 388"/>
                <a:gd name="T59" fmla="*/ 2147483646 h 272"/>
                <a:gd name="T60" fmla="*/ 2147483646 w 388"/>
                <a:gd name="T61" fmla="*/ 2147483646 h 272"/>
                <a:gd name="T62" fmla="*/ 2147483646 w 388"/>
                <a:gd name="T63" fmla="*/ 0 h 272"/>
                <a:gd name="T64" fmla="*/ 2147483646 w 388"/>
                <a:gd name="T65" fmla="*/ 2147483646 h 272"/>
                <a:gd name="T66" fmla="*/ 2147483646 w 388"/>
                <a:gd name="T67" fmla="*/ 2147483646 h 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6" name="MH_Other_13"/>
            <p:cNvSpPr>
              <a:spLocks/>
            </p:cNvSpPr>
            <p:nvPr>
              <p:custDataLst>
                <p:tags r:id="rId58"/>
              </p:custDataLst>
            </p:nvPr>
          </p:nvSpPr>
          <p:spPr bwMode="auto">
            <a:xfrm>
              <a:off x="4286250" y="3800475"/>
              <a:ext cx="268288" cy="368300"/>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solidFill>
              <a:schemeClr val="accent3"/>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grpSp>
      <p:sp>
        <p:nvSpPr>
          <p:cNvPr id="17" name="MH_Other_14"/>
          <p:cNvSpPr>
            <a:spLocks/>
          </p:cNvSpPr>
          <p:nvPr>
            <p:custDataLst>
              <p:tags r:id="rId11"/>
            </p:custDataLst>
          </p:nvPr>
        </p:nvSpPr>
        <p:spPr bwMode="auto">
          <a:xfrm>
            <a:off x="4332291" y="5041900"/>
            <a:ext cx="401637" cy="304800"/>
          </a:xfrm>
          <a:custGeom>
            <a:avLst/>
            <a:gdLst>
              <a:gd name="T0" fmla="*/ 2147483646 w 236"/>
              <a:gd name="T1" fmla="*/ 0 h 180"/>
              <a:gd name="T2" fmla="*/ 2147483646 w 236"/>
              <a:gd name="T3" fmla="*/ 0 h 180"/>
              <a:gd name="T4" fmla="*/ 2147483646 w 236"/>
              <a:gd name="T5" fmla="*/ 2147483646 h 180"/>
              <a:gd name="T6" fmla="*/ 2147483646 w 236"/>
              <a:gd name="T7" fmla="*/ 2147483646 h 180"/>
              <a:gd name="T8" fmla="*/ 2147483646 w 236"/>
              <a:gd name="T9" fmla="*/ 2147483646 h 180"/>
              <a:gd name="T10" fmla="*/ 2147483646 w 236"/>
              <a:gd name="T11" fmla="*/ 2147483646 h 180"/>
              <a:gd name="T12" fmla="*/ 2147483646 w 236"/>
              <a:gd name="T13" fmla="*/ 2147483646 h 180"/>
              <a:gd name="T14" fmla="*/ 2147483646 w 236"/>
              <a:gd name="T15" fmla="*/ 2147483646 h 180"/>
              <a:gd name="T16" fmla="*/ 2147483646 w 236"/>
              <a:gd name="T17" fmla="*/ 2147483646 h 180"/>
              <a:gd name="T18" fmla="*/ 2147483646 w 236"/>
              <a:gd name="T19" fmla="*/ 2147483646 h 180"/>
              <a:gd name="T20" fmla="*/ 2147483646 w 236"/>
              <a:gd name="T21" fmla="*/ 2147483646 h 180"/>
              <a:gd name="T22" fmla="*/ 2147483646 w 236"/>
              <a:gd name="T23" fmla="*/ 2147483646 h 180"/>
              <a:gd name="T24" fmla="*/ 2147483646 w 236"/>
              <a:gd name="T25" fmla="*/ 2147483646 h 180"/>
              <a:gd name="T26" fmla="*/ 2147483646 w 236"/>
              <a:gd name="T27" fmla="*/ 2147483646 h 180"/>
              <a:gd name="T28" fmla="*/ 2147483646 w 236"/>
              <a:gd name="T29" fmla="*/ 2147483646 h 180"/>
              <a:gd name="T30" fmla="*/ 2147483646 w 236"/>
              <a:gd name="T31" fmla="*/ 2147483646 h 180"/>
              <a:gd name="T32" fmla="*/ 2147483646 w 236"/>
              <a:gd name="T33" fmla="*/ 2147483646 h 180"/>
              <a:gd name="T34" fmla="*/ 2147483646 w 236"/>
              <a:gd name="T35" fmla="*/ 2147483646 h 180"/>
              <a:gd name="T36" fmla="*/ 2147483646 w 236"/>
              <a:gd name="T37" fmla="*/ 2147483646 h 180"/>
              <a:gd name="T38" fmla="*/ 0 w 236"/>
              <a:gd name="T39" fmla="*/ 2147483646 h 180"/>
              <a:gd name="T40" fmla="*/ 0 w 236"/>
              <a:gd name="T41" fmla="*/ 2147483646 h 180"/>
              <a:gd name="T42" fmla="*/ 2147483646 w 236"/>
              <a:gd name="T43" fmla="*/ 2147483646 h 180"/>
              <a:gd name="T44" fmla="*/ 2147483646 w 236"/>
              <a:gd name="T45" fmla="*/ 0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36" h="180">
                <a:moveTo>
                  <a:pt x="90" y="0"/>
                </a:moveTo>
                <a:cubicBezTo>
                  <a:pt x="155" y="0"/>
                  <a:pt x="155" y="0"/>
                  <a:pt x="155" y="0"/>
                </a:cubicBezTo>
                <a:cubicBezTo>
                  <a:pt x="180" y="0"/>
                  <a:pt x="202" y="10"/>
                  <a:pt x="219" y="26"/>
                </a:cubicBezTo>
                <a:cubicBezTo>
                  <a:pt x="226" y="34"/>
                  <a:pt x="232" y="42"/>
                  <a:pt x="236" y="51"/>
                </a:cubicBezTo>
                <a:cubicBezTo>
                  <a:pt x="187" y="51"/>
                  <a:pt x="187" y="51"/>
                  <a:pt x="187" y="51"/>
                </a:cubicBezTo>
                <a:cubicBezTo>
                  <a:pt x="178" y="44"/>
                  <a:pt x="167" y="40"/>
                  <a:pt x="155" y="40"/>
                </a:cubicBezTo>
                <a:cubicBezTo>
                  <a:pt x="90" y="40"/>
                  <a:pt x="90" y="40"/>
                  <a:pt x="90" y="40"/>
                </a:cubicBezTo>
                <a:cubicBezTo>
                  <a:pt x="76" y="40"/>
                  <a:pt x="64" y="46"/>
                  <a:pt x="55" y="55"/>
                </a:cubicBezTo>
                <a:cubicBezTo>
                  <a:pt x="46" y="64"/>
                  <a:pt x="40" y="76"/>
                  <a:pt x="40" y="90"/>
                </a:cubicBezTo>
                <a:cubicBezTo>
                  <a:pt x="40" y="90"/>
                  <a:pt x="40" y="90"/>
                  <a:pt x="40" y="90"/>
                </a:cubicBezTo>
                <a:cubicBezTo>
                  <a:pt x="40" y="104"/>
                  <a:pt x="46" y="116"/>
                  <a:pt x="55" y="125"/>
                </a:cubicBezTo>
                <a:cubicBezTo>
                  <a:pt x="64" y="134"/>
                  <a:pt x="76" y="140"/>
                  <a:pt x="90" y="140"/>
                </a:cubicBezTo>
                <a:cubicBezTo>
                  <a:pt x="155" y="140"/>
                  <a:pt x="155" y="140"/>
                  <a:pt x="155" y="140"/>
                </a:cubicBezTo>
                <a:cubicBezTo>
                  <a:pt x="167" y="140"/>
                  <a:pt x="178" y="135"/>
                  <a:pt x="187" y="128"/>
                </a:cubicBezTo>
                <a:cubicBezTo>
                  <a:pt x="236" y="128"/>
                  <a:pt x="236" y="128"/>
                  <a:pt x="236" y="128"/>
                </a:cubicBezTo>
                <a:cubicBezTo>
                  <a:pt x="232" y="138"/>
                  <a:pt x="226" y="146"/>
                  <a:pt x="219" y="153"/>
                </a:cubicBezTo>
                <a:cubicBezTo>
                  <a:pt x="202" y="170"/>
                  <a:pt x="180" y="180"/>
                  <a:pt x="155" y="180"/>
                </a:cubicBezTo>
                <a:cubicBezTo>
                  <a:pt x="90" y="180"/>
                  <a:pt x="90" y="180"/>
                  <a:pt x="90" y="180"/>
                </a:cubicBezTo>
                <a:cubicBezTo>
                  <a:pt x="65" y="180"/>
                  <a:pt x="43" y="170"/>
                  <a:pt x="27" y="153"/>
                </a:cubicBezTo>
                <a:cubicBezTo>
                  <a:pt x="10" y="137"/>
                  <a:pt x="0" y="115"/>
                  <a:pt x="0" y="90"/>
                </a:cubicBezTo>
                <a:cubicBezTo>
                  <a:pt x="0" y="90"/>
                  <a:pt x="0" y="90"/>
                  <a:pt x="0" y="90"/>
                </a:cubicBezTo>
                <a:cubicBezTo>
                  <a:pt x="0" y="65"/>
                  <a:pt x="10" y="43"/>
                  <a:pt x="27" y="26"/>
                </a:cubicBezTo>
                <a:cubicBezTo>
                  <a:pt x="43" y="10"/>
                  <a:pt x="65" y="0"/>
                  <a:pt x="9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8" name="MH_Other_15"/>
          <p:cNvSpPr>
            <a:spLocks/>
          </p:cNvSpPr>
          <p:nvPr>
            <p:custDataLst>
              <p:tags r:id="rId12"/>
            </p:custDataLst>
          </p:nvPr>
        </p:nvSpPr>
        <p:spPr bwMode="auto">
          <a:xfrm>
            <a:off x="4805366" y="5041900"/>
            <a:ext cx="403225" cy="304800"/>
          </a:xfrm>
          <a:custGeom>
            <a:avLst/>
            <a:gdLst>
              <a:gd name="T0" fmla="*/ 2147483646 w 236"/>
              <a:gd name="T1" fmla="*/ 0 h 180"/>
              <a:gd name="T2" fmla="*/ 2147483646 w 236"/>
              <a:gd name="T3" fmla="*/ 0 h 180"/>
              <a:gd name="T4" fmla="*/ 2147483646 w 236"/>
              <a:gd name="T5" fmla="*/ 2147483646 h 180"/>
              <a:gd name="T6" fmla="*/ 2147483646 w 236"/>
              <a:gd name="T7" fmla="*/ 2147483646 h 180"/>
              <a:gd name="T8" fmla="*/ 2147483646 w 236"/>
              <a:gd name="T9" fmla="*/ 2147483646 h 180"/>
              <a:gd name="T10" fmla="*/ 2147483646 w 236"/>
              <a:gd name="T11" fmla="*/ 2147483646 h 180"/>
              <a:gd name="T12" fmla="*/ 2147483646 w 236"/>
              <a:gd name="T13" fmla="*/ 2147483646 h 180"/>
              <a:gd name="T14" fmla="*/ 2147483646 w 236"/>
              <a:gd name="T15" fmla="*/ 2147483646 h 180"/>
              <a:gd name="T16" fmla="*/ 2147483646 w 236"/>
              <a:gd name="T17" fmla="*/ 2147483646 h 180"/>
              <a:gd name="T18" fmla="*/ 0 w 236"/>
              <a:gd name="T19" fmla="*/ 2147483646 h 180"/>
              <a:gd name="T20" fmla="*/ 2147483646 w 236"/>
              <a:gd name="T21" fmla="*/ 2147483646 h 180"/>
              <a:gd name="T22" fmla="*/ 2147483646 w 236"/>
              <a:gd name="T23" fmla="*/ 2147483646 h 180"/>
              <a:gd name="T24" fmla="*/ 2147483646 w 236"/>
              <a:gd name="T25" fmla="*/ 2147483646 h 180"/>
              <a:gd name="T26" fmla="*/ 2147483646 w 236"/>
              <a:gd name="T27" fmla="*/ 2147483646 h 180"/>
              <a:gd name="T28" fmla="*/ 2147483646 w 236"/>
              <a:gd name="T29" fmla="*/ 2147483646 h 180"/>
              <a:gd name="T30" fmla="*/ 2147483646 w 236"/>
              <a:gd name="T31" fmla="*/ 2147483646 h 180"/>
              <a:gd name="T32" fmla="*/ 2147483646 w 236"/>
              <a:gd name="T33" fmla="*/ 2147483646 h 180"/>
              <a:gd name="T34" fmla="*/ 2147483646 w 236"/>
              <a:gd name="T35" fmla="*/ 2147483646 h 180"/>
              <a:gd name="T36" fmla="*/ 2147483646 w 236"/>
              <a:gd name="T37" fmla="*/ 2147483646 h 180"/>
              <a:gd name="T38" fmla="*/ 2147483646 w 236"/>
              <a:gd name="T39" fmla="*/ 2147483646 h 180"/>
              <a:gd name="T40" fmla="*/ 0 w 236"/>
              <a:gd name="T41" fmla="*/ 2147483646 h 180"/>
              <a:gd name="T42" fmla="*/ 2147483646 w 236"/>
              <a:gd name="T43" fmla="*/ 2147483646 h 180"/>
              <a:gd name="T44" fmla="*/ 2147483646 w 236"/>
              <a:gd name="T45" fmla="*/ 0 h 1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36" h="180">
                <a:moveTo>
                  <a:pt x="81" y="0"/>
                </a:moveTo>
                <a:cubicBezTo>
                  <a:pt x="146" y="0"/>
                  <a:pt x="146" y="0"/>
                  <a:pt x="146" y="0"/>
                </a:cubicBezTo>
                <a:cubicBezTo>
                  <a:pt x="170" y="0"/>
                  <a:pt x="193" y="10"/>
                  <a:pt x="209" y="26"/>
                </a:cubicBezTo>
                <a:cubicBezTo>
                  <a:pt x="226" y="43"/>
                  <a:pt x="236" y="65"/>
                  <a:pt x="236" y="90"/>
                </a:cubicBezTo>
                <a:cubicBezTo>
                  <a:pt x="236" y="90"/>
                  <a:pt x="236" y="90"/>
                  <a:pt x="236" y="90"/>
                </a:cubicBezTo>
                <a:cubicBezTo>
                  <a:pt x="236" y="115"/>
                  <a:pt x="226" y="137"/>
                  <a:pt x="209" y="153"/>
                </a:cubicBezTo>
                <a:cubicBezTo>
                  <a:pt x="193" y="170"/>
                  <a:pt x="170" y="180"/>
                  <a:pt x="146" y="180"/>
                </a:cubicBezTo>
                <a:cubicBezTo>
                  <a:pt x="81" y="180"/>
                  <a:pt x="81" y="180"/>
                  <a:pt x="81" y="180"/>
                </a:cubicBezTo>
                <a:cubicBezTo>
                  <a:pt x="56" y="180"/>
                  <a:pt x="33" y="170"/>
                  <a:pt x="17" y="153"/>
                </a:cubicBezTo>
                <a:cubicBezTo>
                  <a:pt x="10" y="146"/>
                  <a:pt x="4" y="138"/>
                  <a:pt x="0" y="128"/>
                </a:cubicBezTo>
                <a:cubicBezTo>
                  <a:pt x="49" y="128"/>
                  <a:pt x="49" y="128"/>
                  <a:pt x="49" y="128"/>
                </a:cubicBezTo>
                <a:cubicBezTo>
                  <a:pt x="58" y="135"/>
                  <a:pt x="69" y="140"/>
                  <a:pt x="81" y="140"/>
                </a:cubicBezTo>
                <a:cubicBezTo>
                  <a:pt x="146" y="140"/>
                  <a:pt x="146" y="140"/>
                  <a:pt x="146" y="140"/>
                </a:cubicBezTo>
                <a:cubicBezTo>
                  <a:pt x="159" y="140"/>
                  <a:pt x="172" y="134"/>
                  <a:pt x="181" y="125"/>
                </a:cubicBezTo>
                <a:cubicBezTo>
                  <a:pt x="190" y="116"/>
                  <a:pt x="196" y="104"/>
                  <a:pt x="196" y="90"/>
                </a:cubicBezTo>
                <a:cubicBezTo>
                  <a:pt x="196" y="90"/>
                  <a:pt x="196" y="90"/>
                  <a:pt x="196" y="90"/>
                </a:cubicBezTo>
                <a:cubicBezTo>
                  <a:pt x="196" y="76"/>
                  <a:pt x="190" y="64"/>
                  <a:pt x="181" y="55"/>
                </a:cubicBezTo>
                <a:cubicBezTo>
                  <a:pt x="172" y="46"/>
                  <a:pt x="159" y="40"/>
                  <a:pt x="146" y="40"/>
                </a:cubicBezTo>
                <a:cubicBezTo>
                  <a:pt x="81" y="40"/>
                  <a:pt x="81" y="40"/>
                  <a:pt x="81" y="40"/>
                </a:cubicBezTo>
                <a:cubicBezTo>
                  <a:pt x="69" y="40"/>
                  <a:pt x="58" y="44"/>
                  <a:pt x="49" y="51"/>
                </a:cubicBezTo>
                <a:cubicBezTo>
                  <a:pt x="0" y="51"/>
                  <a:pt x="0" y="51"/>
                  <a:pt x="0" y="51"/>
                </a:cubicBezTo>
                <a:cubicBezTo>
                  <a:pt x="4" y="42"/>
                  <a:pt x="10" y="34"/>
                  <a:pt x="17" y="26"/>
                </a:cubicBezTo>
                <a:cubicBezTo>
                  <a:pt x="33" y="10"/>
                  <a:pt x="56" y="0"/>
                  <a:pt x="8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19" name="MH_Other_16"/>
          <p:cNvSpPr>
            <a:spLocks/>
          </p:cNvSpPr>
          <p:nvPr>
            <p:custDataLst>
              <p:tags r:id="rId13"/>
            </p:custDataLst>
          </p:nvPr>
        </p:nvSpPr>
        <p:spPr bwMode="auto">
          <a:xfrm>
            <a:off x="4611691" y="5162554"/>
            <a:ext cx="339725" cy="61913"/>
          </a:xfrm>
          <a:custGeom>
            <a:avLst/>
            <a:gdLst>
              <a:gd name="T0" fmla="*/ 19 w 199"/>
              <a:gd name="T1" fmla="*/ 0 h 37"/>
              <a:gd name="T2" fmla="*/ 181 w 199"/>
              <a:gd name="T3" fmla="*/ 0 h 37"/>
              <a:gd name="T4" fmla="*/ 199 w 199"/>
              <a:gd name="T5" fmla="*/ 19 h 37"/>
              <a:gd name="T6" fmla="*/ 199 w 199"/>
              <a:gd name="T7" fmla="*/ 19 h 37"/>
              <a:gd name="T8" fmla="*/ 181 w 199"/>
              <a:gd name="T9" fmla="*/ 37 h 37"/>
              <a:gd name="T10" fmla="*/ 19 w 199"/>
              <a:gd name="T11" fmla="*/ 37 h 37"/>
              <a:gd name="T12" fmla="*/ 0 w 199"/>
              <a:gd name="T13" fmla="*/ 19 h 37"/>
              <a:gd name="T14" fmla="*/ 0 w 199"/>
              <a:gd name="T15" fmla="*/ 19 h 37"/>
              <a:gd name="T16" fmla="*/ 19 w 199"/>
              <a:gd name="T1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37">
                <a:moveTo>
                  <a:pt x="19" y="0"/>
                </a:moveTo>
                <a:cubicBezTo>
                  <a:pt x="181" y="0"/>
                  <a:pt x="181" y="0"/>
                  <a:pt x="181" y="0"/>
                </a:cubicBezTo>
                <a:cubicBezTo>
                  <a:pt x="191" y="0"/>
                  <a:pt x="199" y="9"/>
                  <a:pt x="199" y="19"/>
                </a:cubicBezTo>
                <a:cubicBezTo>
                  <a:pt x="199" y="19"/>
                  <a:pt x="199" y="19"/>
                  <a:pt x="199" y="19"/>
                </a:cubicBezTo>
                <a:cubicBezTo>
                  <a:pt x="199" y="29"/>
                  <a:pt x="191" y="37"/>
                  <a:pt x="181" y="37"/>
                </a:cubicBezTo>
                <a:cubicBezTo>
                  <a:pt x="19" y="37"/>
                  <a:pt x="19" y="37"/>
                  <a:pt x="19" y="37"/>
                </a:cubicBezTo>
                <a:cubicBezTo>
                  <a:pt x="8" y="37"/>
                  <a:pt x="0" y="29"/>
                  <a:pt x="0" y="19"/>
                </a:cubicBezTo>
                <a:cubicBezTo>
                  <a:pt x="0" y="19"/>
                  <a:pt x="0" y="19"/>
                  <a:pt x="0" y="19"/>
                </a:cubicBezTo>
                <a:cubicBezTo>
                  <a:pt x="0" y="9"/>
                  <a:pt x="8" y="0"/>
                  <a:pt x="19" y="0"/>
                </a:cubicBezTo>
                <a:close/>
              </a:path>
            </a:pathLst>
          </a:custGeom>
          <a:solidFill>
            <a:schemeClr val="accent1">
              <a:lumMod val="75000"/>
            </a:schemeClr>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0" name="MH_Other_17"/>
          <p:cNvSpPr>
            <a:spLocks noChangeArrowheads="1"/>
          </p:cNvSpPr>
          <p:nvPr>
            <p:custDataLst>
              <p:tags r:id="rId14"/>
            </p:custDataLst>
          </p:nvPr>
        </p:nvSpPr>
        <p:spPr bwMode="auto">
          <a:xfrm>
            <a:off x="5708654" y="2125665"/>
            <a:ext cx="671513" cy="15875"/>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21" name="MH_Other_18"/>
          <p:cNvSpPr>
            <a:spLocks noChangeArrowheads="1"/>
          </p:cNvSpPr>
          <p:nvPr>
            <p:custDataLst>
              <p:tags r:id="rId15"/>
            </p:custDataLst>
          </p:nvPr>
        </p:nvSpPr>
        <p:spPr bwMode="auto">
          <a:xfrm>
            <a:off x="6259513" y="1763715"/>
            <a:ext cx="120651" cy="36195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22" name="MH_Other_19"/>
          <p:cNvSpPr>
            <a:spLocks noChangeArrowheads="1"/>
          </p:cNvSpPr>
          <p:nvPr>
            <p:custDataLst>
              <p:tags r:id="rId16"/>
            </p:custDataLst>
          </p:nvPr>
        </p:nvSpPr>
        <p:spPr bwMode="auto">
          <a:xfrm>
            <a:off x="6121402" y="1900242"/>
            <a:ext cx="122239" cy="2254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23" name="MH_Other_20"/>
          <p:cNvSpPr>
            <a:spLocks noChangeArrowheads="1"/>
          </p:cNvSpPr>
          <p:nvPr>
            <p:custDataLst>
              <p:tags r:id="rId17"/>
            </p:custDataLst>
          </p:nvPr>
        </p:nvSpPr>
        <p:spPr bwMode="auto">
          <a:xfrm>
            <a:off x="5984879" y="1976442"/>
            <a:ext cx="119063" cy="149225"/>
          </a:xfrm>
          <a:prstGeom prst="rect">
            <a:avLst/>
          </a:prstGeom>
          <a:solidFill>
            <a:schemeClr val="accent3"/>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4" name="MH_Other_21"/>
          <p:cNvSpPr>
            <a:spLocks noChangeArrowheads="1"/>
          </p:cNvSpPr>
          <p:nvPr>
            <p:custDataLst>
              <p:tags r:id="rId18"/>
            </p:custDataLst>
          </p:nvPr>
        </p:nvSpPr>
        <p:spPr bwMode="auto">
          <a:xfrm>
            <a:off x="5845179" y="1908175"/>
            <a:ext cx="119063" cy="217488"/>
          </a:xfrm>
          <a:prstGeom prst="rect">
            <a:avLst/>
          </a:prstGeom>
          <a:solidFill>
            <a:schemeClr val="accent4"/>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5" name="MH_Other_22"/>
          <p:cNvSpPr>
            <a:spLocks noChangeArrowheads="1"/>
          </p:cNvSpPr>
          <p:nvPr>
            <p:custDataLst>
              <p:tags r:id="rId19"/>
            </p:custDataLst>
          </p:nvPr>
        </p:nvSpPr>
        <p:spPr bwMode="auto">
          <a:xfrm>
            <a:off x="5708654" y="1968501"/>
            <a:ext cx="119063" cy="1571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26" name="MH_Other_23"/>
          <p:cNvSpPr>
            <a:spLocks noChangeArrowheads="1"/>
          </p:cNvSpPr>
          <p:nvPr>
            <p:custDataLst>
              <p:tags r:id="rId20"/>
            </p:custDataLst>
          </p:nvPr>
        </p:nvSpPr>
        <p:spPr bwMode="auto">
          <a:xfrm>
            <a:off x="5605463" y="1920875"/>
            <a:ext cx="63500" cy="65088"/>
          </a:xfrm>
          <a:prstGeom prst="ellipse">
            <a:avLst/>
          </a:prstGeom>
          <a:solidFill>
            <a:schemeClr val="accent3"/>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27" name="MH_Other_24"/>
          <p:cNvSpPr>
            <a:spLocks/>
          </p:cNvSpPr>
          <p:nvPr>
            <p:custDataLst>
              <p:tags r:id="rId21"/>
            </p:custDataLst>
          </p:nvPr>
        </p:nvSpPr>
        <p:spPr bwMode="auto">
          <a:xfrm>
            <a:off x="6346825" y="1597027"/>
            <a:ext cx="84139" cy="82551"/>
          </a:xfrm>
          <a:custGeom>
            <a:avLst/>
            <a:gdLst>
              <a:gd name="T0" fmla="*/ 2147483646 w 73"/>
              <a:gd name="T1" fmla="*/ 0 h 71"/>
              <a:gd name="T2" fmla="*/ 0 w 73"/>
              <a:gd name="T3" fmla="*/ 2147483646 h 71"/>
              <a:gd name="T4" fmla="*/ 2147483646 w 73"/>
              <a:gd name="T5" fmla="*/ 2147483646 h 71"/>
              <a:gd name="T6" fmla="*/ 2147483646 w 73"/>
              <a:gd name="T7" fmla="*/ 2147483646 h 71"/>
              <a:gd name="T8" fmla="*/ 2147483646 w 73"/>
              <a:gd name="T9" fmla="*/ 0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71">
                <a:moveTo>
                  <a:pt x="73" y="0"/>
                </a:moveTo>
                <a:lnTo>
                  <a:pt x="0" y="2"/>
                </a:lnTo>
                <a:lnTo>
                  <a:pt x="26" y="36"/>
                </a:lnTo>
                <a:lnTo>
                  <a:pt x="51" y="71"/>
                </a:lnTo>
                <a:lnTo>
                  <a:pt x="7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28" name="MH_Other_25"/>
          <p:cNvSpPr>
            <a:spLocks/>
          </p:cNvSpPr>
          <p:nvPr>
            <p:custDataLst>
              <p:tags r:id="rId22"/>
            </p:custDataLst>
          </p:nvPr>
        </p:nvSpPr>
        <p:spPr bwMode="auto">
          <a:xfrm>
            <a:off x="5665790" y="1638301"/>
            <a:ext cx="703263" cy="295275"/>
          </a:xfrm>
          <a:custGeom>
            <a:avLst/>
            <a:gdLst>
              <a:gd name="T0" fmla="*/ 0 w 413"/>
              <a:gd name="T1" fmla="*/ 2147483646 h 174"/>
              <a:gd name="T2" fmla="*/ 2147483646 w 413"/>
              <a:gd name="T3" fmla="*/ 2147483646 h 174"/>
              <a:gd name="T4" fmla="*/ 2147483646 w 413"/>
              <a:gd name="T5" fmla="*/ 2147483646 h 174"/>
              <a:gd name="T6" fmla="*/ 2147483646 w 413"/>
              <a:gd name="T7" fmla="*/ 2147483646 h 174"/>
              <a:gd name="T8" fmla="*/ 2147483646 w 413"/>
              <a:gd name="T9" fmla="*/ 2147483646 h 174"/>
              <a:gd name="T10" fmla="*/ 2147483646 w 413"/>
              <a:gd name="T11" fmla="*/ 0 h 174"/>
              <a:gd name="T12" fmla="*/ 2147483646 w 413"/>
              <a:gd name="T13" fmla="*/ 2147483646 h 174"/>
              <a:gd name="T14" fmla="*/ 2147483646 w 413"/>
              <a:gd name="T15" fmla="*/ 2147483646 h 174"/>
              <a:gd name="T16" fmla="*/ 2147483646 w 413"/>
              <a:gd name="T17" fmla="*/ 2147483646 h 174"/>
              <a:gd name="T18" fmla="*/ 2147483646 w 413"/>
              <a:gd name="T19" fmla="*/ 2147483646 h 174"/>
              <a:gd name="T20" fmla="*/ 2147483646 w 413"/>
              <a:gd name="T21" fmla="*/ 2147483646 h 174"/>
              <a:gd name="T22" fmla="*/ 2147483646 w 413"/>
              <a:gd name="T23" fmla="*/ 2147483646 h 174"/>
              <a:gd name="T24" fmla="*/ 2147483646 w 413"/>
              <a:gd name="T25" fmla="*/ 2147483646 h 174"/>
              <a:gd name="T26" fmla="*/ 0 w 413"/>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3" h="174">
                <a:moveTo>
                  <a:pt x="0" y="165"/>
                </a:moveTo>
                <a:cubicBezTo>
                  <a:pt x="142" y="59"/>
                  <a:pt x="142" y="59"/>
                  <a:pt x="142" y="59"/>
                </a:cubicBezTo>
                <a:cubicBezTo>
                  <a:pt x="147" y="56"/>
                  <a:pt x="147" y="56"/>
                  <a:pt x="147" y="56"/>
                </a:cubicBezTo>
                <a:cubicBezTo>
                  <a:pt x="150" y="60"/>
                  <a:pt x="150" y="60"/>
                  <a:pt x="150" y="60"/>
                </a:cubicBezTo>
                <a:cubicBezTo>
                  <a:pt x="218" y="140"/>
                  <a:pt x="218" y="140"/>
                  <a:pt x="218" y="140"/>
                </a:cubicBezTo>
                <a:cubicBezTo>
                  <a:pt x="406" y="0"/>
                  <a:pt x="406" y="0"/>
                  <a:pt x="406" y="0"/>
                </a:cubicBezTo>
                <a:cubicBezTo>
                  <a:pt x="410" y="5"/>
                  <a:pt x="410" y="5"/>
                  <a:pt x="410" y="5"/>
                </a:cubicBezTo>
                <a:cubicBezTo>
                  <a:pt x="413" y="9"/>
                  <a:pt x="413" y="9"/>
                  <a:pt x="413" y="9"/>
                </a:cubicBezTo>
                <a:cubicBezTo>
                  <a:pt x="221" y="153"/>
                  <a:pt x="221" y="153"/>
                  <a:pt x="221" y="153"/>
                </a:cubicBezTo>
                <a:cubicBezTo>
                  <a:pt x="216" y="156"/>
                  <a:pt x="216" y="156"/>
                  <a:pt x="216" y="156"/>
                </a:cubicBezTo>
                <a:cubicBezTo>
                  <a:pt x="212" y="152"/>
                  <a:pt x="212" y="152"/>
                  <a:pt x="212" y="152"/>
                </a:cubicBezTo>
                <a:cubicBezTo>
                  <a:pt x="145" y="72"/>
                  <a:pt x="145" y="72"/>
                  <a:pt x="145" y="72"/>
                </a:cubicBezTo>
                <a:cubicBezTo>
                  <a:pt x="7" y="174"/>
                  <a:pt x="7" y="174"/>
                  <a:pt x="7" y="174"/>
                </a:cubicBezTo>
                <a:cubicBezTo>
                  <a:pt x="6" y="171"/>
                  <a:pt x="3" y="167"/>
                  <a:pt x="0" y="165"/>
                </a:cubicBez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29" name="MH_Other_26"/>
          <p:cNvSpPr>
            <a:spLocks/>
          </p:cNvSpPr>
          <p:nvPr>
            <p:custDataLst>
              <p:tags r:id="rId23"/>
            </p:custDataLst>
          </p:nvPr>
        </p:nvSpPr>
        <p:spPr bwMode="auto">
          <a:xfrm>
            <a:off x="7634288" y="3425829"/>
            <a:ext cx="366712" cy="739775"/>
          </a:xfrm>
          <a:custGeom>
            <a:avLst/>
            <a:gdLst>
              <a:gd name="T0" fmla="*/ 185783 w 366024"/>
              <a:gd name="T1" fmla="*/ 82396 h 739310"/>
              <a:gd name="T2" fmla="*/ 80877 w 366024"/>
              <a:gd name="T3" fmla="*/ 185095 h 739310"/>
              <a:gd name="T4" fmla="*/ 185783 w 366024"/>
              <a:gd name="T5" fmla="*/ 287798 h 739310"/>
              <a:gd name="T6" fmla="*/ 290685 w 366024"/>
              <a:gd name="T7" fmla="*/ 185095 h 739310"/>
              <a:gd name="T8" fmla="*/ 185783 w 366024"/>
              <a:gd name="T9" fmla="*/ 82396 h 739310"/>
              <a:gd name="T10" fmla="*/ 185783 w 366024"/>
              <a:gd name="T11" fmla="*/ 0 h 739310"/>
              <a:gd name="T12" fmla="*/ 371564 w 366024"/>
              <a:gd name="T13" fmla="*/ 183935 h 739310"/>
              <a:gd name="T14" fmla="*/ 258098 w 366024"/>
              <a:gd name="T15" fmla="*/ 353417 h 739310"/>
              <a:gd name="T16" fmla="*/ 243802 w 366024"/>
              <a:gd name="T17" fmla="*/ 356275 h 739310"/>
              <a:gd name="T18" fmla="*/ 243802 w 366024"/>
              <a:gd name="T19" fmla="*/ 419658 h 739310"/>
              <a:gd name="T20" fmla="*/ 243802 w 366024"/>
              <a:gd name="T21" fmla="*/ 420426 h 739310"/>
              <a:gd name="T22" fmla="*/ 261562 w 366024"/>
              <a:gd name="T23" fmla="*/ 420426 h 739310"/>
              <a:gd name="T24" fmla="*/ 298843 w 366024"/>
              <a:gd name="T25" fmla="*/ 420426 h 739310"/>
              <a:gd name="T26" fmla="*/ 335230 w 366024"/>
              <a:gd name="T27" fmla="*/ 454538 h 739310"/>
              <a:gd name="T28" fmla="*/ 335230 w 366024"/>
              <a:gd name="T29" fmla="*/ 498882 h 739310"/>
              <a:gd name="T30" fmla="*/ 298843 w 366024"/>
              <a:gd name="T31" fmla="*/ 532994 h 739310"/>
              <a:gd name="T32" fmla="*/ 247754 w 366024"/>
              <a:gd name="T33" fmla="*/ 532994 h 739310"/>
              <a:gd name="T34" fmla="*/ 243802 w 366024"/>
              <a:gd name="T35" fmla="*/ 532994 h 739310"/>
              <a:gd name="T36" fmla="*/ 243802 w 366024"/>
              <a:gd name="T37" fmla="*/ 551559 h 739310"/>
              <a:gd name="T38" fmla="*/ 261562 w 366024"/>
              <a:gd name="T39" fmla="*/ 551559 h 739310"/>
              <a:gd name="T40" fmla="*/ 298843 w 366024"/>
              <a:gd name="T41" fmla="*/ 551559 h 739310"/>
              <a:gd name="T42" fmla="*/ 335230 w 366024"/>
              <a:gd name="T43" fmla="*/ 587569 h 739310"/>
              <a:gd name="T44" fmla="*/ 335230 w 366024"/>
              <a:gd name="T45" fmla="*/ 630438 h 739310"/>
              <a:gd name="T46" fmla="*/ 298843 w 366024"/>
              <a:gd name="T47" fmla="*/ 666447 h 739310"/>
              <a:gd name="T48" fmla="*/ 247754 w 366024"/>
              <a:gd name="T49" fmla="*/ 666447 h 739310"/>
              <a:gd name="T50" fmla="*/ 243802 w 366024"/>
              <a:gd name="T51" fmla="*/ 666447 h 739310"/>
              <a:gd name="T52" fmla="*/ 243802 w 366024"/>
              <a:gd name="T53" fmla="*/ 680377 h 739310"/>
              <a:gd name="T54" fmla="*/ 243802 w 366024"/>
              <a:gd name="T55" fmla="*/ 686603 h 739310"/>
              <a:gd name="T56" fmla="*/ 186649 w 366024"/>
              <a:gd name="T57" fmla="*/ 743038 h 739310"/>
              <a:gd name="T58" fmla="*/ 127762 w 366024"/>
              <a:gd name="T59" fmla="*/ 686603 h 739310"/>
              <a:gd name="T60" fmla="*/ 127762 w 366024"/>
              <a:gd name="T61" fmla="*/ 385414 h 739310"/>
              <a:gd name="T62" fmla="*/ 127762 w 366024"/>
              <a:gd name="T63" fmla="*/ 356275 h 739310"/>
              <a:gd name="T64" fmla="*/ 113466 w 366024"/>
              <a:gd name="T65" fmla="*/ 353417 h 739310"/>
              <a:gd name="T66" fmla="*/ 0 w 366024"/>
              <a:gd name="T67" fmla="*/ 183935 h 739310"/>
              <a:gd name="T68" fmla="*/ 185783 w 366024"/>
              <a:gd name="T69" fmla="*/ 0 h 73931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66024" h="739310">
                <a:moveTo>
                  <a:pt x="183012" y="81980"/>
                </a:moveTo>
                <a:cubicBezTo>
                  <a:pt x="125938" y="81980"/>
                  <a:pt x="79671" y="127731"/>
                  <a:pt x="79671" y="184167"/>
                </a:cubicBezTo>
                <a:cubicBezTo>
                  <a:pt x="79671" y="240603"/>
                  <a:pt x="125938" y="286354"/>
                  <a:pt x="183012" y="286354"/>
                </a:cubicBezTo>
                <a:cubicBezTo>
                  <a:pt x="240086" y="286354"/>
                  <a:pt x="286353" y="240603"/>
                  <a:pt x="286353" y="184167"/>
                </a:cubicBezTo>
                <a:cubicBezTo>
                  <a:pt x="286353" y="127731"/>
                  <a:pt x="240086" y="81980"/>
                  <a:pt x="183012" y="81980"/>
                </a:cubicBezTo>
                <a:close/>
                <a:moveTo>
                  <a:pt x="183012" y="0"/>
                </a:moveTo>
                <a:cubicBezTo>
                  <a:pt x="284087" y="0"/>
                  <a:pt x="366024" y="81938"/>
                  <a:pt x="366024" y="183013"/>
                </a:cubicBezTo>
                <a:cubicBezTo>
                  <a:pt x="366024" y="258819"/>
                  <a:pt x="319935" y="323861"/>
                  <a:pt x="254249" y="351644"/>
                </a:cubicBezTo>
                <a:lnTo>
                  <a:pt x="240167" y="354487"/>
                </a:lnTo>
                <a:lnTo>
                  <a:pt x="240167" y="417552"/>
                </a:lnTo>
                <a:lnTo>
                  <a:pt x="240167" y="418317"/>
                </a:lnTo>
                <a:lnTo>
                  <a:pt x="257662" y="418317"/>
                </a:lnTo>
                <a:cubicBezTo>
                  <a:pt x="294387" y="418317"/>
                  <a:pt x="294387" y="418317"/>
                  <a:pt x="294387" y="418317"/>
                </a:cubicBezTo>
                <a:cubicBezTo>
                  <a:pt x="314869" y="418317"/>
                  <a:pt x="330231" y="433590"/>
                  <a:pt x="330231" y="452257"/>
                </a:cubicBezTo>
                <a:cubicBezTo>
                  <a:pt x="330231" y="496379"/>
                  <a:pt x="330231" y="496379"/>
                  <a:pt x="330231" y="496379"/>
                </a:cubicBezTo>
                <a:cubicBezTo>
                  <a:pt x="330231" y="515046"/>
                  <a:pt x="314869" y="530319"/>
                  <a:pt x="294387" y="530319"/>
                </a:cubicBezTo>
                <a:cubicBezTo>
                  <a:pt x="272624" y="530319"/>
                  <a:pt x="256302" y="530319"/>
                  <a:pt x="244060" y="530319"/>
                </a:cubicBezTo>
                <a:lnTo>
                  <a:pt x="240167" y="530319"/>
                </a:lnTo>
                <a:lnTo>
                  <a:pt x="240167" y="548792"/>
                </a:lnTo>
                <a:lnTo>
                  <a:pt x="257662" y="548792"/>
                </a:lnTo>
                <a:cubicBezTo>
                  <a:pt x="294387" y="548792"/>
                  <a:pt x="294387" y="548792"/>
                  <a:pt x="294387" y="548792"/>
                </a:cubicBezTo>
                <a:cubicBezTo>
                  <a:pt x="314869" y="548792"/>
                  <a:pt x="330231" y="565853"/>
                  <a:pt x="330231" y="584621"/>
                </a:cubicBezTo>
                <a:cubicBezTo>
                  <a:pt x="330231" y="627274"/>
                  <a:pt x="330231" y="627274"/>
                  <a:pt x="330231" y="627274"/>
                </a:cubicBezTo>
                <a:cubicBezTo>
                  <a:pt x="330231" y="646042"/>
                  <a:pt x="314869" y="663103"/>
                  <a:pt x="294387" y="663103"/>
                </a:cubicBezTo>
                <a:cubicBezTo>
                  <a:pt x="272624" y="663103"/>
                  <a:pt x="256302" y="663103"/>
                  <a:pt x="244060" y="663103"/>
                </a:cubicBezTo>
                <a:lnTo>
                  <a:pt x="240167" y="663103"/>
                </a:lnTo>
                <a:lnTo>
                  <a:pt x="240167" y="676963"/>
                </a:lnTo>
                <a:cubicBezTo>
                  <a:pt x="240167" y="683158"/>
                  <a:pt x="240167" y="683158"/>
                  <a:pt x="240167" y="683158"/>
                </a:cubicBezTo>
                <a:cubicBezTo>
                  <a:pt x="240167" y="713786"/>
                  <a:pt x="214575" y="739310"/>
                  <a:pt x="183865" y="739310"/>
                </a:cubicBezTo>
                <a:cubicBezTo>
                  <a:pt x="151449" y="739310"/>
                  <a:pt x="125857" y="713786"/>
                  <a:pt x="125857" y="683158"/>
                </a:cubicBezTo>
                <a:cubicBezTo>
                  <a:pt x="125857" y="534481"/>
                  <a:pt x="125857" y="441558"/>
                  <a:pt x="125857" y="383481"/>
                </a:cubicBezTo>
                <a:lnTo>
                  <a:pt x="125857" y="354487"/>
                </a:lnTo>
                <a:lnTo>
                  <a:pt x="111775" y="351644"/>
                </a:lnTo>
                <a:cubicBezTo>
                  <a:pt x="46089" y="323861"/>
                  <a:pt x="0" y="258819"/>
                  <a:pt x="0" y="183013"/>
                </a:cubicBezTo>
                <a:cubicBezTo>
                  <a:pt x="0" y="81938"/>
                  <a:pt x="81937" y="0"/>
                  <a:pt x="18301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0" name="MH_Other_27"/>
          <p:cNvSpPr>
            <a:spLocks/>
          </p:cNvSpPr>
          <p:nvPr>
            <p:custDataLst>
              <p:tags r:id="rId24"/>
            </p:custDataLst>
          </p:nvPr>
        </p:nvSpPr>
        <p:spPr bwMode="auto">
          <a:xfrm>
            <a:off x="7067553" y="4854577"/>
            <a:ext cx="665163" cy="438151"/>
          </a:xfrm>
          <a:custGeom>
            <a:avLst/>
            <a:gdLst>
              <a:gd name="T0" fmla="*/ 2147483646 w 391"/>
              <a:gd name="T1" fmla="*/ 0 h 257"/>
              <a:gd name="T2" fmla="*/ 2147483646 w 391"/>
              <a:gd name="T3" fmla="*/ 0 h 257"/>
              <a:gd name="T4" fmla="*/ 2147483646 w 391"/>
              <a:gd name="T5" fmla="*/ 2147483646 h 257"/>
              <a:gd name="T6" fmla="*/ 2147483646 w 391"/>
              <a:gd name="T7" fmla="*/ 2147483646 h 257"/>
              <a:gd name="T8" fmla="*/ 2147483646 w 391"/>
              <a:gd name="T9" fmla="*/ 2147483646 h 257"/>
              <a:gd name="T10" fmla="*/ 2147483646 w 391"/>
              <a:gd name="T11" fmla="*/ 2147483646 h 257"/>
              <a:gd name="T12" fmla="*/ 0 w 391"/>
              <a:gd name="T13" fmla="*/ 2147483646 h 257"/>
              <a:gd name="T14" fmla="*/ 0 w 391"/>
              <a:gd name="T15" fmla="*/ 2147483646 h 257"/>
              <a:gd name="T16" fmla="*/ 2147483646 w 391"/>
              <a:gd name="T17" fmla="*/ 0 h 2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91" h="257">
                <a:moveTo>
                  <a:pt x="14" y="0"/>
                </a:moveTo>
                <a:cubicBezTo>
                  <a:pt x="377" y="0"/>
                  <a:pt x="377" y="0"/>
                  <a:pt x="377" y="0"/>
                </a:cubicBezTo>
                <a:cubicBezTo>
                  <a:pt x="384" y="0"/>
                  <a:pt x="391" y="6"/>
                  <a:pt x="391" y="14"/>
                </a:cubicBezTo>
                <a:cubicBezTo>
                  <a:pt x="391" y="243"/>
                  <a:pt x="391" y="243"/>
                  <a:pt x="391" y="243"/>
                </a:cubicBezTo>
                <a:cubicBezTo>
                  <a:pt x="391" y="251"/>
                  <a:pt x="384" y="257"/>
                  <a:pt x="377" y="257"/>
                </a:cubicBezTo>
                <a:cubicBezTo>
                  <a:pt x="14" y="257"/>
                  <a:pt x="14" y="257"/>
                  <a:pt x="14" y="257"/>
                </a:cubicBezTo>
                <a:cubicBezTo>
                  <a:pt x="6" y="257"/>
                  <a:pt x="0" y="251"/>
                  <a:pt x="0" y="243"/>
                </a:cubicBezTo>
                <a:cubicBezTo>
                  <a:pt x="0" y="14"/>
                  <a:pt x="0" y="14"/>
                  <a:pt x="0" y="14"/>
                </a:cubicBezTo>
                <a:cubicBezTo>
                  <a:pt x="0" y="6"/>
                  <a:pt x="6" y="0"/>
                  <a:pt x="1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1" name="MH_Other_28"/>
          <p:cNvSpPr>
            <a:spLocks noChangeArrowheads="1"/>
          </p:cNvSpPr>
          <p:nvPr>
            <p:custDataLst>
              <p:tags r:id="rId25"/>
            </p:custDataLst>
          </p:nvPr>
        </p:nvSpPr>
        <p:spPr bwMode="auto">
          <a:xfrm>
            <a:off x="7104064" y="4900616"/>
            <a:ext cx="593725" cy="320675"/>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32" name="MH_Other_29"/>
          <p:cNvSpPr>
            <a:spLocks noChangeArrowheads="1"/>
          </p:cNvSpPr>
          <p:nvPr>
            <p:custDataLst>
              <p:tags r:id="rId26"/>
            </p:custDataLst>
          </p:nvPr>
        </p:nvSpPr>
        <p:spPr bwMode="auto">
          <a:xfrm>
            <a:off x="7392989" y="4872041"/>
            <a:ext cx="15875" cy="15875"/>
          </a:xfrm>
          <a:prstGeom prst="ellipse">
            <a:avLst/>
          </a:prstGeom>
          <a:solidFill>
            <a:srgbClr val="24575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33" name="MH_Other_30"/>
          <p:cNvSpPr>
            <a:spLocks noChangeArrowheads="1"/>
          </p:cNvSpPr>
          <p:nvPr>
            <p:custDataLst>
              <p:tags r:id="rId27"/>
            </p:custDataLst>
          </p:nvPr>
        </p:nvSpPr>
        <p:spPr bwMode="auto">
          <a:xfrm>
            <a:off x="7386642" y="5240342"/>
            <a:ext cx="28575" cy="28575"/>
          </a:xfrm>
          <a:prstGeom prst="rect">
            <a:avLst/>
          </a:prstGeom>
          <a:solidFill>
            <a:schemeClr val="accent1">
              <a:lumMod val="50000"/>
            </a:schemeClr>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34" name="MH_Other_31"/>
          <p:cNvSpPr>
            <a:spLocks/>
          </p:cNvSpPr>
          <p:nvPr>
            <p:custDataLst>
              <p:tags r:id="rId28"/>
            </p:custDataLst>
          </p:nvPr>
        </p:nvSpPr>
        <p:spPr bwMode="auto">
          <a:xfrm>
            <a:off x="6953253" y="5292728"/>
            <a:ext cx="893763" cy="74613"/>
          </a:xfrm>
          <a:custGeom>
            <a:avLst/>
            <a:gdLst>
              <a:gd name="T0" fmla="*/ 99 w 774"/>
              <a:gd name="T1" fmla="*/ 0 h 65"/>
              <a:gd name="T2" fmla="*/ 675 w 774"/>
              <a:gd name="T3" fmla="*/ 0 h 65"/>
              <a:gd name="T4" fmla="*/ 774 w 774"/>
              <a:gd name="T5" fmla="*/ 65 h 65"/>
              <a:gd name="T6" fmla="*/ 0 w 774"/>
              <a:gd name="T7" fmla="*/ 65 h 65"/>
              <a:gd name="T8" fmla="*/ 99 w 774"/>
              <a:gd name="T9" fmla="*/ 0 h 65"/>
            </a:gdLst>
            <a:ahLst/>
            <a:cxnLst>
              <a:cxn ang="0">
                <a:pos x="T0" y="T1"/>
              </a:cxn>
              <a:cxn ang="0">
                <a:pos x="T2" y="T3"/>
              </a:cxn>
              <a:cxn ang="0">
                <a:pos x="T4" y="T5"/>
              </a:cxn>
              <a:cxn ang="0">
                <a:pos x="T6" y="T7"/>
              </a:cxn>
              <a:cxn ang="0">
                <a:pos x="T8" y="T9"/>
              </a:cxn>
            </a:cxnLst>
            <a:rect l="0" t="0" r="r" b="b"/>
            <a:pathLst>
              <a:path w="774" h="65">
                <a:moveTo>
                  <a:pt x="99" y="0"/>
                </a:moveTo>
                <a:lnTo>
                  <a:pt x="675" y="0"/>
                </a:lnTo>
                <a:lnTo>
                  <a:pt x="774" y="65"/>
                </a:lnTo>
                <a:lnTo>
                  <a:pt x="0" y="65"/>
                </a:lnTo>
                <a:lnTo>
                  <a:pt x="99" y="0"/>
                </a:lnTo>
                <a:close/>
              </a:path>
            </a:pathLst>
          </a:custGeom>
          <a:solidFill>
            <a:schemeClr val="accent1">
              <a:lumMod val="50000"/>
            </a:schemeClr>
          </a:solidFill>
          <a:ln>
            <a:noFill/>
          </a:ln>
          <a:extLst/>
        </p:spPr>
        <p:txBody>
          <a:bodyPr/>
          <a:lstStyle/>
          <a:p>
            <a:pPr>
              <a:lnSpc>
                <a:spcPts val="1500"/>
              </a:lnSpc>
              <a:defRPr/>
            </a:pPr>
            <a:endParaRPr lang="zh-CN" altLang="en-US" sz="1200">
              <a:solidFill>
                <a:prstClr val="black"/>
              </a:solidFill>
              <a:ea typeface="微软雅黑" panose="020B0503020204020204" pitchFamily="34" charset="-122"/>
            </a:endParaRPr>
          </a:p>
        </p:txBody>
      </p:sp>
      <p:sp>
        <p:nvSpPr>
          <p:cNvPr id="35" name="MH_Other_32"/>
          <p:cNvSpPr>
            <a:spLocks/>
          </p:cNvSpPr>
          <p:nvPr>
            <p:custDataLst>
              <p:tags r:id="rId29"/>
            </p:custDataLst>
          </p:nvPr>
        </p:nvSpPr>
        <p:spPr bwMode="auto">
          <a:xfrm>
            <a:off x="6953253" y="5367339"/>
            <a:ext cx="893763" cy="42863"/>
          </a:xfrm>
          <a:custGeom>
            <a:avLst/>
            <a:gdLst>
              <a:gd name="T0" fmla="*/ 0 w 525"/>
              <a:gd name="T1" fmla="*/ 0 h 25"/>
              <a:gd name="T2" fmla="*/ 2147483646 w 525"/>
              <a:gd name="T3" fmla="*/ 0 h 25"/>
              <a:gd name="T4" fmla="*/ 2147483646 w 525"/>
              <a:gd name="T5" fmla="*/ 2147483646 h 25"/>
              <a:gd name="T6" fmla="*/ 2147483646 w 525"/>
              <a:gd name="T7" fmla="*/ 2147483646 h 25"/>
              <a:gd name="T8" fmla="*/ 2147483646 w 525"/>
              <a:gd name="T9" fmla="*/ 2147483646 h 25"/>
              <a:gd name="T10" fmla="*/ 0 w 525"/>
              <a:gd name="T11" fmla="*/ 2147483646 h 25"/>
              <a:gd name="T12" fmla="*/ 0 w 525"/>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25" h="25">
                <a:moveTo>
                  <a:pt x="0" y="0"/>
                </a:moveTo>
                <a:cubicBezTo>
                  <a:pt x="525" y="0"/>
                  <a:pt x="525" y="0"/>
                  <a:pt x="525" y="0"/>
                </a:cubicBezTo>
                <a:cubicBezTo>
                  <a:pt x="525" y="15"/>
                  <a:pt x="525" y="15"/>
                  <a:pt x="525" y="15"/>
                </a:cubicBezTo>
                <a:cubicBezTo>
                  <a:pt x="525" y="21"/>
                  <a:pt x="521" y="25"/>
                  <a:pt x="516" y="25"/>
                </a:cubicBezTo>
                <a:cubicBezTo>
                  <a:pt x="9" y="25"/>
                  <a:pt x="9" y="25"/>
                  <a:pt x="9" y="25"/>
                </a:cubicBezTo>
                <a:cubicBezTo>
                  <a:pt x="4" y="25"/>
                  <a:pt x="0" y="21"/>
                  <a:pt x="0" y="15"/>
                </a:cubicBezTo>
                <a:lnTo>
                  <a:pt x="0" y="0"/>
                </a:lnTo>
                <a:close/>
              </a:path>
            </a:pathLst>
          </a:custGeom>
          <a:solidFill>
            <a:srgbClr val="42424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6" name="MH_Other_33"/>
          <p:cNvSpPr>
            <a:spLocks noChangeArrowheads="1"/>
          </p:cNvSpPr>
          <p:nvPr>
            <p:custDataLst>
              <p:tags r:id="rId30"/>
            </p:custDataLst>
          </p:nvPr>
        </p:nvSpPr>
        <p:spPr bwMode="auto">
          <a:xfrm>
            <a:off x="7308853" y="5389563"/>
            <a:ext cx="182563" cy="12700"/>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37" name="MH_Other_34"/>
          <p:cNvSpPr>
            <a:spLocks noChangeArrowheads="1"/>
          </p:cNvSpPr>
          <p:nvPr>
            <p:custDataLst>
              <p:tags r:id="rId31"/>
            </p:custDataLst>
          </p:nvPr>
        </p:nvSpPr>
        <p:spPr bwMode="auto">
          <a:xfrm>
            <a:off x="6953253" y="5367342"/>
            <a:ext cx="893763" cy="14287"/>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38" name="MH_Other_35"/>
          <p:cNvSpPr>
            <a:spLocks noEditPoints="1"/>
          </p:cNvSpPr>
          <p:nvPr>
            <p:custDataLst>
              <p:tags r:id="rId32"/>
            </p:custDataLst>
          </p:nvPr>
        </p:nvSpPr>
        <p:spPr bwMode="auto">
          <a:xfrm>
            <a:off x="7162801" y="5006976"/>
            <a:ext cx="185739" cy="185739"/>
          </a:xfrm>
          <a:custGeom>
            <a:avLst/>
            <a:gdLst>
              <a:gd name="T0" fmla="*/ 2147483646 w 109"/>
              <a:gd name="T1" fmla="*/ 2147483646 h 109"/>
              <a:gd name="T2" fmla="*/ 2147483646 w 109"/>
              <a:gd name="T3" fmla="*/ 2147483646 h 109"/>
              <a:gd name="T4" fmla="*/ 2147483646 w 109"/>
              <a:gd name="T5" fmla="*/ 2147483646 h 109"/>
              <a:gd name="T6" fmla="*/ 2147483646 w 109"/>
              <a:gd name="T7" fmla="*/ 2147483646 h 109"/>
              <a:gd name="T8" fmla="*/ 2147483646 w 109"/>
              <a:gd name="T9" fmla="*/ 2147483646 h 109"/>
              <a:gd name="T10" fmla="*/ 2147483646 w 109"/>
              <a:gd name="T11" fmla="*/ 2147483646 h 109"/>
              <a:gd name="T12" fmla="*/ 2147483646 w 109"/>
              <a:gd name="T13" fmla="*/ 2147483646 h 109"/>
              <a:gd name="T14" fmla="*/ 2147483646 w 109"/>
              <a:gd name="T15" fmla="*/ 2147483646 h 109"/>
              <a:gd name="T16" fmla="*/ 2147483646 w 109"/>
              <a:gd name="T17" fmla="*/ 2147483646 h 109"/>
              <a:gd name="T18" fmla="*/ 2147483646 w 109"/>
              <a:gd name="T19" fmla="*/ 2147483646 h 109"/>
              <a:gd name="T20" fmla="*/ 2147483646 w 109"/>
              <a:gd name="T21" fmla="*/ 2147483646 h 109"/>
              <a:gd name="T22" fmla="*/ 2147483646 w 109"/>
              <a:gd name="T23" fmla="*/ 2147483646 h 109"/>
              <a:gd name="T24" fmla="*/ 2147483646 w 109"/>
              <a:gd name="T25" fmla="*/ 2147483646 h 109"/>
              <a:gd name="T26" fmla="*/ 2147483646 w 109"/>
              <a:gd name="T27" fmla="*/ 2147483646 h 109"/>
              <a:gd name="T28" fmla="*/ 2147483646 w 109"/>
              <a:gd name="T29" fmla="*/ 2147483646 h 109"/>
              <a:gd name="T30" fmla="*/ 2147483646 w 109"/>
              <a:gd name="T31" fmla="*/ 2147483646 h 109"/>
              <a:gd name="T32" fmla="*/ 2147483646 w 109"/>
              <a:gd name="T33" fmla="*/ 0 h 109"/>
              <a:gd name="T34" fmla="*/ 2147483646 w 109"/>
              <a:gd name="T35" fmla="*/ 0 h 109"/>
              <a:gd name="T36" fmla="*/ 2147483646 w 109"/>
              <a:gd name="T37" fmla="*/ 2147483646 h 109"/>
              <a:gd name="T38" fmla="*/ 2147483646 w 109"/>
              <a:gd name="T39" fmla="*/ 2147483646 h 109"/>
              <a:gd name="T40" fmla="*/ 2147483646 w 109"/>
              <a:gd name="T41" fmla="*/ 2147483646 h 109"/>
              <a:gd name="T42" fmla="*/ 2147483646 w 109"/>
              <a:gd name="T43" fmla="*/ 2147483646 h 109"/>
              <a:gd name="T44" fmla="*/ 2147483646 w 109"/>
              <a:gd name="T45" fmla="*/ 2147483646 h 109"/>
              <a:gd name="T46" fmla="*/ 2147483646 w 109"/>
              <a:gd name="T47" fmla="*/ 2147483646 h 109"/>
              <a:gd name="T48" fmla="*/ 2147483646 w 109"/>
              <a:gd name="T49" fmla="*/ 2147483646 h 109"/>
              <a:gd name="T50" fmla="*/ 2147483646 w 109"/>
              <a:gd name="T51" fmla="*/ 2147483646 h 109"/>
              <a:gd name="T52" fmla="*/ 2147483646 w 109"/>
              <a:gd name="T53" fmla="*/ 2147483646 h 109"/>
              <a:gd name="T54" fmla="*/ 2147483646 w 109"/>
              <a:gd name="T55" fmla="*/ 2147483646 h 109"/>
              <a:gd name="T56" fmla="*/ 2147483646 w 109"/>
              <a:gd name="T57" fmla="*/ 2147483646 h 109"/>
              <a:gd name="T58" fmla="*/ 2147483646 w 109"/>
              <a:gd name="T59" fmla="*/ 2147483646 h 109"/>
              <a:gd name="T60" fmla="*/ 2147483646 w 109"/>
              <a:gd name="T61" fmla="*/ 2147483646 h 109"/>
              <a:gd name="T62" fmla="*/ 2147483646 w 109"/>
              <a:gd name="T63" fmla="*/ 2147483646 h 109"/>
              <a:gd name="T64" fmla="*/ 2147483646 w 109"/>
              <a:gd name="T65" fmla="*/ 2147483646 h 109"/>
              <a:gd name="T66" fmla="*/ 2147483646 w 109"/>
              <a:gd name="T67" fmla="*/ 2147483646 h 109"/>
              <a:gd name="T68" fmla="*/ 2147483646 w 109"/>
              <a:gd name="T69" fmla="*/ 2147483646 h 109"/>
              <a:gd name="T70" fmla="*/ 2147483646 w 109"/>
              <a:gd name="T71" fmla="*/ 0 h 109"/>
              <a:gd name="T72" fmla="*/ 2147483646 w 109"/>
              <a:gd name="T73" fmla="*/ 0 h 109"/>
              <a:gd name="T74" fmla="*/ 2147483646 w 109"/>
              <a:gd name="T75" fmla="*/ 2147483646 h 109"/>
              <a:gd name="T76" fmla="*/ 2147483646 w 109"/>
              <a:gd name="T77" fmla="*/ 2147483646 h 109"/>
              <a:gd name="T78" fmla="*/ 2147483646 w 109"/>
              <a:gd name="T79" fmla="*/ 2147483646 h 109"/>
              <a:gd name="T80" fmla="*/ 2147483646 w 109"/>
              <a:gd name="T81" fmla="*/ 2147483646 h 109"/>
              <a:gd name="T82" fmla="*/ 2147483646 w 109"/>
              <a:gd name="T83" fmla="*/ 2147483646 h 109"/>
              <a:gd name="T84" fmla="*/ 2147483646 w 109"/>
              <a:gd name="T85" fmla="*/ 2147483646 h 109"/>
              <a:gd name="T86" fmla="*/ 0 w 109"/>
              <a:gd name="T87" fmla="*/ 2147483646 h 109"/>
              <a:gd name="T88" fmla="*/ 0 w 109"/>
              <a:gd name="T89" fmla="*/ 2147483646 h 109"/>
              <a:gd name="T90" fmla="*/ 2147483646 w 109"/>
              <a:gd name="T91" fmla="*/ 2147483646 h 109"/>
              <a:gd name="T92" fmla="*/ 2147483646 w 109"/>
              <a:gd name="T93" fmla="*/ 2147483646 h 10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9" h="109">
                <a:moveTo>
                  <a:pt x="54" y="109"/>
                </a:moveTo>
                <a:cubicBezTo>
                  <a:pt x="63" y="109"/>
                  <a:pt x="63" y="109"/>
                  <a:pt x="63" y="109"/>
                </a:cubicBezTo>
                <a:cubicBezTo>
                  <a:pt x="63" y="101"/>
                  <a:pt x="63" y="101"/>
                  <a:pt x="63" y="101"/>
                </a:cubicBezTo>
                <a:cubicBezTo>
                  <a:pt x="70" y="100"/>
                  <a:pt x="76" y="97"/>
                  <a:pt x="81" y="94"/>
                </a:cubicBezTo>
                <a:cubicBezTo>
                  <a:pt x="87" y="99"/>
                  <a:pt x="87" y="99"/>
                  <a:pt x="87" y="99"/>
                </a:cubicBezTo>
                <a:cubicBezTo>
                  <a:pt x="99" y="87"/>
                  <a:pt x="99" y="87"/>
                  <a:pt x="99" y="87"/>
                </a:cubicBezTo>
                <a:cubicBezTo>
                  <a:pt x="93" y="81"/>
                  <a:pt x="93" y="81"/>
                  <a:pt x="93" y="81"/>
                </a:cubicBezTo>
                <a:cubicBezTo>
                  <a:pt x="97" y="76"/>
                  <a:pt x="100" y="70"/>
                  <a:pt x="101" y="63"/>
                </a:cubicBezTo>
                <a:cubicBezTo>
                  <a:pt x="109" y="63"/>
                  <a:pt x="109" y="63"/>
                  <a:pt x="109" y="63"/>
                </a:cubicBezTo>
                <a:cubicBezTo>
                  <a:pt x="109" y="46"/>
                  <a:pt x="109" y="46"/>
                  <a:pt x="109" y="46"/>
                </a:cubicBezTo>
                <a:cubicBezTo>
                  <a:pt x="101" y="46"/>
                  <a:pt x="101" y="46"/>
                  <a:pt x="101" y="46"/>
                </a:cubicBezTo>
                <a:cubicBezTo>
                  <a:pt x="100" y="39"/>
                  <a:pt x="97" y="33"/>
                  <a:pt x="93" y="28"/>
                </a:cubicBezTo>
                <a:cubicBezTo>
                  <a:pt x="99" y="22"/>
                  <a:pt x="99" y="22"/>
                  <a:pt x="99" y="22"/>
                </a:cubicBezTo>
                <a:cubicBezTo>
                  <a:pt x="87" y="10"/>
                  <a:pt x="87" y="10"/>
                  <a:pt x="87" y="10"/>
                </a:cubicBezTo>
                <a:cubicBezTo>
                  <a:pt x="81" y="16"/>
                  <a:pt x="81" y="16"/>
                  <a:pt x="81" y="16"/>
                </a:cubicBezTo>
                <a:cubicBezTo>
                  <a:pt x="76" y="12"/>
                  <a:pt x="70" y="10"/>
                  <a:pt x="63" y="8"/>
                </a:cubicBezTo>
                <a:cubicBezTo>
                  <a:pt x="63" y="0"/>
                  <a:pt x="63" y="0"/>
                  <a:pt x="63" y="0"/>
                </a:cubicBezTo>
                <a:cubicBezTo>
                  <a:pt x="54" y="0"/>
                  <a:pt x="54" y="0"/>
                  <a:pt x="54" y="0"/>
                </a:cubicBezTo>
                <a:cubicBezTo>
                  <a:pt x="54" y="20"/>
                  <a:pt x="54" y="20"/>
                  <a:pt x="54" y="20"/>
                </a:cubicBezTo>
                <a:cubicBezTo>
                  <a:pt x="74" y="20"/>
                  <a:pt x="89" y="35"/>
                  <a:pt x="89" y="55"/>
                </a:cubicBezTo>
                <a:cubicBezTo>
                  <a:pt x="89" y="74"/>
                  <a:pt x="74" y="90"/>
                  <a:pt x="54" y="90"/>
                </a:cubicBezTo>
                <a:lnTo>
                  <a:pt x="54" y="109"/>
                </a:lnTo>
                <a:close/>
                <a:moveTo>
                  <a:pt x="16" y="81"/>
                </a:moveTo>
                <a:cubicBezTo>
                  <a:pt x="10" y="87"/>
                  <a:pt x="10" y="87"/>
                  <a:pt x="10" y="87"/>
                </a:cubicBezTo>
                <a:cubicBezTo>
                  <a:pt x="22" y="99"/>
                  <a:pt x="22" y="99"/>
                  <a:pt x="22" y="99"/>
                </a:cubicBezTo>
                <a:cubicBezTo>
                  <a:pt x="28" y="94"/>
                  <a:pt x="28" y="94"/>
                  <a:pt x="28" y="94"/>
                </a:cubicBezTo>
                <a:cubicBezTo>
                  <a:pt x="33" y="97"/>
                  <a:pt x="39" y="100"/>
                  <a:pt x="46" y="101"/>
                </a:cubicBezTo>
                <a:cubicBezTo>
                  <a:pt x="46" y="109"/>
                  <a:pt x="46" y="109"/>
                  <a:pt x="46" y="109"/>
                </a:cubicBezTo>
                <a:cubicBezTo>
                  <a:pt x="54" y="109"/>
                  <a:pt x="54" y="109"/>
                  <a:pt x="54" y="109"/>
                </a:cubicBezTo>
                <a:cubicBezTo>
                  <a:pt x="54" y="90"/>
                  <a:pt x="54" y="90"/>
                  <a:pt x="54" y="90"/>
                </a:cubicBezTo>
                <a:cubicBezTo>
                  <a:pt x="54" y="90"/>
                  <a:pt x="54" y="90"/>
                  <a:pt x="54" y="90"/>
                </a:cubicBezTo>
                <a:cubicBezTo>
                  <a:pt x="35" y="90"/>
                  <a:pt x="20" y="74"/>
                  <a:pt x="20" y="55"/>
                </a:cubicBezTo>
                <a:cubicBezTo>
                  <a:pt x="20" y="35"/>
                  <a:pt x="35" y="20"/>
                  <a:pt x="54" y="20"/>
                </a:cubicBezTo>
                <a:cubicBezTo>
                  <a:pt x="54" y="20"/>
                  <a:pt x="54" y="20"/>
                  <a:pt x="54" y="20"/>
                </a:cubicBezTo>
                <a:cubicBezTo>
                  <a:pt x="54" y="20"/>
                  <a:pt x="54" y="20"/>
                  <a:pt x="54" y="20"/>
                </a:cubicBezTo>
                <a:cubicBezTo>
                  <a:pt x="54" y="0"/>
                  <a:pt x="54" y="0"/>
                  <a:pt x="54" y="0"/>
                </a:cubicBezTo>
                <a:cubicBezTo>
                  <a:pt x="46" y="0"/>
                  <a:pt x="46" y="0"/>
                  <a:pt x="46" y="0"/>
                </a:cubicBezTo>
                <a:cubicBezTo>
                  <a:pt x="46" y="8"/>
                  <a:pt x="46" y="8"/>
                  <a:pt x="46" y="8"/>
                </a:cubicBezTo>
                <a:cubicBezTo>
                  <a:pt x="39" y="10"/>
                  <a:pt x="33" y="12"/>
                  <a:pt x="28" y="16"/>
                </a:cubicBezTo>
                <a:cubicBezTo>
                  <a:pt x="22" y="10"/>
                  <a:pt x="22" y="10"/>
                  <a:pt x="22" y="10"/>
                </a:cubicBezTo>
                <a:cubicBezTo>
                  <a:pt x="10" y="22"/>
                  <a:pt x="10" y="22"/>
                  <a:pt x="10" y="22"/>
                </a:cubicBezTo>
                <a:cubicBezTo>
                  <a:pt x="16" y="28"/>
                  <a:pt x="16" y="28"/>
                  <a:pt x="16" y="28"/>
                </a:cubicBezTo>
                <a:cubicBezTo>
                  <a:pt x="12" y="33"/>
                  <a:pt x="9" y="39"/>
                  <a:pt x="8" y="46"/>
                </a:cubicBezTo>
                <a:cubicBezTo>
                  <a:pt x="0" y="46"/>
                  <a:pt x="0" y="46"/>
                  <a:pt x="0" y="46"/>
                </a:cubicBezTo>
                <a:cubicBezTo>
                  <a:pt x="0" y="63"/>
                  <a:pt x="0" y="63"/>
                  <a:pt x="0" y="63"/>
                </a:cubicBezTo>
                <a:cubicBezTo>
                  <a:pt x="8" y="63"/>
                  <a:pt x="8" y="63"/>
                  <a:pt x="8" y="63"/>
                </a:cubicBezTo>
                <a:cubicBezTo>
                  <a:pt x="9" y="70"/>
                  <a:pt x="12" y="76"/>
                  <a:pt x="16" y="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39" name="MH_Other_36"/>
          <p:cNvSpPr>
            <a:spLocks/>
          </p:cNvSpPr>
          <p:nvPr>
            <p:custDataLst>
              <p:tags r:id="rId33"/>
            </p:custDataLst>
          </p:nvPr>
        </p:nvSpPr>
        <p:spPr bwMode="auto">
          <a:xfrm>
            <a:off x="7437439" y="4943476"/>
            <a:ext cx="195263" cy="136525"/>
          </a:xfrm>
          <a:custGeom>
            <a:avLst/>
            <a:gdLst>
              <a:gd name="T0" fmla="*/ 2147483646 w 115"/>
              <a:gd name="T1" fmla="*/ 2147483646 h 81"/>
              <a:gd name="T2" fmla="*/ 2147483646 w 115"/>
              <a:gd name="T3" fmla="*/ 2147483646 h 81"/>
              <a:gd name="T4" fmla="*/ 2147483646 w 115"/>
              <a:gd name="T5" fmla="*/ 2147483646 h 81"/>
              <a:gd name="T6" fmla="*/ 2147483646 w 115"/>
              <a:gd name="T7" fmla="*/ 2147483646 h 81"/>
              <a:gd name="T8" fmla="*/ 2147483646 w 115"/>
              <a:gd name="T9" fmla="*/ 2147483646 h 81"/>
              <a:gd name="T10" fmla="*/ 0 w 115"/>
              <a:gd name="T11" fmla="*/ 2147483646 h 81"/>
              <a:gd name="T12" fmla="*/ 0 w 115"/>
              <a:gd name="T13" fmla="*/ 2147483646 h 81"/>
              <a:gd name="T14" fmla="*/ 2147483646 w 115"/>
              <a:gd name="T15" fmla="*/ 2147483646 h 81"/>
              <a:gd name="T16" fmla="*/ 2147483646 w 115"/>
              <a:gd name="T17" fmla="*/ 2147483646 h 81"/>
              <a:gd name="T18" fmla="*/ 2147483646 w 115"/>
              <a:gd name="T19" fmla="*/ 0 h 81"/>
              <a:gd name="T20" fmla="*/ 2147483646 w 115"/>
              <a:gd name="T21" fmla="*/ 2147483646 h 81"/>
              <a:gd name="T22" fmla="*/ 2147483646 w 115"/>
              <a:gd name="T23" fmla="*/ 2147483646 h 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5" h="81">
                <a:moveTo>
                  <a:pt x="92" y="29"/>
                </a:moveTo>
                <a:cubicBezTo>
                  <a:pt x="105" y="32"/>
                  <a:pt x="115" y="43"/>
                  <a:pt x="115" y="55"/>
                </a:cubicBezTo>
                <a:cubicBezTo>
                  <a:pt x="115" y="55"/>
                  <a:pt x="115" y="55"/>
                  <a:pt x="115" y="55"/>
                </a:cubicBezTo>
                <a:cubicBezTo>
                  <a:pt x="115" y="68"/>
                  <a:pt x="105" y="81"/>
                  <a:pt x="91" y="81"/>
                </a:cubicBezTo>
                <a:cubicBezTo>
                  <a:pt x="27" y="81"/>
                  <a:pt x="27" y="81"/>
                  <a:pt x="27" y="81"/>
                </a:cubicBezTo>
                <a:cubicBezTo>
                  <a:pt x="12" y="81"/>
                  <a:pt x="0" y="68"/>
                  <a:pt x="0" y="55"/>
                </a:cubicBezTo>
                <a:cubicBezTo>
                  <a:pt x="0" y="55"/>
                  <a:pt x="0" y="55"/>
                  <a:pt x="0" y="55"/>
                </a:cubicBezTo>
                <a:cubicBezTo>
                  <a:pt x="0" y="43"/>
                  <a:pt x="10" y="32"/>
                  <a:pt x="24" y="29"/>
                </a:cubicBezTo>
                <a:cubicBezTo>
                  <a:pt x="24" y="29"/>
                  <a:pt x="24" y="29"/>
                  <a:pt x="24" y="29"/>
                </a:cubicBezTo>
                <a:cubicBezTo>
                  <a:pt x="24" y="13"/>
                  <a:pt x="39" y="0"/>
                  <a:pt x="58" y="0"/>
                </a:cubicBezTo>
                <a:cubicBezTo>
                  <a:pt x="77" y="0"/>
                  <a:pt x="92" y="13"/>
                  <a:pt x="92" y="29"/>
                </a:cubicBezTo>
                <a:cubicBezTo>
                  <a:pt x="92" y="29"/>
                  <a:pt x="92" y="29"/>
                  <a:pt x="92" y="2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40" name="MH_Other_37"/>
          <p:cNvSpPr>
            <a:spLocks noChangeArrowheads="1"/>
          </p:cNvSpPr>
          <p:nvPr>
            <p:custDataLst>
              <p:tags r:id="rId34"/>
            </p:custDataLst>
          </p:nvPr>
        </p:nvSpPr>
        <p:spPr bwMode="auto">
          <a:xfrm>
            <a:off x="7434265" y="5105404"/>
            <a:ext cx="193675" cy="11113"/>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1" name="MH_Other_38"/>
          <p:cNvSpPr>
            <a:spLocks noChangeArrowheads="1"/>
          </p:cNvSpPr>
          <p:nvPr>
            <p:custDataLst>
              <p:tags r:id="rId35"/>
            </p:custDataLst>
          </p:nvPr>
        </p:nvSpPr>
        <p:spPr bwMode="auto">
          <a:xfrm>
            <a:off x="7434265" y="5126039"/>
            <a:ext cx="193675" cy="11112"/>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2" name="MH_Other_39"/>
          <p:cNvSpPr>
            <a:spLocks noChangeArrowheads="1"/>
          </p:cNvSpPr>
          <p:nvPr>
            <p:custDataLst>
              <p:tags r:id="rId36"/>
            </p:custDataLst>
          </p:nvPr>
        </p:nvSpPr>
        <p:spPr bwMode="auto">
          <a:xfrm>
            <a:off x="7434265" y="5148263"/>
            <a:ext cx="193675" cy="11112"/>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3" name="MH_Other_40"/>
          <p:cNvSpPr>
            <a:spLocks noChangeArrowheads="1"/>
          </p:cNvSpPr>
          <p:nvPr>
            <p:custDataLst>
              <p:tags r:id="rId37"/>
            </p:custDataLst>
          </p:nvPr>
        </p:nvSpPr>
        <p:spPr bwMode="auto">
          <a:xfrm>
            <a:off x="7434265" y="5168904"/>
            <a:ext cx="92075" cy="11113"/>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4" name="MH_Other_41"/>
          <p:cNvSpPr>
            <a:spLocks noChangeArrowheads="1"/>
          </p:cNvSpPr>
          <p:nvPr>
            <p:custDataLst>
              <p:tags r:id="rId38"/>
            </p:custDataLst>
          </p:nvPr>
        </p:nvSpPr>
        <p:spPr bwMode="auto">
          <a:xfrm>
            <a:off x="7175503" y="4938713"/>
            <a:ext cx="169863" cy="1111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5" name="MH_Other_42"/>
          <p:cNvSpPr>
            <a:spLocks noChangeArrowheads="1"/>
          </p:cNvSpPr>
          <p:nvPr>
            <p:custDataLst>
              <p:tags r:id="rId39"/>
            </p:custDataLst>
          </p:nvPr>
        </p:nvSpPr>
        <p:spPr bwMode="auto">
          <a:xfrm>
            <a:off x="7175503" y="4957763"/>
            <a:ext cx="169863" cy="11112"/>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46" name="MH_Other_43"/>
          <p:cNvSpPr>
            <a:spLocks noChangeArrowheads="1"/>
          </p:cNvSpPr>
          <p:nvPr>
            <p:custDataLst>
              <p:tags r:id="rId40"/>
            </p:custDataLst>
          </p:nvPr>
        </p:nvSpPr>
        <p:spPr bwMode="auto">
          <a:xfrm>
            <a:off x="7175502" y="4978403"/>
            <a:ext cx="103188" cy="9525"/>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grpSp>
        <p:nvGrpSpPr>
          <p:cNvPr id="47" name="组合 46"/>
          <p:cNvGrpSpPr/>
          <p:nvPr/>
        </p:nvGrpSpPr>
        <p:grpSpPr>
          <a:xfrm>
            <a:off x="4276728" y="2057400"/>
            <a:ext cx="839787" cy="635000"/>
            <a:chOff x="4276726" y="2057400"/>
            <a:chExt cx="839787" cy="635000"/>
          </a:xfrm>
        </p:grpSpPr>
        <p:sp>
          <p:nvSpPr>
            <p:cNvPr id="48" name="MH_Other_44"/>
            <p:cNvSpPr>
              <a:spLocks/>
            </p:cNvSpPr>
            <p:nvPr>
              <p:custDataLst>
                <p:tags r:id="rId50"/>
              </p:custDataLst>
            </p:nvPr>
          </p:nvSpPr>
          <p:spPr bwMode="auto">
            <a:xfrm>
              <a:off x="4672013" y="2057400"/>
              <a:ext cx="444500" cy="635000"/>
            </a:xfrm>
            <a:custGeom>
              <a:avLst/>
              <a:gdLst>
                <a:gd name="T0" fmla="*/ 2147483646 w 262"/>
                <a:gd name="T1" fmla="*/ 0 h 373"/>
                <a:gd name="T2" fmla="*/ 2147483646 w 262"/>
                <a:gd name="T3" fmla="*/ 0 h 373"/>
                <a:gd name="T4" fmla="*/ 0 w 262"/>
                <a:gd name="T5" fmla="*/ 2147483646 h 373"/>
                <a:gd name="T6" fmla="*/ 0 w 262"/>
                <a:gd name="T7" fmla="*/ 2147483646 h 373"/>
                <a:gd name="T8" fmla="*/ 2147483646 w 262"/>
                <a:gd name="T9" fmla="*/ 2147483646 h 373"/>
                <a:gd name="T10" fmla="*/ 2147483646 w 262"/>
                <a:gd name="T11" fmla="*/ 2147483646 h 373"/>
                <a:gd name="T12" fmla="*/ 2147483646 w 262"/>
                <a:gd name="T13" fmla="*/ 2147483646 h 373"/>
                <a:gd name="T14" fmla="*/ 2147483646 w 262"/>
                <a:gd name="T15" fmla="*/ 2147483646 h 373"/>
                <a:gd name="T16" fmla="*/ 2147483646 w 262"/>
                <a:gd name="T17" fmla="*/ 0 h 3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2" h="373">
                  <a:moveTo>
                    <a:pt x="208" y="0"/>
                  </a:moveTo>
                  <a:cubicBezTo>
                    <a:pt x="54" y="0"/>
                    <a:pt x="54" y="0"/>
                    <a:pt x="54" y="0"/>
                  </a:cubicBezTo>
                  <a:cubicBezTo>
                    <a:pt x="24" y="0"/>
                    <a:pt x="0" y="24"/>
                    <a:pt x="0" y="54"/>
                  </a:cubicBezTo>
                  <a:cubicBezTo>
                    <a:pt x="0" y="319"/>
                    <a:pt x="0" y="319"/>
                    <a:pt x="0" y="319"/>
                  </a:cubicBezTo>
                  <a:cubicBezTo>
                    <a:pt x="0" y="349"/>
                    <a:pt x="24" y="373"/>
                    <a:pt x="54" y="373"/>
                  </a:cubicBezTo>
                  <a:cubicBezTo>
                    <a:pt x="208" y="373"/>
                    <a:pt x="208" y="373"/>
                    <a:pt x="208" y="373"/>
                  </a:cubicBezTo>
                  <a:cubicBezTo>
                    <a:pt x="238" y="373"/>
                    <a:pt x="262" y="349"/>
                    <a:pt x="262" y="319"/>
                  </a:cubicBezTo>
                  <a:cubicBezTo>
                    <a:pt x="262" y="54"/>
                    <a:pt x="262" y="54"/>
                    <a:pt x="262" y="54"/>
                  </a:cubicBezTo>
                  <a:cubicBezTo>
                    <a:pt x="262" y="24"/>
                    <a:pt x="238" y="0"/>
                    <a:pt x="20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49" name="MH_Other_45"/>
            <p:cNvSpPr>
              <a:spLocks/>
            </p:cNvSpPr>
            <p:nvPr>
              <p:custDataLst>
                <p:tags r:id="rId51"/>
              </p:custDataLst>
            </p:nvPr>
          </p:nvSpPr>
          <p:spPr bwMode="auto">
            <a:xfrm>
              <a:off x="4710114" y="2109789"/>
              <a:ext cx="369887" cy="509587"/>
            </a:xfrm>
            <a:custGeom>
              <a:avLst/>
              <a:gdLst>
                <a:gd name="T0" fmla="*/ 2147483646 w 218"/>
                <a:gd name="T1" fmla="*/ 0 h 299"/>
                <a:gd name="T2" fmla="*/ 2147483646 w 218"/>
                <a:gd name="T3" fmla="*/ 0 h 299"/>
                <a:gd name="T4" fmla="*/ 0 w 218"/>
                <a:gd name="T5" fmla="*/ 2147483646 h 299"/>
                <a:gd name="T6" fmla="*/ 0 w 218"/>
                <a:gd name="T7" fmla="*/ 2147483646 h 299"/>
                <a:gd name="T8" fmla="*/ 2147483646 w 218"/>
                <a:gd name="T9" fmla="*/ 2147483646 h 299"/>
                <a:gd name="T10" fmla="*/ 2147483646 w 218"/>
                <a:gd name="T11" fmla="*/ 2147483646 h 299"/>
                <a:gd name="T12" fmla="*/ 2147483646 w 218"/>
                <a:gd name="T13" fmla="*/ 2147483646 h 299"/>
                <a:gd name="T14" fmla="*/ 2147483646 w 218"/>
                <a:gd name="T15" fmla="*/ 2147483646 h 299"/>
                <a:gd name="T16" fmla="*/ 2147483646 w 218"/>
                <a:gd name="T17" fmla="*/ 0 h 2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8" h="299">
                  <a:moveTo>
                    <a:pt x="217" y="0"/>
                  </a:moveTo>
                  <a:cubicBezTo>
                    <a:pt x="1" y="0"/>
                    <a:pt x="1" y="0"/>
                    <a:pt x="1" y="0"/>
                  </a:cubicBezTo>
                  <a:cubicBezTo>
                    <a:pt x="1" y="0"/>
                    <a:pt x="0" y="1"/>
                    <a:pt x="0" y="1"/>
                  </a:cubicBezTo>
                  <a:cubicBezTo>
                    <a:pt x="0" y="299"/>
                    <a:pt x="0" y="299"/>
                    <a:pt x="0" y="299"/>
                  </a:cubicBezTo>
                  <a:cubicBezTo>
                    <a:pt x="0" y="299"/>
                    <a:pt x="1" y="299"/>
                    <a:pt x="1" y="299"/>
                  </a:cubicBezTo>
                  <a:cubicBezTo>
                    <a:pt x="217" y="299"/>
                    <a:pt x="217" y="299"/>
                    <a:pt x="217" y="299"/>
                  </a:cubicBezTo>
                  <a:cubicBezTo>
                    <a:pt x="217" y="299"/>
                    <a:pt x="218" y="299"/>
                    <a:pt x="218" y="299"/>
                  </a:cubicBezTo>
                  <a:cubicBezTo>
                    <a:pt x="218" y="1"/>
                    <a:pt x="218" y="1"/>
                    <a:pt x="218" y="1"/>
                  </a:cubicBezTo>
                  <a:cubicBezTo>
                    <a:pt x="218" y="1"/>
                    <a:pt x="217" y="0"/>
                    <a:pt x="217" y="0"/>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50" name="MH_Other_46"/>
            <p:cNvSpPr>
              <a:spLocks/>
            </p:cNvSpPr>
            <p:nvPr>
              <p:custDataLst>
                <p:tags r:id="rId52"/>
              </p:custDataLst>
            </p:nvPr>
          </p:nvSpPr>
          <p:spPr bwMode="auto">
            <a:xfrm>
              <a:off x="4840288" y="2078038"/>
              <a:ext cx="106362" cy="12700"/>
            </a:xfrm>
            <a:custGeom>
              <a:avLst/>
              <a:gdLst>
                <a:gd name="T0" fmla="*/ 2147483646 w 63"/>
                <a:gd name="T1" fmla="*/ 0 h 8"/>
                <a:gd name="T2" fmla="*/ 2147483646 w 63"/>
                <a:gd name="T3" fmla="*/ 0 h 8"/>
                <a:gd name="T4" fmla="*/ 0 w 63"/>
                <a:gd name="T5" fmla="*/ 2147483646 h 8"/>
                <a:gd name="T6" fmla="*/ 0 w 63"/>
                <a:gd name="T7" fmla="*/ 2147483646 h 8"/>
                <a:gd name="T8" fmla="*/ 2147483646 w 63"/>
                <a:gd name="T9" fmla="*/ 2147483646 h 8"/>
                <a:gd name="T10" fmla="*/ 2147483646 w 63"/>
                <a:gd name="T11" fmla="*/ 2147483646 h 8"/>
                <a:gd name="T12" fmla="*/ 2147483646 w 63"/>
                <a:gd name="T13" fmla="*/ 2147483646 h 8"/>
                <a:gd name="T14" fmla="*/ 2147483646 w 63"/>
                <a:gd name="T15" fmla="*/ 2147483646 h 8"/>
                <a:gd name="T16" fmla="*/ 2147483646 w 63"/>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3" h="8">
                  <a:moveTo>
                    <a:pt x="60" y="0"/>
                  </a:moveTo>
                  <a:cubicBezTo>
                    <a:pt x="4" y="0"/>
                    <a:pt x="4" y="0"/>
                    <a:pt x="4" y="0"/>
                  </a:cubicBezTo>
                  <a:cubicBezTo>
                    <a:pt x="2" y="0"/>
                    <a:pt x="0" y="2"/>
                    <a:pt x="0" y="4"/>
                  </a:cubicBezTo>
                  <a:cubicBezTo>
                    <a:pt x="0" y="4"/>
                    <a:pt x="0" y="4"/>
                    <a:pt x="0" y="4"/>
                  </a:cubicBezTo>
                  <a:cubicBezTo>
                    <a:pt x="0" y="6"/>
                    <a:pt x="2" y="8"/>
                    <a:pt x="4" y="8"/>
                  </a:cubicBezTo>
                  <a:cubicBezTo>
                    <a:pt x="60" y="8"/>
                    <a:pt x="60" y="8"/>
                    <a:pt x="60" y="8"/>
                  </a:cubicBezTo>
                  <a:cubicBezTo>
                    <a:pt x="62" y="8"/>
                    <a:pt x="63" y="6"/>
                    <a:pt x="63" y="4"/>
                  </a:cubicBezTo>
                  <a:cubicBezTo>
                    <a:pt x="63" y="4"/>
                    <a:pt x="63" y="4"/>
                    <a:pt x="63" y="4"/>
                  </a:cubicBezTo>
                  <a:cubicBezTo>
                    <a:pt x="63" y="2"/>
                    <a:pt x="62" y="0"/>
                    <a:pt x="60" y="0"/>
                  </a:cubicBez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51" name="MH_Other_47"/>
            <p:cNvSpPr>
              <a:spLocks noChangeArrowheads="1"/>
            </p:cNvSpPr>
            <p:nvPr>
              <p:custDataLst>
                <p:tags r:id="rId53"/>
              </p:custDataLst>
            </p:nvPr>
          </p:nvSpPr>
          <p:spPr bwMode="auto">
            <a:xfrm>
              <a:off x="4878388" y="2646364"/>
              <a:ext cx="31750" cy="33337"/>
            </a:xfrm>
            <a:prstGeom prst="ellipse">
              <a:avLst/>
            </a:pr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prstClr val="black"/>
                </a:solidFill>
                <a:ea typeface="微软雅黑" panose="020B0503020204020204" pitchFamily="34" charset="-122"/>
              </a:endParaRPr>
            </a:p>
          </p:txBody>
        </p:sp>
        <p:sp>
          <p:nvSpPr>
            <p:cNvPr id="52" name="MH_Other_48"/>
            <p:cNvSpPr>
              <a:spLocks/>
            </p:cNvSpPr>
            <p:nvPr>
              <p:custDataLst>
                <p:tags r:id="rId54"/>
              </p:custDataLst>
            </p:nvPr>
          </p:nvSpPr>
          <p:spPr bwMode="auto">
            <a:xfrm>
              <a:off x="4276726" y="2152651"/>
              <a:ext cx="504825" cy="373063"/>
            </a:xfrm>
            <a:custGeom>
              <a:avLst/>
              <a:gdLst>
                <a:gd name="T0" fmla="*/ 2147483646 w 297"/>
                <a:gd name="T1" fmla="*/ 0 h 219"/>
                <a:gd name="T2" fmla="*/ 2147483646 w 297"/>
                <a:gd name="T3" fmla="*/ 2147483646 h 219"/>
                <a:gd name="T4" fmla="*/ 2147483646 w 297"/>
                <a:gd name="T5" fmla="*/ 2147483646 h 219"/>
                <a:gd name="T6" fmla="*/ 2147483646 w 297"/>
                <a:gd name="T7" fmla="*/ 2147483646 h 219"/>
                <a:gd name="T8" fmla="*/ 2147483646 w 297"/>
                <a:gd name="T9" fmla="*/ 2147483646 h 219"/>
                <a:gd name="T10" fmla="*/ 2147483646 w 297"/>
                <a:gd name="T11" fmla="*/ 2147483646 h 219"/>
                <a:gd name="T12" fmla="*/ 2147483646 w 297"/>
                <a:gd name="T13" fmla="*/ 2147483646 h 219"/>
                <a:gd name="T14" fmla="*/ 0 w 297"/>
                <a:gd name="T15" fmla="*/ 2147483646 h 219"/>
                <a:gd name="T16" fmla="*/ 2147483646 w 297"/>
                <a:gd name="T17" fmla="*/ 0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7" h="219">
                  <a:moveTo>
                    <a:pt x="149" y="0"/>
                  </a:moveTo>
                  <a:cubicBezTo>
                    <a:pt x="231" y="0"/>
                    <a:pt x="297" y="46"/>
                    <a:pt x="297" y="102"/>
                  </a:cubicBezTo>
                  <a:cubicBezTo>
                    <a:pt x="297" y="135"/>
                    <a:pt x="275" y="164"/>
                    <a:pt x="241" y="183"/>
                  </a:cubicBezTo>
                  <a:cubicBezTo>
                    <a:pt x="249" y="198"/>
                    <a:pt x="265" y="211"/>
                    <a:pt x="285" y="219"/>
                  </a:cubicBezTo>
                  <a:cubicBezTo>
                    <a:pt x="285" y="219"/>
                    <a:pt x="284" y="219"/>
                    <a:pt x="284" y="219"/>
                  </a:cubicBezTo>
                  <a:cubicBezTo>
                    <a:pt x="255" y="219"/>
                    <a:pt x="230" y="209"/>
                    <a:pt x="213" y="195"/>
                  </a:cubicBezTo>
                  <a:cubicBezTo>
                    <a:pt x="194" y="201"/>
                    <a:pt x="172" y="205"/>
                    <a:pt x="149" y="205"/>
                  </a:cubicBezTo>
                  <a:cubicBezTo>
                    <a:pt x="66" y="205"/>
                    <a:pt x="0" y="159"/>
                    <a:pt x="0" y="102"/>
                  </a:cubicBezTo>
                  <a:cubicBezTo>
                    <a:pt x="0" y="46"/>
                    <a:pt x="66" y="0"/>
                    <a:pt x="14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53" name="MH_Other_49"/>
            <p:cNvSpPr>
              <a:spLocks noEditPoints="1"/>
            </p:cNvSpPr>
            <p:nvPr>
              <p:custDataLst>
                <p:tags r:id="rId55"/>
              </p:custDataLst>
            </p:nvPr>
          </p:nvSpPr>
          <p:spPr bwMode="auto">
            <a:xfrm>
              <a:off x="4502150" y="2225676"/>
              <a:ext cx="50800" cy="206375"/>
            </a:xfrm>
            <a:custGeom>
              <a:avLst/>
              <a:gdLst>
                <a:gd name="T0" fmla="*/ 2147483646 w 43"/>
                <a:gd name="T1" fmla="*/ 2147483646 h 179"/>
                <a:gd name="T2" fmla="*/ 0 w 43"/>
                <a:gd name="T3" fmla="*/ 2147483646 h 179"/>
                <a:gd name="T4" fmla="*/ 0 w 43"/>
                <a:gd name="T5" fmla="*/ 2147483646 h 179"/>
                <a:gd name="T6" fmla="*/ 2147483646 w 43"/>
                <a:gd name="T7" fmla="*/ 2147483646 h 179"/>
                <a:gd name="T8" fmla="*/ 2147483646 w 43"/>
                <a:gd name="T9" fmla="*/ 2147483646 h 179"/>
                <a:gd name="T10" fmla="*/ 2147483646 w 43"/>
                <a:gd name="T11" fmla="*/ 2147483646 h 179"/>
                <a:gd name="T12" fmla="*/ 2147483646 w 43"/>
                <a:gd name="T13" fmla="*/ 2147483646 h 179"/>
                <a:gd name="T14" fmla="*/ 0 w 43"/>
                <a:gd name="T15" fmla="*/ 2147483646 h 179"/>
                <a:gd name="T16" fmla="*/ 0 w 43"/>
                <a:gd name="T17" fmla="*/ 0 h 179"/>
                <a:gd name="T18" fmla="*/ 2147483646 w 43"/>
                <a:gd name="T19" fmla="*/ 0 h 179"/>
                <a:gd name="T20" fmla="*/ 2147483646 w 43"/>
                <a:gd name="T21" fmla="*/ 2147483646 h 1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3" h="179">
                  <a:moveTo>
                    <a:pt x="41" y="179"/>
                  </a:moveTo>
                  <a:lnTo>
                    <a:pt x="0" y="179"/>
                  </a:lnTo>
                  <a:lnTo>
                    <a:pt x="0" y="51"/>
                  </a:lnTo>
                  <a:lnTo>
                    <a:pt x="41" y="51"/>
                  </a:lnTo>
                  <a:lnTo>
                    <a:pt x="41" y="179"/>
                  </a:lnTo>
                  <a:close/>
                  <a:moveTo>
                    <a:pt x="43" y="31"/>
                  </a:moveTo>
                  <a:lnTo>
                    <a:pt x="0" y="31"/>
                  </a:lnTo>
                  <a:lnTo>
                    <a:pt x="0" y="0"/>
                  </a:lnTo>
                  <a:lnTo>
                    <a:pt x="43" y="0"/>
                  </a:lnTo>
                  <a:lnTo>
                    <a:pt x="43" y="3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grpSp>
      <p:sp>
        <p:nvSpPr>
          <p:cNvPr id="54" name="MH_Other_50"/>
          <p:cNvSpPr>
            <a:spLocks/>
          </p:cNvSpPr>
          <p:nvPr>
            <p:custDataLst>
              <p:tags r:id="rId41"/>
            </p:custDataLst>
          </p:nvPr>
        </p:nvSpPr>
        <p:spPr bwMode="auto">
          <a:xfrm>
            <a:off x="5407025" y="3375025"/>
            <a:ext cx="1066800" cy="820739"/>
          </a:xfrm>
          <a:custGeom>
            <a:avLst/>
            <a:gdLst>
              <a:gd name="T0" fmla="*/ 2147483646 w 198"/>
              <a:gd name="T1" fmla="*/ 0 h 152"/>
              <a:gd name="T2" fmla="*/ 2147483646 w 198"/>
              <a:gd name="T3" fmla="*/ 0 h 152"/>
              <a:gd name="T4" fmla="*/ 2147483646 w 198"/>
              <a:gd name="T5" fmla="*/ 2147483646 h 152"/>
              <a:gd name="T6" fmla="*/ 0 w 198"/>
              <a:gd name="T7" fmla="*/ 2147483646 h 152"/>
              <a:gd name="T8" fmla="*/ 2147483646 w 198"/>
              <a:gd name="T9" fmla="*/ 2147483646 h 152"/>
              <a:gd name="T10" fmla="*/ 2147483646 w 198"/>
              <a:gd name="T11" fmla="*/ 2147483646 h 152"/>
              <a:gd name="T12" fmla="*/ 2147483646 w 198"/>
              <a:gd name="T13" fmla="*/ 2147483646 h 152"/>
              <a:gd name="T14" fmla="*/ 2147483646 w 198"/>
              <a:gd name="T15" fmla="*/ 2147483646 h 152"/>
              <a:gd name="T16" fmla="*/ 2147483646 w 198"/>
              <a:gd name="T17" fmla="*/ 2147483646 h 152"/>
              <a:gd name="T18" fmla="*/ 2147483646 w 198"/>
              <a:gd name="T19" fmla="*/ 2147483646 h 152"/>
              <a:gd name="T20" fmla="*/ 2147483646 w 198"/>
              <a:gd name="T21" fmla="*/ 2147483646 h 152"/>
              <a:gd name="T22" fmla="*/ 2147483646 w 198"/>
              <a:gd name="T23" fmla="*/ 2147483646 h 152"/>
              <a:gd name="T24" fmla="*/ 2147483646 w 198"/>
              <a:gd name="T25" fmla="*/ 2147483646 h 152"/>
              <a:gd name="T26" fmla="*/ 2147483646 w 198"/>
              <a:gd name="T27" fmla="*/ 2147483646 h 152"/>
              <a:gd name="T28" fmla="*/ 2147483646 w 198"/>
              <a:gd name="T29" fmla="*/ 2147483646 h 152"/>
              <a:gd name="T30" fmla="*/ 2147483646 w 198"/>
              <a:gd name="T31" fmla="*/ 2147483646 h 152"/>
              <a:gd name="T32" fmla="*/ 2147483646 w 198"/>
              <a:gd name="T33" fmla="*/ 0 h 1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8" h="152">
                <a:moveTo>
                  <a:pt x="197" y="0"/>
                </a:moveTo>
                <a:cubicBezTo>
                  <a:pt x="197" y="0"/>
                  <a:pt x="196" y="0"/>
                  <a:pt x="195" y="0"/>
                </a:cubicBezTo>
                <a:cubicBezTo>
                  <a:pt x="1" y="99"/>
                  <a:pt x="1" y="99"/>
                  <a:pt x="1" y="99"/>
                </a:cubicBezTo>
                <a:cubicBezTo>
                  <a:pt x="1" y="100"/>
                  <a:pt x="0" y="100"/>
                  <a:pt x="0" y="101"/>
                </a:cubicBezTo>
                <a:cubicBezTo>
                  <a:pt x="0" y="102"/>
                  <a:pt x="1" y="103"/>
                  <a:pt x="2" y="103"/>
                </a:cubicBezTo>
                <a:cubicBezTo>
                  <a:pt x="67" y="124"/>
                  <a:pt x="67" y="124"/>
                  <a:pt x="67" y="124"/>
                </a:cubicBezTo>
                <a:cubicBezTo>
                  <a:pt x="67" y="124"/>
                  <a:pt x="68" y="124"/>
                  <a:pt x="68" y="123"/>
                </a:cubicBezTo>
                <a:cubicBezTo>
                  <a:pt x="158" y="42"/>
                  <a:pt x="158" y="42"/>
                  <a:pt x="158" y="42"/>
                </a:cubicBezTo>
                <a:cubicBezTo>
                  <a:pt x="87" y="127"/>
                  <a:pt x="87" y="127"/>
                  <a:pt x="87" y="127"/>
                </a:cubicBezTo>
                <a:cubicBezTo>
                  <a:pt x="86" y="128"/>
                  <a:pt x="86" y="128"/>
                  <a:pt x="86" y="129"/>
                </a:cubicBezTo>
                <a:cubicBezTo>
                  <a:pt x="86" y="130"/>
                  <a:pt x="87" y="130"/>
                  <a:pt x="88" y="130"/>
                </a:cubicBezTo>
                <a:cubicBezTo>
                  <a:pt x="160" y="152"/>
                  <a:pt x="160" y="152"/>
                  <a:pt x="160" y="152"/>
                </a:cubicBezTo>
                <a:cubicBezTo>
                  <a:pt x="160" y="152"/>
                  <a:pt x="160" y="152"/>
                  <a:pt x="160" y="152"/>
                </a:cubicBezTo>
                <a:cubicBezTo>
                  <a:pt x="161" y="152"/>
                  <a:pt x="161" y="152"/>
                  <a:pt x="161" y="152"/>
                </a:cubicBezTo>
                <a:cubicBezTo>
                  <a:pt x="162" y="152"/>
                  <a:pt x="162" y="151"/>
                  <a:pt x="162" y="151"/>
                </a:cubicBezTo>
                <a:cubicBezTo>
                  <a:pt x="198" y="2"/>
                  <a:pt x="198" y="2"/>
                  <a:pt x="198" y="2"/>
                </a:cubicBezTo>
                <a:cubicBezTo>
                  <a:pt x="198" y="2"/>
                  <a:pt x="198" y="1"/>
                  <a:pt x="197" y="0"/>
                </a:cubicBezTo>
                <a:close/>
              </a:path>
            </a:pathLst>
          </a:cu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55" name="MH_Other_51"/>
          <p:cNvSpPr>
            <a:spLocks/>
          </p:cNvSpPr>
          <p:nvPr>
            <p:custDataLst>
              <p:tags r:id="rId42"/>
            </p:custDataLst>
          </p:nvPr>
        </p:nvSpPr>
        <p:spPr bwMode="auto">
          <a:xfrm>
            <a:off x="5872163" y="4130675"/>
            <a:ext cx="125412" cy="230188"/>
          </a:xfrm>
          <a:custGeom>
            <a:avLst/>
            <a:gdLst>
              <a:gd name="T0" fmla="*/ 2147483646 w 24"/>
              <a:gd name="T1" fmla="*/ 2147483646 h 42"/>
              <a:gd name="T2" fmla="*/ 2147483646 w 24"/>
              <a:gd name="T3" fmla="*/ 0 h 42"/>
              <a:gd name="T4" fmla="*/ 2147483646 w 24"/>
              <a:gd name="T5" fmla="*/ 0 h 42"/>
              <a:gd name="T6" fmla="*/ 0 w 24"/>
              <a:gd name="T7" fmla="*/ 2147483646 h 42"/>
              <a:gd name="T8" fmla="*/ 0 w 24"/>
              <a:gd name="T9" fmla="*/ 2147483646 h 42"/>
              <a:gd name="T10" fmla="*/ 2147483646 w 24"/>
              <a:gd name="T11" fmla="*/ 2147483646 h 42"/>
              <a:gd name="T12" fmla="*/ 2147483646 w 24"/>
              <a:gd name="T13" fmla="*/ 2147483646 h 42"/>
              <a:gd name="T14" fmla="*/ 2147483646 w 24"/>
              <a:gd name="T15" fmla="*/ 2147483646 h 42"/>
              <a:gd name="T16" fmla="*/ 2147483646 w 24"/>
              <a:gd name="T17" fmla="*/ 2147483646 h 42"/>
              <a:gd name="T18" fmla="*/ 2147483646 w 24"/>
              <a:gd name="T19" fmla="*/ 2147483646 h 42"/>
              <a:gd name="T20" fmla="*/ 2147483646 w 24"/>
              <a:gd name="T21" fmla="*/ 2147483646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4" h="42">
                <a:moveTo>
                  <a:pt x="23" y="6"/>
                </a:moveTo>
                <a:cubicBezTo>
                  <a:pt x="3" y="0"/>
                  <a:pt x="3" y="0"/>
                  <a:pt x="3" y="0"/>
                </a:cubicBezTo>
                <a:cubicBezTo>
                  <a:pt x="2" y="0"/>
                  <a:pt x="1" y="0"/>
                  <a:pt x="1" y="0"/>
                </a:cubicBezTo>
                <a:cubicBezTo>
                  <a:pt x="0" y="1"/>
                  <a:pt x="0" y="1"/>
                  <a:pt x="0" y="2"/>
                </a:cubicBezTo>
                <a:cubicBezTo>
                  <a:pt x="0" y="40"/>
                  <a:pt x="0" y="40"/>
                  <a:pt x="0" y="40"/>
                </a:cubicBezTo>
                <a:cubicBezTo>
                  <a:pt x="0" y="40"/>
                  <a:pt x="1" y="41"/>
                  <a:pt x="2" y="41"/>
                </a:cubicBezTo>
                <a:cubicBezTo>
                  <a:pt x="2" y="42"/>
                  <a:pt x="2" y="42"/>
                  <a:pt x="2" y="42"/>
                </a:cubicBezTo>
                <a:cubicBezTo>
                  <a:pt x="3" y="42"/>
                  <a:pt x="3" y="41"/>
                  <a:pt x="4" y="41"/>
                </a:cubicBezTo>
                <a:cubicBezTo>
                  <a:pt x="24" y="9"/>
                  <a:pt x="24" y="9"/>
                  <a:pt x="24" y="9"/>
                </a:cubicBezTo>
                <a:cubicBezTo>
                  <a:pt x="24" y="9"/>
                  <a:pt x="24" y="8"/>
                  <a:pt x="24" y="7"/>
                </a:cubicBezTo>
                <a:cubicBezTo>
                  <a:pt x="24" y="7"/>
                  <a:pt x="23" y="6"/>
                  <a:pt x="23" y="6"/>
                </a:cubicBezTo>
                <a:close/>
              </a:path>
            </a:pathLst>
          </a:custGeom>
          <a:solidFill>
            <a:srgbClr val="7271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ts val="1500"/>
              </a:lnSpc>
            </a:pPr>
            <a:endParaRPr lang="zh-CN" altLang="en-US" sz="1200">
              <a:solidFill>
                <a:prstClr val="black"/>
              </a:solidFill>
              <a:ea typeface="微软雅黑" panose="020B0503020204020204" pitchFamily="34" charset="-122"/>
            </a:endParaRPr>
          </a:p>
        </p:txBody>
      </p:sp>
      <p:sp>
        <p:nvSpPr>
          <p:cNvPr id="56" name="MH_SubTitle_1"/>
          <p:cNvSpPr txBox="1">
            <a:spLocks noChangeArrowheads="1"/>
          </p:cNvSpPr>
          <p:nvPr>
            <p:custDataLst>
              <p:tags r:id="rId43"/>
            </p:custDataLst>
          </p:nvPr>
        </p:nvSpPr>
        <p:spPr bwMode="auto">
          <a:xfrm>
            <a:off x="4194176" y="2705104"/>
            <a:ext cx="1014413"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endParaRPr lang="zh-CN" altLang="en-US" sz="1200" dirty="0">
              <a:solidFill>
                <a:prstClr val="black"/>
              </a:solidFill>
              <a:latin typeface="Calibri"/>
              <a:ea typeface="微软雅黑" panose="020B0503020204020204" pitchFamily="34" charset="-122"/>
              <a:cs typeface="Tahoma" panose="020B0604030504040204" pitchFamily="34" charset="0"/>
            </a:endParaRPr>
          </a:p>
        </p:txBody>
      </p:sp>
      <p:sp>
        <p:nvSpPr>
          <p:cNvPr id="57" name="MH_SubTitle_3"/>
          <p:cNvSpPr txBox="1">
            <a:spLocks noChangeArrowheads="1"/>
          </p:cNvSpPr>
          <p:nvPr>
            <p:custDataLst>
              <p:tags r:id="rId44"/>
            </p:custDataLst>
          </p:nvPr>
        </p:nvSpPr>
        <p:spPr bwMode="auto">
          <a:xfrm>
            <a:off x="7042151" y="2705104"/>
            <a:ext cx="1016000"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p>
        </p:txBody>
      </p:sp>
      <p:sp>
        <p:nvSpPr>
          <p:cNvPr id="58" name="MH_SubTitle_6"/>
          <p:cNvSpPr txBox="1">
            <a:spLocks noChangeArrowheads="1"/>
          </p:cNvSpPr>
          <p:nvPr>
            <p:custDataLst>
              <p:tags r:id="rId45"/>
            </p:custDataLst>
          </p:nvPr>
        </p:nvSpPr>
        <p:spPr bwMode="auto">
          <a:xfrm>
            <a:off x="4267200" y="5461004"/>
            <a:ext cx="1016000"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p>
        </p:txBody>
      </p:sp>
      <p:sp>
        <p:nvSpPr>
          <p:cNvPr id="59" name="MH_SubTitle_5"/>
          <p:cNvSpPr txBox="1">
            <a:spLocks noChangeArrowheads="1"/>
          </p:cNvSpPr>
          <p:nvPr>
            <p:custDataLst>
              <p:tags r:id="rId46"/>
            </p:custDataLst>
          </p:nvPr>
        </p:nvSpPr>
        <p:spPr bwMode="auto">
          <a:xfrm>
            <a:off x="6897690" y="5461004"/>
            <a:ext cx="1014412"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p>
        </p:txBody>
      </p:sp>
      <p:sp>
        <p:nvSpPr>
          <p:cNvPr id="60" name="MH_SubTitle_7"/>
          <p:cNvSpPr txBox="1">
            <a:spLocks noChangeArrowheads="1"/>
          </p:cNvSpPr>
          <p:nvPr>
            <p:custDataLst>
              <p:tags r:id="rId47"/>
            </p:custDataLst>
          </p:nvPr>
        </p:nvSpPr>
        <p:spPr bwMode="auto">
          <a:xfrm>
            <a:off x="3797303" y="4202113"/>
            <a:ext cx="101441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p>
        </p:txBody>
      </p:sp>
      <p:sp>
        <p:nvSpPr>
          <p:cNvPr id="61" name="MH_SubTitle_4"/>
          <p:cNvSpPr txBox="1">
            <a:spLocks noChangeArrowheads="1"/>
          </p:cNvSpPr>
          <p:nvPr>
            <p:custDataLst>
              <p:tags r:id="rId48"/>
            </p:custDataLst>
          </p:nvPr>
        </p:nvSpPr>
        <p:spPr bwMode="auto">
          <a:xfrm>
            <a:off x="7323139" y="4202113"/>
            <a:ext cx="1014412"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p>
        </p:txBody>
      </p:sp>
      <p:sp>
        <p:nvSpPr>
          <p:cNvPr id="62" name="MH_SubTitle_2"/>
          <p:cNvSpPr txBox="1">
            <a:spLocks noChangeArrowheads="1"/>
          </p:cNvSpPr>
          <p:nvPr>
            <p:custDataLst>
              <p:tags r:id="rId49"/>
            </p:custDataLst>
          </p:nvPr>
        </p:nvSpPr>
        <p:spPr bwMode="auto">
          <a:xfrm>
            <a:off x="5516563" y="2235204"/>
            <a:ext cx="1014412"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a:solidFill>
                  <a:prstClr val="black"/>
                </a:solidFill>
                <a:latin typeface="Calibri"/>
                <a:ea typeface="微软雅黑" panose="020B0503020204020204" pitchFamily="34" charset="-122"/>
                <a:cs typeface="Tahoma" panose="020B0604030504040204" pitchFamily="34" charset="0"/>
              </a:rPr>
              <a:t>双击输入替换内容</a:t>
            </a:r>
            <a:endParaRPr lang="zh-CN" altLang="en-US" sz="1200" dirty="0">
              <a:solidFill>
                <a:prstClr val="black"/>
              </a:solidFill>
              <a:latin typeface="Calibri"/>
              <a:ea typeface="微软雅黑" panose="020B0503020204020204" pitchFamily="34" charset="-122"/>
              <a:cs typeface="Tahoma" panose="020B0604030504040204" pitchFamily="34" charset="0"/>
            </a:endParaRPr>
          </a:p>
        </p:txBody>
      </p:sp>
      <p:sp>
        <p:nvSpPr>
          <p:cNvPr id="63" name="矩形 62"/>
          <p:cNvSpPr>
            <a:spLocks noChangeArrowheads="1"/>
          </p:cNvSpPr>
          <p:nvPr/>
        </p:nvSpPr>
        <p:spPr bwMode="auto">
          <a:xfrm>
            <a:off x="1397549" y="2361806"/>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4" name="矩形 63"/>
          <p:cNvSpPr>
            <a:spLocks noChangeArrowheads="1"/>
          </p:cNvSpPr>
          <p:nvPr/>
        </p:nvSpPr>
        <p:spPr bwMode="auto">
          <a:xfrm>
            <a:off x="1156729" y="3706984"/>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5" name="矩形 64"/>
          <p:cNvSpPr>
            <a:spLocks noChangeArrowheads="1"/>
          </p:cNvSpPr>
          <p:nvPr/>
        </p:nvSpPr>
        <p:spPr bwMode="auto">
          <a:xfrm>
            <a:off x="1420568" y="5229841"/>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6" name="矩形 65"/>
          <p:cNvSpPr>
            <a:spLocks noChangeArrowheads="1"/>
          </p:cNvSpPr>
          <p:nvPr/>
        </p:nvSpPr>
        <p:spPr bwMode="auto">
          <a:xfrm>
            <a:off x="5028955" y="995845"/>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7" name="矩形 66"/>
          <p:cNvSpPr>
            <a:spLocks noChangeArrowheads="1"/>
          </p:cNvSpPr>
          <p:nvPr/>
        </p:nvSpPr>
        <p:spPr bwMode="auto">
          <a:xfrm>
            <a:off x="8064377" y="2152653"/>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8" name="矩形 67"/>
          <p:cNvSpPr>
            <a:spLocks noChangeArrowheads="1"/>
          </p:cNvSpPr>
          <p:nvPr/>
        </p:nvSpPr>
        <p:spPr bwMode="auto">
          <a:xfrm>
            <a:off x="8329215" y="3526756"/>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9" name="矩形 68"/>
          <p:cNvSpPr>
            <a:spLocks noChangeArrowheads="1"/>
          </p:cNvSpPr>
          <p:nvPr/>
        </p:nvSpPr>
        <p:spPr bwMode="auto">
          <a:xfrm>
            <a:off x="8064377" y="5212657"/>
            <a:ext cx="225310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190169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0" y="0"/>
            <a:ext cx="12281349" cy="151597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2084" y="1571575"/>
            <a:ext cx="4953836" cy="5286425"/>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128211"/>
            <a:ext cx="7350236" cy="3729789"/>
          </a:xfrm>
          <a:prstGeom prst="rect">
            <a:avLst/>
          </a:prstGeom>
        </p:spPr>
      </p:pic>
      <p:sp>
        <p:nvSpPr>
          <p:cNvPr id="24" name="文本占位符 9"/>
          <p:cNvSpPr txBox="1">
            <a:spLocks/>
          </p:cNvSpPr>
          <p:nvPr/>
        </p:nvSpPr>
        <p:spPr>
          <a:xfrm>
            <a:off x="3380466" y="1480363"/>
            <a:ext cx="911153" cy="769568"/>
          </a:xfrm>
          <a:prstGeom prst="rect">
            <a:avLst/>
          </a:prstGeom>
        </p:spPr>
        <p:txBody>
          <a:bodyPr vert="horz" lIns="91440" tIns="45720" rIns="91440" bIns="45720" rtlCol="0" anchor="ctr">
            <a:noAutofit/>
          </a:bodyPr>
          <a:lstStyle>
            <a:defPPr>
              <a:defRPr lang="zh-CN"/>
            </a:defPPr>
            <a:lvl1pPr marL="0" indent="0" algn="l" defTabSz="914400" rtl="0" eaLnBrk="1" latinLnBrk="0" hangingPunct="1">
              <a:buNone/>
              <a:defRPr sz="60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rgbClr val="E05A4C"/>
                </a:solidFill>
                <a:latin typeface="方正姚体" panose="02010601030101010101" pitchFamily="2" charset="-122"/>
                <a:ea typeface="方正姚体" panose="02010601030101010101" pitchFamily="2" charset="-122"/>
              </a:rPr>
              <a:t>谢</a:t>
            </a:r>
          </a:p>
        </p:txBody>
      </p:sp>
      <p:sp>
        <p:nvSpPr>
          <p:cNvPr id="25" name="文本占位符 9"/>
          <p:cNvSpPr txBox="1">
            <a:spLocks/>
          </p:cNvSpPr>
          <p:nvPr/>
        </p:nvSpPr>
        <p:spPr>
          <a:xfrm>
            <a:off x="2451563" y="2477510"/>
            <a:ext cx="1320942" cy="1150308"/>
          </a:xfrm>
          <a:prstGeom prst="rect">
            <a:avLst/>
          </a:prstGeom>
        </p:spPr>
        <p:txBody>
          <a:bodyPr vert="horz" lIns="91440" tIns="45720" rIns="91440" bIns="45720" rtlCol="0" anchor="ctr">
            <a:noAutofit/>
          </a:bodyPr>
          <a:lstStyle>
            <a:defPPr>
              <a:defRPr lang="zh-CN"/>
            </a:defPPr>
            <a:lvl1pPr marL="0" indent="0" algn="ctr" defTabSz="914400" rtl="0" eaLnBrk="1" latinLnBrk="0" hangingPunct="1">
              <a:buNone/>
              <a:defRPr sz="9600" b="1" kern="120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rgbClr val="E05A4C"/>
                </a:solidFill>
                <a:latin typeface="方正姚体" panose="02010601030101010101" pitchFamily="2" charset="-122"/>
                <a:ea typeface="方正姚体" panose="02010601030101010101" pitchFamily="2" charset="-122"/>
              </a:rPr>
              <a:t>谢</a:t>
            </a:r>
          </a:p>
        </p:txBody>
      </p:sp>
      <p:sp>
        <p:nvSpPr>
          <p:cNvPr id="26" name="文本占位符 9"/>
          <p:cNvSpPr txBox="1">
            <a:spLocks/>
          </p:cNvSpPr>
          <p:nvPr/>
        </p:nvSpPr>
        <p:spPr>
          <a:xfrm>
            <a:off x="2923482" y="1480363"/>
            <a:ext cx="392039" cy="769568"/>
          </a:xfrm>
          <a:prstGeom prst="rect">
            <a:avLst/>
          </a:prstGeom>
        </p:spPr>
        <p:txBody>
          <a:bodyPr vert="horz" lIns="91440" tIns="45720" rIns="91440" bIns="45720" rtlCol="0" anchor="ctr">
            <a:noAutofit/>
          </a:bodyPr>
          <a:lstStyle>
            <a:defPPr>
              <a:defRPr lang="zh-CN"/>
            </a:defPPr>
            <a:lvl1pPr marL="0" indent="0" algn="r" defTabSz="914400" rtl="0" eaLnBrk="1" latinLnBrk="0" hangingPunct="1">
              <a:buNone/>
              <a:defRPr sz="14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a:solidFill>
                  <a:srgbClr val="9CA484"/>
                </a:solidFill>
              </a:rPr>
              <a:t>添加标题</a:t>
            </a:r>
          </a:p>
        </p:txBody>
      </p:sp>
      <p:sp>
        <p:nvSpPr>
          <p:cNvPr id="27" name="文本占位符 9"/>
          <p:cNvSpPr txBox="1">
            <a:spLocks/>
          </p:cNvSpPr>
          <p:nvPr/>
        </p:nvSpPr>
        <p:spPr>
          <a:xfrm>
            <a:off x="3836043" y="2477510"/>
            <a:ext cx="392039" cy="2646598"/>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a:solidFill>
                  <a:srgbClr val="9CA484"/>
                </a:solidFill>
              </a:rPr>
              <a:t>此处添加标题此处添加标题</a:t>
            </a:r>
          </a:p>
          <a:p>
            <a:endParaRPr lang="zh-CN" altLang="en-US">
              <a:solidFill>
                <a:srgbClr val="9CA484"/>
              </a:solidFill>
            </a:endParaRPr>
          </a:p>
        </p:txBody>
      </p:sp>
      <p:sp>
        <p:nvSpPr>
          <p:cNvPr id="28" name="文本占位符 9"/>
          <p:cNvSpPr txBox="1">
            <a:spLocks/>
          </p:cNvSpPr>
          <p:nvPr/>
        </p:nvSpPr>
        <p:spPr>
          <a:xfrm>
            <a:off x="3990120" y="2477510"/>
            <a:ext cx="392039" cy="2646598"/>
          </a:xfrm>
          <a:prstGeom prst="rect">
            <a:avLst/>
          </a:prstGeo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1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a:solidFill>
                  <a:srgbClr val="9CA484"/>
                </a:solidFill>
              </a:rPr>
              <a:t>此处添加标题此处添加标题此处添加标题</a:t>
            </a:r>
          </a:p>
          <a:p>
            <a:endParaRPr lang="zh-CN" altLang="en-US">
              <a:solidFill>
                <a:srgbClr val="9CA484"/>
              </a:solidFill>
            </a:endParaRPr>
          </a:p>
        </p:txBody>
      </p:sp>
      <p:sp>
        <p:nvSpPr>
          <p:cNvPr id="29" name="文本占位符 9"/>
          <p:cNvSpPr txBox="1">
            <a:spLocks/>
          </p:cNvSpPr>
          <p:nvPr/>
        </p:nvSpPr>
        <p:spPr>
          <a:xfrm>
            <a:off x="4399195" y="2477510"/>
            <a:ext cx="6753551" cy="76956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60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rgbClr val="70857D"/>
                </a:solidFill>
                <a:latin typeface="方正姚体" panose="02010601030101010101" pitchFamily="2" charset="-122"/>
                <a:ea typeface="方正姚体" panose="02010601030101010101" pitchFamily="2" charset="-122"/>
              </a:rPr>
              <a:t>您的聆听</a:t>
            </a:r>
          </a:p>
        </p:txBody>
      </p:sp>
      <p:sp>
        <p:nvSpPr>
          <p:cNvPr id="30" name="文本占位符 9"/>
          <p:cNvSpPr txBox="1">
            <a:spLocks/>
          </p:cNvSpPr>
          <p:nvPr/>
        </p:nvSpPr>
        <p:spPr>
          <a:xfrm>
            <a:off x="4671038" y="3383445"/>
            <a:ext cx="6753551" cy="769568"/>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0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9CA484"/>
                </a:solidFill>
              </a:rPr>
              <a:t>汇报人：</a:t>
            </a:r>
            <a:r>
              <a:rPr lang="en-US" altLang="zh-CN" dirty="0">
                <a:solidFill>
                  <a:srgbClr val="9CA484"/>
                </a:solidFill>
              </a:rPr>
              <a:t>xxx</a:t>
            </a:r>
            <a:endParaRPr lang="zh-CN" altLang="en-US" dirty="0">
              <a:solidFill>
                <a:srgbClr val="9CA484"/>
              </a:solidFill>
            </a:endParaRPr>
          </a:p>
        </p:txBody>
      </p:sp>
    </p:spTree>
    <p:extLst>
      <p:ext uri="{BB962C8B-B14F-4D97-AF65-F5344CB8AC3E}">
        <p14:creationId xmlns:p14="http://schemas.microsoft.com/office/powerpoint/2010/main" val="428823914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24">
                                            <p:txEl>
                                              <p:pRg st="0" end="0"/>
                                            </p:txEl>
                                          </p:spTgt>
                                        </p:tgtEl>
                                        <p:attrNameLst>
                                          <p:attrName>style.visibility</p:attrName>
                                        </p:attrNameLst>
                                      </p:cBhvr>
                                      <p:to>
                                        <p:strVal val="visible"/>
                                      </p:to>
                                    </p:set>
                                    <p:animEffect transition="in" filter="fade">
                                      <p:cBhvr>
                                        <p:cTn id="23" dur="500"/>
                                        <p:tgtEl>
                                          <p:spTgt spid="24">
                                            <p:txEl>
                                              <p:pRg st="0" end="0"/>
                                            </p:txEl>
                                          </p:spTgt>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25">
                                            <p:txEl>
                                              <p:pRg st="0" end="0"/>
                                            </p:txEl>
                                          </p:spTgt>
                                        </p:tgtEl>
                                        <p:attrNameLst>
                                          <p:attrName>style.visibility</p:attrName>
                                        </p:attrNameLst>
                                      </p:cBhvr>
                                      <p:to>
                                        <p:strVal val="visible"/>
                                      </p:to>
                                    </p:set>
                                    <p:animEffect transition="in" filter="fade">
                                      <p:cBhvr>
                                        <p:cTn id="27" dur="500"/>
                                        <p:tgtEl>
                                          <p:spTgt spid="25">
                                            <p:txEl>
                                              <p:pRg st="0" end="0"/>
                                            </p:txEl>
                                          </p:spTgt>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26">
                                            <p:txEl>
                                              <p:pRg st="0" end="0"/>
                                            </p:txEl>
                                          </p:spTgt>
                                        </p:tgtEl>
                                        <p:attrNameLst>
                                          <p:attrName>style.visibility</p:attrName>
                                        </p:attrNameLst>
                                      </p:cBhvr>
                                      <p:to>
                                        <p:strVal val="visible"/>
                                      </p:to>
                                    </p:set>
                                    <p:animEffect transition="in" filter="fade">
                                      <p:cBhvr>
                                        <p:cTn id="31" dur="500"/>
                                        <p:tgtEl>
                                          <p:spTgt spid="26">
                                            <p:txEl>
                                              <p:pRg st="0" end="0"/>
                                            </p:txEl>
                                          </p:spTgt>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27">
                                            <p:txEl>
                                              <p:pRg st="0" end="0"/>
                                            </p:txEl>
                                          </p:spTgt>
                                        </p:tgtEl>
                                        <p:attrNameLst>
                                          <p:attrName>style.visibility</p:attrName>
                                        </p:attrNameLst>
                                      </p:cBhvr>
                                      <p:to>
                                        <p:strVal val="visible"/>
                                      </p:to>
                                    </p:set>
                                    <p:animEffect transition="in" filter="fade">
                                      <p:cBhvr>
                                        <p:cTn id="35" dur="500"/>
                                        <p:tgtEl>
                                          <p:spTgt spid="27">
                                            <p:txEl>
                                              <p:pRg st="0" end="0"/>
                                            </p:txEl>
                                          </p:spTgt>
                                        </p:tgtEl>
                                      </p:cBhvr>
                                    </p:animEffect>
                                  </p:childTnLst>
                                </p:cTn>
                              </p:par>
                            </p:childTnLst>
                          </p:cTn>
                        </p:par>
                        <p:par>
                          <p:cTn id="36" fill="hold">
                            <p:stCondLst>
                              <p:cond delay="6000"/>
                            </p:stCondLst>
                            <p:childTnLst>
                              <p:par>
                                <p:cTn id="37" presetID="10" presetClass="entr" presetSubtype="0" fill="hold" grpId="0" nodeType="afterEffect">
                                  <p:stCondLst>
                                    <p:cond delay="0"/>
                                  </p:stCondLst>
                                  <p:childTnLst>
                                    <p:set>
                                      <p:cBhvr>
                                        <p:cTn id="38" dur="1" fill="hold">
                                          <p:stCondLst>
                                            <p:cond delay="0"/>
                                          </p:stCondLst>
                                        </p:cTn>
                                        <p:tgtEl>
                                          <p:spTgt spid="28">
                                            <p:txEl>
                                              <p:pRg st="0" end="0"/>
                                            </p:txEl>
                                          </p:spTgt>
                                        </p:tgtEl>
                                        <p:attrNameLst>
                                          <p:attrName>style.visibility</p:attrName>
                                        </p:attrNameLst>
                                      </p:cBhvr>
                                      <p:to>
                                        <p:strVal val="visible"/>
                                      </p:to>
                                    </p:set>
                                    <p:animEffect transition="in" filter="fade">
                                      <p:cBhvr>
                                        <p:cTn id="39" dur="500"/>
                                        <p:tgtEl>
                                          <p:spTgt spid="28">
                                            <p:txEl>
                                              <p:pRg st="0" end="0"/>
                                            </p:txEl>
                                          </p:spTgt>
                                        </p:tgtEl>
                                      </p:cBhvr>
                                    </p:animEffect>
                                  </p:childTnLst>
                                </p:cTn>
                              </p:par>
                            </p:childTnLst>
                          </p:cTn>
                        </p:par>
                        <p:par>
                          <p:cTn id="40" fill="hold">
                            <p:stCondLst>
                              <p:cond delay="6500"/>
                            </p:stCondLst>
                            <p:childTnLst>
                              <p:par>
                                <p:cTn id="41" presetID="10" presetClass="entr" presetSubtype="0" fill="hold" grpId="0" nodeType="afterEffect">
                                  <p:stCondLst>
                                    <p:cond delay="0"/>
                                  </p:stCondLst>
                                  <p:childTnLst>
                                    <p:set>
                                      <p:cBhvr>
                                        <p:cTn id="42" dur="1" fill="hold">
                                          <p:stCondLst>
                                            <p:cond delay="0"/>
                                          </p:stCondLst>
                                        </p:cTn>
                                        <p:tgtEl>
                                          <p:spTgt spid="29">
                                            <p:txEl>
                                              <p:pRg st="0" end="0"/>
                                            </p:txEl>
                                          </p:spTgt>
                                        </p:tgtEl>
                                        <p:attrNameLst>
                                          <p:attrName>style.visibility</p:attrName>
                                        </p:attrNameLst>
                                      </p:cBhvr>
                                      <p:to>
                                        <p:strVal val="visible"/>
                                      </p:to>
                                    </p:set>
                                    <p:animEffect transition="in" filter="fade">
                                      <p:cBhvr>
                                        <p:cTn id="43" dur="500"/>
                                        <p:tgtEl>
                                          <p:spTgt spid="29">
                                            <p:txEl>
                                              <p:pRg st="0" end="0"/>
                                            </p:txEl>
                                          </p:spTgt>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30">
                                            <p:txEl>
                                              <p:pRg st="0" end="0"/>
                                            </p:txEl>
                                          </p:spTgt>
                                        </p:tgtEl>
                                        <p:attrNameLst>
                                          <p:attrName>style.visibility</p:attrName>
                                        </p:attrNameLst>
                                      </p:cBhvr>
                                      <p:to>
                                        <p:strVal val="visible"/>
                                      </p:to>
                                    </p:set>
                                    <p:animEffect transition="in" filter="fade">
                                      <p:cBhvr>
                                        <p:cTn id="47"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tmplLst>
          <p:tmpl lvl="1">
            <p:tnLst>
              <p:par>
                <p:cTn presetID="10" presetClass="entr" presetSubtype="0"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after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6" grpId="0" build="p">
        <p:tmplLst>
          <p:tmpl lvl="1">
            <p:tnLst>
              <p:par>
                <p:cTn presetID="10"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10"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build="p">
        <p:tmplLst>
          <p:tmpl lvl="1">
            <p:tnLst>
              <p:par>
                <p:cTn presetID="10" presetClass="entr" presetSubtype="0"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30" grpId="0" build="p">
        <p:tmplLst>
          <p:tmpl lvl="1">
            <p:tnLst>
              <p:par>
                <p:cTn presetID="10" presetClass="entr" presetSubtype="0" fill="hold" nodeType="afterEffect">
                  <p:stCondLst>
                    <p:cond delay="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84358" y="5807025"/>
            <a:ext cx="8951495" cy="1104950"/>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340351" y="2150408"/>
            <a:ext cx="4411420" cy="4707592"/>
          </a:xfrm>
          <a:prstGeom prst="rect">
            <a:avLst/>
          </a:prstGeom>
        </p:spPr>
      </p:pic>
      <p:sp>
        <p:nvSpPr>
          <p:cNvPr id="21" name="文本框 20"/>
          <p:cNvSpPr txBox="1"/>
          <p:nvPr>
            <p:custDataLst>
              <p:tags r:id="rId1"/>
            </p:custDataLst>
          </p:nvPr>
        </p:nvSpPr>
        <p:spPr>
          <a:xfrm>
            <a:off x="8823139" y="1634471"/>
            <a:ext cx="1120775" cy="2216150"/>
          </a:xfrm>
          <a:prstGeom prst="rect">
            <a:avLst/>
          </a:prstGeom>
          <a:noFill/>
        </p:spPr>
        <p:txBody>
          <a:bodyPr wrap="none"/>
          <a:lstStyle/>
          <a:p>
            <a:pPr>
              <a:defRPr/>
            </a:pPr>
            <a:r>
              <a:rPr lang="en-US" altLang="zh-CN" sz="13800" kern="0" spc="400" dirty="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rPr>
              <a:t>1</a:t>
            </a:r>
            <a:endParaRPr lang="zh-CN" altLang="en-US" sz="41300" kern="0" spc="400" dirty="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endParaRPr>
          </a:p>
        </p:txBody>
      </p:sp>
      <p:cxnSp>
        <p:nvCxnSpPr>
          <p:cNvPr id="22" name="直接连接符 21"/>
          <p:cNvCxnSpPr/>
          <p:nvPr>
            <p:custDataLst>
              <p:tags r:id="rId2"/>
            </p:custDataLst>
          </p:nvPr>
        </p:nvCxnSpPr>
        <p:spPr>
          <a:xfrm>
            <a:off x="6640327" y="1778933"/>
            <a:ext cx="2185987" cy="1963738"/>
          </a:xfrm>
          <a:prstGeom prst="line">
            <a:avLst/>
          </a:prstGeom>
          <a:noFill/>
          <a:ln w="6350" cap="flat" cmpd="sng" algn="ctr">
            <a:solidFill>
              <a:schemeClr val="accent1">
                <a:lumMod val="40000"/>
                <a:lumOff val="60000"/>
              </a:schemeClr>
            </a:solidFill>
            <a:prstDash val="solid"/>
            <a:miter lim="800000"/>
          </a:ln>
          <a:effectLst/>
        </p:spPr>
      </p:cxnSp>
      <p:cxnSp>
        <p:nvCxnSpPr>
          <p:cNvPr id="23" name="直接连接符 22"/>
          <p:cNvCxnSpPr/>
          <p:nvPr>
            <p:custDataLst>
              <p:tags r:id="rId3"/>
            </p:custDataLst>
          </p:nvPr>
        </p:nvCxnSpPr>
        <p:spPr>
          <a:xfrm>
            <a:off x="5991038" y="1566209"/>
            <a:ext cx="2743200" cy="2462213"/>
          </a:xfrm>
          <a:prstGeom prst="line">
            <a:avLst/>
          </a:prstGeom>
          <a:noFill/>
          <a:ln w="6350" cap="flat" cmpd="sng" algn="ctr">
            <a:solidFill>
              <a:schemeClr val="accent2">
                <a:lumMod val="40000"/>
                <a:lumOff val="60000"/>
              </a:schemeClr>
            </a:solidFill>
            <a:prstDash val="solid"/>
            <a:miter lim="800000"/>
          </a:ln>
          <a:effectLst/>
        </p:spPr>
      </p:cxnSp>
      <p:cxnSp>
        <p:nvCxnSpPr>
          <p:cNvPr id="24" name="直接连接符 23"/>
          <p:cNvCxnSpPr/>
          <p:nvPr>
            <p:custDataLst>
              <p:tags r:id="rId4"/>
            </p:custDataLst>
          </p:nvPr>
        </p:nvCxnSpPr>
        <p:spPr>
          <a:xfrm>
            <a:off x="6229164" y="2150408"/>
            <a:ext cx="2741613" cy="2463800"/>
          </a:xfrm>
          <a:prstGeom prst="line">
            <a:avLst/>
          </a:prstGeom>
          <a:noFill/>
          <a:ln w="6350" cap="flat" cmpd="sng" algn="ctr">
            <a:solidFill>
              <a:schemeClr val="accent3">
                <a:lumMod val="40000"/>
                <a:lumOff val="60000"/>
              </a:schemeClr>
            </a:solidFill>
            <a:prstDash val="solid"/>
            <a:miter lim="800000"/>
          </a:ln>
          <a:effectLst/>
        </p:spPr>
      </p:cxnSp>
      <p:sp>
        <p:nvSpPr>
          <p:cNvPr id="25" name="文本框 24"/>
          <p:cNvSpPr txBox="1"/>
          <p:nvPr>
            <p:custDataLst>
              <p:tags r:id="rId5"/>
            </p:custDataLst>
          </p:nvPr>
        </p:nvSpPr>
        <p:spPr>
          <a:xfrm>
            <a:off x="6087877" y="2707622"/>
            <a:ext cx="3024187" cy="769937"/>
          </a:xfrm>
          <a:prstGeom prst="rect">
            <a:avLst/>
          </a:prstGeom>
          <a:noFill/>
        </p:spPr>
        <p:txBody>
          <a:bodyPr wrap="none"/>
          <a:lstStyle/>
          <a:p>
            <a:pPr>
              <a:defRPr/>
            </a:pP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S</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EC</a:t>
            </a: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T</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ION</a:t>
            </a:r>
            <a:endParaRPr lang="zh-CN" altLang="en-US" sz="8000" kern="0" spc="400" dirty="0">
              <a:latin typeface="Bell MT" panose="02020503060305020303" pitchFamily="18" charset="0"/>
              <a:ea typeface="华文隶书" panose="02010800040101010101" pitchFamily="2" charset="-122"/>
              <a:cs typeface="Microsoft New Tai Lue" panose="020B0502040204020203" pitchFamily="34" charset="0"/>
            </a:endParaRPr>
          </a:p>
        </p:txBody>
      </p:sp>
      <p:sp>
        <p:nvSpPr>
          <p:cNvPr id="26" name="文本框 25"/>
          <p:cNvSpPr txBox="1"/>
          <p:nvPr>
            <p:custDataLst>
              <p:tags r:id="rId6"/>
            </p:custDataLst>
          </p:nvPr>
        </p:nvSpPr>
        <p:spPr>
          <a:xfrm>
            <a:off x="5487802" y="2485372"/>
            <a:ext cx="2986087" cy="414337"/>
          </a:xfrm>
          <a:prstGeom prst="rect">
            <a:avLst/>
          </a:prstGeom>
          <a:noFill/>
        </p:spPr>
        <p:txBody>
          <a:bodyPr/>
          <a:lstStyle/>
          <a:p>
            <a:pPr>
              <a:lnSpc>
                <a:spcPct val="150000"/>
              </a:lnSpc>
              <a:defRPr/>
            </a:pPr>
            <a:r>
              <a:rPr lang="zh-CN" altLang="en-US" sz="1400" kern="0" dirty="0">
                <a:solidFill>
                  <a:srgbClr val="9CA484"/>
                </a:solidFill>
                <a:latin typeface="幼圆" panose="02010509060101010101" pitchFamily="49" charset="-122"/>
                <a:ea typeface="幼圆" panose="02010509060101010101" pitchFamily="49" charset="-122"/>
              </a:rPr>
              <a:t>您的内容请写在这里您的内容</a:t>
            </a:r>
            <a:endParaRPr lang="en-US" altLang="zh-CN" sz="1400" kern="0" dirty="0">
              <a:solidFill>
                <a:srgbClr val="9CA484"/>
              </a:solidFill>
              <a:latin typeface="幼圆" panose="02010509060101010101" pitchFamily="49" charset="-122"/>
              <a:ea typeface="幼圆" panose="02010509060101010101" pitchFamily="49" charset="-122"/>
            </a:endParaRPr>
          </a:p>
        </p:txBody>
      </p:sp>
      <p:sp>
        <p:nvSpPr>
          <p:cNvPr id="27" name="文本框 26"/>
          <p:cNvSpPr txBox="1"/>
          <p:nvPr>
            <p:custDataLst>
              <p:tags r:id="rId7"/>
            </p:custDataLst>
          </p:nvPr>
        </p:nvSpPr>
        <p:spPr>
          <a:xfrm>
            <a:off x="4141712" y="3330295"/>
            <a:ext cx="4033617" cy="2216150"/>
          </a:xfrm>
          <a:prstGeom prst="rect">
            <a:avLst/>
          </a:prstGeom>
          <a:noFill/>
        </p:spPr>
        <p:txBody>
          <a:bodyPr wrap="none"/>
          <a:lstStyle/>
          <a:p>
            <a:pPr algn="r">
              <a:buNone/>
            </a:pPr>
            <a:r>
              <a:rPr lang="zh-CN" altLang="en-US" sz="6600">
                <a:solidFill>
                  <a:srgbClr val="E05A4C"/>
                </a:solidFill>
                <a:latin typeface="方正姚体" panose="02010601030101010101" pitchFamily="2" charset="-122"/>
                <a:ea typeface="方正姚体" panose="02010601030101010101" pitchFamily="2" charset="-122"/>
              </a:rPr>
              <a:t>工作回顾</a:t>
            </a:r>
            <a:endParaRPr lang="zh-CN" altLang="en-US" sz="6600" dirty="0">
              <a:solidFill>
                <a:srgbClr val="E05A4C"/>
              </a:solidFill>
              <a:latin typeface="方正姚体" panose="02010601030101010101" pitchFamily="2" charset="-122"/>
              <a:ea typeface="方正姚体" panose="02010601030101010101" pitchFamily="2" charset="-122"/>
            </a:endParaRPr>
          </a:p>
        </p:txBody>
      </p:sp>
    </p:spTree>
    <p:extLst>
      <p:ext uri="{BB962C8B-B14F-4D97-AF65-F5344CB8AC3E}">
        <p14:creationId xmlns:p14="http://schemas.microsoft.com/office/powerpoint/2010/main" val="194469243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Freeform 3"/>
          <p:cNvSpPr>
            <a:spLocks noChangeArrowheads="1"/>
          </p:cNvSpPr>
          <p:nvPr/>
        </p:nvSpPr>
        <p:spPr bwMode="auto">
          <a:xfrm>
            <a:off x="8764767" y="5236501"/>
            <a:ext cx="377767" cy="520823"/>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121893" tIns="60947" rIns="121893" bIns="60947"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0" name="Freeform 76"/>
          <p:cNvSpPr>
            <a:spLocks noChangeArrowheads="1"/>
          </p:cNvSpPr>
          <p:nvPr/>
        </p:nvSpPr>
        <p:spPr bwMode="auto">
          <a:xfrm>
            <a:off x="7365465" y="5231089"/>
            <a:ext cx="309807" cy="537323"/>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accent1"/>
          </a:solidFill>
          <a:ln>
            <a:noFill/>
          </a:ln>
          <a:effectLs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1" name="Freeform 96"/>
          <p:cNvSpPr>
            <a:spLocks noChangeArrowheads="1"/>
          </p:cNvSpPr>
          <p:nvPr/>
        </p:nvSpPr>
        <p:spPr bwMode="auto">
          <a:xfrm>
            <a:off x="10112460" y="5256040"/>
            <a:ext cx="572115" cy="501233"/>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accent4"/>
          </a:solidFill>
          <a:ln>
            <a:noFill/>
          </a:ln>
          <a:effectLs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cxnSp>
        <p:nvCxnSpPr>
          <p:cNvPr id="114" name="Straight Connector 113"/>
          <p:cNvCxnSpPr/>
          <p:nvPr/>
        </p:nvCxnSpPr>
        <p:spPr>
          <a:xfrm>
            <a:off x="6097865" y="1885366"/>
            <a:ext cx="0" cy="386188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07" name="Chart 306"/>
          <p:cNvGraphicFramePr/>
          <p:nvPr>
            <p:extLst/>
          </p:nvPr>
        </p:nvGraphicFramePr>
        <p:xfrm>
          <a:off x="6500184" y="3018101"/>
          <a:ext cx="4743133" cy="2140979"/>
        </p:xfrm>
        <a:graphic>
          <a:graphicData uri="http://schemas.openxmlformats.org/drawingml/2006/chart">
            <c:chart xmlns:c="http://schemas.openxmlformats.org/drawingml/2006/chart" xmlns:r="http://schemas.openxmlformats.org/officeDocument/2006/relationships" r:id="rId3"/>
          </a:graphicData>
        </a:graphic>
      </p:graphicFrame>
      <p:sp>
        <p:nvSpPr>
          <p:cNvPr id="161" name="Freeform 160"/>
          <p:cNvSpPr>
            <a:spLocks noEditPoints="1"/>
          </p:cNvSpPr>
          <p:nvPr/>
        </p:nvSpPr>
        <p:spPr bwMode="auto">
          <a:xfrm>
            <a:off x="2505185" y="2690037"/>
            <a:ext cx="1749683" cy="1264615"/>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accent4"/>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cxnSp>
        <p:nvCxnSpPr>
          <p:cNvPr id="162" name="Straight Connector 161"/>
          <p:cNvCxnSpPr/>
          <p:nvPr/>
        </p:nvCxnSpPr>
        <p:spPr>
          <a:xfrm flipV="1">
            <a:off x="4021112" y="2557516"/>
            <a:ext cx="521461" cy="521597"/>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3" name="Straight Connector 162"/>
          <p:cNvCxnSpPr/>
          <p:nvPr/>
        </p:nvCxnSpPr>
        <p:spPr>
          <a:xfrm flipH="1" flipV="1">
            <a:off x="2131245" y="2867277"/>
            <a:ext cx="414063" cy="32613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2106085" y="3962300"/>
            <a:ext cx="487839" cy="48796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flipV="1">
            <a:off x="4124661" y="3928299"/>
            <a:ext cx="417915" cy="480271"/>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6" name="Freeform 5"/>
          <p:cNvSpPr>
            <a:spLocks noEditPoints="1"/>
          </p:cNvSpPr>
          <p:nvPr/>
        </p:nvSpPr>
        <p:spPr bwMode="auto">
          <a:xfrm>
            <a:off x="5300417" y="3315485"/>
            <a:ext cx="334499" cy="333137"/>
          </a:xfrm>
          <a:custGeom>
            <a:avLst/>
            <a:gdLst>
              <a:gd name="T0" fmla="*/ 168 w 175"/>
              <a:gd name="T1" fmla="*/ 53 h 174"/>
              <a:gd name="T2" fmla="*/ 149 w 175"/>
              <a:gd name="T3" fmla="*/ 25 h 174"/>
              <a:gd name="T4" fmla="*/ 121 w 175"/>
              <a:gd name="T5" fmla="*/ 6 h 174"/>
              <a:gd name="T6" fmla="*/ 87 w 175"/>
              <a:gd name="T7" fmla="*/ 0 h 174"/>
              <a:gd name="T8" fmla="*/ 53 w 175"/>
              <a:gd name="T9" fmla="*/ 6 h 174"/>
              <a:gd name="T10" fmla="*/ 26 w 175"/>
              <a:gd name="T11" fmla="*/ 25 h 174"/>
              <a:gd name="T12" fmla="*/ 7 w 175"/>
              <a:gd name="T13" fmla="*/ 53 h 174"/>
              <a:gd name="T14" fmla="*/ 0 w 175"/>
              <a:gd name="T15" fmla="*/ 87 h 174"/>
              <a:gd name="T16" fmla="*/ 7 w 175"/>
              <a:gd name="T17" fmla="*/ 121 h 174"/>
              <a:gd name="T18" fmla="*/ 26 w 175"/>
              <a:gd name="T19" fmla="*/ 149 h 174"/>
              <a:gd name="T20" fmla="*/ 53 w 175"/>
              <a:gd name="T21" fmla="*/ 167 h 174"/>
              <a:gd name="T22" fmla="*/ 87 w 175"/>
              <a:gd name="T23" fmla="*/ 174 h 174"/>
              <a:gd name="T24" fmla="*/ 121 w 175"/>
              <a:gd name="T25" fmla="*/ 167 h 174"/>
              <a:gd name="T26" fmla="*/ 149 w 175"/>
              <a:gd name="T27" fmla="*/ 149 h 174"/>
              <a:gd name="T28" fmla="*/ 168 w 175"/>
              <a:gd name="T29" fmla="*/ 121 h 174"/>
              <a:gd name="T30" fmla="*/ 175 w 175"/>
              <a:gd name="T31" fmla="*/ 87 h 174"/>
              <a:gd name="T32" fmla="*/ 162 w 175"/>
              <a:gd name="T33" fmla="*/ 86 h 174"/>
              <a:gd name="T34" fmla="*/ 108 w 175"/>
              <a:gd name="T35" fmla="*/ 80 h 174"/>
              <a:gd name="T36" fmla="*/ 145 w 175"/>
              <a:gd name="T37" fmla="*/ 40 h 174"/>
              <a:gd name="T38" fmla="*/ 137 w 175"/>
              <a:gd name="T39" fmla="*/ 31 h 174"/>
              <a:gd name="T40" fmla="*/ 70 w 175"/>
              <a:gd name="T41" fmla="*/ 14 h 174"/>
              <a:gd name="T42" fmla="*/ 137 w 175"/>
              <a:gd name="T43" fmla="*/ 31 h 174"/>
              <a:gd name="T44" fmla="*/ 70 w 175"/>
              <a:gd name="T45" fmla="*/ 14 h 174"/>
              <a:gd name="T46" fmla="*/ 70 w 175"/>
              <a:gd name="T47" fmla="*/ 14 h 174"/>
              <a:gd name="T48" fmla="*/ 83 w 175"/>
              <a:gd name="T49" fmla="*/ 62 h 174"/>
              <a:gd name="T50" fmla="*/ 56 w 175"/>
              <a:gd name="T51" fmla="*/ 19 h 174"/>
              <a:gd name="T52" fmla="*/ 13 w 175"/>
              <a:gd name="T53" fmla="*/ 85 h 174"/>
              <a:gd name="T54" fmla="*/ 96 w 175"/>
              <a:gd name="T55" fmla="*/ 87 h 174"/>
              <a:gd name="T56" fmla="*/ 32 w 175"/>
              <a:gd name="T57" fmla="*/ 137 h 174"/>
              <a:gd name="T58" fmla="*/ 13 w 175"/>
              <a:gd name="T59" fmla="*/ 87 h 174"/>
              <a:gd name="T60" fmla="*/ 40 w 175"/>
              <a:gd name="T61" fmla="*/ 144 h 174"/>
              <a:gd name="T62" fmla="*/ 100 w 175"/>
              <a:gd name="T63" fmla="*/ 99 h 174"/>
              <a:gd name="T64" fmla="*/ 117 w 175"/>
              <a:gd name="T65" fmla="*/ 156 h 174"/>
              <a:gd name="T66" fmla="*/ 129 w 175"/>
              <a:gd name="T67" fmla="*/ 149 h 174"/>
              <a:gd name="T68" fmla="*/ 161 w 175"/>
              <a:gd name="T69" fmla="*/ 9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3" y="69"/>
                </a:moveTo>
                <a:cubicBezTo>
                  <a:pt x="172" y="64"/>
                  <a:pt x="170" y="58"/>
                  <a:pt x="168" y="53"/>
                </a:cubicBezTo>
                <a:cubicBezTo>
                  <a:pt x="166" y="48"/>
                  <a:pt x="163" y="43"/>
                  <a:pt x="160" y="38"/>
                </a:cubicBezTo>
                <a:cubicBezTo>
                  <a:pt x="157" y="33"/>
                  <a:pt x="153" y="29"/>
                  <a:pt x="149" y="25"/>
                </a:cubicBezTo>
                <a:cubicBezTo>
                  <a:pt x="145" y="21"/>
                  <a:pt x="141" y="18"/>
                  <a:pt x="136" y="14"/>
                </a:cubicBezTo>
                <a:cubicBezTo>
                  <a:pt x="132" y="11"/>
                  <a:pt x="127" y="9"/>
                  <a:pt x="121" y="6"/>
                </a:cubicBezTo>
                <a:cubicBezTo>
                  <a:pt x="116" y="4"/>
                  <a:pt x="111" y="2"/>
                  <a:pt x="105" y="1"/>
                </a:cubicBezTo>
                <a:cubicBezTo>
                  <a:pt x="99" y="0"/>
                  <a:pt x="93" y="0"/>
                  <a:pt x="87" y="0"/>
                </a:cubicBezTo>
                <a:cubicBezTo>
                  <a:pt x="82" y="0"/>
                  <a:pt x="76" y="0"/>
                  <a:pt x="70" y="1"/>
                </a:cubicBezTo>
                <a:cubicBezTo>
                  <a:pt x="64" y="2"/>
                  <a:pt x="59" y="4"/>
                  <a:pt x="53" y="6"/>
                </a:cubicBezTo>
                <a:cubicBezTo>
                  <a:pt x="48" y="9"/>
                  <a:pt x="43" y="11"/>
                  <a:pt x="39" y="14"/>
                </a:cubicBezTo>
                <a:cubicBezTo>
                  <a:pt x="34" y="18"/>
                  <a:pt x="30" y="21"/>
                  <a:pt x="26" y="25"/>
                </a:cubicBezTo>
                <a:cubicBezTo>
                  <a:pt x="22" y="29"/>
                  <a:pt x="18" y="33"/>
                  <a:pt x="15" y="38"/>
                </a:cubicBezTo>
                <a:cubicBezTo>
                  <a:pt x="12" y="43"/>
                  <a:pt x="9" y="48"/>
                  <a:pt x="7" y="53"/>
                </a:cubicBezTo>
                <a:cubicBezTo>
                  <a:pt x="5" y="58"/>
                  <a:pt x="3" y="64"/>
                  <a:pt x="2" y="69"/>
                </a:cubicBezTo>
                <a:cubicBezTo>
                  <a:pt x="1" y="75"/>
                  <a:pt x="0" y="81"/>
                  <a:pt x="0" y="87"/>
                </a:cubicBezTo>
                <a:cubicBezTo>
                  <a:pt x="0" y="93"/>
                  <a:pt x="1" y="99"/>
                  <a:pt x="2" y="105"/>
                </a:cubicBezTo>
                <a:cubicBezTo>
                  <a:pt x="3" y="110"/>
                  <a:pt x="5" y="116"/>
                  <a:pt x="7" y="121"/>
                </a:cubicBezTo>
                <a:cubicBezTo>
                  <a:pt x="9" y="126"/>
                  <a:pt x="12" y="131"/>
                  <a:pt x="15" y="136"/>
                </a:cubicBezTo>
                <a:cubicBezTo>
                  <a:pt x="18" y="140"/>
                  <a:pt x="22" y="145"/>
                  <a:pt x="26" y="149"/>
                </a:cubicBezTo>
                <a:cubicBezTo>
                  <a:pt x="30" y="153"/>
                  <a:pt x="34" y="156"/>
                  <a:pt x="39" y="159"/>
                </a:cubicBezTo>
                <a:cubicBezTo>
                  <a:pt x="43" y="163"/>
                  <a:pt x="48" y="165"/>
                  <a:pt x="53" y="167"/>
                </a:cubicBezTo>
                <a:cubicBezTo>
                  <a:pt x="59" y="170"/>
                  <a:pt x="64" y="171"/>
                  <a:pt x="70" y="173"/>
                </a:cubicBezTo>
                <a:cubicBezTo>
                  <a:pt x="76" y="174"/>
                  <a:pt x="82" y="174"/>
                  <a:pt x="87" y="174"/>
                </a:cubicBezTo>
                <a:cubicBezTo>
                  <a:pt x="93" y="174"/>
                  <a:pt x="99" y="174"/>
                  <a:pt x="105" y="173"/>
                </a:cubicBezTo>
                <a:cubicBezTo>
                  <a:pt x="111" y="171"/>
                  <a:pt x="116" y="170"/>
                  <a:pt x="121" y="167"/>
                </a:cubicBezTo>
                <a:cubicBezTo>
                  <a:pt x="127" y="165"/>
                  <a:pt x="132" y="163"/>
                  <a:pt x="136" y="159"/>
                </a:cubicBezTo>
                <a:cubicBezTo>
                  <a:pt x="141" y="156"/>
                  <a:pt x="145" y="153"/>
                  <a:pt x="149" y="149"/>
                </a:cubicBezTo>
                <a:cubicBezTo>
                  <a:pt x="153" y="145"/>
                  <a:pt x="157" y="140"/>
                  <a:pt x="160" y="136"/>
                </a:cubicBezTo>
                <a:cubicBezTo>
                  <a:pt x="163" y="131"/>
                  <a:pt x="166" y="126"/>
                  <a:pt x="168" y="121"/>
                </a:cubicBezTo>
                <a:cubicBezTo>
                  <a:pt x="170" y="116"/>
                  <a:pt x="172" y="110"/>
                  <a:pt x="173" y="105"/>
                </a:cubicBezTo>
                <a:cubicBezTo>
                  <a:pt x="174" y="99"/>
                  <a:pt x="175" y="93"/>
                  <a:pt x="175" y="87"/>
                </a:cubicBezTo>
                <a:cubicBezTo>
                  <a:pt x="175" y="81"/>
                  <a:pt x="174" y="75"/>
                  <a:pt x="173" y="69"/>
                </a:cubicBezTo>
                <a:close/>
                <a:moveTo>
                  <a:pt x="162" y="86"/>
                </a:moveTo>
                <a:cubicBezTo>
                  <a:pt x="161" y="86"/>
                  <a:pt x="136" y="81"/>
                  <a:pt x="110" y="84"/>
                </a:cubicBezTo>
                <a:cubicBezTo>
                  <a:pt x="110" y="82"/>
                  <a:pt x="109" y="81"/>
                  <a:pt x="108" y="80"/>
                </a:cubicBezTo>
                <a:cubicBezTo>
                  <a:pt x="107" y="76"/>
                  <a:pt x="105" y="73"/>
                  <a:pt x="104" y="69"/>
                </a:cubicBezTo>
                <a:cubicBezTo>
                  <a:pt x="133" y="57"/>
                  <a:pt x="145" y="40"/>
                  <a:pt x="145" y="40"/>
                </a:cubicBezTo>
                <a:cubicBezTo>
                  <a:pt x="156" y="52"/>
                  <a:pt x="162" y="68"/>
                  <a:pt x="162" y="86"/>
                </a:cubicBezTo>
                <a:close/>
                <a:moveTo>
                  <a:pt x="137" y="31"/>
                </a:moveTo>
                <a:cubicBezTo>
                  <a:pt x="137" y="31"/>
                  <a:pt x="126" y="47"/>
                  <a:pt x="98" y="58"/>
                </a:cubicBezTo>
                <a:cubicBezTo>
                  <a:pt x="85" y="35"/>
                  <a:pt x="71" y="16"/>
                  <a:pt x="70" y="14"/>
                </a:cubicBezTo>
                <a:cubicBezTo>
                  <a:pt x="76" y="13"/>
                  <a:pt x="81" y="12"/>
                  <a:pt x="87" y="12"/>
                </a:cubicBezTo>
                <a:cubicBezTo>
                  <a:pt x="106" y="12"/>
                  <a:pt x="124" y="19"/>
                  <a:pt x="137" y="31"/>
                </a:cubicBezTo>
                <a:close/>
                <a:moveTo>
                  <a:pt x="70" y="14"/>
                </a:moveTo>
                <a:cubicBezTo>
                  <a:pt x="70" y="14"/>
                  <a:pt x="70" y="14"/>
                  <a:pt x="70" y="14"/>
                </a:cubicBezTo>
                <a:cubicBezTo>
                  <a:pt x="70" y="14"/>
                  <a:pt x="69" y="15"/>
                  <a:pt x="69" y="15"/>
                </a:cubicBezTo>
                <a:cubicBezTo>
                  <a:pt x="69" y="15"/>
                  <a:pt x="70" y="15"/>
                  <a:pt x="70" y="14"/>
                </a:cubicBezTo>
                <a:close/>
                <a:moveTo>
                  <a:pt x="56" y="19"/>
                </a:moveTo>
                <a:cubicBezTo>
                  <a:pt x="57" y="21"/>
                  <a:pt x="70" y="39"/>
                  <a:pt x="83" y="62"/>
                </a:cubicBezTo>
                <a:cubicBezTo>
                  <a:pt x="47" y="72"/>
                  <a:pt x="16" y="72"/>
                  <a:pt x="14" y="72"/>
                </a:cubicBezTo>
                <a:cubicBezTo>
                  <a:pt x="19" y="48"/>
                  <a:pt x="35" y="29"/>
                  <a:pt x="56" y="19"/>
                </a:cubicBezTo>
                <a:close/>
                <a:moveTo>
                  <a:pt x="13" y="87"/>
                </a:moveTo>
                <a:cubicBezTo>
                  <a:pt x="13" y="86"/>
                  <a:pt x="13" y="85"/>
                  <a:pt x="13" y="85"/>
                </a:cubicBezTo>
                <a:cubicBezTo>
                  <a:pt x="14" y="85"/>
                  <a:pt x="51" y="85"/>
                  <a:pt x="90" y="74"/>
                </a:cubicBezTo>
                <a:cubicBezTo>
                  <a:pt x="92" y="78"/>
                  <a:pt x="94" y="82"/>
                  <a:pt x="96" y="87"/>
                </a:cubicBezTo>
                <a:cubicBezTo>
                  <a:pt x="95" y="87"/>
                  <a:pt x="94" y="87"/>
                  <a:pt x="93" y="88"/>
                </a:cubicBezTo>
                <a:cubicBezTo>
                  <a:pt x="52" y="101"/>
                  <a:pt x="32" y="137"/>
                  <a:pt x="32" y="137"/>
                </a:cubicBezTo>
                <a:cubicBezTo>
                  <a:pt x="32" y="137"/>
                  <a:pt x="32" y="137"/>
                  <a:pt x="32" y="137"/>
                </a:cubicBezTo>
                <a:cubicBezTo>
                  <a:pt x="20" y="124"/>
                  <a:pt x="13" y="106"/>
                  <a:pt x="13" y="87"/>
                </a:cubicBezTo>
                <a:close/>
                <a:moveTo>
                  <a:pt x="87" y="162"/>
                </a:moveTo>
                <a:cubicBezTo>
                  <a:pt x="69" y="162"/>
                  <a:pt x="53" y="155"/>
                  <a:pt x="40" y="144"/>
                </a:cubicBezTo>
                <a:cubicBezTo>
                  <a:pt x="41" y="145"/>
                  <a:pt x="42" y="146"/>
                  <a:pt x="42" y="146"/>
                </a:cubicBezTo>
                <a:cubicBezTo>
                  <a:pt x="42" y="146"/>
                  <a:pt x="56" y="115"/>
                  <a:pt x="100" y="99"/>
                </a:cubicBezTo>
                <a:cubicBezTo>
                  <a:pt x="100" y="99"/>
                  <a:pt x="100" y="99"/>
                  <a:pt x="101" y="99"/>
                </a:cubicBezTo>
                <a:cubicBezTo>
                  <a:pt x="111" y="126"/>
                  <a:pt x="115" y="149"/>
                  <a:pt x="117" y="156"/>
                </a:cubicBezTo>
                <a:cubicBezTo>
                  <a:pt x="108" y="159"/>
                  <a:pt x="98" y="162"/>
                  <a:pt x="87" y="162"/>
                </a:cubicBezTo>
                <a:close/>
                <a:moveTo>
                  <a:pt x="129" y="149"/>
                </a:moveTo>
                <a:cubicBezTo>
                  <a:pt x="128" y="144"/>
                  <a:pt x="124" y="122"/>
                  <a:pt x="115" y="96"/>
                </a:cubicBezTo>
                <a:cubicBezTo>
                  <a:pt x="139" y="92"/>
                  <a:pt x="160" y="98"/>
                  <a:pt x="161" y="99"/>
                </a:cubicBezTo>
                <a:cubicBezTo>
                  <a:pt x="158" y="120"/>
                  <a:pt x="146" y="138"/>
                  <a:pt x="129" y="14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67" name="Freeform 22"/>
          <p:cNvSpPr>
            <a:spLocks noEditPoints="1"/>
          </p:cNvSpPr>
          <p:nvPr/>
        </p:nvSpPr>
        <p:spPr bwMode="auto">
          <a:xfrm>
            <a:off x="4542573" y="1976316"/>
            <a:ext cx="586883" cy="58594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68" name="Freeform 52"/>
          <p:cNvSpPr>
            <a:spLocks/>
          </p:cNvSpPr>
          <p:nvPr/>
        </p:nvSpPr>
        <p:spPr bwMode="auto">
          <a:xfrm>
            <a:off x="2862862" y="4031462"/>
            <a:ext cx="373945" cy="450593"/>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69" name="Freeform 38"/>
          <p:cNvSpPr>
            <a:spLocks noEditPoints="1"/>
          </p:cNvSpPr>
          <p:nvPr/>
        </p:nvSpPr>
        <p:spPr bwMode="auto">
          <a:xfrm>
            <a:off x="1616403" y="4339676"/>
            <a:ext cx="560751" cy="569609"/>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70" name="Freeform 44"/>
          <p:cNvSpPr>
            <a:spLocks noEditPoints="1"/>
          </p:cNvSpPr>
          <p:nvPr/>
        </p:nvSpPr>
        <p:spPr bwMode="auto">
          <a:xfrm>
            <a:off x="3513829" y="4203240"/>
            <a:ext cx="555307" cy="557629"/>
          </a:xfrm>
          <a:custGeom>
            <a:avLst/>
            <a:gdLst>
              <a:gd name="T0" fmla="*/ 192 w 193"/>
              <a:gd name="T1" fmla="*/ 81 h 194"/>
              <a:gd name="T2" fmla="*/ 191 w 193"/>
              <a:gd name="T3" fmla="*/ 77 h 194"/>
              <a:gd name="T4" fmla="*/ 188 w 193"/>
              <a:gd name="T5" fmla="*/ 75 h 194"/>
              <a:gd name="T6" fmla="*/ 162 w 193"/>
              <a:gd name="T7" fmla="*/ 71 h 194"/>
              <a:gd name="T8" fmla="*/ 157 w 193"/>
              <a:gd name="T9" fmla="*/ 54 h 194"/>
              <a:gd name="T10" fmla="*/ 151 w 193"/>
              <a:gd name="T11" fmla="*/ 34 h 194"/>
              <a:gd name="T12" fmla="*/ 104 w 193"/>
              <a:gd name="T13" fmla="*/ 0 h 194"/>
              <a:gd name="T14" fmla="*/ 61 w 193"/>
              <a:gd name="T15" fmla="*/ 0 h 194"/>
              <a:gd name="T16" fmla="*/ 0 w 193"/>
              <a:gd name="T17" fmla="*/ 61 h 194"/>
              <a:gd name="T18" fmla="*/ 0 w 193"/>
              <a:gd name="T19" fmla="*/ 133 h 194"/>
              <a:gd name="T20" fmla="*/ 61 w 193"/>
              <a:gd name="T21" fmla="*/ 194 h 194"/>
              <a:gd name="T22" fmla="*/ 131 w 193"/>
              <a:gd name="T23" fmla="*/ 194 h 194"/>
              <a:gd name="T24" fmla="*/ 192 w 193"/>
              <a:gd name="T25" fmla="*/ 133 h 194"/>
              <a:gd name="T26" fmla="*/ 193 w 193"/>
              <a:gd name="T27" fmla="*/ 83 h 194"/>
              <a:gd name="T28" fmla="*/ 192 w 193"/>
              <a:gd name="T29" fmla="*/ 81 h 194"/>
              <a:gd name="T30" fmla="*/ 62 w 193"/>
              <a:gd name="T31" fmla="*/ 50 h 194"/>
              <a:gd name="T32" fmla="*/ 96 w 193"/>
              <a:gd name="T33" fmla="*/ 50 h 194"/>
              <a:gd name="T34" fmla="*/ 108 w 193"/>
              <a:gd name="T35" fmla="*/ 62 h 194"/>
              <a:gd name="T36" fmla="*/ 96 w 193"/>
              <a:gd name="T37" fmla="*/ 73 h 194"/>
              <a:gd name="T38" fmla="*/ 62 w 193"/>
              <a:gd name="T39" fmla="*/ 73 h 194"/>
              <a:gd name="T40" fmla="*/ 50 w 193"/>
              <a:gd name="T41" fmla="*/ 62 h 194"/>
              <a:gd name="T42" fmla="*/ 62 w 193"/>
              <a:gd name="T43" fmla="*/ 50 h 194"/>
              <a:gd name="T44" fmla="*/ 131 w 193"/>
              <a:gd name="T45" fmla="*/ 143 h 194"/>
              <a:gd name="T46" fmla="*/ 62 w 193"/>
              <a:gd name="T47" fmla="*/ 143 h 194"/>
              <a:gd name="T48" fmla="*/ 50 w 193"/>
              <a:gd name="T49" fmla="*/ 132 h 194"/>
              <a:gd name="T50" fmla="*/ 62 w 193"/>
              <a:gd name="T51" fmla="*/ 120 h 194"/>
              <a:gd name="T52" fmla="*/ 131 w 193"/>
              <a:gd name="T53" fmla="*/ 120 h 194"/>
              <a:gd name="T54" fmla="*/ 142 w 193"/>
              <a:gd name="T55" fmla="*/ 132 h 194"/>
              <a:gd name="T56" fmla="*/ 131 w 193"/>
              <a:gd name="T57"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94">
                <a:moveTo>
                  <a:pt x="192" y="81"/>
                </a:moveTo>
                <a:cubicBezTo>
                  <a:pt x="191" y="77"/>
                  <a:pt x="191" y="77"/>
                  <a:pt x="191" y="77"/>
                </a:cubicBezTo>
                <a:cubicBezTo>
                  <a:pt x="188" y="75"/>
                  <a:pt x="188" y="75"/>
                  <a:pt x="188" y="75"/>
                </a:cubicBezTo>
                <a:cubicBezTo>
                  <a:pt x="184" y="72"/>
                  <a:pt x="166" y="75"/>
                  <a:pt x="162" y="71"/>
                </a:cubicBezTo>
                <a:cubicBezTo>
                  <a:pt x="158" y="68"/>
                  <a:pt x="158" y="62"/>
                  <a:pt x="157" y="54"/>
                </a:cubicBezTo>
                <a:cubicBezTo>
                  <a:pt x="155" y="39"/>
                  <a:pt x="153" y="39"/>
                  <a:pt x="151" y="34"/>
                </a:cubicBezTo>
                <a:cubicBezTo>
                  <a:pt x="143" y="16"/>
                  <a:pt x="120" y="2"/>
                  <a:pt x="104" y="0"/>
                </a:cubicBezTo>
                <a:cubicBezTo>
                  <a:pt x="61" y="0"/>
                  <a:pt x="61" y="0"/>
                  <a:pt x="61" y="0"/>
                </a:cubicBezTo>
                <a:cubicBezTo>
                  <a:pt x="28" y="0"/>
                  <a:pt x="0" y="28"/>
                  <a:pt x="0" y="61"/>
                </a:cubicBezTo>
                <a:cubicBezTo>
                  <a:pt x="0" y="133"/>
                  <a:pt x="0" y="133"/>
                  <a:pt x="0" y="133"/>
                </a:cubicBezTo>
                <a:cubicBezTo>
                  <a:pt x="0" y="166"/>
                  <a:pt x="28" y="194"/>
                  <a:pt x="61" y="194"/>
                </a:cubicBezTo>
                <a:cubicBezTo>
                  <a:pt x="131" y="194"/>
                  <a:pt x="131" y="194"/>
                  <a:pt x="131" y="194"/>
                </a:cubicBezTo>
                <a:cubicBezTo>
                  <a:pt x="165" y="194"/>
                  <a:pt x="192" y="166"/>
                  <a:pt x="192" y="133"/>
                </a:cubicBezTo>
                <a:cubicBezTo>
                  <a:pt x="193" y="83"/>
                  <a:pt x="193" y="83"/>
                  <a:pt x="193" y="83"/>
                </a:cubicBezTo>
                <a:lnTo>
                  <a:pt x="192" y="81"/>
                </a:lnTo>
                <a:close/>
                <a:moveTo>
                  <a:pt x="62" y="50"/>
                </a:moveTo>
                <a:cubicBezTo>
                  <a:pt x="96" y="50"/>
                  <a:pt x="96" y="50"/>
                  <a:pt x="96" y="50"/>
                </a:cubicBezTo>
                <a:cubicBezTo>
                  <a:pt x="102" y="50"/>
                  <a:pt x="108" y="55"/>
                  <a:pt x="108" y="62"/>
                </a:cubicBezTo>
                <a:cubicBezTo>
                  <a:pt x="108" y="68"/>
                  <a:pt x="102" y="73"/>
                  <a:pt x="96" y="73"/>
                </a:cubicBezTo>
                <a:cubicBezTo>
                  <a:pt x="62" y="73"/>
                  <a:pt x="62" y="73"/>
                  <a:pt x="62" y="73"/>
                </a:cubicBezTo>
                <a:cubicBezTo>
                  <a:pt x="56" y="73"/>
                  <a:pt x="50" y="68"/>
                  <a:pt x="50" y="62"/>
                </a:cubicBezTo>
                <a:cubicBezTo>
                  <a:pt x="50" y="55"/>
                  <a:pt x="56" y="50"/>
                  <a:pt x="62" y="50"/>
                </a:cubicBezTo>
                <a:close/>
                <a:moveTo>
                  <a:pt x="131" y="143"/>
                </a:moveTo>
                <a:cubicBezTo>
                  <a:pt x="62" y="143"/>
                  <a:pt x="62" y="143"/>
                  <a:pt x="62" y="143"/>
                </a:cubicBezTo>
                <a:cubicBezTo>
                  <a:pt x="56" y="143"/>
                  <a:pt x="50" y="138"/>
                  <a:pt x="50" y="132"/>
                </a:cubicBezTo>
                <a:cubicBezTo>
                  <a:pt x="50" y="125"/>
                  <a:pt x="56" y="120"/>
                  <a:pt x="62" y="120"/>
                </a:cubicBezTo>
                <a:cubicBezTo>
                  <a:pt x="131" y="120"/>
                  <a:pt x="131" y="120"/>
                  <a:pt x="131" y="120"/>
                </a:cubicBezTo>
                <a:cubicBezTo>
                  <a:pt x="137" y="120"/>
                  <a:pt x="142" y="125"/>
                  <a:pt x="142" y="132"/>
                </a:cubicBezTo>
                <a:cubicBezTo>
                  <a:pt x="142" y="138"/>
                  <a:pt x="137" y="143"/>
                  <a:pt x="131" y="143"/>
                </a:cubicBezTo>
                <a:close/>
              </a:path>
            </a:pathLst>
          </a:custGeom>
          <a:solidFill>
            <a:schemeClr val="accent5"/>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71" name="Freeform 36"/>
          <p:cNvSpPr>
            <a:spLocks/>
          </p:cNvSpPr>
          <p:nvPr/>
        </p:nvSpPr>
        <p:spPr bwMode="auto">
          <a:xfrm>
            <a:off x="5224624" y="2626757"/>
            <a:ext cx="527533" cy="481035"/>
          </a:xfrm>
          <a:custGeom>
            <a:avLst/>
            <a:gdLst>
              <a:gd name="T0" fmla="*/ 189 w 255"/>
              <a:gd name="T1" fmla="*/ 10 h 233"/>
              <a:gd name="T2" fmla="*/ 104 w 255"/>
              <a:gd name="T3" fmla="*/ 16 h 233"/>
              <a:gd name="T4" fmla="*/ 18 w 255"/>
              <a:gd name="T5" fmla="*/ 30 h 233"/>
              <a:gd name="T6" fmla="*/ 6 w 255"/>
              <a:gd name="T7" fmla="*/ 30 h 233"/>
              <a:gd name="T8" fmla="*/ 3 w 255"/>
              <a:gd name="T9" fmla="*/ 46 h 233"/>
              <a:gd name="T10" fmla="*/ 115 w 255"/>
              <a:gd name="T11" fmla="*/ 228 h 233"/>
              <a:gd name="T12" fmla="*/ 124 w 255"/>
              <a:gd name="T13" fmla="*/ 233 h 233"/>
              <a:gd name="T14" fmla="*/ 130 w 255"/>
              <a:gd name="T15" fmla="*/ 231 h 233"/>
              <a:gd name="T16" fmla="*/ 134 w 255"/>
              <a:gd name="T17" fmla="*/ 216 h 233"/>
              <a:gd name="T18" fmla="*/ 84 w 255"/>
              <a:gd name="T19" fmla="*/ 135 h 233"/>
              <a:gd name="T20" fmla="*/ 170 w 255"/>
              <a:gd name="T21" fmla="*/ 121 h 233"/>
              <a:gd name="T22" fmla="*/ 255 w 255"/>
              <a:gd name="T23" fmla="*/ 115 h 233"/>
              <a:gd name="T24" fmla="*/ 189 w 255"/>
              <a:gd name="T25" fmla="*/ 1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33">
                <a:moveTo>
                  <a:pt x="189" y="10"/>
                </a:moveTo>
                <a:cubicBezTo>
                  <a:pt x="189" y="10"/>
                  <a:pt x="146" y="31"/>
                  <a:pt x="104" y="16"/>
                </a:cubicBezTo>
                <a:cubicBezTo>
                  <a:pt x="58" y="0"/>
                  <a:pt x="37" y="6"/>
                  <a:pt x="18" y="30"/>
                </a:cubicBezTo>
                <a:cubicBezTo>
                  <a:pt x="14" y="28"/>
                  <a:pt x="10" y="28"/>
                  <a:pt x="6" y="30"/>
                </a:cubicBezTo>
                <a:cubicBezTo>
                  <a:pt x="1" y="33"/>
                  <a:pt x="0" y="40"/>
                  <a:pt x="3" y="46"/>
                </a:cubicBezTo>
                <a:cubicBezTo>
                  <a:pt x="115" y="228"/>
                  <a:pt x="115" y="228"/>
                  <a:pt x="115" y="228"/>
                </a:cubicBezTo>
                <a:cubicBezTo>
                  <a:pt x="117" y="231"/>
                  <a:pt x="121" y="233"/>
                  <a:pt x="124" y="233"/>
                </a:cubicBezTo>
                <a:cubicBezTo>
                  <a:pt x="126" y="233"/>
                  <a:pt x="128" y="232"/>
                  <a:pt x="130" y="231"/>
                </a:cubicBezTo>
                <a:cubicBezTo>
                  <a:pt x="135" y="228"/>
                  <a:pt x="137" y="221"/>
                  <a:pt x="134" y="216"/>
                </a:cubicBezTo>
                <a:cubicBezTo>
                  <a:pt x="84" y="135"/>
                  <a:pt x="84" y="135"/>
                  <a:pt x="84" y="135"/>
                </a:cubicBezTo>
                <a:cubicBezTo>
                  <a:pt x="104" y="111"/>
                  <a:pt x="124" y="105"/>
                  <a:pt x="170" y="121"/>
                </a:cubicBezTo>
                <a:cubicBezTo>
                  <a:pt x="213" y="135"/>
                  <a:pt x="255" y="115"/>
                  <a:pt x="255" y="115"/>
                </a:cubicBezTo>
                <a:lnTo>
                  <a:pt x="189" y="10"/>
                </a:lnTo>
                <a:close/>
              </a:path>
            </a:pathLst>
          </a:custGeom>
          <a:solidFill>
            <a:schemeClr val="accent5"/>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72" name="Freeform 326"/>
          <p:cNvSpPr>
            <a:spLocks noChangeArrowheads="1"/>
          </p:cNvSpPr>
          <p:nvPr/>
        </p:nvSpPr>
        <p:spPr bwMode="auto">
          <a:xfrm>
            <a:off x="1765198" y="3144759"/>
            <a:ext cx="481097" cy="459207"/>
          </a:xfrm>
          <a:custGeom>
            <a:avLst/>
            <a:gdLst>
              <a:gd name="T0" fmla="*/ 1347 w 1348"/>
              <a:gd name="T1" fmla="*/ 786 h 1289"/>
              <a:gd name="T2" fmla="*/ 1347 w 1348"/>
              <a:gd name="T3" fmla="*/ 1288 h 1289"/>
              <a:gd name="T4" fmla="*/ 1054 w 1348"/>
              <a:gd name="T5" fmla="*/ 1288 h 1289"/>
              <a:gd name="T6" fmla="*/ 1054 w 1348"/>
              <a:gd name="T7" fmla="*/ 819 h 1289"/>
              <a:gd name="T8" fmla="*/ 912 w 1348"/>
              <a:gd name="T9" fmla="*/ 627 h 1289"/>
              <a:gd name="T10" fmla="*/ 761 w 1348"/>
              <a:gd name="T11" fmla="*/ 736 h 1289"/>
              <a:gd name="T12" fmla="*/ 753 w 1348"/>
              <a:gd name="T13" fmla="*/ 803 h 1289"/>
              <a:gd name="T14" fmla="*/ 753 w 1348"/>
              <a:gd name="T15" fmla="*/ 1288 h 1289"/>
              <a:gd name="T16" fmla="*/ 468 w 1348"/>
              <a:gd name="T17" fmla="*/ 1288 h 1289"/>
              <a:gd name="T18" fmla="*/ 468 w 1348"/>
              <a:gd name="T19" fmla="*/ 418 h 1289"/>
              <a:gd name="T20" fmla="*/ 753 w 1348"/>
              <a:gd name="T21" fmla="*/ 418 h 1289"/>
              <a:gd name="T22" fmla="*/ 753 w 1348"/>
              <a:gd name="T23" fmla="*/ 543 h 1289"/>
              <a:gd name="T24" fmla="*/ 1012 w 1348"/>
              <a:gd name="T25" fmla="*/ 401 h 1289"/>
              <a:gd name="T26" fmla="*/ 1347 w 1348"/>
              <a:gd name="T27" fmla="*/ 786 h 1289"/>
              <a:gd name="T28" fmla="*/ 167 w 1348"/>
              <a:gd name="T29" fmla="*/ 0 h 1289"/>
              <a:gd name="T30" fmla="*/ 0 w 1348"/>
              <a:gd name="T31" fmla="*/ 151 h 1289"/>
              <a:gd name="T32" fmla="*/ 159 w 1348"/>
              <a:gd name="T33" fmla="*/ 301 h 1289"/>
              <a:gd name="T34" fmla="*/ 167 w 1348"/>
              <a:gd name="T35" fmla="*/ 301 h 1289"/>
              <a:gd name="T36" fmla="*/ 326 w 1348"/>
              <a:gd name="T37" fmla="*/ 151 h 1289"/>
              <a:gd name="T38" fmla="*/ 167 w 1348"/>
              <a:gd name="T39" fmla="*/ 0 h 1289"/>
              <a:gd name="T40" fmla="*/ 17 w 1348"/>
              <a:gd name="T41" fmla="*/ 1288 h 1289"/>
              <a:gd name="T42" fmla="*/ 310 w 1348"/>
              <a:gd name="T43" fmla="*/ 1288 h 1289"/>
              <a:gd name="T44" fmla="*/ 310 w 1348"/>
              <a:gd name="T45" fmla="*/ 418 h 1289"/>
              <a:gd name="T46" fmla="*/ 17 w 1348"/>
              <a:gd name="T47" fmla="*/ 418 h 1289"/>
              <a:gd name="T48" fmla="*/ 17 w 1348"/>
              <a:gd name="T49" fmla="*/ 1288 h 1289"/>
              <a:gd name="T50" fmla="*/ 17 w 1348"/>
              <a:gd name="T51" fmla="*/ 1288 h 1289"/>
              <a:gd name="T52" fmla="*/ 17 w 1348"/>
              <a:gd name="T53" fmla="*/ 1288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8" h="1289">
                <a:moveTo>
                  <a:pt x="1347" y="786"/>
                </a:moveTo>
                <a:cubicBezTo>
                  <a:pt x="1347" y="1288"/>
                  <a:pt x="1347" y="1288"/>
                  <a:pt x="1347" y="1288"/>
                </a:cubicBezTo>
                <a:cubicBezTo>
                  <a:pt x="1054" y="1288"/>
                  <a:pt x="1054" y="1288"/>
                  <a:pt x="1054" y="1288"/>
                </a:cubicBezTo>
                <a:cubicBezTo>
                  <a:pt x="1054" y="819"/>
                  <a:pt x="1054" y="819"/>
                  <a:pt x="1054" y="819"/>
                </a:cubicBezTo>
                <a:cubicBezTo>
                  <a:pt x="1054" y="702"/>
                  <a:pt x="1020" y="627"/>
                  <a:pt x="912" y="627"/>
                </a:cubicBezTo>
                <a:cubicBezTo>
                  <a:pt x="836" y="627"/>
                  <a:pt x="786" y="677"/>
                  <a:pt x="761" y="736"/>
                </a:cubicBezTo>
                <a:cubicBezTo>
                  <a:pt x="761" y="752"/>
                  <a:pt x="753" y="777"/>
                  <a:pt x="753" y="803"/>
                </a:cubicBezTo>
                <a:cubicBezTo>
                  <a:pt x="753" y="1288"/>
                  <a:pt x="753" y="1288"/>
                  <a:pt x="753" y="1288"/>
                </a:cubicBezTo>
                <a:cubicBezTo>
                  <a:pt x="468" y="1288"/>
                  <a:pt x="468" y="1288"/>
                  <a:pt x="468" y="1288"/>
                </a:cubicBezTo>
                <a:cubicBezTo>
                  <a:pt x="468" y="1288"/>
                  <a:pt x="468" y="502"/>
                  <a:pt x="468" y="418"/>
                </a:cubicBezTo>
                <a:cubicBezTo>
                  <a:pt x="753" y="418"/>
                  <a:pt x="753" y="418"/>
                  <a:pt x="753" y="418"/>
                </a:cubicBezTo>
                <a:cubicBezTo>
                  <a:pt x="753" y="543"/>
                  <a:pt x="753" y="543"/>
                  <a:pt x="753" y="543"/>
                </a:cubicBezTo>
                <a:cubicBezTo>
                  <a:pt x="795" y="485"/>
                  <a:pt x="862" y="401"/>
                  <a:pt x="1012" y="401"/>
                </a:cubicBezTo>
                <a:cubicBezTo>
                  <a:pt x="1204" y="401"/>
                  <a:pt x="1347" y="527"/>
                  <a:pt x="1347" y="786"/>
                </a:cubicBezTo>
                <a:close/>
                <a:moveTo>
                  <a:pt x="167" y="0"/>
                </a:moveTo>
                <a:cubicBezTo>
                  <a:pt x="67" y="0"/>
                  <a:pt x="0" y="67"/>
                  <a:pt x="0" y="151"/>
                </a:cubicBezTo>
                <a:cubicBezTo>
                  <a:pt x="0" y="234"/>
                  <a:pt x="67" y="301"/>
                  <a:pt x="159" y="301"/>
                </a:cubicBezTo>
                <a:cubicBezTo>
                  <a:pt x="167" y="301"/>
                  <a:pt x="167" y="301"/>
                  <a:pt x="167" y="301"/>
                </a:cubicBezTo>
                <a:cubicBezTo>
                  <a:pt x="268" y="301"/>
                  <a:pt x="326" y="234"/>
                  <a:pt x="326" y="151"/>
                </a:cubicBezTo>
                <a:cubicBezTo>
                  <a:pt x="326" y="67"/>
                  <a:pt x="268" y="0"/>
                  <a:pt x="167" y="0"/>
                </a:cubicBezTo>
                <a:close/>
                <a:moveTo>
                  <a:pt x="17" y="1288"/>
                </a:moveTo>
                <a:cubicBezTo>
                  <a:pt x="310" y="1288"/>
                  <a:pt x="310" y="1288"/>
                  <a:pt x="310" y="1288"/>
                </a:cubicBezTo>
                <a:cubicBezTo>
                  <a:pt x="310" y="418"/>
                  <a:pt x="310" y="418"/>
                  <a:pt x="310" y="418"/>
                </a:cubicBezTo>
                <a:cubicBezTo>
                  <a:pt x="17" y="418"/>
                  <a:pt x="17" y="418"/>
                  <a:pt x="17" y="418"/>
                </a:cubicBezTo>
                <a:lnTo>
                  <a:pt x="17" y="1288"/>
                </a:lnTo>
                <a:close/>
                <a:moveTo>
                  <a:pt x="17" y="1288"/>
                </a:moveTo>
                <a:lnTo>
                  <a:pt x="17" y="1288"/>
                </a:lnTo>
                <a:close/>
              </a:path>
            </a:pathLst>
          </a:custGeom>
          <a:solidFill>
            <a:schemeClr val="accent2"/>
          </a:solidFill>
          <a:ln>
            <a:noFill/>
          </a:ln>
          <a:effectLst/>
          <a:extLst/>
        </p:spPr>
        <p:txBody>
          <a:bodyPr wrap="none" lIns="121893" tIns="60947" rIns="121893" bIns="60947" anchor="ctr"/>
          <a:lstStyle/>
          <a:p>
            <a:pPr>
              <a:lnSpc>
                <a:spcPts val="1500"/>
              </a:lnSpc>
              <a:defRPr/>
            </a:pPr>
            <a:endParaRPr lang="en-US" sz="1200" dirty="0">
              <a:solidFill>
                <a:srgbClr val="7E7E7E"/>
              </a:solidFill>
              <a:latin typeface="Calibri Light"/>
              <a:ea typeface="微软雅黑" panose="020B0503020204020204" pitchFamily="34" charset="-122"/>
            </a:endParaRPr>
          </a:p>
        </p:txBody>
      </p:sp>
      <p:sp>
        <p:nvSpPr>
          <p:cNvPr id="173" name="Freeform 31"/>
          <p:cNvSpPr>
            <a:spLocks noEditPoints="1"/>
          </p:cNvSpPr>
          <p:nvPr/>
        </p:nvSpPr>
        <p:spPr bwMode="auto">
          <a:xfrm>
            <a:off x="3667177" y="2196527"/>
            <a:ext cx="524675" cy="525847"/>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3"/>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grpSp>
        <p:nvGrpSpPr>
          <p:cNvPr id="174" name="Group 173"/>
          <p:cNvGrpSpPr/>
          <p:nvPr/>
        </p:nvGrpSpPr>
        <p:grpSpPr>
          <a:xfrm>
            <a:off x="4876816" y="3539798"/>
            <a:ext cx="347809" cy="226087"/>
            <a:chOff x="7145338" y="3587750"/>
            <a:chExt cx="566738" cy="368300"/>
          </a:xfrm>
          <a:solidFill>
            <a:schemeClr val="accent6"/>
          </a:solidFill>
        </p:grpSpPr>
        <p:sp>
          <p:nvSpPr>
            <p:cNvPr id="175" name="Freeform 146"/>
            <p:cNvSpPr>
              <a:spLocks/>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76" name="Freeform 147"/>
            <p:cNvSpPr>
              <a:spLocks/>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77" name="Freeform 148"/>
            <p:cNvSpPr>
              <a:spLocks/>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78" name="Freeform 149"/>
            <p:cNvSpPr>
              <a:spLocks/>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79" name="Freeform 150"/>
            <p:cNvSpPr>
              <a:spLocks/>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grpSp>
      <p:sp>
        <p:nvSpPr>
          <p:cNvPr id="180" name="Freeform 163"/>
          <p:cNvSpPr>
            <a:spLocks noEditPoints="1"/>
          </p:cNvSpPr>
          <p:nvPr/>
        </p:nvSpPr>
        <p:spPr bwMode="auto">
          <a:xfrm>
            <a:off x="3967806" y="4993170"/>
            <a:ext cx="313711" cy="266041"/>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1"/>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81" name="Freeform 177"/>
          <p:cNvSpPr>
            <a:spLocks noEditPoints="1"/>
          </p:cNvSpPr>
          <p:nvPr/>
        </p:nvSpPr>
        <p:spPr bwMode="auto">
          <a:xfrm>
            <a:off x="2419628" y="4182140"/>
            <a:ext cx="251357" cy="327435"/>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lumMod val="60000"/>
              <a:lumOff val="40000"/>
            </a:schemeClr>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82" name="Freeform 194"/>
          <p:cNvSpPr>
            <a:spLocks noEditPoints="1"/>
          </p:cNvSpPr>
          <p:nvPr/>
        </p:nvSpPr>
        <p:spPr bwMode="auto">
          <a:xfrm>
            <a:off x="1616401" y="3811844"/>
            <a:ext cx="293251" cy="232907"/>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chemeClr val="accent3"/>
          </a:solidFill>
          <a:ln>
            <a:noFill/>
          </a:ln>
        </p:spPr>
        <p:txBody>
          <a:bodyPr vert="horz" wrap="square" lIns="91423" tIns="45711" rIns="91423" bIns="45711"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83" name="TextBox 182"/>
          <p:cNvSpPr txBox="1"/>
          <p:nvPr/>
        </p:nvSpPr>
        <p:spPr>
          <a:xfrm>
            <a:off x="2604248" y="3140066"/>
            <a:ext cx="1597931" cy="454915"/>
          </a:xfrm>
          <a:prstGeom prst="rect">
            <a:avLst/>
          </a:prstGeom>
          <a:noFill/>
        </p:spPr>
        <p:txBody>
          <a:bodyPr wrap="square" lIns="91423" tIns="45711" rIns="91423" bIns="45711" rtlCol="0">
            <a:spAutoFit/>
          </a:bodyPr>
          <a:lstStyle/>
          <a:p>
            <a:pPr algn="ctr">
              <a:lnSpc>
                <a:spcPts val="1500"/>
              </a:lnSpc>
            </a:pPr>
            <a:r>
              <a:rPr lang="id-ID" sz="1200" b="1" dirty="0">
                <a:solidFill>
                  <a:srgbClr val="7E7E7E"/>
                </a:solidFill>
                <a:latin typeface="Lato Black"/>
                <a:ea typeface="微软雅黑" panose="020B0503020204020204" pitchFamily="34" charset="-122"/>
                <a:cs typeface="Lato Black"/>
              </a:rPr>
              <a:t>SOCIAL </a:t>
            </a:r>
          </a:p>
          <a:p>
            <a:pPr algn="ctr">
              <a:lnSpc>
                <a:spcPts val="1500"/>
              </a:lnSpc>
            </a:pPr>
            <a:r>
              <a:rPr lang="id-ID" sz="1200" b="1" dirty="0">
                <a:solidFill>
                  <a:srgbClr val="7E7E7E"/>
                </a:solidFill>
                <a:latin typeface="Lato Black"/>
                <a:ea typeface="微软雅黑" panose="020B0503020204020204" pitchFamily="34" charset="-122"/>
                <a:cs typeface="Lato Black"/>
              </a:rPr>
              <a:t>MEDIA</a:t>
            </a:r>
          </a:p>
        </p:txBody>
      </p:sp>
      <p:sp>
        <p:nvSpPr>
          <p:cNvPr id="184" name="Freeform 20"/>
          <p:cNvSpPr>
            <a:spLocks/>
          </p:cNvSpPr>
          <p:nvPr/>
        </p:nvSpPr>
        <p:spPr bwMode="auto">
          <a:xfrm>
            <a:off x="2684051" y="2285355"/>
            <a:ext cx="609205" cy="496396"/>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accent1"/>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85" name="Freeform 21"/>
          <p:cNvSpPr>
            <a:spLocks/>
          </p:cNvSpPr>
          <p:nvPr/>
        </p:nvSpPr>
        <p:spPr bwMode="auto">
          <a:xfrm>
            <a:off x="4457156" y="4320849"/>
            <a:ext cx="656569" cy="653471"/>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3"/>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grpSp>
        <p:nvGrpSpPr>
          <p:cNvPr id="186" name="Group 185"/>
          <p:cNvGrpSpPr/>
          <p:nvPr/>
        </p:nvGrpSpPr>
        <p:grpSpPr>
          <a:xfrm>
            <a:off x="4409017" y="2749039"/>
            <a:ext cx="704707" cy="660148"/>
            <a:chOff x="544513" y="3295650"/>
            <a:chExt cx="1325563" cy="1241425"/>
          </a:xfrm>
          <a:solidFill>
            <a:schemeClr val="accent4"/>
          </a:solidFill>
        </p:grpSpPr>
        <p:sp>
          <p:nvSpPr>
            <p:cNvPr id="187" name="Freeform 26"/>
            <p:cNvSpPr>
              <a:spLocks/>
            </p:cNvSpPr>
            <p:nvPr/>
          </p:nvSpPr>
          <p:spPr bwMode="auto">
            <a:xfrm>
              <a:off x="692151" y="3351213"/>
              <a:ext cx="1077913" cy="1185862"/>
            </a:xfrm>
            <a:custGeom>
              <a:avLst/>
              <a:gdLst>
                <a:gd name="T0" fmla="*/ 55 w 257"/>
                <a:gd name="T1" fmla="*/ 128 h 283"/>
                <a:gd name="T2" fmla="*/ 49 w 257"/>
                <a:gd name="T3" fmla="*/ 128 h 283"/>
                <a:gd name="T4" fmla="*/ 43 w 257"/>
                <a:gd name="T5" fmla="*/ 129 h 283"/>
                <a:gd name="T6" fmla="*/ 36 w 257"/>
                <a:gd name="T7" fmla="*/ 133 h 283"/>
                <a:gd name="T8" fmla="*/ 9 w 257"/>
                <a:gd name="T9" fmla="*/ 145 h 283"/>
                <a:gd name="T10" fmla="*/ 4 w 257"/>
                <a:gd name="T11" fmla="*/ 167 h 283"/>
                <a:gd name="T12" fmla="*/ 26 w 257"/>
                <a:gd name="T13" fmla="*/ 218 h 283"/>
                <a:gd name="T14" fmla="*/ 46 w 257"/>
                <a:gd name="T15" fmla="*/ 229 h 283"/>
                <a:gd name="T16" fmla="*/ 61 w 257"/>
                <a:gd name="T17" fmla="*/ 223 h 283"/>
                <a:gd name="T18" fmla="*/ 73 w 257"/>
                <a:gd name="T19" fmla="*/ 243 h 283"/>
                <a:gd name="T20" fmla="*/ 77 w 257"/>
                <a:gd name="T21" fmla="*/ 240 h 283"/>
                <a:gd name="T22" fmla="*/ 106 w 257"/>
                <a:gd name="T23" fmla="*/ 273 h 283"/>
                <a:gd name="T24" fmla="*/ 139 w 257"/>
                <a:gd name="T25" fmla="*/ 275 h 283"/>
                <a:gd name="T26" fmla="*/ 141 w 257"/>
                <a:gd name="T27" fmla="*/ 242 h 283"/>
                <a:gd name="T28" fmla="*/ 138 w 257"/>
                <a:gd name="T29" fmla="*/ 239 h 283"/>
                <a:gd name="T30" fmla="*/ 138 w 257"/>
                <a:gd name="T31" fmla="*/ 239 h 283"/>
                <a:gd name="T32" fmla="*/ 112 w 257"/>
                <a:gd name="T33" fmla="*/ 209 h 283"/>
                <a:gd name="T34" fmla="*/ 128 w 257"/>
                <a:gd name="T35" fmla="*/ 194 h 283"/>
                <a:gd name="T36" fmla="*/ 131 w 257"/>
                <a:gd name="T37" fmla="*/ 193 h 283"/>
                <a:gd name="T38" fmla="*/ 257 w 257"/>
                <a:gd name="T39" fmla="*/ 188 h 283"/>
                <a:gd name="T40" fmla="*/ 174 w 257"/>
                <a:gd name="T41" fmla="*/ 0 h 283"/>
                <a:gd name="T42" fmla="*/ 55 w 257"/>
                <a:gd name="T43" fmla="*/ 12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83">
                  <a:moveTo>
                    <a:pt x="55" y="128"/>
                  </a:moveTo>
                  <a:cubicBezTo>
                    <a:pt x="53" y="127"/>
                    <a:pt x="51" y="127"/>
                    <a:pt x="49" y="128"/>
                  </a:cubicBezTo>
                  <a:cubicBezTo>
                    <a:pt x="47" y="128"/>
                    <a:pt x="45" y="128"/>
                    <a:pt x="43" y="129"/>
                  </a:cubicBezTo>
                  <a:cubicBezTo>
                    <a:pt x="41" y="130"/>
                    <a:pt x="38" y="131"/>
                    <a:pt x="36" y="133"/>
                  </a:cubicBezTo>
                  <a:cubicBezTo>
                    <a:pt x="9" y="145"/>
                    <a:pt x="9" y="145"/>
                    <a:pt x="9" y="145"/>
                  </a:cubicBezTo>
                  <a:cubicBezTo>
                    <a:pt x="2" y="148"/>
                    <a:pt x="0" y="158"/>
                    <a:pt x="4" y="167"/>
                  </a:cubicBezTo>
                  <a:cubicBezTo>
                    <a:pt x="26" y="218"/>
                    <a:pt x="26" y="218"/>
                    <a:pt x="26" y="218"/>
                  </a:cubicBezTo>
                  <a:cubicBezTo>
                    <a:pt x="30" y="227"/>
                    <a:pt x="39" y="232"/>
                    <a:pt x="46" y="229"/>
                  </a:cubicBezTo>
                  <a:cubicBezTo>
                    <a:pt x="61" y="223"/>
                    <a:pt x="61" y="223"/>
                    <a:pt x="61" y="223"/>
                  </a:cubicBezTo>
                  <a:cubicBezTo>
                    <a:pt x="73" y="243"/>
                    <a:pt x="73" y="243"/>
                    <a:pt x="73" y="243"/>
                  </a:cubicBezTo>
                  <a:cubicBezTo>
                    <a:pt x="77" y="240"/>
                    <a:pt x="77" y="240"/>
                    <a:pt x="77" y="240"/>
                  </a:cubicBezTo>
                  <a:cubicBezTo>
                    <a:pt x="106" y="273"/>
                    <a:pt x="106" y="273"/>
                    <a:pt x="106" y="273"/>
                  </a:cubicBezTo>
                  <a:cubicBezTo>
                    <a:pt x="115" y="282"/>
                    <a:pt x="129" y="283"/>
                    <a:pt x="139" y="275"/>
                  </a:cubicBezTo>
                  <a:cubicBezTo>
                    <a:pt x="149" y="266"/>
                    <a:pt x="149" y="251"/>
                    <a:pt x="141" y="242"/>
                  </a:cubicBezTo>
                  <a:cubicBezTo>
                    <a:pt x="138" y="239"/>
                    <a:pt x="138" y="239"/>
                    <a:pt x="138" y="239"/>
                  </a:cubicBezTo>
                  <a:cubicBezTo>
                    <a:pt x="138" y="239"/>
                    <a:pt x="138" y="239"/>
                    <a:pt x="138" y="239"/>
                  </a:cubicBezTo>
                  <a:cubicBezTo>
                    <a:pt x="112" y="209"/>
                    <a:pt x="112" y="209"/>
                    <a:pt x="112" y="209"/>
                  </a:cubicBezTo>
                  <a:cubicBezTo>
                    <a:pt x="128" y="194"/>
                    <a:pt x="128" y="194"/>
                    <a:pt x="128" y="194"/>
                  </a:cubicBezTo>
                  <a:cubicBezTo>
                    <a:pt x="129" y="194"/>
                    <a:pt x="130" y="193"/>
                    <a:pt x="131" y="193"/>
                  </a:cubicBezTo>
                  <a:cubicBezTo>
                    <a:pt x="197" y="178"/>
                    <a:pt x="257" y="188"/>
                    <a:pt x="257" y="188"/>
                  </a:cubicBezTo>
                  <a:cubicBezTo>
                    <a:pt x="174" y="0"/>
                    <a:pt x="174" y="0"/>
                    <a:pt x="174" y="0"/>
                  </a:cubicBezTo>
                  <a:cubicBezTo>
                    <a:pt x="161" y="54"/>
                    <a:pt x="86" y="108"/>
                    <a:pt x="55" y="12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88" name="Freeform 27"/>
            <p:cNvSpPr>
              <a:spLocks/>
            </p:cNvSpPr>
            <p:nvPr/>
          </p:nvSpPr>
          <p:spPr bwMode="auto">
            <a:xfrm>
              <a:off x="1446213" y="3295650"/>
              <a:ext cx="423863" cy="865187"/>
            </a:xfrm>
            <a:custGeom>
              <a:avLst/>
              <a:gdLst>
                <a:gd name="T0" fmla="*/ 0 w 267"/>
                <a:gd name="T1" fmla="*/ 16 h 545"/>
                <a:gd name="T2" fmla="*/ 233 w 267"/>
                <a:gd name="T3" fmla="*/ 545 h 545"/>
                <a:gd name="T4" fmla="*/ 267 w 267"/>
                <a:gd name="T5" fmla="*/ 531 h 545"/>
                <a:gd name="T6" fmla="*/ 32 w 267"/>
                <a:gd name="T7" fmla="*/ 0 h 545"/>
                <a:gd name="T8" fmla="*/ 0 w 267"/>
                <a:gd name="T9" fmla="*/ 16 h 545"/>
              </a:gdLst>
              <a:ahLst/>
              <a:cxnLst>
                <a:cxn ang="0">
                  <a:pos x="T0" y="T1"/>
                </a:cxn>
                <a:cxn ang="0">
                  <a:pos x="T2" y="T3"/>
                </a:cxn>
                <a:cxn ang="0">
                  <a:pos x="T4" y="T5"/>
                </a:cxn>
                <a:cxn ang="0">
                  <a:pos x="T6" y="T7"/>
                </a:cxn>
                <a:cxn ang="0">
                  <a:pos x="T8" y="T9"/>
                </a:cxn>
              </a:cxnLst>
              <a:rect l="0" t="0" r="r" b="b"/>
              <a:pathLst>
                <a:path w="267" h="545">
                  <a:moveTo>
                    <a:pt x="0" y="16"/>
                  </a:moveTo>
                  <a:lnTo>
                    <a:pt x="233" y="545"/>
                  </a:lnTo>
                  <a:lnTo>
                    <a:pt x="267" y="531"/>
                  </a:lnTo>
                  <a:lnTo>
                    <a:pt x="32" y="0"/>
                  </a:lnTo>
                  <a:lnTo>
                    <a:pt x="0" y="1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89" name="Freeform 28"/>
            <p:cNvSpPr>
              <a:spLocks/>
            </p:cNvSpPr>
            <p:nvPr/>
          </p:nvSpPr>
          <p:spPr bwMode="auto">
            <a:xfrm>
              <a:off x="544513" y="4021138"/>
              <a:ext cx="257175" cy="339725"/>
            </a:xfrm>
            <a:custGeom>
              <a:avLst/>
              <a:gdLst>
                <a:gd name="T0" fmla="*/ 30 w 61"/>
                <a:gd name="T1" fmla="*/ 10 h 81"/>
                <a:gd name="T2" fmla="*/ 28 w 61"/>
                <a:gd name="T3" fmla="*/ 0 h 81"/>
                <a:gd name="T4" fmla="*/ 17 w 61"/>
                <a:gd name="T5" fmla="*/ 5 h 81"/>
                <a:gd name="T6" fmla="*/ 1 w 61"/>
                <a:gd name="T7" fmla="*/ 32 h 81"/>
                <a:gd name="T8" fmla="*/ 15 w 61"/>
                <a:gd name="T9" fmla="*/ 26 h 81"/>
                <a:gd name="T10" fmla="*/ 21 w 61"/>
                <a:gd name="T11" fmla="*/ 28 h 81"/>
                <a:gd name="T12" fmla="*/ 21 w 61"/>
                <a:gd name="T13" fmla="*/ 29 h 81"/>
                <a:gd name="T14" fmla="*/ 22 w 61"/>
                <a:gd name="T15" fmla="*/ 29 h 81"/>
                <a:gd name="T16" fmla="*/ 19 w 61"/>
                <a:gd name="T17" fmla="*/ 35 h 81"/>
                <a:gd name="T18" fmla="*/ 4 w 61"/>
                <a:gd name="T19" fmla="*/ 42 h 81"/>
                <a:gd name="T20" fmla="*/ 6 w 61"/>
                <a:gd name="T21" fmla="*/ 47 h 81"/>
                <a:gd name="T22" fmla="*/ 21 w 61"/>
                <a:gd name="T23" fmla="*/ 40 h 81"/>
                <a:gd name="T24" fmla="*/ 27 w 61"/>
                <a:gd name="T25" fmla="*/ 42 h 81"/>
                <a:gd name="T26" fmla="*/ 28 w 61"/>
                <a:gd name="T27" fmla="*/ 43 h 81"/>
                <a:gd name="T28" fmla="*/ 28 w 61"/>
                <a:gd name="T29" fmla="*/ 43 h 81"/>
                <a:gd name="T30" fmla="*/ 25 w 61"/>
                <a:gd name="T31" fmla="*/ 49 h 81"/>
                <a:gd name="T32" fmla="*/ 10 w 61"/>
                <a:gd name="T33" fmla="*/ 56 h 81"/>
                <a:gd name="T34" fmla="*/ 12 w 61"/>
                <a:gd name="T35" fmla="*/ 61 h 81"/>
                <a:gd name="T36" fmla="*/ 28 w 61"/>
                <a:gd name="T37" fmla="*/ 54 h 81"/>
                <a:gd name="T38" fmla="*/ 34 w 61"/>
                <a:gd name="T39" fmla="*/ 56 h 81"/>
                <a:gd name="T40" fmla="*/ 34 w 61"/>
                <a:gd name="T41" fmla="*/ 56 h 81"/>
                <a:gd name="T42" fmla="*/ 34 w 61"/>
                <a:gd name="T43" fmla="*/ 57 h 81"/>
                <a:gd name="T44" fmla="*/ 31 w 61"/>
                <a:gd name="T45" fmla="*/ 63 h 81"/>
                <a:gd name="T46" fmla="*/ 17 w 61"/>
                <a:gd name="T47" fmla="*/ 69 h 81"/>
                <a:gd name="T48" fmla="*/ 48 w 61"/>
                <a:gd name="T49" fmla="*/ 76 h 81"/>
                <a:gd name="T50" fmla="*/ 61 w 61"/>
                <a:gd name="T51" fmla="*/ 71 h 81"/>
                <a:gd name="T52" fmla="*/ 53 w 61"/>
                <a:gd name="T53" fmla="*/ 61 h 81"/>
                <a:gd name="T54" fmla="*/ 30 w 61"/>
                <a:gd name="T55"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81">
                  <a:moveTo>
                    <a:pt x="30" y="10"/>
                  </a:moveTo>
                  <a:cubicBezTo>
                    <a:pt x="29" y="6"/>
                    <a:pt x="28" y="3"/>
                    <a:pt x="28" y="0"/>
                  </a:cubicBezTo>
                  <a:cubicBezTo>
                    <a:pt x="17" y="5"/>
                    <a:pt x="17" y="5"/>
                    <a:pt x="17" y="5"/>
                  </a:cubicBezTo>
                  <a:cubicBezTo>
                    <a:pt x="6" y="10"/>
                    <a:pt x="0" y="21"/>
                    <a:pt x="1" y="32"/>
                  </a:cubicBezTo>
                  <a:cubicBezTo>
                    <a:pt x="15" y="26"/>
                    <a:pt x="15" y="26"/>
                    <a:pt x="15" y="26"/>
                  </a:cubicBezTo>
                  <a:cubicBezTo>
                    <a:pt x="18" y="25"/>
                    <a:pt x="20" y="26"/>
                    <a:pt x="21" y="28"/>
                  </a:cubicBezTo>
                  <a:cubicBezTo>
                    <a:pt x="21" y="29"/>
                    <a:pt x="21" y="29"/>
                    <a:pt x="21" y="29"/>
                  </a:cubicBezTo>
                  <a:cubicBezTo>
                    <a:pt x="21" y="29"/>
                    <a:pt x="22" y="29"/>
                    <a:pt x="22" y="29"/>
                  </a:cubicBezTo>
                  <a:cubicBezTo>
                    <a:pt x="23" y="31"/>
                    <a:pt x="22" y="34"/>
                    <a:pt x="19" y="35"/>
                  </a:cubicBezTo>
                  <a:cubicBezTo>
                    <a:pt x="4" y="42"/>
                    <a:pt x="4" y="42"/>
                    <a:pt x="4" y="42"/>
                  </a:cubicBezTo>
                  <a:cubicBezTo>
                    <a:pt x="6" y="47"/>
                    <a:pt x="6" y="47"/>
                    <a:pt x="6" y="47"/>
                  </a:cubicBezTo>
                  <a:cubicBezTo>
                    <a:pt x="21" y="40"/>
                    <a:pt x="21" y="40"/>
                    <a:pt x="21" y="40"/>
                  </a:cubicBezTo>
                  <a:cubicBezTo>
                    <a:pt x="24" y="39"/>
                    <a:pt x="26" y="40"/>
                    <a:pt x="27" y="42"/>
                  </a:cubicBezTo>
                  <a:cubicBezTo>
                    <a:pt x="27" y="42"/>
                    <a:pt x="27" y="43"/>
                    <a:pt x="28" y="43"/>
                  </a:cubicBezTo>
                  <a:cubicBezTo>
                    <a:pt x="28" y="43"/>
                    <a:pt x="28" y="43"/>
                    <a:pt x="28" y="43"/>
                  </a:cubicBezTo>
                  <a:cubicBezTo>
                    <a:pt x="29" y="45"/>
                    <a:pt x="28" y="48"/>
                    <a:pt x="25" y="49"/>
                  </a:cubicBezTo>
                  <a:cubicBezTo>
                    <a:pt x="10" y="56"/>
                    <a:pt x="10" y="56"/>
                    <a:pt x="10" y="56"/>
                  </a:cubicBezTo>
                  <a:cubicBezTo>
                    <a:pt x="12" y="61"/>
                    <a:pt x="12" y="61"/>
                    <a:pt x="12" y="61"/>
                  </a:cubicBezTo>
                  <a:cubicBezTo>
                    <a:pt x="28" y="54"/>
                    <a:pt x="28" y="54"/>
                    <a:pt x="28" y="54"/>
                  </a:cubicBezTo>
                  <a:cubicBezTo>
                    <a:pt x="30" y="53"/>
                    <a:pt x="33" y="54"/>
                    <a:pt x="34" y="56"/>
                  </a:cubicBezTo>
                  <a:cubicBezTo>
                    <a:pt x="34" y="56"/>
                    <a:pt x="34" y="56"/>
                    <a:pt x="34" y="56"/>
                  </a:cubicBezTo>
                  <a:cubicBezTo>
                    <a:pt x="34" y="57"/>
                    <a:pt x="34" y="57"/>
                    <a:pt x="34" y="57"/>
                  </a:cubicBezTo>
                  <a:cubicBezTo>
                    <a:pt x="35" y="59"/>
                    <a:pt x="34" y="62"/>
                    <a:pt x="31" y="63"/>
                  </a:cubicBezTo>
                  <a:cubicBezTo>
                    <a:pt x="17" y="69"/>
                    <a:pt x="17" y="69"/>
                    <a:pt x="17" y="69"/>
                  </a:cubicBezTo>
                  <a:cubicBezTo>
                    <a:pt x="24" y="78"/>
                    <a:pt x="37" y="81"/>
                    <a:pt x="48" y="76"/>
                  </a:cubicBezTo>
                  <a:cubicBezTo>
                    <a:pt x="61" y="71"/>
                    <a:pt x="61" y="71"/>
                    <a:pt x="61" y="71"/>
                  </a:cubicBezTo>
                  <a:cubicBezTo>
                    <a:pt x="58" y="68"/>
                    <a:pt x="55" y="65"/>
                    <a:pt x="53" y="61"/>
                  </a:cubicBezTo>
                  <a:lnTo>
                    <a:pt x="30"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grpSp>
      <p:sp>
        <p:nvSpPr>
          <p:cNvPr id="190" name="Freeform 9"/>
          <p:cNvSpPr>
            <a:spLocks noEditPoints="1"/>
          </p:cNvSpPr>
          <p:nvPr/>
        </p:nvSpPr>
        <p:spPr bwMode="auto">
          <a:xfrm>
            <a:off x="1547262" y="2304549"/>
            <a:ext cx="699033" cy="699215"/>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accent5"/>
          </a:solidFill>
          <a:ln>
            <a:noFill/>
          </a:ln>
          <a:extLst/>
        </p:spPr>
        <p:txBody>
          <a:bodyPr vert="horz" wrap="square" lIns="91423" tIns="45711" rIns="91423" bIns="45711" numCol="1" anchor="t" anchorCtr="0" compatLnSpc="1">
            <a:prstTxWarp prst="textNoShape">
              <a:avLst/>
            </a:prstTxWarp>
          </a:bodyPr>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191" name="AutoShape 64"/>
          <p:cNvSpPr>
            <a:spLocks/>
          </p:cNvSpPr>
          <p:nvPr/>
        </p:nvSpPr>
        <p:spPr bwMode="auto">
          <a:xfrm>
            <a:off x="1036651" y="3578262"/>
            <a:ext cx="336128" cy="334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1"/>
          </a:solidFill>
          <a:ln>
            <a:noFill/>
          </a:ln>
          <a:effectLst/>
          <a:extLst/>
        </p:spPr>
        <p:txBody>
          <a:bodyPr lIns="50789" tIns="50789" rIns="50789" bIns="50789" anchor="ctr"/>
          <a:lstStyle/>
          <a:p>
            <a:pPr defTabSz="457075">
              <a:lnSpc>
                <a:spcPts val="1500"/>
              </a:lnSpc>
              <a:defRPr/>
            </a:pPr>
            <a:endParaRPr lang="es-ES" sz="1200" dirty="0">
              <a:solidFill>
                <a:srgbClr val="44CEB9"/>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grpSp>
        <p:nvGrpSpPr>
          <p:cNvPr id="192" name="Group 191"/>
          <p:cNvGrpSpPr/>
          <p:nvPr/>
        </p:nvGrpSpPr>
        <p:grpSpPr>
          <a:xfrm>
            <a:off x="2577501" y="4760869"/>
            <a:ext cx="715755" cy="713403"/>
            <a:chOff x="4805363" y="4148138"/>
            <a:chExt cx="895350" cy="892175"/>
          </a:xfrm>
          <a:solidFill>
            <a:schemeClr val="accent6"/>
          </a:solidFill>
        </p:grpSpPr>
        <p:sp>
          <p:nvSpPr>
            <p:cNvPr id="193" name="Freeform 67"/>
            <p:cNvSpPr>
              <a:spLocks/>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94" name="Freeform 68"/>
            <p:cNvSpPr>
              <a:spLocks/>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95"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grpSp>
      <p:grpSp>
        <p:nvGrpSpPr>
          <p:cNvPr id="196" name="Group 195"/>
          <p:cNvGrpSpPr/>
          <p:nvPr/>
        </p:nvGrpSpPr>
        <p:grpSpPr>
          <a:xfrm>
            <a:off x="4426724" y="3711780"/>
            <a:ext cx="297147" cy="261168"/>
            <a:chOff x="8332788" y="4259263"/>
            <a:chExt cx="484188" cy="425449"/>
          </a:xfrm>
          <a:solidFill>
            <a:schemeClr val="accent5"/>
          </a:solidFill>
        </p:grpSpPr>
        <p:sp>
          <p:nvSpPr>
            <p:cNvPr id="197" name="Freeform 159"/>
            <p:cNvSpPr>
              <a:spLocks/>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98" name="Freeform 160"/>
            <p:cNvSpPr>
              <a:spLocks/>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199" name="Freeform 161"/>
            <p:cNvSpPr>
              <a:spLocks/>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grpSp>
      <p:grpSp>
        <p:nvGrpSpPr>
          <p:cNvPr id="200" name="Group 199"/>
          <p:cNvGrpSpPr/>
          <p:nvPr/>
        </p:nvGrpSpPr>
        <p:grpSpPr>
          <a:xfrm>
            <a:off x="2009579" y="3792275"/>
            <a:ext cx="335144" cy="342052"/>
            <a:chOff x="7426326" y="839788"/>
            <a:chExt cx="546100" cy="557212"/>
          </a:xfrm>
          <a:solidFill>
            <a:schemeClr val="accent2"/>
          </a:solidFill>
        </p:grpSpPr>
        <p:sp>
          <p:nvSpPr>
            <p:cNvPr id="201"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sp>
          <p:nvSpPr>
            <p:cNvPr id="202"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id-ID" sz="1200">
                <a:solidFill>
                  <a:srgbClr val="7E7E7E"/>
                </a:solidFill>
                <a:latin typeface="Raleway Black"/>
                <a:ea typeface="微软雅黑" panose="020B0503020204020204" pitchFamily="34" charset="-122"/>
                <a:cs typeface="Raleway Black"/>
              </a:endParaRPr>
            </a:p>
          </p:txBody>
        </p:sp>
      </p:grpSp>
      <p:sp>
        <p:nvSpPr>
          <p:cNvPr id="83" name="Rectangle 1"/>
          <p:cNvSpPr/>
          <p:nvPr/>
        </p:nvSpPr>
        <p:spPr>
          <a:xfrm>
            <a:off x="6803243" y="2080481"/>
            <a:ext cx="4198464" cy="477035"/>
          </a:xfrm>
          <a:prstGeom prst="rect">
            <a:avLst/>
          </a:prstGeom>
        </p:spPr>
        <p:txBody>
          <a:bodyPr wrap="square" lIns="91423" tIns="45711" rIns="91423" bIns="45711">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219464773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1"/>
                                        </p:tgtEl>
                                        <p:attrNameLst>
                                          <p:attrName>style.visibility</p:attrName>
                                        </p:attrNameLst>
                                      </p:cBhvr>
                                      <p:to>
                                        <p:strVal val="visible"/>
                                      </p:to>
                                    </p:set>
                                    <p:anim calcmode="lin" valueType="num">
                                      <p:cBhvr>
                                        <p:cTn id="7" dur="500" fill="hold"/>
                                        <p:tgtEl>
                                          <p:spTgt spid="161"/>
                                        </p:tgtEl>
                                        <p:attrNameLst>
                                          <p:attrName>ppt_w</p:attrName>
                                        </p:attrNameLst>
                                      </p:cBhvr>
                                      <p:tavLst>
                                        <p:tav tm="0">
                                          <p:val>
                                            <p:fltVal val="0"/>
                                          </p:val>
                                        </p:tav>
                                        <p:tav tm="100000">
                                          <p:val>
                                            <p:strVal val="#ppt_w"/>
                                          </p:val>
                                        </p:tav>
                                      </p:tavLst>
                                    </p:anim>
                                    <p:anim calcmode="lin" valueType="num">
                                      <p:cBhvr>
                                        <p:cTn id="8" dur="500" fill="hold"/>
                                        <p:tgtEl>
                                          <p:spTgt spid="161"/>
                                        </p:tgtEl>
                                        <p:attrNameLst>
                                          <p:attrName>ppt_h</p:attrName>
                                        </p:attrNameLst>
                                      </p:cBhvr>
                                      <p:tavLst>
                                        <p:tav tm="0">
                                          <p:val>
                                            <p:fltVal val="0"/>
                                          </p:val>
                                        </p:tav>
                                        <p:tav tm="100000">
                                          <p:val>
                                            <p:strVal val="#ppt_h"/>
                                          </p:val>
                                        </p:tav>
                                      </p:tavLst>
                                    </p:anim>
                                    <p:animEffect transition="in" filter="fade">
                                      <p:cBhvr>
                                        <p:cTn id="9" dur="500"/>
                                        <p:tgtEl>
                                          <p:spTgt spid="16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3"/>
                                        </p:tgtEl>
                                        <p:attrNameLst>
                                          <p:attrName>style.visibility</p:attrName>
                                        </p:attrNameLst>
                                      </p:cBhvr>
                                      <p:to>
                                        <p:strVal val="visible"/>
                                      </p:to>
                                    </p:set>
                                    <p:anim calcmode="lin" valueType="num">
                                      <p:cBhvr>
                                        <p:cTn id="12" dur="500" fill="hold"/>
                                        <p:tgtEl>
                                          <p:spTgt spid="183"/>
                                        </p:tgtEl>
                                        <p:attrNameLst>
                                          <p:attrName>ppt_w</p:attrName>
                                        </p:attrNameLst>
                                      </p:cBhvr>
                                      <p:tavLst>
                                        <p:tav tm="0">
                                          <p:val>
                                            <p:fltVal val="0"/>
                                          </p:val>
                                        </p:tav>
                                        <p:tav tm="100000">
                                          <p:val>
                                            <p:strVal val="#ppt_w"/>
                                          </p:val>
                                        </p:tav>
                                      </p:tavLst>
                                    </p:anim>
                                    <p:anim calcmode="lin" valueType="num">
                                      <p:cBhvr>
                                        <p:cTn id="13" dur="500" fill="hold"/>
                                        <p:tgtEl>
                                          <p:spTgt spid="183"/>
                                        </p:tgtEl>
                                        <p:attrNameLst>
                                          <p:attrName>ppt_h</p:attrName>
                                        </p:attrNameLst>
                                      </p:cBhvr>
                                      <p:tavLst>
                                        <p:tav tm="0">
                                          <p:val>
                                            <p:fltVal val="0"/>
                                          </p:val>
                                        </p:tav>
                                        <p:tav tm="100000">
                                          <p:val>
                                            <p:strVal val="#ppt_h"/>
                                          </p:val>
                                        </p:tav>
                                      </p:tavLst>
                                    </p:anim>
                                    <p:animEffect transition="in" filter="fade">
                                      <p:cBhvr>
                                        <p:cTn id="14" dur="500"/>
                                        <p:tgtEl>
                                          <p:spTgt spid="18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72"/>
                                        </p:tgtEl>
                                        <p:attrNameLst>
                                          <p:attrName>style.visibility</p:attrName>
                                        </p:attrNameLst>
                                      </p:cBhvr>
                                      <p:to>
                                        <p:strVal val="visible"/>
                                      </p:to>
                                    </p:set>
                                    <p:anim calcmode="lin" valueType="num">
                                      <p:cBhvr>
                                        <p:cTn id="18" dur="500" fill="hold"/>
                                        <p:tgtEl>
                                          <p:spTgt spid="172"/>
                                        </p:tgtEl>
                                        <p:attrNameLst>
                                          <p:attrName>ppt_w</p:attrName>
                                        </p:attrNameLst>
                                      </p:cBhvr>
                                      <p:tavLst>
                                        <p:tav tm="0">
                                          <p:val>
                                            <p:fltVal val="0"/>
                                          </p:val>
                                        </p:tav>
                                        <p:tav tm="100000">
                                          <p:val>
                                            <p:strVal val="#ppt_w"/>
                                          </p:val>
                                        </p:tav>
                                      </p:tavLst>
                                    </p:anim>
                                    <p:anim calcmode="lin" valueType="num">
                                      <p:cBhvr>
                                        <p:cTn id="19" dur="500" fill="hold"/>
                                        <p:tgtEl>
                                          <p:spTgt spid="172"/>
                                        </p:tgtEl>
                                        <p:attrNameLst>
                                          <p:attrName>ppt_h</p:attrName>
                                        </p:attrNameLst>
                                      </p:cBhvr>
                                      <p:tavLst>
                                        <p:tav tm="0">
                                          <p:val>
                                            <p:fltVal val="0"/>
                                          </p:val>
                                        </p:tav>
                                        <p:tav tm="100000">
                                          <p:val>
                                            <p:strVal val="#ppt_h"/>
                                          </p:val>
                                        </p:tav>
                                      </p:tavLst>
                                    </p:anim>
                                    <p:animEffect transition="in" filter="fade">
                                      <p:cBhvr>
                                        <p:cTn id="20" dur="500"/>
                                        <p:tgtEl>
                                          <p:spTgt spid="17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2"/>
                                        </p:tgtEl>
                                        <p:attrNameLst>
                                          <p:attrName>style.visibility</p:attrName>
                                        </p:attrNameLst>
                                      </p:cBhvr>
                                      <p:to>
                                        <p:strVal val="visible"/>
                                      </p:to>
                                    </p:set>
                                    <p:anim calcmode="lin" valueType="num">
                                      <p:cBhvr>
                                        <p:cTn id="23" dur="500" fill="hold"/>
                                        <p:tgtEl>
                                          <p:spTgt spid="182"/>
                                        </p:tgtEl>
                                        <p:attrNameLst>
                                          <p:attrName>ppt_w</p:attrName>
                                        </p:attrNameLst>
                                      </p:cBhvr>
                                      <p:tavLst>
                                        <p:tav tm="0">
                                          <p:val>
                                            <p:fltVal val="0"/>
                                          </p:val>
                                        </p:tav>
                                        <p:tav tm="100000">
                                          <p:val>
                                            <p:strVal val="#ppt_w"/>
                                          </p:val>
                                        </p:tav>
                                      </p:tavLst>
                                    </p:anim>
                                    <p:anim calcmode="lin" valueType="num">
                                      <p:cBhvr>
                                        <p:cTn id="24" dur="500" fill="hold"/>
                                        <p:tgtEl>
                                          <p:spTgt spid="182"/>
                                        </p:tgtEl>
                                        <p:attrNameLst>
                                          <p:attrName>ppt_h</p:attrName>
                                        </p:attrNameLst>
                                      </p:cBhvr>
                                      <p:tavLst>
                                        <p:tav tm="0">
                                          <p:val>
                                            <p:fltVal val="0"/>
                                          </p:val>
                                        </p:tav>
                                        <p:tav tm="100000">
                                          <p:val>
                                            <p:strVal val="#ppt_h"/>
                                          </p:val>
                                        </p:tav>
                                      </p:tavLst>
                                    </p:anim>
                                    <p:animEffect transition="in" filter="fade">
                                      <p:cBhvr>
                                        <p:cTn id="25" dur="500"/>
                                        <p:tgtEl>
                                          <p:spTgt spid="182"/>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1"/>
                                        </p:tgtEl>
                                        <p:attrNameLst>
                                          <p:attrName>style.visibility</p:attrName>
                                        </p:attrNameLst>
                                      </p:cBhvr>
                                      <p:to>
                                        <p:strVal val="visible"/>
                                      </p:to>
                                    </p:set>
                                    <p:anim calcmode="lin" valueType="num">
                                      <p:cBhvr>
                                        <p:cTn id="28" dur="500" fill="hold"/>
                                        <p:tgtEl>
                                          <p:spTgt spid="181"/>
                                        </p:tgtEl>
                                        <p:attrNameLst>
                                          <p:attrName>ppt_w</p:attrName>
                                        </p:attrNameLst>
                                      </p:cBhvr>
                                      <p:tavLst>
                                        <p:tav tm="0">
                                          <p:val>
                                            <p:fltVal val="0"/>
                                          </p:val>
                                        </p:tav>
                                        <p:tav tm="100000">
                                          <p:val>
                                            <p:strVal val="#ppt_w"/>
                                          </p:val>
                                        </p:tav>
                                      </p:tavLst>
                                    </p:anim>
                                    <p:anim calcmode="lin" valueType="num">
                                      <p:cBhvr>
                                        <p:cTn id="29" dur="500" fill="hold"/>
                                        <p:tgtEl>
                                          <p:spTgt spid="181"/>
                                        </p:tgtEl>
                                        <p:attrNameLst>
                                          <p:attrName>ppt_h</p:attrName>
                                        </p:attrNameLst>
                                      </p:cBhvr>
                                      <p:tavLst>
                                        <p:tav tm="0">
                                          <p:val>
                                            <p:fltVal val="0"/>
                                          </p:val>
                                        </p:tav>
                                        <p:tav tm="100000">
                                          <p:val>
                                            <p:strVal val="#ppt_h"/>
                                          </p:val>
                                        </p:tav>
                                      </p:tavLst>
                                    </p:anim>
                                    <p:animEffect transition="in" filter="fade">
                                      <p:cBhvr>
                                        <p:cTn id="30" dur="500"/>
                                        <p:tgtEl>
                                          <p:spTgt spid="181"/>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68"/>
                                        </p:tgtEl>
                                        <p:attrNameLst>
                                          <p:attrName>style.visibility</p:attrName>
                                        </p:attrNameLst>
                                      </p:cBhvr>
                                      <p:to>
                                        <p:strVal val="visible"/>
                                      </p:to>
                                    </p:set>
                                    <p:anim calcmode="lin" valueType="num">
                                      <p:cBhvr>
                                        <p:cTn id="33" dur="500" fill="hold"/>
                                        <p:tgtEl>
                                          <p:spTgt spid="168"/>
                                        </p:tgtEl>
                                        <p:attrNameLst>
                                          <p:attrName>ppt_w</p:attrName>
                                        </p:attrNameLst>
                                      </p:cBhvr>
                                      <p:tavLst>
                                        <p:tav tm="0">
                                          <p:val>
                                            <p:fltVal val="0"/>
                                          </p:val>
                                        </p:tav>
                                        <p:tav tm="100000">
                                          <p:val>
                                            <p:strVal val="#ppt_w"/>
                                          </p:val>
                                        </p:tav>
                                      </p:tavLst>
                                    </p:anim>
                                    <p:anim calcmode="lin" valueType="num">
                                      <p:cBhvr>
                                        <p:cTn id="34" dur="500" fill="hold"/>
                                        <p:tgtEl>
                                          <p:spTgt spid="168"/>
                                        </p:tgtEl>
                                        <p:attrNameLst>
                                          <p:attrName>ppt_h</p:attrName>
                                        </p:attrNameLst>
                                      </p:cBhvr>
                                      <p:tavLst>
                                        <p:tav tm="0">
                                          <p:val>
                                            <p:fltVal val="0"/>
                                          </p:val>
                                        </p:tav>
                                        <p:tav tm="100000">
                                          <p:val>
                                            <p:strVal val="#ppt_h"/>
                                          </p:val>
                                        </p:tav>
                                      </p:tavLst>
                                    </p:anim>
                                    <p:animEffect transition="in" filter="fade">
                                      <p:cBhvr>
                                        <p:cTn id="35" dur="500"/>
                                        <p:tgtEl>
                                          <p:spTgt spid="16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0"/>
                                        </p:tgtEl>
                                        <p:attrNameLst>
                                          <p:attrName>style.visibility</p:attrName>
                                        </p:attrNameLst>
                                      </p:cBhvr>
                                      <p:to>
                                        <p:strVal val="visible"/>
                                      </p:to>
                                    </p:set>
                                    <p:anim calcmode="lin" valueType="num">
                                      <p:cBhvr>
                                        <p:cTn id="38" dur="500" fill="hold"/>
                                        <p:tgtEl>
                                          <p:spTgt spid="170"/>
                                        </p:tgtEl>
                                        <p:attrNameLst>
                                          <p:attrName>ppt_w</p:attrName>
                                        </p:attrNameLst>
                                      </p:cBhvr>
                                      <p:tavLst>
                                        <p:tav tm="0">
                                          <p:val>
                                            <p:fltVal val="0"/>
                                          </p:val>
                                        </p:tav>
                                        <p:tav tm="100000">
                                          <p:val>
                                            <p:strVal val="#ppt_w"/>
                                          </p:val>
                                        </p:tav>
                                      </p:tavLst>
                                    </p:anim>
                                    <p:anim calcmode="lin" valueType="num">
                                      <p:cBhvr>
                                        <p:cTn id="39" dur="500" fill="hold"/>
                                        <p:tgtEl>
                                          <p:spTgt spid="170"/>
                                        </p:tgtEl>
                                        <p:attrNameLst>
                                          <p:attrName>ppt_h</p:attrName>
                                        </p:attrNameLst>
                                      </p:cBhvr>
                                      <p:tavLst>
                                        <p:tav tm="0">
                                          <p:val>
                                            <p:fltVal val="0"/>
                                          </p:val>
                                        </p:tav>
                                        <p:tav tm="100000">
                                          <p:val>
                                            <p:strVal val="#ppt_h"/>
                                          </p:val>
                                        </p:tav>
                                      </p:tavLst>
                                    </p:anim>
                                    <p:animEffect transition="in" filter="fade">
                                      <p:cBhvr>
                                        <p:cTn id="40" dur="500"/>
                                        <p:tgtEl>
                                          <p:spTgt spid="17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0"/>
                                        </p:tgtEl>
                                        <p:attrNameLst>
                                          <p:attrName>style.visibility</p:attrName>
                                        </p:attrNameLst>
                                      </p:cBhvr>
                                      <p:to>
                                        <p:strVal val="visible"/>
                                      </p:to>
                                    </p:set>
                                    <p:anim calcmode="lin" valueType="num">
                                      <p:cBhvr>
                                        <p:cTn id="43" dur="500" fill="hold"/>
                                        <p:tgtEl>
                                          <p:spTgt spid="180"/>
                                        </p:tgtEl>
                                        <p:attrNameLst>
                                          <p:attrName>ppt_w</p:attrName>
                                        </p:attrNameLst>
                                      </p:cBhvr>
                                      <p:tavLst>
                                        <p:tav tm="0">
                                          <p:val>
                                            <p:fltVal val="0"/>
                                          </p:val>
                                        </p:tav>
                                        <p:tav tm="100000">
                                          <p:val>
                                            <p:strVal val="#ppt_w"/>
                                          </p:val>
                                        </p:tav>
                                      </p:tavLst>
                                    </p:anim>
                                    <p:anim calcmode="lin" valueType="num">
                                      <p:cBhvr>
                                        <p:cTn id="44" dur="500" fill="hold"/>
                                        <p:tgtEl>
                                          <p:spTgt spid="180"/>
                                        </p:tgtEl>
                                        <p:attrNameLst>
                                          <p:attrName>ppt_h</p:attrName>
                                        </p:attrNameLst>
                                      </p:cBhvr>
                                      <p:tavLst>
                                        <p:tav tm="0">
                                          <p:val>
                                            <p:fltVal val="0"/>
                                          </p:val>
                                        </p:tav>
                                        <p:tav tm="100000">
                                          <p:val>
                                            <p:strVal val="#ppt_h"/>
                                          </p:val>
                                        </p:tav>
                                      </p:tavLst>
                                    </p:anim>
                                    <p:animEffect transition="in" filter="fade">
                                      <p:cBhvr>
                                        <p:cTn id="45" dur="500"/>
                                        <p:tgtEl>
                                          <p:spTgt spid="180"/>
                                        </p:tgtEl>
                                      </p:cBhvr>
                                    </p:animEffect>
                                  </p:childTnLst>
                                </p:cTn>
                              </p:par>
                              <p:par>
                                <p:cTn id="46" presetID="53" presetClass="entr" presetSubtype="16" fill="hold" nodeType="withEffect">
                                  <p:stCondLst>
                                    <p:cond delay="0"/>
                                  </p:stCondLst>
                                  <p:childTnLst>
                                    <p:set>
                                      <p:cBhvr>
                                        <p:cTn id="47" dur="1" fill="hold">
                                          <p:stCondLst>
                                            <p:cond delay="0"/>
                                          </p:stCondLst>
                                        </p:cTn>
                                        <p:tgtEl>
                                          <p:spTgt spid="174"/>
                                        </p:tgtEl>
                                        <p:attrNameLst>
                                          <p:attrName>style.visibility</p:attrName>
                                        </p:attrNameLst>
                                      </p:cBhvr>
                                      <p:to>
                                        <p:strVal val="visible"/>
                                      </p:to>
                                    </p:set>
                                    <p:anim calcmode="lin" valueType="num">
                                      <p:cBhvr>
                                        <p:cTn id="48" dur="500" fill="hold"/>
                                        <p:tgtEl>
                                          <p:spTgt spid="174"/>
                                        </p:tgtEl>
                                        <p:attrNameLst>
                                          <p:attrName>ppt_w</p:attrName>
                                        </p:attrNameLst>
                                      </p:cBhvr>
                                      <p:tavLst>
                                        <p:tav tm="0">
                                          <p:val>
                                            <p:fltVal val="0"/>
                                          </p:val>
                                        </p:tav>
                                        <p:tav tm="100000">
                                          <p:val>
                                            <p:strVal val="#ppt_w"/>
                                          </p:val>
                                        </p:tav>
                                      </p:tavLst>
                                    </p:anim>
                                    <p:anim calcmode="lin" valueType="num">
                                      <p:cBhvr>
                                        <p:cTn id="49" dur="500" fill="hold"/>
                                        <p:tgtEl>
                                          <p:spTgt spid="174"/>
                                        </p:tgtEl>
                                        <p:attrNameLst>
                                          <p:attrName>ppt_h</p:attrName>
                                        </p:attrNameLst>
                                      </p:cBhvr>
                                      <p:tavLst>
                                        <p:tav tm="0">
                                          <p:val>
                                            <p:fltVal val="0"/>
                                          </p:val>
                                        </p:tav>
                                        <p:tav tm="100000">
                                          <p:val>
                                            <p:strVal val="#ppt_h"/>
                                          </p:val>
                                        </p:tav>
                                      </p:tavLst>
                                    </p:anim>
                                    <p:animEffect transition="in" filter="fade">
                                      <p:cBhvr>
                                        <p:cTn id="50" dur="500"/>
                                        <p:tgtEl>
                                          <p:spTgt spid="17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6"/>
                                        </p:tgtEl>
                                        <p:attrNameLst>
                                          <p:attrName>style.visibility</p:attrName>
                                        </p:attrNameLst>
                                      </p:cBhvr>
                                      <p:to>
                                        <p:strVal val="visible"/>
                                      </p:to>
                                    </p:set>
                                    <p:anim calcmode="lin" valueType="num">
                                      <p:cBhvr>
                                        <p:cTn id="53" dur="500" fill="hold"/>
                                        <p:tgtEl>
                                          <p:spTgt spid="166"/>
                                        </p:tgtEl>
                                        <p:attrNameLst>
                                          <p:attrName>ppt_w</p:attrName>
                                        </p:attrNameLst>
                                      </p:cBhvr>
                                      <p:tavLst>
                                        <p:tav tm="0">
                                          <p:val>
                                            <p:fltVal val="0"/>
                                          </p:val>
                                        </p:tav>
                                        <p:tav tm="100000">
                                          <p:val>
                                            <p:strVal val="#ppt_w"/>
                                          </p:val>
                                        </p:tav>
                                      </p:tavLst>
                                    </p:anim>
                                    <p:anim calcmode="lin" valueType="num">
                                      <p:cBhvr>
                                        <p:cTn id="54" dur="500" fill="hold"/>
                                        <p:tgtEl>
                                          <p:spTgt spid="166"/>
                                        </p:tgtEl>
                                        <p:attrNameLst>
                                          <p:attrName>ppt_h</p:attrName>
                                        </p:attrNameLst>
                                      </p:cBhvr>
                                      <p:tavLst>
                                        <p:tav tm="0">
                                          <p:val>
                                            <p:fltVal val="0"/>
                                          </p:val>
                                        </p:tav>
                                        <p:tav tm="100000">
                                          <p:val>
                                            <p:strVal val="#ppt_h"/>
                                          </p:val>
                                        </p:tav>
                                      </p:tavLst>
                                    </p:anim>
                                    <p:animEffect transition="in" filter="fade">
                                      <p:cBhvr>
                                        <p:cTn id="55" dur="500"/>
                                        <p:tgtEl>
                                          <p:spTgt spid="166"/>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71"/>
                                        </p:tgtEl>
                                        <p:attrNameLst>
                                          <p:attrName>style.visibility</p:attrName>
                                        </p:attrNameLst>
                                      </p:cBhvr>
                                      <p:to>
                                        <p:strVal val="visible"/>
                                      </p:to>
                                    </p:set>
                                    <p:anim calcmode="lin" valueType="num">
                                      <p:cBhvr>
                                        <p:cTn id="58" dur="500" fill="hold"/>
                                        <p:tgtEl>
                                          <p:spTgt spid="171"/>
                                        </p:tgtEl>
                                        <p:attrNameLst>
                                          <p:attrName>ppt_w</p:attrName>
                                        </p:attrNameLst>
                                      </p:cBhvr>
                                      <p:tavLst>
                                        <p:tav tm="0">
                                          <p:val>
                                            <p:fltVal val="0"/>
                                          </p:val>
                                        </p:tav>
                                        <p:tav tm="100000">
                                          <p:val>
                                            <p:strVal val="#ppt_w"/>
                                          </p:val>
                                        </p:tav>
                                      </p:tavLst>
                                    </p:anim>
                                    <p:anim calcmode="lin" valueType="num">
                                      <p:cBhvr>
                                        <p:cTn id="59" dur="500" fill="hold"/>
                                        <p:tgtEl>
                                          <p:spTgt spid="171"/>
                                        </p:tgtEl>
                                        <p:attrNameLst>
                                          <p:attrName>ppt_h</p:attrName>
                                        </p:attrNameLst>
                                      </p:cBhvr>
                                      <p:tavLst>
                                        <p:tav tm="0">
                                          <p:val>
                                            <p:fltVal val="0"/>
                                          </p:val>
                                        </p:tav>
                                        <p:tav tm="100000">
                                          <p:val>
                                            <p:strVal val="#ppt_h"/>
                                          </p:val>
                                        </p:tav>
                                      </p:tavLst>
                                    </p:anim>
                                    <p:animEffect transition="in" filter="fade">
                                      <p:cBhvr>
                                        <p:cTn id="60" dur="500"/>
                                        <p:tgtEl>
                                          <p:spTgt spid="17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67"/>
                                        </p:tgtEl>
                                        <p:attrNameLst>
                                          <p:attrName>style.visibility</p:attrName>
                                        </p:attrNameLst>
                                      </p:cBhvr>
                                      <p:to>
                                        <p:strVal val="visible"/>
                                      </p:to>
                                    </p:set>
                                    <p:anim calcmode="lin" valueType="num">
                                      <p:cBhvr>
                                        <p:cTn id="63" dur="500" fill="hold"/>
                                        <p:tgtEl>
                                          <p:spTgt spid="167"/>
                                        </p:tgtEl>
                                        <p:attrNameLst>
                                          <p:attrName>ppt_w</p:attrName>
                                        </p:attrNameLst>
                                      </p:cBhvr>
                                      <p:tavLst>
                                        <p:tav tm="0">
                                          <p:val>
                                            <p:fltVal val="0"/>
                                          </p:val>
                                        </p:tav>
                                        <p:tav tm="100000">
                                          <p:val>
                                            <p:strVal val="#ppt_w"/>
                                          </p:val>
                                        </p:tav>
                                      </p:tavLst>
                                    </p:anim>
                                    <p:anim calcmode="lin" valueType="num">
                                      <p:cBhvr>
                                        <p:cTn id="64" dur="500" fill="hold"/>
                                        <p:tgtEl>
                                          <p:spTgt spid="167"/>
                                        </p:tgtEl>
                                        <p:attrNameLst>
                                          <p:attrName>ppt_h</p:attrName>
                                        </p:attrNameLst>
                                      </p:cBhvr>
                                      <p:tavLst>
                                        <p:tav tm="0">
                                          <p:val>
                                            <p:fltVal val="0"/>
                                          </p:val>
                                        </p:tav>
                                        <p:tav tm="100000">
                                          <p:val>
                                            <p:strVal val="#ppt_h"/>
                                          </p:val>
                                        </p:tav>
                                      </p:tavLst>
                                    </p:anim>
                                    <p:animEffect transition="in" filter="fade">
                                      <p:cBhvr>
                                        <p:cTn id="65" dur="500"/>
                                        <p:tgtEl>
                                          <p:spTgt spid="16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73"/>
                                        </p:tgtEl>
                                        <p:attrNameLst>
                                          <p:attrName>style.visibility</p:attrName>
                                        </p:attrNameLst>
                                      </p:cBhvr>
                                      <p:to>
                                        <p:strVal val="visible"/>
                                      </p:to>
                                    </p:set>
                                    <p:anim calcmode="lin" valueType="num">
                                      <p:cBhvr>
                                        <p:cTn id="68" dur="500" fill="hold"/>
                                        <p:tgtEl>
                                          <p:spTgt spid="173"/>
                                        </p:tgtEl>
                                        <p:attrNameLst>
                                          <p:attrName>ppt_w</p:attrName>
                                        </p:attrNameLst>
                                      </p:cBhvr>
                                      <p:tavLst>
                                        <p:tav tm="0">
                                          <p:val>
                                            <p:fltVal val="0"/>
                                          </p:val>
                                        </p:tav>
                                        <p:tav tm="100000">
                                          <p:val>
                                            <p:strVal val="#ppt_w"/>
                                          </p:val>
                                        </p:tav>
                                      </p:tavLst>
                                    </p:anim>
                                    <p:anim calcmode="lin" valueType="num">
                                      <p:cBhvr>
                                        <p:cTn id="69" dur="500" fill="hold"/>
                                        <p:tgtEl>
                                          <p:spTgt spid="173"/>
                                        </p:tgtEl>
                                        <p:attrNameLst>
                                          <p:attrName>ppt_h</p:attrName>
                                        </p:attrNameLst>
                                      </p:cBhvr>
                                      <p:tavLst>
                                        <p:tav tm="0">
                                          <p:val>
                                            <p:fltVal val="0"/>
                                          </p:val>
                                        </p:tav>
                                        <p:tav tm="100000">
                                          <p:val>
                                            <p:strVal val="#ppt_h"/>
                                          </p:val>
                                        </p:tav>
                                      </p:tavLst>
                                    </p:anim>
                                    <p:animEffect transition="in" filter="fade">
                                      <p:cBhvr>
                                        <p:cTn id="70" dur="500"/>
                                        <p:tgtEl>
                                          <p:spTgt spid="173"/>
                                        </p:tgtEl>
                                      </p:cBhvr>
                                    </p:animEffect>
                                  </p:childTnLst>
                                </p:cTn>
                              </p:par>
                              <p:par>
                                <p:cTn id="71" presetID="53" presetClass="entr" presetSubtype="16" fill="hold" nodeType="withEffect">
                                  <p:stCondLst>
                                    <p:cond delay="0"/>
                                  </p:stCondLst>
                                  <p:childTnLst>
                                    <p:set>
                                      <p:cBhvr>
                                        <p:cTn id="72" dur="1" fill="hold">
                                          <p:stCondLst>
                                            <p:cond delay="0"/>
                                          </p:stCondLst>
                                        </p:cTn>
                                        <p:tgtEl>
                                          <p:spTgt spid="163"/>
                                        </p:tgtEl>
                                        <p:attrNameLst>
                                          <p:attrName>style.visibility</p:attrName>
                                        </p:attrNameLst>
                                      </p:cBhvr>
                                      <p:to>
                                        <p:strVal val="visible"/>
                                      </p:to>
                                    </p:set>
                                    <p:anim calcmode="lin" valueType="num">
                                      <p:cBhvr>
                                        <p:cTn id="73" dur="500" fill="hold"/>
                                        <p:tgtEl>
                                          <p:spTgt spid="163"/>
                                        </p:tgtEl>
                                        <p:attrNameLst>
                                          <p:attrName>ppt_w</p:attrName>
                                        </p:attrNameLst>
                                      </p:cBhvr>
                                      <p:tavLst>
                                        <p:tav tm="0">
                                          <p:val>
                                            <p:fltVal val="0"/>
                                          </p:val>
                                        </p:tav>
                                        <p:tav tm="100000">
                                          <p:val>
                                            <p:strVal val="#ppt_w"/>
                                          </p:val>
                                        </p:tav>
                                      </p:tavLst>
                                    </p:anim>
                                    <p:anim calcmode="lin" valueType="num">
                                      <p:cBhvr>
                                        <p:cTn id="74" dur="500" fill="hold"/>
                                        <p:tgtEl>
                                          <p:spTgt spid="163"/>
                                        </p:tgtEl>
                                        <p:attrNameLst>
                                          <p:attrName>ppt_h</p:attrName>
                                        </p:attrNameLst>
                                      </p:cBhvr>
                                      <p:tavLst>
                                        <p:tav tm="0">
                                          <p:val>
                                            <p:fltVal val="0"/>
                                          </p:val>
                                        </p:tav>
                                        <p:tav tm="100000">
                                          <p:val>
                                            <p:strVal val="#ppt_h"/>
                                          </p:val>
                                        </p:tav>
                                      </p:tavLst>
                                    </p:anim>
                                    <p:animEffect transition="in" filter="fade">
                                      <p:cBhvr>
                                        <p:cTn id="75" dur="500"/>
                                        <p:tgtEl>
                                          <p:spTgt spid="163"/>
                                        </p:tgtEl>
                                      </p:cBhvr>
                                    </p:animEffect>
                                  </p:childTnLst>
                                </p:cTn>
                              </p:par>
                              <p:par>
                                <p:cTn id="76" presetID="53" presetClass="entr" presetSubtype="16" fill="hold" nodeType="withEffect">
                                  <p:stCondLst>
                                    <p:cond delay="0"/>
                                  </p:stCondLst>
                                  <p:childTnLst>
                                    <p:set>
                                      <p:cBhvr>
                                        <p:cTn id="77" dur="1" fill="hold">
                                          <p:stCondLst>
                                            <p:cond delay="0"/>
                                          </p:stCondLst>
                                        </p:cTn>
                                        <p:tgtEl>
                                          <p:spTgt spid="162"/>
                                        </p:tgtEl>
                                        <p:attrNameLst>
                                          <p:attrName>style.visibility</p:attrName>
                                        </p:attrNameLst>
                                      </p:cBhvr>
                                      <p:to>
                                        <p:strVal val="visible"/>
                                      </p:to>
                                    </p:set>
                                    <p:anim calcmode="lin" valueType="num">
                                      <p:cBhvr>
                                        <p:cTn id="78" dur="500" fill="hold"/>
                                        <p:tgtEl>
                                          <p:spTgt spid="162"/>
                                        </p:tgtEl>
                                        <p:attrNameLst>
                                          <p:attrName>ppt_w</p:attrName>
                                        </p:attrNameLst>
                                      </p:cBhvr>
                                      <p:tavLst>
                                        <p:tav tm="0">
                                          <p:val>
                                            <p:fltVal val="0"/>
                                          </p:val>
                                        </p:tav>
                                        <p:tav tm="100000">
                                          <p:val>
                                            <p:strVal val="#ppt_w"/>
                                          </p:val>
                                        </p:tav>
                                      </p:tavLst>
                                    </p:anim>
                                    <p:anim calcmode="lin" valueType="num">
                                      <p:cBhvr>
                                        <p:cTn id="79" dur="500" fill="hold"/>
                                        <p:tgtEl>
                                          <p:spTgt spid="162"/>
                                        </p:tgtEl>
                                        <p:attrNameLst>
                                          <p:attrName>ppt_h</p:attrName>
                                        </p:attrNameLst>
                                      </p:cBhvr>
                                      <p:tavLst>
                                        <p:tav tm="0">
                                          <p:val>
                                            <p:fltVal val="0"/>
                                          </p:val>
                                        </p:tav>
                                        <p:tav tm="100000">
                                          <p:val>
                                            <p:strVal val="#ppt_h"/>
                                          </p:val>
                                        </p:tav>
                                      </p:tavLst>
                                    </p:anim>
                                    <p:animEffect transition="in" filter="fade">
                                      <p:cBhvr>
                                        <p:cTn id="80" dur="500"/>
                                        <p:tgtEl>
                                          <p:spTgt spid="162"/>
                                        </p:tgtEl>
                                      </p:cBhvr>
                                    </p:animEffect>
                                  </p:childTnLst>
                                </p:cTn>
                              </p:par>
                              <p:par>
                                <p:cTn id="81" presetID="53" presetClass="entr" presetSubtype="16" fill="hold" nodeType="withEffect">
                                  <p:stCondLst>
                                    <p:cond delay="0"/>
                                  </p:stCondLst>
                                  <p:childTnLst>
                                    <p:set>
                                      <p:cBhvr>
                                        <p:cTn id="82" dur="1" fill="hold">
                                          <p:stCondLst>
                                            <p:cond delay="0"/>
                                          </p:stCondLst>
                                        </p:cTn>
                                        <p:tgtEl>
                                          <p:spTgt spid="165"/>
                                        </p:tgtEl>
                                        <p:attrNameLst>
                                          <p:attrName>style.visibility</p:attrName>
                                        </p:attrNameLst>
                                      </p:cBhvr>
                                      <p:to>
                                        <p:strVal val="visible"/>
                                      </p:to>
                                    </p:set>
                                    <p:anim calcmode="lin" valueType="num">
                                      <p:cBhvr>
                                        <p:cTn id="83" dur="500" fill="hold"/>
                                        <p:tgtEl>
                                          <p:spTgt spid="165"/>
                                        </p:tgtEl>
                                        <p:attrNameLst>
                                          <p:attrName>ppt_w</p:attrName>
                                        </p:attrNameLst>
                                      </p:cBhvr>
                                      <p:tavLst>
                                        <p:tav tm="0">
                                          <p:val>
                                            <p:fltVal val="0"/>
                                          </p:val>
                                        </p:tav>
                                        <p:tav tm="100000">
                                          <p:val>
                                            <p:strVal val="#ppt_w"/>
                                          </p:val>
                                        </p:tav>
                                      </p:tavLst>
                                    </p:anim>
                                    <p:anim calcmode="lin" valueType="num">
                                      <p:cBhvr>
                                        <p:cTn id="84" dur="500" fill="hold"/>
                                        <p:tgtEl>
                                          <p:spTgt spid="165"/>
                                        </p:tgtEl>
                                        <p:attrNameLst>
                                          <p:attrName>ppt_h</p:attrName>
                                        </p:attrNameLst>
                                      </p:cBhvr>
                                      <p:tavLst>
                                        <p:tav tm="0">
                                          <p:val>
                                            <p:fltVal val="0"/>
                                          </p:val>
                                        </p:tav>
                                        <p:tav tm="100000">
                                          <p:val>
                                            <p:strVal val="#ppt_h"/>
                                          </p:val>
                                        </p:tav>
                                      </p:tavLst>
                                    </p:anim>
                                    <p:animEffect transition="in" filter="fade">
                                      <p:cBhvr>
                                        <p:cTn id="85" dur="500"/>
                                        <p:tgtEl>
                                          <p:spTgt spid="165"/>
                                        </p:tgtEl>
                                      </p:cBhvr>
                                    </p:animEffect>
                                  </p:childTnLst>
                                </p:cTn>
                              </p:par>
                              <p:par>
                                <p:cTn id="86" presetID="53" presetClass="entr" presetSubtype="16" fill="hold" nodeType="withEffect">
                                  <p:stCondLst>
                                    <p:cond delay="0"/>
                                  </p:stCondLst>
                                  <p:childTnLst>
                                    <p:set>
                                      <p:cBhvr>
                                        <p:cTn id="87" dur="1" fill="hold">
                                          <p:stCondLst>
                                            <p:cond delay="0"/>
                                          </p:stCondLst>
                                        </p:cTn>
                                        <p:tgtEl>
                                          <p:spTgt spid="164"/>
                                        </p:tgtEl>
                                        <p:attrNameLst>
                                          <p:attrName>style.visibility</p:attrName>
                                        </p:attrNameLst>
                                      </p:cBhvr>
                                      <p:to>
                                        <p:strVal val="visible"/>
                                      </p:to>
                                    </p:set>
                                    <p:anim calcmode="lin" valueType="num">
                                      <p:cBhvr>
                                        <p:cTn id="88" dur="500" fill="hold"/>
                                        <p:tgtEl>
                                          <p:spTgt spid="164"/>
                                        </p:tgtEl>
                                        <p:attrNameLst>
                                          <p:attrName>ppt_w</p:attrName>
                                        </p:attrNameLst>
                                      </p:cBhvr>
                                      <p:tavLst>
                                        <p:tav tm="0">
                                          <p:val>
                                            <p:fltVal val="0"/>
                                          </p:val>
                                        </p:tav>
                                        <p:tav tm="100000">
                                          <p:val>
                                            <p:strVal val="#ppt_w"/>
                                          </p:val>
                                        </p:tav>
                                      </p:tavLst>
                                    </p:anim>
                                    <p:anim calcmode="lin" valueType="num">
                                      <p:cBhvr>
                                        <p:cTn id="89" dur="500" fill="hold"/>
                                        <p:tgtEl>
                                          <p:spTgt spid="164"/>
                                        </p:tgtEl>
                                        <p:attrNameLst>
                                          <p:attrName>ppt_h</p:attrName>
                                        </p:attrNameLst>
                                      </p:cBhvr>
                                      <p:tavLst>
                                        <p:tav tm="0">
                                          <p:val>
                                            <p:fltVal val="0"/>
                                          </p:val>
                                        </p:tav>
                                        <p:tav tm="100000">
                                          <p:val>
                                            <p:strVal val="#ppt_h"/>
                                          </p:val>
                                        </p:tav>
                                      </p:tavLst>
                                    </p:anim>
                                    <p:animEffect transition="in" filter="fade">
                                      <p:cBhvr>
                                        <p:cTn id="90" dur="500"/>
                                        <p:tgtEl>
                                          <p:spTgt spid="164"/>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69"/>
                                        </p:tgtEl>
                                        <p:attrNameLst>
                                          <p:attrName>style.visibility</p:attrName>
                                        </p:attrNameLst>
                                      </p:cBhvr>
                                      <p:to>
                                        <p:strVal val="visible"/>
                                      </p:to>
                                    </p:set>
                                    <p:anim calcmode="lin" valueType="num">
                                      <p:cBhvr>
                                        <p:cTn id="93" dur="500" fill="hold"/>
                                        <p:tgtEl>
                                          <p:spTgt spid="169"/>
                                        </p:tgtEl>
                                        <p:attrNameLst>
                                          <p:attrName>ppt_w</p:attrName>
                                        </p:attrNameLst>
                                      </p:cBhvr>
                                      <p:tavLst>
                                        <p:tav tm="0">
                                          <p:val>
                                            <p:fltVal val="0"/>
                                          </p:val>
                                        </p:tav>
                                        <p:tav tm="100000">
                                          <p:val>
                                            <p:strVal val="#ppt_w"/>
                                          </p:val>
                                        </p:tav>
                                      </p:tavLst>
                                    </p:anim>
                                    <p:anim calcmode="lin" valueType="num">
                                      <p:cBhvr>
                                        <p:cTn id="94" dur="500" fill="hold"/>
                                        <p:tgtEl>
                                          <p:spTgt spid="169"/>
                                        </p:tgtEl>
                                        <p:attrNameLst>
                                          <p:attrName>ppt_h</p:attrName>
                                        </p:attrNameLst>
                                      </p:cBhvr>
                                      <p:tavLst>
                                        <p:tav tm="0">
                                          <p:val>
                                            <p:fltVal val="0"/>
                                          </p:val>
                                        </p:tav>
                                        <p:tav tm="100000">
                                          <p:val>
                                            <p:strVal val="#ppt_h"/>
                                          </p:val>
                                        </p:tav>
                                      </p:tavLst>
                                    </p:anim>
                                    <p:animEffect transition="in" filter="fade">
                                      <p:cBhvr>
                                        <p:cTn id="95" dur="500"/>
                                        <p:tgtEl>
                                          <p:spTgt spid="169"/>
                                        </p:tgtEl>
                                      </p:cBhvr>
                                    </p:animEffect>
                                  </p:childTnLst>
                                </p:cTn>
                              </p:par>
                            </p:childTnLst>
                          </p:cTn>
                        </p:par>
                        <p:par>
                          <p:cTn id="96" fill="hold">
                            <p:stCondLst>
                              <p:cond delay="1000"/>
                            </p:stCondLst>
                            <p:childTnLst>
                              <p:par>
                                <p:cTn id="97" presetID="53" presetClass="entr" presetSubtype="16" fill="hold" grpId="0" nodeType="afterEffect">
                                  <p:stCondLst>
                                    <p:cond delay="0"/>
                                  </p:stCondLst>
                                  <p:childTnLst>
                                    <p:set>
                                      <p:cBhvr>
                                        <p:cTn id="98" dur="1" fill="hold">
                                          <p:stCondLst>
                                            <p:cond delay="0"/>
                                          </p:stCondLst>
                                        </p:cTn>
                                        <p:tgtEl>
                                          <p:spTgt spid="184"/>
                                        </p:tgtEl>
                                        <p:attrNameLst>
                                          <p:attrName>style.visibility</p:attrName>
                                        </p:attrNameLst>
                                      </p:cBhvr>
                                      <p:to>
                                        <p:strVal val="visible"/>
                                      </p:to>
                                    </p:set>
                                    <p:anim calcmode="lin" valueType="num">
                                      <p:cBhvr>
                                        <p:cTn id="99" dur="500" fill="hold"/>
                                        <p:tgtEl>
                                          <p:spTgt spid="184"/>
                                        </p:tgtEl>
                                        <p:attrNameLst>
                                          <p:attrName>ppt_w</p:attrName>
                                        </p:attrNameLst>
                                      </p:cBhvr>
                                      <p:tavLst>
                                        <p:tav tm="0">
                                          <p:val>
                                            <p:fltVal val="0"/>
                                          </p:val>
                                        </p:tav>
                                        <p:tav tm="100000">
                                          <p:val>
                                            <p:strVal val="#ppt_w"/>
                                          </p:val>
                                        </p:tav>
                                      </p:tavLst>
                                    </p:anim>
                                    <p:anim calcmode="lin" valueType="num">
                                      <p:cBhvr>
                                        <p:cTn id="100" dur="500" fill="hold"/>
                                        <p:tgtEl>
                                          <p:spTgt spid="184"/>
                                        </p:tgtEl>
                                        <p:attrNameLst>
                                          <p:attrName>ppt_h</p:attrName>
                                        </p:attrNameLst>
                                      </p:cBhvr>
                                      <p:tavLst>
                                        <p:tav tm="0">
                                          <p:val>
                                            <p:fltVal val="0"/>
                                          </p:val>
                                        </p:tav>
                                        <p:tav tm="100000">
                                          <p:val>
                                            <p:strVal val="#ppt_h"/>
                                          </p:val>
                                        </p:tav>
                                      </p:tavLst>
                                    </p:anim>
                                    <p:animEffect transition="in" filter="fade">
                                      <p:cBhvr>
                                        <p:cTn id="101" dur="500"/>
                                        <p:tgtEl>
                                          <p:spTgt spid="184"/>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185"/>
                                        </p:tgtEl>
                                        <p:attrNameLst>
                                          <p:attrName>style.visibility</p:attrName>
                                        </p:attrNameLst>
                                      </p:cBhvr>
                                      <p:to>
                                        <p:strVal val="visible"/>
                                      </p:to>
                                    </p:set>
                                    <p:anim calcmode="lin" valueType="num">
                                      <p:cBhvr>
                                        <p:cTn id="104" dur="500" fill="hold"/>
                                        <p:tgtEl>
                                          <p:spTgt spid="185"/>
                                        </p:tgtEl>
                                        <p:attrNameLst>
                                          <p:attrName>ppt_w</p:attrName>
                                        </p:attrNameLst>
                                      </p:cBhvr>
                                      <p:tavLst>
                                        <p:tav tm="0">
                                          <p:val>
                                            <p:fltVal val="0"/>
                                          </p:val>
                                        </p:tav>
                                        <p:tav tm="100000">
                                          <p:val>
                                            <p:strVal val="#ppt_w"/>
                                          </p:val>
                                        </p:tav>
                                      </p:tavLst>
                                    </p:anim>
                                    <p:anim calcmode="lin" valueType="num">
                                      <p:cBhvr>
                                        <p:cTn id="105" dur="500" fill="hold"/>
                                        <p:tgtEl>
                                          <p:spTgt spid="185"/>
                                        </p:tgtEl>
                                        <p:attrNameLst>
                                          <p:attrName>ppt_h</p:attrName>
                                        </p:attrNameLst>
                                      </p:cBhvr>
                                      <p:tavLst>
                                        <p:tav tm="0">
                                          <p:val>
                                            <p:fltVal val="0"/>
                                          </p:val>
                                        </p:tav>
                                        <p:tav tm="100000">
                                          <p:val>
                                            <p:strVal val="#ppt_h"/>
                                          </p:val>
                                        </p:tav>
                                      </p:tavLst>
                                    </p:anim>
                                    <p:animEffect transition="in" filter="fade">
                                      <p:cBhvr>
                                        <p:cTn id="106" dur="500"/>
                                        <p:tgtEl>
                                          <p:spTgt spid="185"/>
                                        </p:tgtEl>
                                      </p:cBhvr>
                                    </p:animEffect>
                                  </p:childTnLst>
                                </p:cTn>
                              </p:par>
                              <p:par>
                                <p:cTn id="107" presetID="53" presetClass="entr" presetSubtype="16" fill="hold" nodeType="withEffect">
                                  <p:stCondLst>
                                    <p:cond delay="0"/>
                                  </p:stCondLst>
                                  <p:childTnLst>
                                    <p:set>
                                      <p:cBhvr>
                                        <p:cTn id="108" dur="1" fill="hold">
                                          <p:stCondLst>
                                            <p:cond delay="0"/>
                                          </p:stCondLst>
                                        </p:cTn>
                                        <p:tgtEl>
                                          <p:spTgt spid="186"/>
                                        </p:tgtEl>
                                        <p:attrNameLst>
                                          <p:attrName>style.visibility</p:attrName>
                                        </p:attrNameLst>
                                      </p:cBhvr>
                                      <p:to>
                                        <p:strVal val="visible"/>
                                      </p:to>
                                    </p:set>
                                    <p:anim calcmode="lin" valueType="num">
                                      <p:cBhvr>
                                        <p:cTn id="109" dur="500" fill="hold"/>
                                        <p:tgtEl>
                                          <p:spTgt spid="186"/>
                                        </p:tgtEl>
                                        <p:attrNameLst>
                                          <p:attrName>ppt_w</p:attrName>
                                        </p:attrNameLst>
                                      </p:cBhvr>
                                      <p:tavLst>
                                        <p:tav tm="0">
                                          <p:val>
                                            <p:fltVal val="0"/>
                                          </p:val>
                                        </p:tav>
                                        <p:tav tm="100000">
                                          <p:val>
                                            <p:strVal val="#ppt_w"/>
                                          </p:val>
                                        </p:tav>
                                      </p:tavLst>
                                    </p:anim>
                                    <p:anim calcmode="lin" valueType="num">
                                      <p:cBhvr>
                                        <p:cTn id="110" dur="500" fill="hold"/>
                                        <p:tgtEl>
                                          <p:spTgt spid="186"/>
                                        </p:tgtEl>
                                        <p:attrNameLst>
                                          <p:attrName>ppt_h</p:attrName>
                                        </p:attrNameLst>
                                      </p:cBhvr>
                                      <p:tavLst>
                                        <p:tav tm="0">
                                          <p:val>
                                            <p:fltVal val="0"/>
                                          </p:val>
                                        </p:tav>
                                        <p:tav tm="100000">
                                          <p:val>
                                            <p:strVal val="#ppt_h"/>
                                          </p:val>
                                        </p:tav>
                                      </p:tavLst>
                                    </p:anim>
                                    <p:animEffect transition="in" filter="fade">
                                      <p:cBhvr>
                                        <p:cTn id="111" dur="500"/>
                                        <p:tgtEl>
                                          <p:spTgt spid="186"/>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190"/>
                                        </p:tgtEl>
                                        <p:attrNameLst>
                                          <p:attrName>style.visibility</p:attrName>
                                        </p:attrNameLst>
                                      </p:cBhvr>
                                      <p:to>
                                        <p:strVal val="visible"/>
                                      </p:to>
                                    </p:set>
                                    <p:anim calcmode="lin" valueType="num">
                                      <p:cBhvr>
                                        <p:cTn id="114" dur="500" fill="hold"/>
                                        <p:tgtEl>
                                          <p:spTgt spid="190"/>
                                        </p:tgtEl>
                                        <p:attrNameLst>
                                          <p:attrName>ppt_w</p:attrName>
                                        </p:attrNameLst>
                                      </p:cBhvr>
                                      <p:tavLst>
                                        <p:tav tm="0">
                                          <p:val>
                                            <p:fltVal val="0"/>
                                          </p:val>
                                        </p:tav>
                                        <p:tav tm="100000">
                                          <p:val>
                                            <p:strVal val="#ppt_w"/>
                                          </p:val>
                                        </p:tav>
                                      </p:tavLst>
                                    </p:anim>
                                    <p:anim calcmode="lin" valueType="num">
                                      <p:cBhvr>
                                        <p:cTn id="115" dur="500" fill="hold"/>
                                        <p:tgtEl>
                                          <p:spTgt spid="190"/>
                                        </p:tgtEl>
                                        <p:attrNameLst>
                                          <p:attrName>ppt_h</p:attrName>
                                        </p:attrNameLst>
                                      </p:cBhvr>
                                      <p:tavLst>
                                        <p:tav tm="0">
                                          <p:val>
                                            <p:fltVal val="0"/>
                                          </p:val>
                                        </p:tav>
                                        <p:tav tm="100000">
                                          <p:val>
                                            <p:strVal val="#ppt_h"/>
                                          </p:val>
                                        </p:tav>
                                      </p:tavLst>
                                    </p:anim>
                                    <p:animEffect transition="in" filter="fade">
                                      <p:cBhvr>
                                        <p:cTn id="116" dur="500"/>
                                        <p:tgtEl>
                                          <p:spTgt spid="190"/>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191"/>
                                        </p:tgtEl>
                                        <p:attrNameLst>
                                          <p:attrName>style.visibility</p:attrName>
                                        </p:attrNameLst>
                                      </p:cBhvr>
                                      <p:to>
                                        <p:strVal val="visible"/>
                                      </p:to>
                                    </p:set>
                                    <p:anim calcmode="lin" valueType="num">
                                      <p:cBhvr>
                                        <p:cTn id="119" dur="500" fill="hold"/>
                                        <p:tgtEl>
                                          <p:spTgt spid="191"/>
                                        </p:tgtEl>
                                        <p:attrNameLst>
                                          <p:attrName>ppt_w</p:attrName>
                                        </p:attrNameLst>
                                      </p:cBhvr>
                                      <p:tavLst>
                                        <p:tav tm="0">
                                          <p:val>
                                            <p:fltVal val="0"/>
                                          </p:val>
                                        </p:tav>
                                        <p:tav tm="100000">
                                          <p:val>
                                            <p:strVal val="#ppt_w"/>
                                          </p:val>
                                        </p:tav>
                                      </p:tavLst>
                                    </p:anim>
                                    <p:anim calcmode="lin" valueType="num">
                                      <p:cBhvr>
                                        <p:cTn id="120" dur="500" fill="hold"/>
                                        <p:tgtEl>
                                          <p:spTgt spid="191"/>
                                        </p:tgtEl>
                                        <p:attrNameLst>
                                          <p:attrName>ppt_h</p:attrName>
                                        </p:attrNameLst>
                                      </p:cBhvr>
                                      <p:tavLst>
                                        <p:tav tm="0">
                                          <p:val>
                                            <p:fltVal val="0"/>
                                          </p:val>
                                        </p:tav>
                                        <p:tav tm="100000">
                                          <p:val>
                                            <p:strVal val="#ppt_h"/>
                                          </p:val>
                                        </p:tav>
                                      </p:tavLst>
                                    </p:anim>
                                    <p:animEffect transition="in" filter="fade">
                                      <p:cBhvr>
                                        <p:cTn id="121" dur="500"/>
                                        <p:tgtEl>
                                          <p:spTgt spid="191"/>
                                        </p:tgtEl>
                                      </p:cBhvr>
                                    </p:animEffect>
                                  </p:childTnLst>
                                </p:cTn>
                              </p:par>
                              <p:par>
                                <p:cTn id="122" presetID="53" presetClass="entr" presetSubtype="16" fill="hold" nodeType="withEffect">
                                  <p:stCondLst>
                                    <p:cond delay="0"/>
                                  </p:stCondLst>
                                  <p:childTnLst>
                                    <p:set>
                                      <p:cBhvr>
                                        <p:cTn id="123" dur="1" fill="hold">
                                          <p:stCondLst>
                                            <p:cond delay="0"/>
                                          </p:stCondLst>
                                        </p:cTn>
                                        <p:tgtEl>
                                          <p:spTgt spid="192"/>
                                        </p:tgtEl>
                                        <p:attrNameLst>
                                          <p:attrName>style.visibility</p:attrName>
                                        </p:attrNameLst>
                                      </p:cBhvr>
                                      <p:to>
                                        <p:strVal val="visible"/>
                                      </p:to>
                                    </p:set>
                                    <p:anim calcmode="lin" valueType="num">
                                      <p:cBhvr>
                                        <p:cTn id="124" dur="500" fill="hold"/>
                                        <p:tgtEl>
                                          <p:spTgt spid="192"/>
                                        </p:tgtEl>
                                        <p:attrNameLst>
                                          <p:attrName>ppt_w</p:attrName>
                                        </p:attrNameLst>
                                      </p:cBhvr>
                                      <p:tavLst>
                                        <p:tav tm="0">
                                          <p:val>
                                            <p:fltVal val="0"/>
                                          </p:val>
                                        </p:tav>
                                        <p:tav tm="100000">
                                          <p:val>
                                            <p:strVal val="#ppt_w"/>
                                          </p:val>
                                        </p:tav>
                                      </p:tavLst>
                                    </p:anim>
                                    <p:anim calcmode="lin" valueType="num">
                                      <p:cBhvr>
                                        <p:cTn id="125" dur="500" fill="hold"/>
                                        <p:tgtEl>
                                          <p:spTgt spid="192"/>
                                        </p:tgtEl>
                                        <p:attrNameLst>
                                          <p:attrName>ppt_h</p:attrName>
                                        </p:attrNameLst>
                                      </p:cBhvr>
                                      <p:tavLst>
                                        <p:tav tm="0">
                                          <p:val>
                                            <p:fltVal val="0"/>
                                          </p:val>
                                        </p:tav>
                                        <p:tav tm="100000">
                                          <p:val>
                                            <p:strVal val="#ppt_h"/>
                                          </p:val>
                                        </p:tav>
                                      </p:tavLst>
                                    </p:anim>
                                    <p:animEffect transition="in" filter="fade">
                                      <p:cBhvr>
                                        <p:cTn id="126" dur="500"/>
                                        <p:tgtEl>
                                          <p:spTgt spid="192"/>
                                        </p:tgtEl>
                                      </p:cBhvr>
                                    </p:animEffect>
                                  </p:childTnLst>
                                </p:cTn>
                              </p:par>
                              <p:par>
                                <p:cTn id="127" presetID="53" presetClass="entr" presetSubtype="16" fill="hold" nodeType="withEffect">
                                  <p:stCondLst>
                                    <p:cond delay="0"/>
                                  </p:stCondLst>
                                  <p:childTnLst>
                                    <p:set>
                                      <p:cBhvr>
                                        <p:cTn id="128" dur="1" fill="hold">
                                          <p:stCondLst>
                                            <p:cond delay="0"/>
                                          </p:stCondLst>
                                        </p:cTn>
                                        <p:tgtEl>
                                          <p:spTgt spid="196"/>
                                        </p:tgtEl>
                                        <p:attrNameLst>
                                          <p:attrName>style.visibility</p:attrName>
                                        </p:attrNameLst>
                                      </p:cBhvr>
                                      <p:to>
                                        <p:strVal val="visible"/>
                                      </p:to>
                                    </p:set>
                                    <p:anim calcmode="lin" valueType="num">
                                      <p:cBhvr>
                                        <p:cTn id="129" dur="500" fill="hold"/>
                                        <p:tgtEl>
                                          <p:spTgt spid="196"/>
                                        </p:tgtEl>
                                        <p:attrNameLst>
                                          <p:attrName>ppt_w</p:attrName>
                                        </p:attrNameLst>
                                      </p:cBhvr>
                                      <p:tavLst>
                                        <p:tav tm="0">
                                          <p:val>
                                            <p:fltVal val="0"/>
                                          </p:val>
                                        </p:tav>
                                        <p:tav tm="100000">
                                          <p:val>
                                            <p:strVal val="#ppt_w"/>
                                          </p:val>
                                        </p:tav>
                                      </p:tavLst>
                                    </p:anim>
                                    <p:anim calcmode="lin" valueType="num">
                                      <p:cBhvr>
                                        <p:cTn id="130" dur="500" fill="hold"/>
                                        <p:tgtEl>
                                          <p:spTgt spid="196"/>
                                        </p:tgtEl>
                                        <p:attrNameLst>
                                          <p:attrName>ppt_h</p:attrName>
                                        </p:attrNameLst>
                                      </p:cBhvr>
                                      <p:tavLst>
                                        <p:tav tm="0">
                                          <p:val>
                                            <p:fltVal val="0"/>
                                          </p:val>
                                        </p:tav>
                                        <p:tav tm="100000">
                                          <p:val>
                                            <p:strVal val="#ppt_h"/>
                                          </p:val>
                                        </p:tav>
                                      </p:tavLst>
                                    </p:anim>
                                    <p:animEffect transition="in" filter="fade">
                                      <p:cBhvr>
                                        <p:cTn id="131" dur="500"/>
                                        <p:tgtEl>
                                          <p:spTgt spid="196"/>
                                        </p:tgtEl>
                                      </p:cBhvr>
                                    </p:animEffect>
                                  </p:childTnLst>
                                </p:cTn>
                              </p:par>
                              <p:par>
                                <p:cTn id="132" presetID="53" presetClass="entr" presetSubtype="16" fill="hold" nodeType="withEffect">
                                  <p:stCondLst>
                                    <p:cond delay="0"/>
                                  </p:stCondLst>
                                  <p:childTnLst>
                                    <p:set>
                                      <p:cBhvr>
                                        <p:cTn id="133" dur="1" fill="hold">
                                          <p:stCondLst>
                                            <p:cond delay="0"/>
                                          </p:stCondLst>
                                        </p:cTn>
                                        <p:tgtEl>
                                          <p:spTgt spid="200"/>
                                        </p:tgtEl>
                                        <p:attrNameLst>
                                          <p:attrName>style.visibility</p:attrName>
                                        </p:attrNameLst>
                                      </p:cBhvr>
                                      <p:to>
                                        <p:strVal val="visible"/>
                                      </p:to>
                                    </p:set>
                                    <p:anim calcmode="lin" valueType="num">
                                      <p:cBhvr>
                                        <p:cTn id="134" dur="500" fill="hold"/>
                                        <p:tgtEl>
                                          <p:spTgt spid="200"/>
                                        </p:tgtEl>
                                        <p:attrNameLst>
                                          <p:attrName>ppt_w</p:attrName>
                                        </p:attrNameLst>
                                      </p:cBhvr>
                                      <p:tavLst>
                                        <p:tav tm="0">
                                          <p:val>
                                            <p:fltVal val="0"/>
                                          </p:val>
                                        </p:tav>
                                        <p:tav tm="100000">
                                          <p:val>
                                            <p:strVal val="#ppt_w"/>
                                          </p:val>
                                        </p:tav>
                                      </p:tavLst>
                                    </p:anim>
                                    <p:anim calcmode="lin" valueType="num">
                                      <p:cBhvr>
                                        <p:cTn id="135" dur="500" fill="hold"/>
                                        <p:tgtEl>
                                          <p:spTgt spid="200"/>
                                        </p:tgtEl>
                                        <p:attrNameLst>
                                          <p:attrName>ppt_h</p:attrName>
                                        </p:attrNameLst>
                                      </p:cBhvr>
                                      <p:tavLst>
                                        <p:tav tm="0">
                                          <p:val>
                                            <p:fltVal val="0"/>
                                          </p:val>
                                        </p:tav>
                                        <p:tav tm="100000">
                                          <p:val>
                                            <p:strVal val="#ppt_h"/>
                                          </p:val>
                                        </p:tav>
                                      </p:tavLst>
                                    </p:anim>
                                    <p:animEffect transition="in" filter="fade">
                                      <p:cBhvr>
                                        <p:cTn id="136" dur="500"/>
                                        <p:tgtEl>
                                          <p:spTgt spid="200"/>
                                        </p:tgtEl>
                                      </p:cBhvr>
                                    </p:animEffect>
                                  </p:childTnLst>
                                </p:cTn>
                              </p:par>
                              <p:par>
                                <p:cTn id="137" presetID="53" presetClass="entr" presetSubtype="16" fill="hold" nodeType="withEffect">
                                  <p:stCondLst>
                                    <p:cond delay="0"/>
                                  </p:stCondLst>
                                  <p:childTnLst>
                                    <p:set>
                                      <p:cBhvr>
                                        <p:cTn id="138" dur="1" fill="hold">
                                          <p:stCondLst>
                                            <p:cond delay="0"/>
                                          </p:stCondLst>
                                        </p:cTn>
                                        <p:tgtEl>
                                          <p:spTgt spid="114"/>
                                        </p:tgtEl>
                                        <p:attrNameLst>
                                          <p:attrName>style.visibility</p:attrName>
                                        </p:attrNameLst>
                                      </p:cBhvr>
                                      <p:to>
                                        <p:strVal val="visible"/>
                                      </p:to>
                                    </p:set>
                                    <p:anim calcmode="lin" valueType="num">
                                      <p:cBhvr>
                                        <p:cTn id="139" dur="500" fill="hold"/>
                                        <p:tgtEl>
                                          <p:spTgt spid="114"/>
                                        </p:tgtEl>
                                        <p:attrNameLst>
                                          <p:attrName>ppt_w</p:attrName>
                                        </p:attrNameLst>
                                      </p:cBhvr>
                                      <p:tavLst>
                                        <p:tav tm="0">
                                          <p:val>
                                            <p:fltVal val="0"/>
                                          </p:val>
                                        </p:tav>
                                        <p:tav tm="100000">
                                          <p:val>
                                            <p:strVal val="#ppt_w"/>
                                          </p:val>
                                        </p:tav>
                                      </p:tavLst>
                                    </p:anim>
                                    <p:anim calcmode="lin" valueType="num">
                                      <p:cBhvr>
                                        <p:cTn id="140" dur="500" fill="hold"/>
                                        <p:tgtEl>
                                          <p:spTgt spid="114"/>
                                        </p:tgtEl>
                                        <p:attrNameLst>
                                          <p:attrName>ppt_h</p:attrName>
                                        </p:attrNameLst>
                                      </p:cBhvr>
                                      <p:tavLst>
                                        <p:tav tm="0">
                                          <p:val>
                                            <p:fltVal val="0"/>
                                          </p:val>
                                        </p:tav>
                                        <p:tav tm="100000">
                                          <p:val>
                                            <p:strVal val="#ppt_h"/>
                                          </p:val>
                                        </p:tav>
                                      </p:tavLst>
                                    </p:anim>
                                    <p:animEffect transition="in" filter="fade">
                                      <p:cBhvr>
                                        <p:cTn id="141" dur="500"/>
                                        <p:tgtEl>
                                          <p:spTgt spid="114"/>
                                        </p:tgtEl>
                                      </p:cBhvr>
                                    </p:animEffect>
                                  </p:childTnLst>
                                </p:cTn>
                              </p:par>
                            </p:childTnLst>
                          </p:cTn>
                        </p:par>
                        <p:par>
                          <p:cTn id="142" fill="hold">
                            <p:stCondLst>
                              <p:cond delay="1500"/>
                            </p:stCondLst>
                            <p:childTnLst>
                              <p:par>
                                <p:cTn id="143" presetID="12" presetClass="entr" presetSubtype="4" fill="hold" grpId="0" nodeType="afterEffect">
                                  <p:stCondLst>
                                    <p:cond delay="0"/>
                                  </p:stCondLst>
                                  <p:childTnLst>
                                    <p:set>
                                      <p:cBhvr>
                                        <p:cTn id="144" dur="1" fill="hold">
                                          <p:stCondLst>
                                            <p:cond delay="0"/>
                                          </p:stCondLst>
                                        </p:cTn>
                                        <p:tgtEl>
                                          <p:spTgt spid="307">
                                            <p:graphicEl>
                                              <a:chart seriesIdx="-3" categoryIdx="-3" bldStep="gridLegend"/>
                                            </p:graphicEl>
                                          </p:spTgt>
                                        </p:tgtEl>
                                        <p:attrNameLst>
                                          <p:attrName>style.visibility</p:attrName>
                                        </p:attrNameLst>
                                      </p:cBhvr>
                                      <p:to>
                                        <p:strVal val="visible"/>
                                      </p:to>
                                    </p:set>
                                    <p:anim calcmode="lin" valueType="num">
                                      <p:cBhvr additive="base">
                                        <p:cTn id="145" dur="500"/>
                                        <p:tgtEl>
                                          <p:spTgt spid="307">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up)">
                                      <p:cBhvr>
                                        <p:cTn id="146" dur="500"/>
                                        <p:tgtEl>
                                          <p:spTgt spid="307">
                                            <p:graphicEl>
                                              <a:chart seriesIdx="-3" categoryIdx="-3" bldStep="gridLegend"/>
                                            </p:graphicEl>
                                          </p:spTgt>
                                        </p:tgtEl>
                                      </p:cBhvr>
                                    </p:animEffect>
                                  </p:childTnLst>
                                </p:cTn>
                              </p:par>
                            </p:childTnLst>
                          </p:cTn>
                        </p:par>
                        <p:par>
                          <p:cTn id="147" fill="hold">
                            <p:stCondLst>
                              <p:cond delay="2000"/>
                            </p:stCondLst>
                            <p:childTnLst>
                              <p:par>
                                <p:cTn id="148" presetID="12" presetClass="entr" presetSubtype="4" fill="hold" grpId="0" nodeType="afterEffect">
                                  <p:stCondLst>
                                    <p:cond delay="0"/>
                                  </p:stCondLst>
                                  <p:childTnLst>
                                    <p:set>
                                      <p:cBhvr>
                                        <p:cTn id="149" dur="1" fill="hold">
                                          <p:stCondLst>
                                            <p:cond delay="0"/>
                                          </p:stCondLst>
                                        </p:cTn>
                                        <p:tgtEl>
                                          <p:spTgt spid="307">
                                            <p:graphicEl>
                                              <a:chart seriesIdx="-4" categoryIdx="0" bldStep="category"/>
                                            </p:graphicEl>
                                          </p:spTgt>
                                        </p:tgtEl>
                                        <p:attrNameLst>
                                          <p:attrName>style.visibility</p:attrName>
                                        </p:attrNameLst>
                                      </p:cBhvr>
                                      <p:to>
                                        <p:strVal val="visible"/>
                                      </p:to>
                                    </p:set>
                                    <p:anim calcmode="lin" valueType="num">
                                      <p:cBhvr additive="base">
                                        <p:cTn id="150" dur="500"/>
                                        <p:tgtEl>
                                          <p:spTgt spid="307">
                                            <p:graphicEl>
                                              <a:chart seriesIdx="-4" categoryIdx="0" bldStep="category"/>
                                            </p:graphicEl>
                                          </p:spTgt>
                                        </p:tgtEl>
                                        <p:attrNameLst>
                                          <p:attrName>ppt_y</p:attrName>
                                        </p:attrNameLst>
                                      </p:cBhvr>
                                      <p:tavLst>
                                        <p:tav tm="0">
                                          <p:val>
                                            <p:strVal val="#ppt_y+#ppt_h*1.125000"/>
                                          </p:val>
                                        </p:tav>
                                        <p:tav tm="100000">
                                          <p:val>
                                            <p:strVal val="#ppt_y"/>
                                          </p:val>
                                        </p:tav>
                                      </p:tavLst>
                                    </p:anim>
                                    <p:animEffect transition="in" filter="wipe(up)">
                                      <p:cBhvr>
                                        <p:cTn id="151" dur="500"/>
                                        <p:tgtEl>
                                          <p:spTgt spid="307">
                                            <p:graphicEl>
                                              <a:chart seriesIdx="-4" categoryIdx="0" bldStep="category"/>
                                            </p:graphicEl>
                                          </p:spTgt>
                                        </p:tgtEl>
                                      </p:cBhvr>
                                    </p:animEffect>
                                  </p:childTnLst>
                                </p:cTn>
                              </p:par>
                            </p:childTnLst>
                          </p:cTn>
                        </p:par>
                        <p:par>
                          <p:cTn id="152" fill="hold">
                            <p:stCondLst>
                              <p:cond delay="2500"/>
                            </p:stCondLst>
                            <p:childTnLst>
                              <p:par>
                                <p:cTn id="153" presetID="12" presetClass="entr" presetSubtype="4" fill="hold" grpId="0" nodeType="afterEffect">
                                  <p:stCondLst>
                                    <p:cond delay="0"/>
                                  </p:stCondLst>
                                  <p:childTnLst>
                                    <p:set>
                                      <p:cBhvr>
                                        <p:cTn id="154" dur="1" fill="hold">
                                          <p:stCondLst>
                                            <p:cond delay="0"/>
                                          </p:stCondLst>
                                        </p:cTn>
                                        <p:tgtEl>
                                          <p:spTgt spid="307">
                                            <p:graphicEl>
                                              <a:chart seriesIdx="-4" categoryIdx="1" bldStep="category"/>
                                            </p:graphicEl>
                                          </p:spTgt>
                                        </p:tgtEl>
                                        <p:attrNameLst>
                                          <p:attrName>style.visibility</p:attrName>
                                        </p:attrNameLst>
                                      </p:cBhvr>
                                      <p:to>
                                        <p:strVal val="visible"/>
                                      </p:to>
                                    </p:set>
                                    <p:anim calcmode="lin" valueType="num">
                                      <p:cBhvr additive="base">
                                        <p:cTn id="155" dur="500"/>
                                        <p:tgtEl>
                                          <p:spTgt spid="307">
                                            <p:graphicEl>
                                              <a:chart seriesIdx="-4" categoryIdx="1" bldStep="category"/>
                                            </p:graphicEl>
                                          </p:spTgt>
                                        </p:tgtEl>
                                        <p:attrNameLst>
                                          <p:attrName>ppt_y</p:attrName>
                                        </p:attrNameLst>
                                      </p:cBhvr>
                                      <p:tavLst>
                                        <p:tav tm="0">
                                          <p:val>
                                            <p:strVal val="#ppt_y+#ppt_h*1.125000"/>
                                          </p:val>
                                        </p:tav>
                                        <p:tav tm="100000">
                                          <p:val>
                                            <p:strVal val="#ppt_y"/>
                                          </p:val>
                                        </p:tav>
                                      </p:tavLst>
                                    </p:anim>
                                    <p:animEffect transition="in" filter="wipe(up)">
                                      <p:cBhvr>
                                        <p:cTn id="156" dur="500"/>
                                        <p:tgtEl>
                                          <p:spTgt spid="307">
                                            <p:graphicEl>
                                              <a:chart seriesIdx="-4" categoryIdx="1" bldStep="category"/>
                                            </p:graphicEl>
                                          </p:spTgt>
                                        </p:tgtEl>
                                      </p:cBhvr>
                                    </p:animEffect>
                                  </p:childTnLst>
                                </p:cTn>
                              </p:par>
                            </p:childTnLst>
                          </p:cTn>
                        </p:par>
                        <p:par>
                          <p:cTn id="157" fill="hold">
                            <p:stCondLst>
                              <p:cond delay="3000"/>
                            </p:stCondLst>
                            <p:childTnLst>
                              <p:par>
                                <p:cTn id="158" presetID="12" presetClass="entr" presetSubtype="4" fill="hold" grpId="0" nodeType="afterEffect">
                                  <p:stCondLst>
                                    <p:cond delay="0"/>
                                  </p:stCondLst>
                                  <p:childTnLst>
                                    <p:set>
                                      <p:cBhvr>
                                        <p:cTn id="159" dur="1" fill="hold">
                                          <p:stCondLst>
                                            <p:cond delay="0"/>
                                          </p:stCondLst>
                                        </p:cTn>
                                        <p:tgtEl>
                                          <p:spTgt spid="307">
                                            <p:graphicEl>
                                              <a:chart seriesIdx="-4" categoryIdx="2" bldStep="category"/>
                                            </p:graphicEl>
                                          </p:spTgt>
                                        </p:tgtEl>
                                        <p:attrNameLst>
                                          <p:attrName>style.visibility</p:attrName>
                                        </p:attrNameLst>
                                      </p:cBhvr>
                                      <p:to>
                                        <p:strVal val="visible"/>
                                      </p:to>
                                    </p:set>
                                    <p:anim calcmode="lin" valueType="num">
                                      <p:cBhvr additive="base">
                                        <p:cTn id="160" dur="500"/>
                                        <p:tgtEl>
                                          <p:spTgt spid="307">
                                            <p:graphicEl>
                                              <a:chart seriesIdx="-4" categoryIdx="2" bldStep="category"/>
                                            </p:graphicEl>
                                          </p:spTgt>
                                        </p:tgtEl>
                                        <p:attrNameLst>
                                          <p:attrName>ppt_y</p:attrName>
                                        </p:attrNameLst>
                                      </p:cBhvr>
                                      <p:tavLst>
                                        <p:tav tm="0">
                                          <p:val>
                                            <p:strVal val="#ppt_y+#ppt_h*1.125000"/>
                                          </p:val>
                                        </p:tav>
                                        <p:tav tm="100000">
                                          <p:val>
                                            <p:strVal val="#ppt_y"/>
                                          </p:val>
                                        </p:tav>
                                      </p:tavLst>
                                    </p:anim>
                                    <p:animEffect transition="in" filter="wipe(up)">
                                      <p:cBhvr>
                                        <p:cTn id="161" dur="500"/>
                                        <p:tgtEl>
                                          <p:spTgt spid="307">
                                            <p:graphicEl>
                                              <a:chart seriesIdx="-4" categoryIdx="2" bldStep="category"/>
                                            </p:graphicEl>
                                          </p:spTgt>
                                        </p:tgtEl>
                                      </p:cBhvr>
                                    </p:animEffect>
                                  </p:childTnLst>
                                </p:cTn>
                              </p:par>
                            </p:childTnLst>
                          </p:cTn>
                        </p:par>
                        <p:par>
                          <p:cTn id="162" fill="hold">
                            <p:stCondLst>
                              <p:cond delay="3500"/>
                            </p:stCondLst>
                            <p:childTnLst>
                              <p:par>
                                <p:cTn id="163" presetID="10" presetClass="entr" presetSubtype="0" fill="hold" grpId="0" nodeType="afterEffect">
                                  <p:stCondLst>
                                    <p:cond delay="0"/>
                                  </p:stCondLst>
                                  <p:childTnLst>
                                    <p:set>
                                      <p:cBhvr>
                                        <p:cTn id="164" dur="1" fill="hold">
                                          <p:stCondLst>
                                            <p:cond delay="0"/>
                                          </p:stCondLst>
                                        </p:cTn>
                                        <p:tgtEl>
                                          <p:spTgt spid="70"/>
                                        </p:tgtEl>
                                        <p:attrNameLst>
                                          <p:attrName>style.visibility</p:attrName>
                                        </p:attrNameLst>
                                      </p:cBhvr>
                                      <p:to>
                                        <p:strVal val="visible"/>
                                      </p:to>
                                    </p:set>
                                    <p:animEffect transition="in" filter="fade">
                                      <p:cBhvr>
                                        <p:cTn id="165" dur="500"/>
                                        <p:tgtEl>
                                          <p:spTgt spid="70"/>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63"/>
                                        </p:tgtEl>
                                        <p:attrNameLst>
                                          <p:attrName>style.visibility</p:attrName>
                                        </p:attrNameLst>
                                      </p:cBhvr>
                                      <p:to>
                                        <p:strVal val="visible"/>
                                      </p:to>
                                    </p:set>
                                    <p:animEffect transition="in" filter="fade">
                                      <p:cBhvr>
                                        <p:cTn id="168" dur="500"/>
                                        <p:tgtEl>
                                          <p:spTgt spid="63"/>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71"/>
                                        </p:tgtEl>
                                        <p:attrNameLst>
                                          <p:attrName>style.visibility</p:attrName>
                                        </p:attrNameLst>
                                      </p:cBhvr>
                                      <p:to>
                                        <p:strVal val="visible"/>
                                      </p:to>
                                    </p:set>
                                    <p:animEffect transition="in" filter="fade">
                                      <p:cBhvr>
                                        <p:cTn id="171" dur="500"/>
                                        <p:tgtEl>
                                          <p:spTgt spid="71"/>
                                        </p:tgtEl>
                                      </p:cBhvr>
                                    </p:animEffect>
                                  </p:childTnLst>
                                </p:cTn>
                              </p:par>
                            </p:childTnLst>
                          </p:cTn>
                        </p:par>
                        <p:par>
                          <p:cTn id="172" fill="hold">
                            <p:stCondLst>
                              <p:cond delay="4000"/>
                            </p:stCondLst>
                            <p:childTnLst>
                              <p:par>
                                <p:cTn id="173" presetID="10" presetClass="entr" presetSubtype="0" fill="hold" grpId="0" nodeType="afterEffect">
                                  <p:stCondLst>
                                    <p:cond delay="0"/>
                                  </p:stCondLst>
                                  <p:childTnLst>
                                    <p:set>
                                      <p:cBhvr>
                                        <p:cTn id="174" dur="1" fill="hold">
                                          <p:stCondLst>
                                            <p:cond delay="0"/>
                                          </p:stCondLst>
                                        </p:cTn>
                                        <p:tgtEl>
                                          <p:spTgt spid="83"/>
                                        </p:tgtEl>
                                        <p:attrNameLst>
                                          <p:attrName>style.visibility</p:attrName>
                                        </p:attrNameLst>
                                      </p:cBhvr>
                                      <p:to>
                                        <p:strVal val="visible"/>
                                      </p:to>
                                    </p:set>
                                    <p:animEffect transition="in" filter="fade">
                                      <p:cBhvr>
                                        <p:cTn id="17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70" grpId="0" animBg="1"/>
      <p:bldP spid="71" grpId="0" animBg="1"/>
      <p:bldGraphic spid="307" grpId="0">
        <p:bldSub>
          <a:bldChart bld="category"/>
        </p:bldSub>
      </p:bldGraphic>
      <p:bldP spid="161" grpId="0" animBg="1"/>
      <p:bldP spid="166" grpId="0" animBg="1"/>
      <p:bldP spid="167" grpId="0" animBg="1"/>
      <p:bldP spid="168" grpId="0" animBg="1"/>
      <p:bldP spid="169" grpId="0" animBg="1"/>
      <p:bldP spid="170" grpId="0" animBg="1"/>
      <p:bldP spid="171" grpId="0" animBg="1"/>
      <p:bldP spid="172" grpId="0" animBg="1"/>
      <p:bldP spid="173" grpId="0" animBg="1"/>
      <p:bldP spid="180" grpId="0" animBg="1"/>
      <p:bldP spid="181" grpId="0" animBg="1"/>
      <p:bldP spid="182" grpId="0" animBg="1"/>
      <p:bldP spid="183" grpId="0"/>
      <p:bldP spid="184" grpId="0" animBg="1"/>
      <p:bldP spid="185" grpId="0" animBg="1"/>
      <p:bldP spid="190" grpId="0" animBg="1"/>
      <p:bldP spid="191" grpId="0" animBg="1"/>
      <p:bldP spid="8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88" name="Curved Connector 1087"/>
          <p:cNvCxnSpPr>
            <a:endCxn id="889" idx="6"/>
          </p:cNvCxnSpPr>
          <p:nvPr/>
        </p:nvCxnSpPr>
        <p:spPr>
          <a:xfrm flipV="1">
            <a:off x="984897" y="805658"/>
            <a:ext cx="4442056" cy="1721233"/>
          </a:xfrm>
          <a:prstGeom prst="bentConnector3">
            <a:avLst>
              <a:gd name="adj1" fmla="val 289"/>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612" name="Curved Connector 611"/>
          <p:cNvCxnSpPr/>
          <p:nvPr/>
        </p:nvCxnSpPr>
        <p:spPr>
          <a:xfrm rot="10800000">
            <a:off x="6102352" y="1932753"/>
            <a:ext cx="3202029" cy="2414023"/>
          </a:xfrm>
          <a:prstGeom prst="bentConnector3">
            <a:avLst>
              <a:gd name="adj1" fmla="val 82356"/>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613" name="Curved Connector 612"/>
          <p:cNvCxnSpPr/>
          <p:nvPr/>
        </p:nvCxnSpPr>
        <p:spPr>
          <a:xfrm>
            <a:off x="1219645" y="3038765"/>
            <a:ext cx="1347319" cy="1676971"/>
          </a:xfrm>
          <a:prstGeom prst="bentConnector2">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cxnSp>
        <p:nvCxnSpPr>
          <p:cNvPr id="614" name="Curved Connector 613"/>
          <p:cNvCxnSpPr>
            <a:stCxn id="873" idx="2"/>
          </p:cNvCxnSpPr>
          <p:nvPr/>
        </p:nvCxnSpPr>
        <p:spPr>
          <a:xfrm flipV="1">
            <a:off x="3489315" y="1932752"/>
            <a:ext cx="2613039" cy="3509697"/>
          </a:xfrm>
          <a:prstGeom prst="bentConnector2">
            <a:avLst/>
          </a:prstGeom>
          <a:ln>
            <a:solidFill>
              <a:schemeClr val="tx2"/>
            </a:solidFill>
            <a:prstDash val="dash"/>
          </a:ln>
        </p:spPr>
        <p:style>
          <a:lnRef idx="2">
            <a:schemeClr val="accent1"/>
          </a:lnRef>
          <a:fillRef idx="0">
            <a:schemeClr val="accent1"/>
          </a:fillRef>
          <a:effectRef idx="1">
            <a:schemeClr val="accent1"/>
          </a:effectRef>
          <a:fontRef idx="minor">
            <a:schemeClr val="tx1"/>
          </a:fontRef>
        </p:style>
      </p:cxnSp>
      <p:sp>
        <p:nvSpPr>
          <p:cNvPr id="615" name="Freeform 809"/>
          <p:cNvSpPr>
            <a:spLocks noChangeArrowheads="1"/>
          </p:cNvSpPr>
          <p:nvPr/>
        </p:nvSpPr>
        <p:spPr bwMode="auto">
          <a:xfrm>
            <a:off x="626586" y="2330394"/>
            <a:ext cx="944609" cy="862703"/>
          </a:xfrm>
          <a:custGeom>
            <a:avLst/>
            <a:gdLst>
              <a:gd name="T0" fmla="*/ 648 w 661"/>
              <a:gd name="T1" fmla="*/ 221 h 603"/>
              <a:gd name="T2" fmla="*/ 167 w 661"/>
              <a:gd name="T3" fmla="*/ 15 h 603"/>
              <a:gd name="T4" fmla="*/ 15 w 661"/>
              <a:gd name="T5" fmla="*/ 381 h 603"/>
              <a:gd name="T6" fmla="*/ 497 w 661"/>
              <a:gd name="T7" fmla="*/ 587 h 603"/>
              <a:gd name="T8" fmla="*/ 648 w 661"/>
              <a:gd name="T9" fmla="*/ 221 h 603"/>
              <a:gd name="T10" fmla="*/ 391 w 661"/>
              <a:gd name="T11" fmla="*/ 336 h 603"/>
              <a:gd name="T12" fmla="*/ 436 w 661"/>
              <a:gd name="T13" fmla="*/ 441 h 603"/>
              <a:gd name="T14" fmla="*/ 475 w 661"/>
              <a:gd name="T15" fmla="*/ 547 h 603"/>
              <a:gd name="T16" fmla="*/ 415 w 661"/>
              <a:gd name="T17" fmla="*/ 451 h 603"/>
              <a:gd name="T18" fmla="*/ 363 w 661"/>
              <a:gd name="T19" fmla="*/ 351 h 603"/>
              <a:gd name="T20" fmla="*/ 324 w 661"/>
              <a:gd name="T21" fmla="*/ 342 h 603"/>
              <a:gd name="T22" fmla="*/ 291 w 661"/>
              <a:gd name="T23" fmla="*/ 302 h 603"/>
              <a:gd name="T24" fmla="*/ 200 w 661"/>
              <a:gd name="T25" fmla="*/ 320 h 603"/>
              <a:gd name="T26" fmla="*/ 125 w 661"/>
              <a:gd name="T27" fmla="*/ 333 h 603"/>
              <a:gd name="T28" fmla="*/ 49 w 661"/>
              <a:gd name="T29" fmla="*/ 345 h 603"/>
              <a:gd name="T30" fmla="*/ 121 w 661"/>
              <a:gd name="T31" fmla="*/ 320 h 603"/>
              <a:gd name="T32" fmla="*/ 194 w 661"/>
              <a:gd name="T33" fmla="*/ 299 h 603"/>
              <a:gd name="T34" fmla="*/ 279 w 661"/>
              <a:gd name="T35" fmla="*/ 275 h 603"/>
              <a:gd name="T36" fmla="*/ 243 w 661"/>
              <a:gd name="T37" fmla="*/ 196 h 603"/>
              <a:gd name="T38" fmla="*/ 212 w 661"/>
              <a:gd name="T39" fmla="*/ 127 h 603"/>
              <a:gd name="T40" fmla="*/ 188 w 661"/>
              <a:gd name="T41" fmla="*/ 57 h 603"/>
              <a:gd name="T42" fmla="*/ 227 w 661"/>
              <a:gd name="T43" fmla="*/ 121 h 603"/>
              <a:gd name="T44" fmla="*/ 264 w 661"/>
              <a:gd name="T45" fmla="*/ 184 h 603"/>
              <a:gd name="T46" fmla="*/ 309 w 661"/>
              <a:gd name="T47" fmla="*/ 269 h 603"/>
              <a:gd name="T48" fmla="*/ 321 w 661"/>
              <a:gd name="T49" fmla="*/ 296 h 603"/>
              <a:gd name="T50" fmla="*/ 339 w 661"/>
              <a:gd name="T51" fmla="*/ 305 h 603"/>
              <a:gd name="T52" fmla="*/ 373 w 661"/>
              <a:gd name="T53" fmla="*/ 299 h 603"/>
              <a:gd name="T54" fmla="*/ 463 w 661"/>
              <a:gd name="T55" fmla="*/ 281 h 603"/>
              <a:gd name="T56" fmla="*/ 536 w 661"/>
              <a:gd name="T57" fmla="*/ 269 h 603"/>
              <a:gd name="T58" fmla="*/ 542 w 661"/>
              <a:gd name="T59" fmla="*/ 284 h 603"/>
              <a:gd name="T60" fmla="*/ 469 w 661"/>
              <a:gd name="T61" fmla="*/ 305 h 603"/>
              <a:gd name="T62" fmla="*/ 385 w 661"/>
              <a:gd name="T63" fmla="*/ 327 h 603"/>
              <a:gd name="T64" fmla="*/ 648 w 661"/>
              <a:gd name="T65" fmla="*/ 221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1" h="603">
                <a:moveTo>
                  <a:pt x="648" y="221"/>
                </a:moveTo>
                <a:lnTo>
                  <a:pt x="648" y="221"/>
                </a:lnTo>
                <a:cubicBezTo>
                  <a:pt x="194" y="6"/>
                  <a:pt x="194" y="6"/>
                  <a:pt x="194" y="6"/>
                </a:cubicBezTo>
                <a:cubicBezTo>
                  <a:pt x="185" y="0"/>
                  <a:pt x="173" y="6"/>
                  <a:pt x="167" y="15"/>
                </a:cubicBezTo>
                <a:cubicBezTo>
                  <a:pt x="6" y="354"/>
                  <a:pt x="6" y="354"/>
                  <a:pt x="6" y="354"/>
                </a:cubicBezTo>
                <a:cubicBezTo>
                  <a:pt x="0" y="363"/>
                  <a:pt x="6" y="375"/>
                  <a:pt x="15" y="381"/>
                </a:cubicBezTo>
                <a:cubicBezTo>
                  <a:pt x="467" y="596"/>
                  <a:pt x="467" y="596"/>
                  <a:pt x="467" y="596"/>
                </a:cubicBezTo>
                <a:cubicBezTo>
                  <a:pt x="479" y="602"/>
                  <a:pt x="491" y="596"/>
                  <a:pt x="497" y="587"/>
                </a:cubicBezTo>
                <a:cubicBezTo>
                  <a:pt x="657" y="248"/>
                  <a:pt x="657" y="248"/>
                  <a:pt x="657" y="248"/>
                </a:cubicBezTo>
                <a:cubicBezTo>
                  <a:pt x="660" y="239"/>
                  <a:pt x="657" y="227"/>
                  <a:pt x="648" y="221"/>
                </a:cubicBezTo>
                <a:lnTo>
                  <a:pt x="391" y="336"/>
                </a:lnTo>
                <a:lnTo>
                  <a:pt x="391" y="336"/>
                </a:lnTo>
                <a:cubicBezTo>
                  <a:pt x="400" y="360"/>
                  <a:pt x="409" y="384"/>
                  <a:pt x="421" y="405"/>
                </a:cubicBezTo>
                <a:cubicBezTo>
                  <a:pt x="424" y="417"/>
                  <a:pt x="430" y="429"/>
                  <a:pt x="436" y="441"/>
                </a:cubicBezTo>
                <a:cubicBezTo>
                  <a:pt x="448" y="475"/>
                  <a:pt x="448" y="475"/>
                  <a:pt x="448" y="475"/>
                </a:cubicBezTo>
                <a:cubicBezTo>
                  <a:pt x="457" y="499"/>
                  <a:pt x="467" y="523"/>
                  <a:pt x="475" y="547"/>
                </a:cubicBezTo>
                <a:cubicBezTo>
                  <a:pt x="461" y="526"/>
                  <a:pt x="448" y="502"/>
                  <a:pt x="436" y="481"/>
                </a:cubicBezTo>
                <a:cubicBezTo>
                  <a:pt x="415" y="451"/>
                  <a:pt x="415" y="451"/>
                  <a:pt x="415" y="451"/>
                </a:cubicBezTo>
                <a:cubicBezTo>
                  <a:pt x="409" y="439"/>
                  <a:pt x="403" y="427"/>
                  <a:pt x="397" y="417"/>
                </a:cubicBezTo>
                <a:cubicBezTo>
                  <a:pt x="385" y="393"/>
                  <a:pt x="375" y="372"/>
                  <a:pt x="363" y="351"/>
                </a:cubicBezTo>
                <a:cubicBezTo>
                  <a:pt x="361" y="345"/>
                  <a:pt x="357" y="339"/>
                  <a:pt x="355" y="333"/>
                </a:cubicBezTo>
                <a:cubicBezTo>
                  <a:pt x="324" y="342"/>
                  <a:pt x="324" y="342"/>
                  <a:pt x="324" y="342"/>
                </a:cubicBezTo>
                <a:cubicBezTo>
                  <a:pt x="315" y="342"/>
                  <a:pt x="309" y="339"/>
                  <a:pt x="306" y="333"/>
                </a:cubicBezTo>
                <a:cubicBezTo>
                  <a:pt x="291" y="302"/>
                  <a:pt x="291" y="302"/>
                  <a:pt x="291" y="302"/>
                </a:cubicBezTo>
                <a:cubicBezTo>
                  <a:pt x="285" y="305"/>
                  <a:pt x="279" y="305"/>
                  <a:pt x="273" y="308"/>
                </a:cubicBezTo>
                <a:cubicBezTo>
                  <a:pt x="249" y="311"/>
                  <a:pt x="224" y="317"/>
                  <a:pt x="200" y="320"/>
                </a:cubicBezTo>
                <a:cubicBezTo>
                  <a:pt x="188" y="323"/>
                  <a:pt x="176" y="327"/>
                  <a:pt x="164" y="330"/>
                </a:cubicBezTo>
                <a:cubicBezTo>
                  <a:pt x="125" y="333"/>
                  <a:pt x="125" y="333"/>
                  <a:pt x="125" y="333"/>
                </a:cubicBezTo>
                <a:cubicBezTo>
                  <a:pt x="112" y="336"/>
                  <a:pt x="100" y="339"/>
                  <a:pt x="88" y="339"/>
                </a:cubicBezTo>
                <a:cubicBezTo>
                  <a:pt x="76" y="342"/>
                  <a:pt x="64" y="342"/>
                  <a:pt x="49" y="345"/>
                </a:cubicBezTo>
                <a:cubicBezTo>
                  <a:pt x="61" y="339"/>
                  <a:pt x="73" y="336"/>
                  <a:pt x="85" y="330"/>
                </a:cubicBezTo>
                <a:cubicBezTo>
                  <a:pt x="97" y="327"/>
                  <a:pt x="109" y="323"/>
                  <a:pt x="121" y="320"/>
                </a:cubicBezTo>
                <a:cubicBezTo>
                  <a:pt x="158" y="308"/>
                  <a:pt x="158" y="308"/>
                  <a:pt x="158" y="308"/>
                </a:cubicBezTo>
                <a:cubicBezTo>
                  <a:pt x="170" y="305"/>
                  <a:pt x="182" y="302"/>
                  <a:pt x="194" y="299"/>
                </a:cubicBezTo>
                <a:cubicBezTo>
                  <a:pt x="218" y="290"/>
                  <a:pt x="243" y="284"/>
                  <a:pt x="267" y="278"/>
                </a:cubicBezTo>
                <a:cubicBezTo>
                  <a:pt x="270" y="278"/>
                  <a:pt x="276" y="278"/>
                  <a:pt x="279" y="275"/>
                </a:cubicBezTo>
                <a:cubicBezTo>
                  <a:pt x="276" y="272"/>
                  <a:pt x="276" y="269"/>
                  <a:pt x="273" y="266"/>
                </a:cubicBezTo>
                <a:cubicBezTo>
                  <a:pt x="264" y="242"/>
                  <a:pt x="251" y="221"/>
                  <a:pt x="243" y="196"/>
                </a:cubicBezTo>
                <a:cubicBezTo>
                  <a:pt x="237" y="184"/>
                  <a:pt x="233" y="172"/>
                  <a:pt x="227" y="163"/>
                </a:cubicBezTo>
                <a:cubicBezTo>
                  <a:pt x="212" y="127"/>
                  <a:pt x="212" y="127"/>
                  <a:pt x="212" y="127"/>
                </a:cubicBezTo>
                <a:cubicBezTo>
                  <a:pt x="209" y="115"/>
                  <a:pt x="203" y="102"/>
                  <a:pt x="200" y="90"/>
                </a:cubicBezTo>
                <a:cubicBezTo>
                  <a:pt x="197" y="78"/>
                  <a:pt x="191" y="69"/>
                  <a:pt x="188" y="57"/>
                </a:cubicBezTo>
                <a:cubicBezTo>
                  <a:pt x="194" y="66"/>
                  <a:pt x="200" y="78"/>
                  <a:pt x="209" y="87"/>
                </a:cubicBezTo>
                <a:cubicBezTo>
                  <a:pt x="215" y="99"/>
                  <a:pt x="221" y="108"/>
                  <a:pt x="227" y="121"/>
                </a:cubicBezTo>
                <a:cubicBezTo>
                  <a:pt x="245" y="154"/>
                  <a:pt x="245" y="154"/>
                  <a:pt x="245" y="154"/>
                </a:cubicBezTo>
                <a:cubicBezTo>
                  <a:pt x="251" y="163"/>
                  <a:pt x="257" y="175"/>
                  <a:pt x="264" y="184"/>
                </a:cubicBezTo>
                <a:cubicBezTo>
                  <a:pt x="276" y="208"/>
                  <a:pt x="288" y="230"/>
                  <a:pt x="300" y="251"/>
                </a:cubicBezTo>
                <a:cubicBezTo>
                  <a:pt x="303" y="257"/>
                  <a:pt x="306" y="263"/>
                  <a:pt x="309" y="269"/>
                </a:cubicBezTo>
                <a:cubicBezTo>
                  <a:pt x="309" y="275"/>
                  <a:pt x="312" y="281"/>
                  <a:pt x="315" y="287"/>
                </a:cubicBezTo>
                <a:cubicBezTo>
                  <a:pt x="321" y="296"/>
                  <a:pt x="321" y="296"/>
                  <a:pt x="321" y="296"/>
                </a:cubicBezTo>
                <a:cubicBezTo>
                  <a:pt x="327" y="308"/>
                  <a:pt x="327" y="308"/>
                  <a:pt x="327" y="308"/>
                </a:cubicBezTo>
                <a:cubicBezTo>
                  <a:pt x="339" y="305"/>
                  <a:pt x="339" y="305"/>
                  <a:pt x="339" y="305"/>
                </a:cubicBezTo>
                <a:cubicBezTo>
                  <a:pt x="351" y="302"/>
                  <a:pt x="351" y="302"/>
                  <a:pt x="351" y="302"/>
                </a:cubicBezTo>
                <a:cubicBezTo>
                  <a:pt x="357" y="302"/>
                  <a:pt x="363" y="299"/>
                  <a:pt x="373" y="299"/>
                </a:cubicBezTo>
                <a:cubicBezTo>
                  <a:pt x="379" y="296"/>
                  <a:pt x="382" y="296"/>
                  <a:pt x="388" y="296"/>
                </a:cubicBezTo>
                <a:cubicBezTo>
                  <a:pt x="415" y="290"/>
                  <a:pt x="439" y="284"/>
                  <a:pt x="463" y="281"/>
                </a:cubicBezTo>
                <a:cubicBezTo>
                  <a:pt x="475" y="278"/>
                  <a:pt x="487" y="275"/>
                  <a:pt x="500" y="275"/>
                </a:cubicBezTo>
                <a:cubicBezTo>
                  <a:pt x="536" y="269"/>
                  <a:pt x="536" y="269"/>
                  <a:pt x="536" y="269"/>
                </a:cubicBezTo>
                <a:cubicBezTo>
                  <a:pt x="563" y="263"/>
                  <a:pt x="587" y="260"/>
                  <a:pt x="612" y="257"/>
                </a:cubicBezTo>
                <a:cubicBezTo>
                  <a:pt x="587" y="266"/>
                  <a:pt x="563" y="275"/>
                  <a:pt x="542" y="284"/>
                </a:cubicBezTo>
                <a:cubicBezTo>
                  <a:pt x="506" y="293"/>
                  <a:pt x="506" y="293"/>
                  <a:pt x="506" y="293"/>
                </a:cubicBezTo>
                <a:cubicBezTo>
                  <a:pt x="494" y="296"/>
                  <a:pt x="481" y="299"/>
                  <a:pt x="469" y="305"/>
                </a:cubicBezTo>
                <a:cubicBezTo>
                  <a:pt x="445" y="311"/>
                  <a:pt x="421" y="317"/>
                  <a:pt x="397" y="323"/>
                </a:cubicBezTo>
                <a:cubicBezTo>
                  <a:pt x="391" y="323"/>
                  <a:pt x="388" y="327"/>
                  <a:pt x="385" y="327"/>
                </a:cubicBezTo>
                <a:cubicBezTo>
                  <a:pt x="385" y="330"/>
                  <a:pt x="388" y="333"/>
                  <a:pt x="391" y="336"/>
                </a:cubicBezTo>
                <a:lnTo>
                  <a:pt x="648" y="221"/>
                </a:lnTo>
              </a:path>
            </a:pathLst>
          </a:custGeom>
          <a:solidFill>
            <a:schemeClr val="accent3"/>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16" name="Freeform 810"/>
          <p:cNvSpPr>
            <a:spLocks noChangeArrowheads="1"/>
          </p:cNvSpPr>
          <p:nvPr/>
        </p:nvSpPr>
        <p:spPr bwMode="auto">
          <a:xfrm>
            <a:off x="2211157" y="4572603"/>
            <a:ext cx="730499" cy="730463"/>
          </a:xfrm>
          <a:custGeom>
            <a:avLst/>
            <a:gdLst>
              <a:gd name="T0" fmla="*/ 511 w 512"/>
              <a:gd name="T1" fmla="*/ 255 h 510"/>
              <a:gd name="T2" fmla="*/ 511 w 512"/>
              <a:gd name="T3" fmla="*/ 255 h 510"/>
              <a:gd name="T4" fmla="*/ 257 w 512"/>
              <a:gd name="T5" fmla="*/ 509 h 510"/>
              <a:gd name="T6" fmla="*/ 0 w 512"/>
              <a:gd name="T7" fmla="*/ 255 h 510"/>
              <a:gd name="T8" fmla="*/ 257 w 512"/>
              <a:gd name="T9" fmla="*/ 0 h 510"/>
              <a:gd name="T10" fmla="*/ 511 w 512"/>
              <a:gd name="T11" fmla="*/ 255 h 510"/>
            </a:gdLst>
            <a:ahLst/>
            <a:cxnLst>
              <a:cxn ang="0">
                <a:pos x="T0" y="T1"/>
              </a:cxn>
              <a:cxn ang="0">
                <a:pos x="T2" y="T3"/>
              </a:cxn>
              <a:cxn ang="0">
                <a:pos x="T4" y="T5"/>
              </a:cxn>
              <a:cxn ang="0">
                <a:pos x="T6" y="T7"/>
              </a:cxn>
              <a:cxn ang="0">
                <a:pos x="T8" y="T9"/>
              </a:cxn>
              <a:cxn ang="0">
                <a:pos x="T10" y="T11"/>
              </a:cxn>
            </a:cxnLst>
            <a:rect l="0" t="0" r="r" b="b"/>
            <a:pathLst>
              <a:path w="512" h="510">
                <a:moveTo>
                  <a:pt x="511" y="255"/>
                </a:moveTo>
                <a:lnTo>
                  <a:pt x="511" y="255"/>
                </a:lnTo>
                <a:cubicBezTo>
                  <a:pt x="511" y="397"/>
                  <a:pt x="396" y="509"/>
                  <a:pt x="257" y="509"/>
                </a:cubicBezTo>
                <a:cubicBezTo>
                  <a:pt x="115" y="509"/>
                  <a:pt x="0" y="397"/>
                  <a:pt x="0" y="255"/>
                </a:cubicBezTo>
                <a:cubicBezTo>
                  <a:pt x="0" y="115"/>
                  <a:pt x="115" y="0"/>
                  <a:pt x="257" y="0"/>
                </a:cubicBezTo>
                <a:cubicBezTo>
                  <a:pt x="396" y="0"/>
                  <a:pt x="511" y="115"/>
                  <a:pt x="511" y="255"/>
                </a:cubicBezTo>
              </a:path>
            </a:pathLst>
          </a:custGeom>
          <a:solidFill>
            <a:schemeClr val="accent4"/>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nvGrpSpPr>
          <p:cNvPr id="17" name="Group 16"/>
          <p:cNvGrpSpPr/>
          <p:nvPr/>
        </p:nvGrpSpPr>
        <p:grpSpPr>
          <a:xfrm>
            <a:off x="7175167" y="2158301"/>
            <a:ext cx="598255" cy="680087"/>
            <a:chOff x="9110698" y="7553393"/>
            <a:chExt cx="1196510" cy="1360173"/>
          </a:xfrm>
          <a:solidFill>
            <a:schemeClr val="accent3"/>
          </a:solidFill>
        </p:grpSpPr>
        <p:sp>
          <p:nvSpPr>
            <p:cNvPr id="617" name="Freeform 811"/>
            <p:cNvSpPr>
              <a:spLocks noChangeArrowheads="1"/>
            </p:cNvSpPr>
            <p:nvPr/>
          </p:nvSpPr>
          <p:spPr bwMode="auto">
            <a:xfrm>
              <a:off x="9400383" y="8359424"/>
              <a:ext cx="163729" cy="125941"/>
            </a:xfrm>
            <a:custGeom>
              <a:avLst/>
              <a:gdLst>
                <a:gd name="T0" fmla="*/ 48 w 58"/>
                <a:gd name="T1" fmla="*/ 45 h 46"/>
                <a:gd name="T2" fmla="*/ 48 w 58"/>
                <a:gd name="T3" fmla="*/ 45 h 46"/>
                <a:gd name="T4" fmla="*/ 57 w 58"/>
                <a:gd name="T5" fmla="*/ 33 h 46"/>
                <a:gd name="T6" fmla="*/ 30 w 58"/>
                <a:gd name="T7" fmla="*/ 19 h 46"/>
                <a:gd name="T8" fmla="*/ 9 w 58"/>
                <a:gd name="T9" fmla="*/ 0 h 46"/>
                <a:gd name="T10" fmla="*/ 0 w 58"/>
                <a:gd name="T11" fmla="*/ 12 h 46"/>
                <a:gd name="T12" fmla="*/ 48 w 58"/>
                <a:gd name="T13" fmla="*/ 45 h 46"/>
              </a:gdLst>
              <a:ahLst/>
              <a:cxnLst>
                <a:cxn ang="0">
                  <a:pos x="T0" y="T1"/>
                </a:cxn>
                <a:cxn ang="0">
                  <a:pos x="T2" y="T3"/>
                </a:cxn>
                <a:cxn ang="0">
                  <a:pos x="T4" y="T5"/>
                </a:cxn>
                <a:cxn ang="0">
                  <a:pos x="T6" y="T7"/>
                </a:cxn>
                <a:cxn ang="0">
                  <a:pos x="T8" y="T9"/>
                </a:cxn>
                <a:cxn ang="0">
                  <a:pos x="T10" y="T11"/>
                </a:cxn>
                <a:cxn ang="0">
                  <a:pos x="T12" y="T13"/>
                </a:cxn>
              </a:cxnLst>
              <a:rect l="0" t="0" r="r" b="b"/>
              <a:pathLst>
                <a:path w="58" h="46">
                  <a:moveTo>
                    <a:pt x="48" y="45"/>
                  </a:moveTo>
                  <a:lnTo>
                    <a:pt x="48" y="45"/>
                  </a:lnTo>
                  <a:cubicBezTo>
                    <a:pt x="57" y="33"/>
                    <a:pt x="57" y="33"/>
                    <a:pt x="57" y="33"/>
                  </a:cubicBezTo>
                  <a:cubicBezTo>
                    <a:pt x="48" y="31"/>
                    <a:pt x="39" y="25"/>
                    <a:pt x="30" y="19"/>
                  </a:cubicBezTo>
                  <a:cubicBezTo>
                    <a:pt x="21" y="12"/>
                    <a:pt x="15" y="6"/>
                    <a:pt x="9" y="0"/>
                  </a:cubicBezTo>
                  <a:cubicBezTo>
                    <a:pt x="0" y="12"/>
                    <a:pt x="0" y="12"/>
                    <a:pt x="0" y="12"/>
                  </a:cubicBezTo>
                  <a:cubicBezTo>
                    <a:pt x="3" y="19"/>
                    <a:pt x="18" y="37"/>
                    <a:pt x="48" y="4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18" name="Freeform 812"/>
            <p:cNvSpPr>
              <a:spLocks noChangeArrowheads="1"/>
            </p:cNvSpPr>
            <p:nvPr/>
          </p:nvSpPr>
          <p:spPr bwMode="auto">
            <a:xfrm>
              <a:off x="9110698" y="8434988"/>
              <a:ext cx="403032" cy="478578"/>
            </a:xfrm>
            <a:custGeom>
              <a:avLst/>
              <a:gdLst>
                <a:gd name="T0" fmla="*/ 91 w 140"/>
                <a:gd name="T1" fmla="*/ 0 h 168"/>
                <a:gd name="T2" fmla="*/ 91 w 140"/>
                <a:gd name="T3" fmla="*/ 0 h 168"/>
                <a:gd name="T4" fmla="*/ 6 w 140"/>
                <a:gd name="T5" fmla="*/ 116 h 168"/>
                <a:gd name="T6" fmla="*/ 3 w 140"/>
                <a:gd name="T7" fmla="*/ 140 h 168"/>
                <a:gd name="T8" fmla="*/ 15 w 140"/>
                <a:gd name="T9" fmla="*/ 158 h 168"/>
                <a:gd name="T10" fmla="*/ 36 w 140"/>
                <a:gd name="T11" fmla="*/ 164 h 168"/>
                <a:gd name="T12" fmla="*/ 57 w 140"/>
                <a:gd name="T13" fmla="*/ 152 h 168"/>
                <a:gd name="T14" fmla="*/ 139 w 140"/>
                <a:gd name="T15" fmla="*/ 37 h 168"/>
                <a:gd name="T16" fmla="*/ 91 w 140"/>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68">
                  <a:moveTo>
                    <a:pt x="91" y="0"/>
                  </a:moveTo>
                  <a:lnTo>
                    <a:pt x="91" y="0"/>
                  </a:lnTo>
                  <a:cubicBezTo>
                    <a:pt x="6" y="116"/>
                    <a:pt x="6" y="116"/>
                    <a:pt x="6" y="116"/>
                  </a:cubicBezTo>
                  <a:cubicBezTo>
                    <a:pt x="3" y="124"/>
                    <a:pt x="0" y="130"/>
                    <a:pt x="3" y="140"/>
                  </a:cubicBezTo>
                  <a:cubicBezTo>
                    <a:pt x="3" y="149"/>
                    <a:pt x="6" y="155"/>
                    <a:pt x="15" y="158"/>
                  </a:cubicBezTo>
                  <a:cubicBezTo>
                    <a:pt x="21" y="164"/>
                    <a:pt x="27" y="167"/>
                    <a:pt x="36" y="164"/>
                  </a:cubicBezTo>
                  <a:cubicBezTo>
                    <a:pt x="45" y="164"/>
                    <a:pt x="51" y="158"/>
                    <a:pt x="57" y="152"/>
                  </a:cubicBezTo>
                  <a:cubicBezTo>
                    <a:pt x="139" y="37"/>
                    <a:pt x="139" y="37"/>
                    <a:pt x="139" y="37"/>
                  </a:cubicBezTo>
                  <a:cubicBezTo>
                    <a:pt x="115" y="28"/>
                    <a:pt x="97" y="12"/>
                    <a:pt x="9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19" name="Freeform 813"/>
            <p:cNvSpPr>
              <a:spLocks noChangeArrowheads="1"/>
            </p:cNvSpPr>
            <p:nvPr/>
          </p:nvSpPr>
          <p:spPr bwMode="auto">
            <a:xfrm>
              <a:off x="9324815" y="7553393"/>
              <a:ext cx="982393" cy="906780"/>
            </a:xfrm>
            <a:custGeom>
              <a:avLst/>
              <a:gdLst>
                <a:gd name="T0" fmla="*/ 254 w 343"/>
                <a:gd name="T1" fmla="*/ 30 h 316"/>
                <a:gd name="T2" fmla="*/ 254 w 343"/>
                <a:gd name="T3" fmla="*/ 30 h 316"/>
                <a:gd name="T4" fmla="*/ 163 w 343"/>
                <a:gd name="T5" fmla="*/ 0 h 316"/>
                <a:gd name="T6" fmla="*/ 33 w 343"/>
                <a:gd name="T7" fmla="*/ 66 h 316"/>
                <a:gd name="T8" fmla="*/ 6 w 343"/>
                <a:gd name="T9" fmla="*/ 185 h 316"/>
                <a:gd name="T10" fmla="*/ 69 w 343"/>
                <a:gd name="T11" fmla="*/ 287 h 316"/>
                <a:gd name="T12" fmla="*/ 160 w 343"/>
                <a:gd name="T13" fmla="*/ 315 h 316"/>
                <a:gd name="T14" fmla="*/ 290 w 343"/>
                <a:gd name="T15" fmla="*/ 251 h 316"/>
                <a:gd name="T16" fmla="*/ 254 w 343"/>
                <a:gd name="T17" fmla="*/ 30 h 316"/>
                <a:gd name="T18" fmla="*/ 278 w 343"/>
                <a:gd name="T19" fmla="*/ 242 h 316"/>
                <a:gd name="T20" fmla="*/ 278 w 343"/>
                <a:gd name="T21" fmla="*/ 242 h 316"/>
                <a:gd name="T22" fmla="*/ 160 w 343"/>
                <a:gd name="T23" fmla="*/ 299 h 316"/>
                <a:gd name="T24" fmla="*/ 78 w 343"/>
                <a:gd name="T25" fmla="*/ 272 h 316"/>
                <a:gd name="T26" fmla="*/ 21 w 343"/>
                <a:gd name="T27" fmla="*/ 181 h 316"/>
                <a:gd name="T28" fmla="*/ 45 w 343"/>
                <a:gd name="T29" fmla="*/ 75 h 316"/>
                <a:gd name="T30" fmla="*/ 163 w 343"/>
                <a:gd name="T31" fmla="*/ 15 h 316"/>
                <a:gd name="T32" fmla="*/ 245 w 343"/>
                <a:gd name="T33" fmla="*/ 42 h 316"/>
                <a:gd name="T34" fmla="*/ 302 w 343"/>
                <a:gd name="T35" fmla="*/ 136 h 316"/>
                <a:gd name="T36" fmla="*/ 278 w 343"/>
                <a:gd name="T37" fmla="*/ 242 h 316"/>
                <a:gd name="T38" fmla="*/ 254 w 343"/>
                <a:gd name="T39" fmla="*/ 3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16">
                  <a:moveTo>
                    <a:pt x="254" y="30"/>
                  </a:moveTo>
                  <a:lnTo>
                    <a:pt x="254" y="30"/>
                  </a:lnTo>
                  <a:cubicBezTo>
                    <a:pt x="227" y="12"/>
                    <a:pt x="193" y="0"/>
                    <a:pt x="163" y="0"/>
                  </a:cubicBezTo>
                  <a:cubicBezTo>
                    <a:pt x="112" y="0"/>
                    <a:pt x="63" y="24"/>
                    <a:pt x="33" y="66"/>
                  </a:cubicBezTo>
                  <a:cubicBezTo>
                    <a:pt x="9" y="99"/>
                    <a:pt x="0" y="142"/>
                    <a:pt x="6" y="185"/>
                  </a:cubicBezTo>
                  <a:cubicBezTo>
                    <a:pt x="12" y="224"/>
                    <a:pt x="36" y="263"/>
                    <a:pt x="69" y="287"/>
                  </a:cubicBezTo>
                  <a:cubicBezTo>
                    <a:pt x="96" y="305"/>
                    <a:pt x="130" y="315"/>
                    <a:pt x="160" y="315"/>
                  </a:cubicBezTo>
                  <a:cubicBezTo>
                    <a:pt x="211" y="315"/>
                    <a:pt x="260" y="290"/>
                    <a:pt x="290" y="251"/>
                  </a:cubicBezTo>
                  <a:cubicBezTo>
                    <a:pt x="342" y="178"/>
                    <a:pt x="323" y="81"/>
                    <a:pt x="254" y="30"/>
                  </a:cubicBezTo>
                  <a:lnTo>
                    <a:pt x="278" y="242"/>
                  </a:lnTo>
                  <a:lnTo>
                    <a:pt x="278" y="242"/>
                  </a:lnTo>
                  <a:cubicBezTo>
                    <a:pt x="251" y="278"/>
                    <a:pt x="208" y="299"/>
                    <a:pt x="160" y="299"/>
                  </a:cubicBezTo>
                  <a:cubicBezTo>
                    <a:pt x="133" y="299"/>
                    <a:pt x="102" y="290"/>
                    <a:pt x="78" y="272"/>
                  </a:cubicBezTo>
                  <a:cubicBezTo>
                    <a:pt x="48" y="251"/>
                    <a:pt x="27" y="218"/>
                    <a:pt x="21" y="181"/>
                  </a:cubicBezTo>
                  <a:cubicBezTo>
                    <a:pt x="15" y="145"/>
                    <a:pt x="24" y="105"/>
                    <a:pt x="45" y="75"/>
                  </a:cubicBezTo>
                  <a:cubicBezTo>
                    <a:pt x="72" y="39"/>
                    <a:pt x="115" y="15"/>
                    <a:pt x="163" y="15"/>
                  </a:cubicBezTo>
                  <a:cubicBezTo>
                    <a:pt x="190" y="15"/>
                    <a:pt x="221" y="24"/>
                    <a:pt x="245" y="42"/>
                  </a:cubicBezTo>
                  <a:cubicBezTo>
                    <a:pt x="275" y="63"/>
                    <a:pt x="296" y="97"/>
                    <a:pt x="302" y="136"/>
                  </a:cubicBezTo>
                  <a:cubicBezTo>
                    <a:pt x="308" y="172"/>
                    <a:pt x="299" y="209"/>
                    <a:pt x="278" y="242"/>
                  </a:cubicBezTo>
                  <a:lnTo>
                    <a:pt x="254" y="3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0" name="Freeform 814"/>
            <p:cNvSpPr>
              <a:spLocks noChangeArrowheads="1"/>
            </p:cNvSpPr>
            <p:nvPr/>
          </p:nvSpPr>
          <p:spPr bwMode="auto">
            <a:xfrm>
              <a:off x="9425574" y="7654149"/>
              <a:ext cx="717899" cy="705272"/>
            </a:xfrm>
            <a:custGeom>
              <a:avLst/>
              <a:gdLst>
                <a:gd name="T0" fmla="*/ 197 w 252"/>
                <a:gd name="T1" fmla="*/ 21 h 246"/>
                <a:gd name="T2" fmla="*/ 197 w 252"/>
                <a:gd name="T3" fmla="*/ 21 h 246"/>
                <a:gd name="T4" fmla="*/ 127 w 252"/>
                <a:gd name="T5" fmla="*/ 0 h 246"/>
                <a:gd name="T6" fmla="*/ 27 w 252"/>
                <a:gd name="T7" fmla="*/ 51 h 246"/>
                <a:gd name="T8" fmla="*/ 6 w 252"/>
                <a:gd name="T9" fmla="*/ 142 h 246"/>
                <a:gd name="T10" fmla="*/ 54 w 252"/>
                <a:gd name="T11" fmla="*/ 221 h 246"/>
                <a:gd name="T12" fmla="*/ 124 w 252"/>
                <a:gd name="T13" fmla="*/ 245 h 246"/>
                <a:gd name="T14" fmla="*/ 224 w 252"/>
                <a:gd name="T15" fmla="*/ 194 h 246"/>
                <a:gd name="T16" fmla="*/ 245 w 252"/>
                <a:gd name="T17" fmla="*/ 103 h 246"/>
                <a:gd name="T18" fmla="*/ 197 w 252"/>
                <a:gd name="T19" fmla="*/ 2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46">
                  <a:moveTo>
                    <a:pt x="197" y="21"/>
                  </a:moveTo>
                  <a:lnTo>
                    <a:pt x="197" y="21"/>
                  </a:lnTo>
                  <a:cubicBezTo>
                    <a:pt x="175" y="9"/>
                    <a:pt x="151" y="0"/>
                    <a:pt x="127" y="0"/>
                  </a:cubicBezTo>
                  <a:cubicBezTo>
                    <a:pt x="88" y="0"/>
                    <a:pt x="48" y="18"/>
                    <a:pt x="27" y="51"/>
                  </a:cubicBezTo>
                  <a:cubicBezTo>
                    <a:pt x="6" y="79"/>
                    <a:pt x="0" y="109"/>
                    <a:pt x="6" y="142"/>
                  </a:cubicBezTo>
                  <a:cubicBezTo>
                    <a:pt x="9" y="173"/>
                    <a:pt x="27" y="203"/>
                    <a:pt x="54" y="221"/>
                  </a:cubicBezTo>
                  <a:cubicBezTo>
                    <a:pt x="76" y="236"/>
                    <a:pt x="100" y="245"/>
                    <a:pt x="124" y="245"/>
                  </a:cubicBezTo>
                  <a:cubicBezTo>
                    <a:pt x="163" y="245"/>
                    <a:pt x="203" y="224"/>
                    <a:pt x="224" y="194"/>
                  </a:cubicBezTo>
                  <a:cubicBezTo>
                    <a:pt x="245" y="167"/>
                    <a:pt x="251" y="133"/>
                    <a:pt x="245" y="103"/>
                  </a:cubicBezTo>
                  <a:cubicBezTo>
                    <a:pt x="242" y="69"/>
                    <a:pt x="224" y="43"/>
                    <a:pt x="197" y="2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96" name="Group 95"/>
          <p:cNvGrpSpPr/>
          <p:nvPr/>
        </p:nvGrpSpPr>
        <p:grpSpPr>
          <a:xfrm>
            <a:off x="6828808" y="3227826"/>
            <a:ext cx="692715" cy="680087"/>
            <a:chOff x="7448186" y="4493014"/>
            <a:chExt cx="1385427" cy="1360171"/>
          </a:xfrm>
          <a:solidFill>
            <a:schemeClr val="accent1"/>
          </a:solidFill>
        </p:grpSpPr>
        <p:sp>
          <p:nvSpPr>
            <p:cNvPr id="621" name="Freeform 815"/>
            <p:cNvSpPr>
              <a:spLocks noChangeArrowheads="1"/>
            </p:cNvSpPr>
            <p:nvPr/>
          </p:nvSpPr>
          <p:spPr bwMode="auto">
            <a:xfrm>
              <a:off x="8166097" y="5475359"/>
              <a:ext cx="277085" cy="352638"/>
            </a:xfrm>
            <a:custGeom>
              <a:avLst/>
              <a:gdLst>
                <a:gd name="T0" fmla="*/ 0 w 95"/>
                <a:gd name="T1" fmla="*/ 124 h 125"/>
                <a:gd name="T2" fmla="*/ 0 w 95"/>
                <a:gd name="T3" fmla="*/ 124 h 125"/>
                <a:gd name="T4" fmla="*/ 94 w 95"/>
                <a:gd name="T5" fmla="*/ 15 h 125"/>
                <a:gd name="T6" fmla="*/ 0 w 95"/>
                <a:gd name="T7" fmla="*/ 0 h 125"/>
                <a:gd name="T8" fmla="*/ 0 w 95"/>
                <a:gd name="T9" fmla="*/ 124 h 125"/>
              </a:gdLst>
              <a:ahLst/>
              <a:cxnLst>
                <a:cxn ang="0">
                  <a:pos x="T0" y="T1"/>
                </a:cxn>
                <a:cxn ang="0">
                  <a:pos x="T2" y="T3"/>
                </a:cxn>
                <a:cxn ang="0">
                  <a:pos x="T4" y="T5"/>
                </a:cxn>
                <a:cxn ang="0">
                  <a:pos x="T6" y="T7"/>
                </a:cxn>
                <a:cxn ang="0">
                  <a:pos x="T8" y="T9"/>
                </a:cxn>
              </a:cxnLst>
              <a:rect l="0" t="0" r="r" b="b"/>
              <a:pathLst>
                <a:path w="95" h="125">
                  <a:moveTo>
                    <a:pt x="0" y="124"/>
                  </a:moveTo>
                  <a:lnTo>
                    <a:pt x="0" y="124"/>
                  </a:lnTo>
                  <a:cubicBezTo>
                    <a:pt x="39" y="97"/>
                    <a:pt x="72" y="61"/>
                    <a:pt x="94" y="15"/>
                  </a:cubicBezTo>
                  <a:cubicBezTo>
                    <a:pt x="63" y="6"/>
                    <a:pt x="33" y="0"/>
                    <a:pt x="0" y="0"/>
                  </a:cubicBezTo>
                  <a:lnTo>
                    <a:pt x="0" y="12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2" name="Freeform 816"/>
            <p:cNvSpPr>
              <a:spLocks noChangeArrowheads="1"/>
            </p:cNvSpPr>
            <p:nvPr/>
          </p:nvSpPr>
          <p:spPr bwMode="auto">
            <a:xfrm>
              <a:off x="8166097" y="4505605"/>
              <a:ext cx="277085" cy="352638"/>
            </a:xfrm>
            <a:custGeom>
              <a:avLst/>
              <a:gdLst>
                <a:gd name="T0" fmla="*/ 94 w 95"/>
                <a:gd name="T1" fmla="*/ 109 h 125"/>
                <a:gd name="T2" fmla="*/ 94 w 95"/>
                <a:gd name="T3" fmla="*/ 109 h 125"/>
                <a:gd name="T4" fmla="*/ 0 w 95"/>
                <a:gd name="T5" fmla="*/ 0 h 125"/>
                <a:gd name="T6" fmla="*/ 0 w 95"/>
                <a:gd name="T7" fmla="*/ 124 h 125"/>
                <a:gd name="T8" fmla="*/ 94 w 95"/>
                <a:gd name="T9" fmla="*/ 109 h 125"/>
              </a:gdLst>
              <a:ahLst/>
              <a:cxnLst>
                <a:cxn ang="0">
                  <a:pos x="T0" y="T1"/>
                </a:cxn>
                <a:cxn ang="0">
                  <a:pos x="T2" y="T3"/>
                </a:cxn>
                <a:cxn ang="0">
                  <a:pos x="T4" y="T5"/>
                </a:cxn>
                <a:cxn ang="0">
                  <a:pos x="T6" y="T7"/>
                </a:cxn>
                <a:cxn ang="0">
                  <a:pos x="T8" y="T9"/>
                </a:cxn>
              </a:cxnLst>
              <a:rect l="0" t="0" r="r" b="b"/>
              <a:pathLst>
                <a:path w="95" h="125">
                  <a:moveTo>
                    <a:pt x="94" y="109"/>
                  </a:moveTo>
                  <a:lnTo>
                    <a:pt x="94" y="109"/>
                  </a:lnTo>
                  <a:cubicBezTo>
                    <a:pt x="72" y="66"/>
                    <a:pt x="39" y="27"/>
                    <a:pt x="0" y="0"/>
                  </a:cubicBezTo>
                  <a:cubicBezTo>
                    <a:pt x="0" y="124"/>
                    <a:pt x="0" y="124"/>
                    <a:pt x="0" y="124"/>
                  </a:cubicBezTo>
                  <a:cubicBezTo>
                    <a:pt x="33" y="124"/>
                    <a:pt x="63" y="118"/>
                    <a:pt x="94" y="109"/>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3" name="Freeform 817"/>
            <p:cNvSpPr>
              <a:spLocks noChangeArrowheads="1"/>
            </p:cNvSpPr>
            <p:nvPr/>
          </p:nvSpPr>
          <p:spPr bwMode="auto">
            <a:xfrm>
              <a:off x="7750462" y="5198289"/>
              <a:ext cx="352652" cy="289661"/>
            </a:xfrm>
            <a:custGeom>
              <a:avLst/>
              <a:gdLst>
                <a:gd name="T0" fmla="*/ 0 w 125"/>
                <a:gd name="T1" fmla="*/ 0 h 101"/>
                <a:gd name="T2" fmla="*/ 0 w 125"/>
                <a:gd name="T3" fmla="*/ 0 h 101"/>
                <a:gd name="T4" fmla="*/ 22 w 125"/>
                <a:gd name="T5" fmla="*/ 100 h 101"/>
                <a:gd name="T6" fmla="*/ 124 w 125"/>
                <a:gd name="T7" fmla="*/ 82 h 101"/>
                <a:gd name="T8" fmla="*/ 124 w 125"/>
                <a:gd name="T9" fmla="*/ 0 h 101"/>
                <a:gd name="T10" fmla="*/ 0 w 125"/>
                <a:gd name="T11" fmla="*/ 0 h 101"/>
              </a:gdLst>
              <a:ahLst/>
              <a:cxnLst>
                <a:cxn ang="0">
                  <a:pos x="T0" y="T1"/>
                </a:cxn>
                <a:cxn ang="0">
                  <a:pos x="T2" y="T3"/>
                </a:cxn>
                <a:cxn ang="0">
                  <a:pos x="T4" y="T5"/>
                </a:cxn>
                <a:cxn ang="0">
                  <a:pos x="T6" y="T7"/>
                </a:cxn>
                <a:cxn ang="0">
                  <a:pos x="T8" y="T9"/>
                </a:cxn>
                <a:cxn ang="0">
                  <a:pos x="T10" y="T11"/>
                </a:cxn>
              </a:cxnLst>
              <a:rect l="0" t="0" r="r" b="b"/>
              <a:pathLst>
                <a:path w="125" h="101">
                  <a:moveTo>
                    <a:pt x="0" y="0"/>
                  </a:moveTo>
                  <a:lnTo>
                    <a:pt x="0" y="0"/>
                  </a:lnTo>
                  <a:cubicBezTo>
                    <a:pt x="0" y="36"/>
                    <a:pt x="10" y="70"/>
                    <a:pt x="22" y="100"/>
                  </a:cubicBezTo>
                  <a:cubicBezTo>
                    <a:pt x="55" y="88"/>
                    <a:pt x="92" y="82"/>
                    <a:pt x="124" y="82"/>
                  </a:cubicBezTo>
                  <a:cubicBezTo>
                    <a:pt x="124" y="0"/>
                    <a:pt x="124" y="0"/>
                    <a:pt x="124" y="0"/>
                  </a:cubicBez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4" name="Freeform 818"/>
            <p:cNvSpPr>
              <a:spLocks noChangeArrowheads="1"/>
            </p:cNvSpPr>
            <p:nvPr/>
          </p:nvSpPr>
          <p:spPr bwMode="auto">
            <a:xfrm>
              <a:off x="8166094" y="5198289"/>
              <a:ext cx="352652" cy="289661"/>
            </a:xfrm>
            <a:custGeom>
              <a:avLst/>
              <a:gdLst>
                <a:gd name="T0" fmla="*/ 0 w 122"/>
                <a:gd name="T1" fmla="*/ 82 h 101"/>
                <a:gd name="T2" fmla="*/ 0 w 122"/>
                <a:gd name="T3" fmla="*/ 82 h 101"/>
                <a:gd name="T4" fmla="*/ 103 w 122"/>
                <a:gd name="T5" fmla="*/ 100 h 101"/>
                <a:gd name="T6" fmla="*/ 121 w 122"/>
                <a:gd name="T7" fmla="*/ 0 h 101"/>
                <a:gd name="T8" fmla="*/ 0 w 122"/>
                <a:gd name="T9" fmla="*/ 0 h 101"/>
                <a:gd name="T10" fmla="*/ 0 w 122"/>
                <a:gd name="T11" fmla="*/ 82 h 101"/>
              </a:gdLst>
              <a:ahLst/>
              <a:cxnLst>
                <a:cxn ang="0">
                  <a:pos x="T0" y="T1"/>
                </a:cxn>
                <a:cxn ang="0">
                  <a:pos x="T2" y="T3"/>
                </a:cxn>
                <a:cxn ang="0">
                  <a:pos x="T4" y="T5"/>
                </a:cxn>
                <a:cxn ang="0">
                  <a:pos x="T6" y="T7"/>
                </a:cxn>
                <a:cxn ang="0">
                  <a:pos x="T8" y="T9"/>
                </a:cxn>
                <a:cxn ang="0">
                  <a:pos x="T10" y="T11"/>
                </a:cxn>
              </a:cxnLst>
              <a:rect l="0" t="0" r="r" b="b"/>
              <a:pathLst>
                <a:path w="122" h="101">
                  <a:moveTo>
                    <a:pt x="0" y="82"/>
                  </a:moveTo>
                  <a:lnTo>
                    <a:pt x="0" y="82"/>
                  </a:lnTo>
                  <a:cubicBezTo>
                    <a:pt x="36" y="82"/>
                    <a:pt x="70" y="88"/>
                    <a:pt x="103" y="100"/>
                  </a:cubicBezTo>
                  <a:cubicBezTo>
                    <a:pt x="115" y="70"/>
                    <a:pt x="121" y="36"/>
                    <a:pt x="121" y="0"/>
                  </a:cubicBezTo>
                  <a:cubicBezTo>
                    <a:pt x="0" y="0"/>
                    <a:pt x="0" y="0"/>
                    <a:pt x="0" y="0"/>
                  </a:cubicBezTo>
                  <a:lnTo>
                    <a:pt x="0" y="8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5" name="Freeform 819"/>
            <p:cNvSpPr>
              <a:spLocks noChangeArrowheads="1"/>
            </p:cNvSpPr>
            <p:nvPr/>
          </p:nvSpPr>
          <p:spPr bwMode="auto">
            <a:xfrm>
              <a:off x="7750462" y="4858246"/>
              <a:ext cx="352652" cy="289670"/>
            </a:xfrm>
            <a:custGeom>
              <a:avLst/>
              <a:gdLst>
                <a:gd name="T0" fmla="*/ 124 w 125"/>
                <a:gd name="T1" fmla="*/ 18 h 101"/>
                <a:gd name="T2" fmla="*/ 124 w 125"/>
                <a:gd name="T3" fmla="*/ 18 h 101"/>
                <a:gd name="T4" fmla="*/ 22 w 125"/>
                <a:gd name="T5" fmla="*/ 0 h 101"/>
                <a:gd name="T6" fmla="*/ 0 w 125"/>
                <a:gd name="T7" fmla="*/ 100 h 101"/>
                <a:gd name="T8" fmla="*/ 124 w 125"/>
                <a:gd name="T9" fmla="*/ 100 h 101"/>
                <a:gd name="T10" fmla="*/ 124 w 125"/>
                <a:gd name="T11" fmla="*/ 18 h 101"/>
              </a:gdLst>
              <a:ahLst/>
              <a:cxnLst>
                <a:cxn ang="0">
                  <a:pos x="T0" y="T1"/>
                </a:cxn>
                <a:cxn ang="0">
                  <a:pos x="T2" y="T3"/>
                </a:cxn>
                <a:cxn ang="0">
                  <a:pos x="T4" y="T5"/>
                </a:cxn>
                <a:cxn ang="0">
                  <a:pos x="T6" y="T7"/>
                </a:cxn>
                <a:cxn ang="0">
                  <a:pos x="T8" y="T9"/>
                </a:cxn>
                <a:cxn ang="0">
                  <a:pos x="T10" y="T11"/>
                </a:cxn>
              </a:cxnLst>
              <a:rect l="0" t="0" r="r" b="b"/>
              <a:pathLst>
                <a:path w="125" h="101">
                  <a:moveTo>
                    <a:pt x="124" y="18"/>
                  </a:moveTo>
                  <a:lnTo>
                    <a:pt x="124" y="18"/>
                  </a:lnTo>
                  <a:cubicBezTo>
                    <a:pt x="92" y="18"/>
                    <a:pt x="55" y="12"/>
                    <a:pt x="22" y="0"/>
                  </a:cubicBezTo>
                  <a:cubicBezTo>
                    <a:pt x="10" y="34"/>
                    <a:pt x="0" y="67"/>
                    <a:pt x="0" y="100"/>
                  </a:cubicBezTo>
                  <a:cubicBezTo>
                    <a:pt x="124" y="100"/>
                    <a:pt x="124" y="100"/>
                    <a:pt x="124" y="100"/>
                  </a:cubicBezTo>
                  <a:lnTo>
                    <a:pt x="124" y="1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6" name="Freeform 820"/>
            <p:cNvSpPr>
              <a:spLocks noChangeArrowheads="1"/>
            </p:cNvSpPr>
            <p:nvPr/>
          </p:nvSpPr>
          <p:spPr bwMode="auto">
            <a:xfrm>
              <a:off x="7838629" y="5475359"/>
              <a:ext cx="264488" cy="352638"/>
            </a:xfrm>
            <a:custGeom>
              <a:avLst/>
              <a:gdLst>
                <a:gd name="T0" fmla="*/ 0 w 94"/>
                <a:gd name="T1" fmla="*/ 18 h 125"/>
                <a:gd name="T2" fmla="*/ 0 w 94"/>
                <a:gd name="T3" fmla="*/ 18 h 125"/>
                <a:gd name="T4" fmla="*/ 93 w 94"/>
                <a:gd name="T5" fmla="*/ 124 h 125"/>
                <a:gd name="T6" fmla="*/ 93 w 94"/>
                <a:gd name="T7" fmla="*/ 0 h 125"/>
                <a:gd name="T8" fmla="*/ 0 w 94"/>
                <a:gd name="T9" fmla="*/ 18 h 125"/>
              </a:gdLst>
              <a:ahLst/>
              <a:cxnLst>
                <a:cxn ang="0">
                  <a:pos x="T0" y="T1"/>
                </a:cxn>
                <a:cxn ang="0">
                  <a:pos x="T2" y="T3"/>
                </a:cxn>
                <a:cxn ang="0">
                  <a:pos x="T4" y="T5"/>
                </a:cxn>
                <a:cxn ang="0">
                  <a:pos x="T6" y="T7"/>
                </a:cxn>
                <a:cxn ang="0">
                  <a:pos x="T8" y="T9"/>
                </a:cxn>
              </a:cxnLst>
              <a:rect l="0" t="0" r="r" b="b"/>
              <a:pathLst>
                <a:path w="94" h="125">
                  <a:moveTo>
                    <a:pt x="0" y="18"/>
                  </a:moveTo>
                  <a:lnTo>
                    <a:pt x="0" y="18"/>
                  </a:lnTo>
                  <a:cubicBezTo>
                    <a:pt x="21" y="61"/>
                    <a:pt x="54" y="97"/>
                    <a:pt x="93" y="124"/>
                  </a:cubicBezTo>
                  <a:cubicBezTo>
                    <a:pt x="93" y="0"/>
                    <a:pt x="93" y="0"/>
                    <a:pt x="93" y="0"/>
                  </a:cubicBezTo>
                  <a:cubicBezTo>
                    <a:pt x="63" y="0"/>
                    <a:pt x="30" y="6"/>
                    <a:pt x="0" y="1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7" name="Freeform 821"/>
            <p:cNvSpPr>
              <a:spLocks noChangeArrowheads="1"/>
            </p:cNvSpPr>
            <p:nvPr/>
          </p:nvSpPr>
          <p:spPr bwMode="auto">
            <a:xfrm>
              <a:off x="7826032" y="4505605"/>
              <a:ext cx="277085" cy="352638"/>
            </a:xfrm>
            <a:custGeom>
              <a:avLst/>
              <a:gdLst>
                <a:gd name="T0" fmla="*/ 96 w 97"/>
                <a:gd name="T1" fmla="*/ 0 h 125"/>
                <a:gd name="T2" fmla="*/ 96 w 97"/>
                <a:gd name="T3" fmla="*/ 0 h 125"/>
                <a:gd name="T4" fmla="*/ 0 w 97"/>
                <a:gd name="T5" fmla="*/ 109 h 125"/>
                <a:gd name="T6" fmla="*/ 96 w 97"/>
                <a:gd name="T7" fmla="*/ 124 h 125"/>
                <a:gd name="T8" fmla="*/ 96 w 97"/>
                <a:gd name="T9" fmla="*/ 0 h 125"/>
              </a:gdLst>
              <a:ahLst/>
              <a:cxnLst>
                <a:cxn ang="0">
                  <a:pos x="T0" y="T1"/>
                </a:cxn>
                <a:cxn ang="0">
                  <a:pos x="T2" y="T3"/>
                </a:cxn>
                <a:cxn ang="0">
                  <a:pos x="T4" y="T5"/>
                </a:cxn>
                <a:cxn ang="0">
                  <a:pos x="T6" y="T7"/>
                </a:cxn>
                <a:cxn ang="0">
                  <a:pos x="T8" y="T9"/>
                </a:cxn>
              </a:cxnLst>
              <a:rect l="0" t="0" r="r" b="b"/>
              <a:pathLst>
                <a:path w="97" h="125">
                  <a:moveTo>
                    <a:pt x="96" y="0"/>
                  </a:moveTo>
                  <a:lnTo>
                    <a:pt x="96" y="0"/>
                  </a:lnTo>
                  <a:cubicBezTo>
                    <a:pt x="57" y="27"/>
                    <a:pt x="24" y="64"/>
                    <a:pt x="0" y="109"/>
                  </a:cubicBezTo>
                  <a:cubicBezTo>
                    <a:pt x="33" y="118"/>
                    <a:pt x="64" y="124"/>
                    <a:pt x="96" y="124"/>
                  </a:cubicBezTo>
                  <a:lnTo>
                    <a:pt x="96"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8" name="Freeform 822"/>
            <p:cNvSpPr>
              <a:spLocks noChangeArrowheads="1"/>
            </p:cNvSpPr>
            <p:nvPr/>
          </p:nvSpPr>
          <p:spPr bwMode="auto">
            <a:xfrm>
              <a:off x="8166094" y="4870843"/>
              <a:ext cx="352652" cy="277073"/>
            </a:xfrm>
            <a:custGeom>
              <a:avLst/>
              <a:gdLst>
                <a:gd name="T0" fmla="*/ 0 w 122"/>
                <a:gd name="T1" fmla="*/ 97 h 98"/>
                <a:gd name="T2" fmla="*/ 0 w 122"/>
                <a:gd name="T3" fmla="*/ 97 h 98"/>
                <a:gd name="T4" fmla="*/ 121 w 122"/>
                <a:gd name="T5" fmla="*/ 97 h 98"/>
                <a:gd name="T6" fmla="*/ 103 w 122"/>
                <a:gd name="T7" fmla="*/ 0 h 98"/>
                <a:gd name="T8" fmla="*/ 0 w 122"/>
                <a:gd name="T9" fmla="*/ 15 h 98"/>
                <a:gd name="T10" fmla="*/ 0 w 122"/>
                <a:gd name="T11" fmla="*/ 97 h 98"/>
              </a:gdLst>
              <a:ahLst/>
              <a:cxnLst>
                <a:cxn ang="0">
                  <a:pos x="T0" y="T1"/>
                </a:cxn>
                <a:cxn ang="0">
                  <a:pos x="T2" y="T3"/>
                </a:cxn>
                <a:cxn ang="0">
                  <a:pos x="T4" y="T5"/>
                </a:cxn>
                <a:cxn ang="0">
                  <a:pos x="T6" y="T7"/>
                </a:cxn>
                <a:cxn ang="0">
                  <a:pos x="T8" y="T9"/>
                </a:cxn>
                <a:cxn ang="0">
                  <a:pos x="T10" y="T11"/>
                </a:cxn>
              </a:cxnLst>
              <a:rect l="0" t="0" r="r" b="b"/>
              <a:pathLst>
                <a:path w="122" h="98">
                  <a:moveTo>
                    <a:pt x="0" y="97"/>
                  </a:moveTo>
                  <a:lnTo>
                    <a:pt x="0" y="97"/>
                  </a:lnTo>
                  <a:cubicBezTo>
                    <a:pt x="121" y="97"/>
                    <a:pt x="121" y="97"/>
                    <a:pt x="121" y="97"/>
                  </a:cubicBezTo>
                  <a:cubicBezTo>
                    <a:pt x="121" y="64"/>
                    <a:pt x="115" y="31"/>
                    <a:pt x="103" y="0"/>
                  </a:cubicBezTo>
                  <a:cubicBezTo>
                    <a:pt x="70" y="9"/>
                    <a:pt x="36" y="15"/>
                    <a:pt x="0" y="15"/>
                  </a:cubicBezTo>
                  <a:lnTo>
                    <a:pt x="0" y="97"/>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9" name="Freeform 823"/>
            <p:cNvSpPr>
              <a:spLocks noChangeArrowheads="1"/>
            </p:cNvSpPr>
            <p:nvPr/>
          </p:nvSpPr>
          <p:spPr bwMode="auto">
            <a:xfrm>
              <a:off x="8241664" y="4493014"/>
              <a:ext cx="415623" cy="302261"/>
            </a:xfrm>
            <a:custGeom>
              <a:avLst/>
              <a:gdLst>
                <a:gd name="T0" fmla="*/ 88 w 146"/>
                <a:gd name="T1" fmla="*/ 106 h 107"/>
                <a:gd name="T2" fmla="*/ 88 w 146"/>
                <a:gd name="T3" fmla="*/ 106 h 107"/>
                <a:gd name="T4" fmla="*/ 145 w 146"/>
                <a:gd name="T5" fmla="*/ 75 h 107"/>
                <a:gd name="T6" fmla="*/ 0 w 146"/>
                <a:gd name="T7" fmla="*/ 0 h 107"/>
                <a:gd name="T8" fmla="*/ 88 w 146"/>
                <a:gd name="T9" fmla="*/ 106 h 107"/>
              </a:gdLst>
              <a:ahLst/>
              <a:cxnLst>
                <a:cxn ang="0">
                  <a:pos x="T0" y="T1"/>
                </a:cxn>
                <a:cxn ang="0">
                  <a:pos x="T2" y="T3"/>
                </a:cxn>
                <a:cxn ang="0">
                  <a:pos x="T4" y="T5"/>
                </a:cxn>
                <a:cxn ang="0">
                  <a:pos x="T6" y="T7"/>
                </a:cxn>
                <a:cxn ang="0">
                  <a:pos x="T8" y="T9"/>
                </a:cxn>
              </a:cxnLst>
              <a:rect l="0" t="0" r="r" b="b"/>
              <a:pathLst>
                <a:path w="146" h="107">
                  <a:moveTo>
                    <a:pt x="88" y="106"/>
                  </a:moveTo>
                  <a:lnTo>
                    <a:pt x="88" y="106"/>
                  </a:lnTo>
                  <a:cubicBezTo>
                    <a:pt x="109" y="97"/>
                    <a:pt x="127" y="88"/>
                    <a:pt x="145" y="75"/>
                  </a:cubicBezTo>
                  <a:cubicBezTo>
                    <a:pt x="109" y="36"/>
                    <a:pt x="58" y="6"/>
                    <a:pt x="0" y="0"/>
                  </a:cubicBezTo>
                  <a:cubicBezTo>
                    <a:pt x="39" y="27"/>
                    <a:pt x="70" y="63"/>
                    <a:pt x="88" y="1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0" name="Freeform 824"/>
            <p:cNvSpPr>
              <a:spLocks noChangeArrowheads="1"/>
            </p:cNvSpPr>
            <p:nvPr/>
          </p:nvSpPr>
          <p:spPr bwMode="auto">
            <a:xfrm>
              <a:off x="7624512" y="5550924"/>
              <a:ext cx="415632" cy="302261"/>
            </a:xfrm>
            <a:custGeom>
              <a:avLst/>
              <a:gdLst>
                <a:gd name="T0" fmla="*/ 57 w 146"/>
                <a:gd name="T1" fmla="*/ 0 h 107"/>
                <a:gd name="T2" fmla="*/ 57 w 146"/>
                <a:gd name="T3" fmla="*/ 0 h 107"/>
                <a:gd name="T4" fmla="*/ 0 w 146"/>
                <a:gd name="T5" fmla="*/ 28 h 107"/>
                <a:gd name="T6" fmla="*/ 145 w 146"/>
                <a:gd name="T7" fmla="*/ 106 h 107"/>
                <a:gd name="T8" fmla="*/ 57 w 146"/>
                <a:gd name="T9" fmla="*/ 0 h 107"/>
              </a:gdLst>
              <a:ahLst/>
              <a:cxnLst>
                <a:cxn ang="0">
                  <a:pos x="T0" y="T1"/>
                </a:cxn>
                <a:cxn ang="0">
                  <a:pos x="T2" y="T3"/>
                </a:cxn>
                <a:cxn ang="0">
                  <a:pos x="T4" y="T5"/>
                </a:cxn>
                <a:cxn ang="0">
                  <a:pos x="T6" y="T7"/>
                </a:cxn>
                <a:cxn ang="0">
                  <a:pos x="T8" y="T9"/>
                </a:cxn>
              </a:cxnLst>
              <a:rect l="0" t="0" r="r" b="b"/>
              <a:pathLst>
                <a:path w="146" h="107">
                  <a:moveTo>
                    <a:pt x="57" y="0"/>
                  </a:moveTo>
                  <a:lnTo>
                    <a:pt x="57" y="0"/>
                  </a:lnTo>
                  <a:cubicBezTo>
                    <a:pt x="37" y="6"/>
                    <a:pt x="18" y="15"/>
                    <a:pt x="0" y="28"/>
                  </a:cubicBezTo>
                  <a:cubicBezTo>
                    <a:pt x="39" y="70"/>
                    <a:pt x="88" y="97"/>
                    <a:pt x="145" y="106"/>
                  </a:cubicBezTo>
                  <a:cubicBezTo>
                    <a:pt x="106" y="76"/>
                    <a:pt x="79" y="40"/>
                    <a:pt x="5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1" name="Freeform 825"/>
            <p:cNvSpPr>
              <a:spLocks noChangeArrowheads="1"/>
            </p:cNvSpPr>
            <p:nvPr/>
          </p:nvSpPr>
          <p:spPr bwMode="auto">
            <a:xfrm>
              <a:off x="7448186" y="4757493"/>
              <a:ext cx="314873" cy="390423"/>
            </a:xfrm>
            <a:custGeom>
              <a:avLst/>
              <a:gdLst>
                <a:gd name="T0" fmla="*/ 110 w 111"/>
                <a:gd name="T1" fmla="*/ 30 h 137"/>
                <a:gd name="T2" fmla="*/ 110 w 111"/>
                <a:gd name="T3" fmla="*/ 30 h 137"/>
                <a:gd name="T4" fmla="*/ 49 w 111"/>
                <a:gd name="T5" fmla="*/ 0 h 137"/>
                <a:gd name="T6" fmla="*/ 0 w 111"/>
                <a:gd name="T7" fmla="*/ 136 h 137"/>
                <a:gd name="T8" fmla="*/ 88 w 111"/>
                <a:gd name="T9" fmla="*/ 136 h 137"/>
                <a:gd name="T10" fmla="*/ 110 w 111"/>
                <a:gd name="T11" fmla="*/ 30 h 137"/>
              </a:gdLst>
              <a:ahLst/>
              <a:cxnLst>
                <a:cxn ang="0">
                  <a:pos x="T0" y="T1"/>
                </a:cxn>
                <a:cxn ang="0">
                  <a:pos x="T2" y="T3"/>
                </a:cxn>
                <a:cxn ang="0">
                  <a:pos x="T4" y="T5"/>
                </a:cxn>
                <a:cxn ang="0">
                  <a:pos x="T6" y="T7"/>
                </a:cxn>
                <a:cxn ang="0">
                  <a:pos x="T8" y="T9"/>
                </a:cxn>
                <a:cxn ang="0">
                  <a:pos x="T10" y="T11"/>
                </a:cxn>
              </a:cxnLst>
              <a:rect l="0" t="0" r="r" b="b"/>
              <a:pathLst>
                <a:path w="111" h="137">
                  <a:moveTo>
                    <a:pt x="110" y="30"/>
                  </a:moveTo>
                  <a:lnTo>
                    <a:pt x="110" y="30"/>
                  </a:lnTo>
                  <a:cubicBezTo>
                    <a:pt x="88" y="21"/>
                    <a:pt x="70" y="12"/>
                    <a:pt x="49" y="0"/>
                  </a:cubicBezTo>
                  <a:cubicBezTo>
                    <a:pt x="22" y="39"/>
                    <a:pt x="4" y="84"/>
                    <a:pt x="0" y="136"/>
                  </a:cubicBezTo>
                  <a:cubicBezTo>
                    <a:pt x="88" y="136"/>
                    <a:pt x="88" y="136"/>
                    <a:pt x="88" y="136"/>
                  </a:cubicBezTo>
                  <a:cubicBezTo>
                    <a:pt x="88" y="100"/>
                    <a:pt x="98" y="63"/>
                    <a:pt x="110" y="3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2" name="Freeform 826"/>
            <p:cNvSpPr>
              <a:spLocks noChangeArrowheads="1"/>
            </p:cNvSpPr>
            <p:nvPr/>
          </p:nvSpPr>
          <p:spPr bwMode="auto">
            <a:xfrm>
              <a:off x="8518749" y="5198289"/>
              <a:ext cx="314864" cy="390414"/>
            </a:xfrm>
            <a:custGeom>
              <a:avLst/>
              <a:gdLst>
                <a:gd name="T0" fmla="*/ 0 w 110"/>
                <a:gd name="T1" fmla="*/ 106 h 137"/>
                <a:gd name="T2" fmla="*/ 0 w 110"/>
                <a:gd name="T3" fmla="*/ 106 h 137"/>
                <a:gd name="T4" fmla="*/ 61 w 110"/>
                <a:gd name="T5" fmla="*/ 136 h 137"/>
                <a:gd name="T6" fmla="*/ 109 w 110"/>
                <a:gd name="T7" fmla="*/ 0 h 137"/>
                <a:gd name="T8" fmla="*/ 21 w 110"/>
                <a:gd name="T9" fmla="*/ 0 h 137"/>
                <a:gd name="T10" fmla="*/ 0 w 110"/>
                <a:gd name="T11" fmla="*/ 106 h 137"/>
              </a:gdLst>
              <a:ahLst/>
              <a:cxnLst>
                <a:cxn ang="0">
                  <a:pos x="T0" y="T1"/>
                </a:cxn>
                <a:cxn ang="0">
                  <a:pos x="T2" y="T3"/>
                </a:cxn>
                <a:cxn ang="0">
                  <a:pos x="T4" y="T5"/>
                </a:cxn>
                <a:cxn ang="0">
                  <a:pos x="T6" y="T7"/>
                </a:cxn>
                <a:cxn ang="0">
                  <a:pos x="T8" y="T9"/>
                </a:cxn>
                <a:cxn ang="0">
                  <a:pos x="T10" y="T11"/>
                </a:cxn>
              </a:cxnLst>
              <a:rect l="0" t="0" r="r" b="b"/>
              <a:pathLst>
                <a:path w="110" h="137">
                  <a:moveTo>
                    <a:pt x="0" y="106"/>
                  </a:moveTo>
                  <a:lnTo>
                    <a:pt x="0" y="106"/>
                  </a:lnTo>
                  <a:cubicBezTo>
                    <a:pt x="21" y="115"/>
                    <a:pt x="39" y="124"/>
                    <a:pt x="61" y="136"/>
                  </a:cubicBezTo>
                  <a:cubicBezTo>
                    <a:pt x="88" y="100"/>
                    <a:pt x="106" y="52"/>
                    <a:pt x="109" y="0"/>
                  </a:cubicBezTo>
                  <a:cubicBezTo>
                    <a:pt x="21" y="0"/>
                    <a:pt x="21" y="0"/>
                    <a:pt x="21" y="0"/>
                  </a:cubicBezTo>
                  <a:cubicBezTo>
                    <a:pt x="18" y="36"/>
                    <a:pt x="12" y="73"/>
                    <a:pt x="0" y="1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3" name="Freeform 827"/>
            <p:cNvSpPr>
              <a:spLocks noChangeArrowheads="1"/>
            </p:cNvSpPr>
            <p:nvPr/>
          </p:nvSpPr>
          <p:spPr bwMode="auto">
            <a:xfrm>
              <a:off x="8241664" y="5550924"/>
              <a:ext cx="415623" cy="302261"/>
            </a:xfrm>
            <a:custGeom>
              <a:avLst/>
              <a:gdLst>
                <a:gd name="T0" fmla="*/ 0 w 146"/>
                <a:gd name="T1" fmla="*/ 106 h 107"/>
                <a:gd name="T2" fmla="*/ 0 w 146"/>
                <a:gd name="T3" fmla="*/ 106 h 107"/>
                <a:gd name="T4" fmla="*/ 145 w 146"/>
                <a:gd name="T5" fmla="*/ 28 h 107"/>
                <a:gd name="T6" fmla="*/ 88 w 146"/>
                <a:gd name="T7" fmla="*/ 0 h 107"/>
                <a:gd name="T8" fmla="*/ 0 w 146"/>
                <a:gd name="T9" fmla="*/ 106 h 107"/>
              </a:gdLst>
              <a:ahLst/>
              <a:cxnLst>
                <a:cxn ang="0">
                  <a:pos x="T0" y="T1"/>
                </a:cxn>
                <a:cxn ang="0">
                  <a:pos x="T2" y="T3"/>
                </a:cxn>
                <a:cxn ang="0">
                  <a:pos x="T4" y="T5"/>
                </a:cxn>
                <a:cxn ang="0">
                  <a:pos x="T6" y="T7"/>
                </a:cxn>
                <a:cxn ang="0">
                  <a:pos x="T8" y="T9"/>
                </a:cxn>
              </a:cxnLst>
              <a:rect l="0" t="0" r="r" b="b"/>
              <a:pathLst>
                <a:path w="146" h="107">
                  <a:moveTo>
                    <a:pt x="0" y="106"/>
                  </a:moveTo>
                  <a:lnTo>
                    <a:pt x="0" y="106"/>
                  </a:lnTo>
                  <a:cubicBezTo>
                    <a:pt x="58" y="97"/>
                    <a:pt x="109" y="70"/>
                    <a:pt x="145" y="28"/>
                  </a:cubicBezTo>
                  <a:cubicBezTo>
                    <a:pt x="127" y="15"/>
                    <a:pt x="109" y="6"/>
                    <a:pt x="88" y="0"/>
                  </a:cubicBezTo>
                  <a:cubicBezTo>
                    <a:pt x="70" y="40"/>
                    <a:pt x="39" y="76"/>
                    <a:pt x="0" y="1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4" name="Freeform 828"/>
            <p:cNvSpPr>
              <a:spLocks noChangeArrowheads="1"/>
            </p:cNvSpPr>
            <p:nvPr/>
          </p:nvSpPr>
          <p:spPr bwMode="auto">
            <a:xfrm>
              <a:off x="7448186" y="5198289"/>
              <a:ext cx="314873" cy="390414"/>
            </a:xfrm>
            <a:custGeom>
              <a:avLst/>
              <a:gdLst>
                <a:gd name="T0" fmla="*/ 88 w 111"/>
                <a:gd name="T1" fmla="*/ 0 h 137"/>
                <a:gd name="T2" fmla="*/ 88 w 111"/>
                <a:gd name="T3" fmla="*/ 0 h 137"/>
                <a:gd name="T4" fmla="*/ 0 w 111"/>
                <a:gd name="T5" fmla="*/ 0 h 137"/>
                <a:gd name="T6" fmla="*/ 49 w 111"/>
                <a:gd name="T7" fmla="*/ 136 h 137"/>
                <a:gd name="T8" fmla="*/ 110 w 111"/>
                <a:gd name="T9" fmla="*/ 106 h 137"/>
                <a:gd name="T10" fmla="*/ 88 w 111"/>
                <a:gd name="T11" fmla="*/ 0 h 137"/>
              </a:gdLst>
              <a:ahLst/>
              <a:cxnLst>
                <a:cxn ang="0">
                  <a:pos x="T0" y="T1"/>
                </a:cxn>
                <a:cxn ang="0">
                  <a:pos x="T2" y="T3"/>
                </a:cxn>
                <a:cxn ang="0">
                  <a:pos x="T4" y="T5"/>
                </a:cxn>
                <a:cxn ang="0">
                  <a:pos x="T6" y="T7"/>
                </a:cxn>
                <a:cxn ang="0">
                  <a:pos x="T8" y="T9"/>
                </a:cxn>
                <a:cxn ang="0">
                  <a:pos x="T10" y="T11"/>
                </a:cxn>
              </a:cxnLst>
              <a:rect l="0" t="0" r="r" b="b"/>
              <a:pathLst>
                <a:path w="111" h="137">
                  <a:moveTo>
                    <a:pt x="88" y="0"/>
                  </a:moveTo>
                  <a:lnTo>
                    <a:pt x="88" y="0"/>
                  </a:lnTo>
                  <a:cubicBezTo>
                    <a:pt x="0" y="0"/>
                    <a:pt x="0" y="0"/>
                    <a:pt x="0" y="0"/>
                  </a:cubicBezTo>
                  <a:cubicBezTo>
                    <a:pt x="4" y="52"/>
                    <a:pt x="22" y="100"/>
                    <a:pt x="49" y="136"/>
                  </a:cubicBezTo>
                  <a:cubicBezTo>
                    <a:pt x="70" y="124"/>
                    <a:pt x="88" y="115"/>
                    <a:pt x="110" y="106"/>
                  </a:cubicBezTo>
                  <a:cubicBezTo>
                    <a:pt x="98" y="73"/>
                    <a:pt x="88" y="36"/>
                    <a:pt x="88"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5" name="Freeform 829"/>
            <p:cNvSpPr>
              <a:spLocks noChangeArrowheads="1"/>
            </p:cNvSpPr>
            <p:nvPr/>
          </p:nvSpPr>
          <p:spPr bwMode="auto">
            <a:xfrm>
              <a:off x="7624512" y="4493014"/>
              <a:ext cx="415632" cy="302261"/>
            </a:xfrm>
            <a:custGeom>
              <a:avLst/>
              <a:gdLst>
                <a:gd name="T0" fmla="*/ 143 w 144"/>
                <a:gd name="T1" fmla="*/ 0 h 104"/>
                <a:gd name="T2" fmla="*/ 143 w 144"/>
                <a:gd name="T3" fmla="*/ 0 h 104"/>
                <a:gd name="T4" fmla="*/ 0 w 144"/>
                <a:gd name="T5" fmla="*/ 75 h 104"/>
                <a:gd name="T6" fmla="*/ 57 w 144"/>
                <a:gd name="T7" fmla="*/ 103 h 104"/>
                <a:gd name="T8" fmla="*/ 143 w 144"/>
                <a:gd name="T9" fmla="*/ 0 h 104"/>
              </a:gdLst>
              <a:ahLst/>
              <a:cxnLst>
                <a:cxn ang="0">
                  <a:pos x="T0" y="T1"/>
                </a:cxn>
                <a:cxn ang="0">
                  <a:pos x="T2" y="T3"/>
                </a:cxn>
                <a:cxn ang="0">
                  <a:pos x="T4" y="T5"/>
                </a:cxn>
                <a:cxn ang="0">
                  <a:pos x="T6" y="T7"/>
                </a:cxn>
                <a:cxn ang="0">
                  <a:pos x="T8" y="T9"/>
                </a:cxn>
              </a:cxnLst>
              <a:rect l="0" t="0" r="r" b="b"/>
              <a:pathLst>
                <a:path w="144" h="104">
                  <a:moveTo>
                    <a:pt x="143" y="0"/>
                  </a:moveTo>
                  <a:lnTo>
                    <a:pt x="143" y="0"/>
                  </a:lnTo>
                  <a:cubicBezTo>
                    <a:pt x="88" y="9"/>
                    <a:pt x="37" y="36"/>
                    <a:pt x="0" y="75"/>
                  </a:cubicBezTo>
                  <a:cubicBezTo>
                    <a:pt x="18" y="88"/>
                    <a:pt x="37" y="97"/>
                    <a:pt x="57" y="103"/>
                  </a:cubicBezTo>
                  <a:cubicBezTo>
                    <a:pt x="76" y="63"/>
                    <a:pt x="106" y="27"/>
                    <a:pt x="14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36" name="Freeform 830"/>
            <p:cNvSpPr>
              <a:spLocks noChangeArrowheads="1"/>
            </p:cNvSpPr>
            <p:nvPr/>
          </p:nvSpPr>
          <p:spPr bwMode="auto">
            <a:xfrm>
              <a:off x="8518749" y="4757493"/>
              <a:ext cx="314864" cy="390423"/>
            </a:xfrm>
            <a:custGeom>
              <a:avLst/>
              <a:gdLst>
                <a:gd name="T0" fmla="*/ 21 w 110"/>
                <a:gd name="T1" fmla="*/ 136 h 137"/>
                <a:gd name="T2" fmla="*/ 21 w 110"/>
                <a:gd name="T3" fmla="*/ 136 h 137"/>
                <a:gd name="T4" fmla="*/ 109 w 110"/>
                <a:gd name="T5" fmla="*/ 136 h 137"/>
                <a:gd name="T6" fmla="*/ 61 w 110"/>
                <a:gd name="T7" fmla="*/ 0 h 137"/>
                <a:gd name="T8" fmla="*/ 0 w 110"/>
                <a:gd name="T9" fmla="*/ 30 h 137"/>
                <a:gd name="T10" fmla="*/ 21 w 110"/>
                <a:gd name="T11" fmla="*/ 136 h 137"/>
              </a:gdLst>
              <a:ahLst/>
              <a:cxnLst>
                <a:cxn ang="0">
                  <a:pos x="T0" y="T1"/>
                </a:cxn>
                <a:cxn ang="0">
                  <a:pos x="T2" y="T3"/>
                </a:cxn>
                <a:cxn ang="0">
                  <a:pos x="T4" y="T5"/>
                </a:cxn>
                <a:cxn ang="0">
                  <a:pos x="T6" y="T7"/>
                </a:cxn>
                <a:cxn ang="0">
                  <a:pos x="T8" y="T9"/>
                </a:cxn>
                <a:cxn ang="0">
                  <a:pos x="T10" y="T11"/>
                </a:cxn>
              </a:cxnLst>
              <a:rect l="0" t="0" r="r" b="b"/>
              <a:pathLst>
                <a:path w="110" h="137">
                  <a:moveTo>
                    <a:pt x="21" y="136"/>
                  </a:moveTo>
                  <a:lnTo>
                    <a:pt x="21" y="136"/>
                  </a:lnTo>
                  <a:cubicBezTo>
                    <a:pt x="109" y="136"/>
                    <a:pt x="109" y="136"/>
                    <a:pt x="109" y="136"/>
                  </a:cubicBezTo>
                  <a:cubicBezTo>
                    <a:pt x="106" y="84"/>
                    <a:pt x="88" y="39"/>
                    <a:pt x="61" y="0"/>
                  </a:cubicBezTo>
                  <a:cubicBezTo>
                    <a:pt x="39" y="12"/>
                    <a:pt x="21" y="24"/>
                    <a:pt x="0" y="30"/>
                  </a:cubicBezTo>
                  <a:cubicBezTo>
                    <a:pt x="12" y="63"/>
                    <a:pt x="18" y="100"/>
                    <a:pt x="21" y="13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sp>
        <p:nvSpPr>
          <p:cNvPr id="637" name="Freeform 831"/>
          <p:cNvSpPr>
            <a:spLocks noChangeArrowheads="1"/>
          </p:cNvSpPr>
          <p:nvPr/>
        </p:nvSpPr>
        <p:spPr bwMode="auto">
          <a:xfrm>
            <a:off x="4978760" y="2053180"/>
            <a:ext cx="497497" cy="491173"/>
          </a:xfrm>
          <a:custGeom>
            <a:avLst/>
            <a:gdLst>
              <a:gd name="T0" fmla="*/ 348 w 349"/>
              <a:gd name="T1" fmla="*/ 173 h 346"/>
              <a:gd name="T2" fmla="*/ 348 w 349"/>
              <a:gd name="T3" fmla="*/ 173 h 346"/>
              <a:gd name="T4" fmla="*/ 173 w 349"/>
              <a:gd name="T5" fmla="*/ 345 h 346"/>
              <a:gd name="T6" fmla="*/ 0 w 349"/>
              <a:gd name="T7" fmla="*/ 173 h 346"/>
              <a:gd name="T8" fmla="*/ 173 w 349"/>
              <a:gd name="T9" fmla="*/ 0 h 346"/>
              <a:gd name="T10" fmla="*/ 348 w 349"/>
              <a:gd name="T11" fmla="*/ 173 h 346"/>
            </a:gdLst>
            <a:ahLst/>
            <a:cxnLst>
              <a:cxn ang="0">
                <a:pos x="T0" y="T1"/>
              </a:cxn>
              <a:cxn ang="0">
                <a:pos x="T2" y="T3"/>
              </a:cxn>
              <a:cxn ang="0">
                <a:pos x="T4" y="T5"/>
              </a:cxn>
              <a:cxn ang="0">
                <a:pos x="T6" y="T7"/>
              </a:cxn>
              <a:cxn ang="0">
                <a:pos x="T8" y="T9"/>
              </a:cxn>
              <a:cxn ang="0">
                <a:pos x="T10" y="T11"/>
              </a:cxn>
            </a:cxnLst>
            <a:rect l="0" t="0" r="r" b="b"/>
            <a:pathLst>
              <a:path w="349" h="346">
                <a:moveTo>
                  <a:pt x="348" y="173"/>
                </a:moveTo>
                <a:lnTo>
                  <a:pt x="348" y="173"/>
                </a:lnTo>
                <a:cubicBezTo>
                  <a:pt x="348" y="269"/>
                  <a:pt x="270" y="345"/>
                  <a:pt x="173" y="345"/>
                </a:cubicBezTo>
                <a:cubicBezTo>
                  <a:pt x="79" y="345"/>
                  <a:pt x="0" y="269"/>
                  <a:pt x="0" y="173"/>
                </a:cubicBezTo>
                <a:cubicBezTo>
                  <a:pt x="0" y="79"/>
                  <a:pt x="79" y="0"/>
                  <a:pt x="173" y="0"/>
                </a:cubicBezTo>
                <a:cubicBezTo>
                  <a:pt x="270" y="0"/>
                  <a:pt x="348" y="79"/>
                  <a:pt x="348" y="173"/>
                </a:cubicBezTo>
              </a:path>
            </a:pathLst>
          </a:custGeom>
          <a:solidFill>
            <a:schemeClr val="accent5"/>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nvGrpSpPr>
          <p:cNvPr id="3" name="Group 2"/>
          <p:cNvGrpSpPr/>
          <p:nvPr/>
        </p:nvGrpSpPr>
        <p:grpSpPr>
          <a:xfrm>
            <a:off x="2941658" y="3473413"/>
            <a:ext cx="308575" cy="761947"/>
            <a:chOff x="4223923" y="7843063"/>
            <a:chExt cx="617149" cy="1523894"/>
          </a:xfrm>
          <a:solidFill>
            <a:schemeClr val="accent1"/>
          </a:solidFill>
        </p:grpSpPr>
        <p:sp>
          <p:nvSpPr>
            <p:cNvPr id="890" name="Freeform 1086"/>
            <p:cNvSpPr>
              <a:spLocks noChangeArrowheads="1"/>
            </p:cNvSpPr>
            <p:nvPr/>
          </p:nvSpPr>
          <p:spPr bwMode="auto">
            <a:xfrm>
              <a:off x="4450629" y="8712058"/>
              <a:ext cx="163735" cy="214105"/>
            </a:xfrm>
            <a:custGeom>
              <a:avLst/>
              <a:gdLst>
                <a:gd name="T0" fmla="*/ 0 w 59"/>
                <a:gd name="T1" fmla="*/ 76 h 77"/>
                <a:gd name="T2" fmla="*/ 58 w 59"/>
                <a:gd name="T3" fmla="*/ 76 h 77"/>
                <a:gd name="T4" fmla="*/ 58 w 59"/>
                <a:gd name="T5" fmla="*/ 0 h 77"/>
                <a:gd name="T6" fmla="*/ 0 w 59"/>
                <a:gd name="T7" fmla="*/ 0 h 77"/>
                <a:gd name="T8" fmla="*/ 0 w 59"/>
                <a:gd name="T9" fmla="*/ 76 h 77"/>
              </a:gdLst>
              <a:ahLst/>
              <a:cxnLst>
                <a:cxn ang="0">
                  <a:pos x="T0" y="T1"/>
                </a:cxn>
                <a:cxn ang="0">
                  <a:pos x="T2" y="T3"/>
                </a:cxn>
                <a:cxn ang="0">
                  <a:pos x="T4" y="T5"/>
                </a:cxn>
                <a:cxn ang="0">
                  <a:pos x="T6" y="T7"/>
                </a:cxn>
                <a:cxn ang="0">
                  <a:pos x="T8" y="T9"/>
                </a:cxn>
              </a:cxnLst>
              <a:rect l="0" t="0" r="r" b="b"/>
              <a:pathLst>
                <a:path w="59" h="77">
                  <a:moveTo>
                    <a:pt x="0" y="76"/>
                  </a:moveTo>
                  <a:lnTo>
                    <a:pt x="58" y="76"/>
                  </a:lnTo>
                  <a:lnTo>
                    <a:pt x="58" y="0"/>
                  </a:lnTo>
                  <a:lnTo>
                    <a:pt x="0" y="0"/>
                  </a:lnTo>
                  <a:lnTo>
                    <a:pt x="0" y="76"/>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1" name="Freeform 1087"/>
            <p:cNvSpPr>
              <a:spLocks noChangeArrowheads="1"/>
            </p:cNvSpPr>
            <p:nvPr/>
          </p:nvSpPr>
          <p:spPr bwMode="auto">
            <a:xfrm>
              <a:off x="4450629" y="9152860"/>
              <a:ext cx="163735" cy="214097"/>
            </a:xfrm>
            <a:custGeom>
              <a:avLst/>
              <a:gdLst>
                <a:gd name="T0" fmla="*/ 0 w 59"/>
                <a:gd name="T1" fmla="*/ 75 h 76"/>
                <a:gd name="T2" fmla="*/ 58 w 59"/>
                <a:gd name="T3" fmla="*/ 75 h 76"/>
                <a:gd name="T4" fmla="*/ 58 w 59"/>
                <a:gd name="T5" fmla="*/ 0 h 76"/>
                <a:gd name="T6" fmla="*/ 0 w 59"/>
                <a:gd name="T7" fmla="*/ 0 h 76"/>
                <a:gd name="T8" fmla="*/ 0 w 59"/>
                <a:gd name="T9" fmla="*/ 75 h 76"/>
              </a:gdLst>
              <a:ahLst/>
              <a:cxnLst>
                <a:cxn ang="0">
                  <a:pos x="T0" y="T1"/>
                </a:cxn>
                <a:cxn ang="0">
                  <a:pos x="T2" y="T3"/>
                </a:cxn>
                <a:cxn ang="0">
                  <a:pos x="T4" y="T5"/>
                </a:cxn>
                <a:cxn ang="0">
                  <a:pos x="T6" y="T7"/>
                </a:cxn>
                <a:cxn ang="0">
                  <a:pos x="T8" y="T9"/>
                </a:cxn>
              </a:cxnLst>
              <a:rect l="0" t="0" r="r" b="b"/>
              <a:pathLst>
                <a:path w="59" h="76">
                  <a:moveTo>
                    <a:pt x="0" y="75"/>
                  </a:moveTo>
                  <a:lnTo>
                    <a:pt x="58" y="75"/>
                  </a:lnTo>
                  <a:lnTo>
                    <a:pt x="58" y="0"/>
                  </a:lnTo>
                  <a:lnTo>
                    <a:pt x="0" y="0"/>
                  </a:lnTo>
                  <a:lnTo>
                    <a:pt x="0" y="75"/>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2" name="Freeform 1088"/>
            <p:cNvSpPr>
              <a:spLocks noChangeArrowheads="1"/>
            </p:cNvSpPr>
            <p:nvPr/>
          </p:nvSpPr>
          <p:spPr bwMode="auto">
            <a:xfrm>
              <a:off x="4223923" y="7843063"/>
              <a:ext cx="617149" cy="654896"/>
            </a:xfrm>
            <a:custGeom>
              <a:avLst/>
              <a:gdLst>
                <a:gd name="T0" fmla="*/ 214 w 215"/>
                <a:gd name="T1" fmla="*/ 194 h 229"/>
                <a:gd name="T2" fmla="*/ 214 w 215"/>
                <a:gd name="T3" fmla="*/ 194 h 229"/>
                <a:gd name="T4" fmla="*/ 106 w 215"/>
                <a:gd name="T5" fmla="*/ 0 h 229"/>
                <a:gd name="T6" fmla="*/ 0 w 215"/>
                <a:gd name="T7" fmla="*/ 194 h 229"/>
                <a:gd name="T8" fmla="*/ 78 w 215"/>
                <a:gd name="T9" fmla="*/ 167 h 229"/>
                <a:gd name="T10" fmla="*/ 78 w 215"/>
                <a:gd name="T11" fmla="*/ 228 h 229"/>
                <a:gd name="T12" fmla="*/ 136 w 215"/>
                <a:gd name="T13" fmla="*/ 228 h 229"/>
                <a:gd name="T14" fmla="*/ 136 w 215"/>
                <a:gd name="T15" fmla="*/ 167 h 229"/>
                <a:gd name="T16" fmla="*/ 214 w 215"/>
                <a:gd name="T17" fmla="*/ 194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5" h="229">
                  <a:moveTo>
                    <a:pt x="214" y="194"/>
                  </a:moveTo>
                  <a:lnTo>
                    <a:pt x="214" y="194"/>
                  </a:lnTo>
                  <a:cubicBezTo>
                    <a:pt x="172" y="146"/>
                    <a:pt x="130" y="67"/>
                    <a:pt x="106" y="0"/>
                  </a:cubicBezTo>
                  <a:cubicBezTo>
                    <a:pt x="82" y="67"/>
                    <a:pt x="42" y="146"/>
                    <a:pt x="0" y="194"/>
                  </a:cubicBezTo>
                  <a:cubicBezTo>
                    <a:pt x="78" y="167"/>
                    <a:pt x="78" y="167"/>
                    <a:pt x="78" y="167"/>
                  </a:cubicBezTo>
                  <a:cubicBezTo>
                    <a:pt x="78" y="228"/>
                    <a:pt x="78" y="228"/>
                    <a:pt x="78" y="228"/>
                  </a:cubicBezTo>
                  <a:cubicBezTo>
                    <a:pt x="136" y="228"/>
                    <a:pt x="136" y="228"/>
                    <a:pt x="136" y="228"/>
                  </a:cubicBezTo>
                  <a:cubicBezTo>
                    <a:pt x="136" y="167"/>
                    <a:pt x="136" y="167"/>
                    <a:pt x="136" y="167"/>
                  </a:cubicBezTo>
                  <a:lnTo>
                    <a:pt x="214" y="19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2" name="Group 1"/>
          <p:cNvGrpSpPr/>
          <p:nvPr/>
        </p:nvGrpSpPr>
        <p:grpSpPr>
          <a:xfrm>
            <a:off x="9102861" y="3498605"/>
            <a:ext cx="308571" cy="736755"/>
            <a:chOff x="7687494" y="7893445"/>
            <a:chExt cx="617140" cy="1473508"/>
          </a:xfrm>
          <a:solidFill>
            <a:schemeClr val="accent4"/>
          </a:solidFill>
        </p:grpSpPr>
        <p:sp>
          <p:nvSpPr>
            <p:cNvPr id="893" name="Freeform 1089"/>
            <p:cNvSpPr>
              <a:spLocks noChangeArrowheads="1"/>
            </p:cNvSpPr>
            <p:nvPr/>
          </p:nvSpPr>
          <p:spPr bwMode="auto">
            <a:xfrm>
              <a:off x="7926788" y="8321647"/>
              <a:ext cx="163735" cy="214097"/>
            </a:xfrm>
            <a:custGeom>
              <a:avLst/>
              <a:gdLst>
                <a:gd name="T0" fmla="*/ 55 w 56"/>
                <a:gd name="T1" fmla="*/ 0 h 77"/>
                <a:gd name="T2" fmla="*/ 0 w 56"/>
                <a:gd name="T3" fmla="*/ 0 h 77"/>
                <a:gd name="T4" fmla="*/ 0 w 56"/>
                <a:gd name="T5" fmla="*/ 76 h 77"/>
                <a:gd name="T6" fmla="*/ 55 w 56"/>
                <a:gd name="T7" fmla="*/ 76 h 77"/>
                <a:gd name="T8" fmla="*/ 55 w 56"/>
                <a:gd name="T9" fmla="*/ 0 h 77"/>
              </a:gdLst>
              <a:ahLst/>
              <a:cxnLst>
                <a:cxn ang="0">
                  <a:pos x="T0" y="T1"/>
                </a:cxn>
                <a:cxn ang="0">
                  <a:pos x="T2" y="T3"/>
                </a:cxn>
                <a:cxn ang="0">
                  <a:pos x="T4" y="T5"/>
                </a:cxn>
                <a:cxn ang="0">
                  <a:pos x="T6" y="T7"/>
                </a:cxn>
                <a:cxn ang="0">
                  <a:pos x="T8" y="T9"/>
                </a:cxn>
              </a:cxnLst>
              <a:rect l="0" t="0" r="r" b="b"/>
              <a:pathLst>
                <a:path w="56" h="77">
                  <a:moveTo>
                    <a:pt x="55" y="0"/>
                  </a:moveTo>
                  <a:lnTo>
                    <a:pt x="0" y="0"/>
                  </a:lnTo>
                  <a:lnTo>
                    <a:pt x="0" y="76"/>
                  </a:lnTo>
                  <a:lnTo>
                    <a:pt x="55" y="76"/>
                  </a:lnTo>
                  <a:lnTo>
                    <a:pt x="55"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4" name="Freeform 1090"/>
            <p:cNvSpPr>
              <a:spLocks noChangeArrowheads="1"/>
            </p:cNvSpPr>
            <p:nvPr/>
          </p:nvSpPr>
          <p:spPr bwMode="auto">
            <a:xfrm>
              <a:off x="7926788" y="7893445"/>
              <a:ext cx="163735" cy="214097"/>
            </a:xfrm>
            <a:custGeom>
              <a:avLst/>
              <a:gdLst>
                <a:gd name="T0" fmla="*/ 55 w 56"/>
                <a:gd name="T1" fmla="*/ 0 h 77"/>
                <a:gd name="T2" fmla="*/ 0 w 56"/>
                <a:gd name="T3" fmla="*/ 0 h 77"/>
                <a:gd name="T4" fmla="*/ 0 w 56"/>
                <a:gd name="T5" fmla="*/ 76 h 77"/>
                <a:gd name="T6" fmla="*/ 55 w 56"/>
                <a:gd name="T7" fmla="*/ 76 h 77"/>
                <a:gd name="T8" fmla="*/ 55 w 56"/>
                <a:gd name="T9" fmla="*/ 0 h 77"/>
              </a:gdLst>
              <a:ahLst/>
              <a:cxnLst>
                <a:cxn ang="0">
                  <a:pos x="T0" y="T1"/>
                </a:cxn>
                <a:cxn ang="0">
                  <a:pos x="T2" y="T3"/>
                </a:cxn>
                <a:cxn ang="0">
                  <a:pos x="T4" y="T5"/>
                </a:cxn>
                <a:cxn ang="0">
                  <a:pos x="T6" y="T7"/>
                </a:cxn>
                <a:cxn ang="0">
                  <a:pos x="T8" y="T9"/>
                </a:cxn>
              </a:cxnLst>
              <a:rect l="0" t="0" r="r" b="b"/>
              <a:pathLst>
                <a:path w="56" h="77">
                  <a:moveTo>
                    <a:pt x="55" y="0"/>
                  </a:moveTo>
                  <a:lnTo>
                    <a:pt x="0" y="0"/>
                  </a:lnTo>
                  <a:lnTo>
                    <a:pt x="0" y="76"/>
                  </a:lnTo>
                  <a:lnTo>
                    <a:pt x="55" y="76"/>
                  </a:lnTo>
                  <a:lnTo>
                    <a:pt x="55"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5" name="Freeform 1091"/>
            <p:cNvSpPr>
              <a:spLocks noChangeArrowheads="1"/>
            </p:cNvSpPr>
            <p:nvPr/>
          </p:nvSpPr>
          <p:spPr bwMode="auto">
            <a:xfrm>
              <a:off x="7687494" y="8762434"/>
              <a:ext cx="617140" cy="604519"/>
            </a:xfrm>
            <a:custGeom>
              <a:avLst/>
              <a:gdLst>
                <a:gd name="T0" fmla="*/ 137 w 216"/>
                <a:gd name="T1" fmla="*/ 49 h 213"/>
                <a:gd name="T2" fmla="*/ 137 w 216"/>
                <a:gd name="T3" fmla="*/ 49 h 213"/>
                <a:gd name="T4" fmla="*/ 137 w 216"/>
                <a:gd name="T5" fmla="*/ 0 h 213"/>
                <a:gd name="T6" fmla="*/ 82 w 216"/>
                <a:gd name="T7" fmla="*/ 0 h 213"/>
                <a:gd name="T8" fmla="*/ 82 w 216"/>
                <a:gd name="T9" fmla="*/ 49 h 213"/>
                <a:gd name="T10" fmla="*/ 0 w 216"/>
                <a:gd name="T11" fmla="*/ 18 h 213"/>
                <a:gd name="T12" fmla="*/ 109 w 216"/>
                <a:gd name="T13" fmla="*/ 212 h 213"/>
                <a:gd name="T14" fmla="*/ 215 w 216"/>
                <a:gd name="T15" fmla="*/ 18 h 213"/>
                <a:gd name="T16" fmla="*/ 137 w 216"/>
                <a:gd name="T17" fmla="*/ 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13">
                  <a:moveTo>
                    <a:pt x="137" y="49"/>
                  </a:moveTo>
                  <a:lnTo>
                    <a:pt x="137" y="49"/>
                  </a:lnTo>
                  <a:cubicBezTo>
                    <a:pt x="137" y="0"/>
                    <a:pt x="137" y="0"/>
                    <a:pt x="137" y="0"/>
                  </a:cubicBezTo>
                  <a:cubicBezTo>
                    <a:pt x="82" y="0"/>
                    <a:pt x="82" y="0"/>
                    <a:pt x="82" y="0"/>
                  </a:cubicBezTo>
                  <a:cubicBezTo>
                    <a:pt x="82" y="49"/>
                    <a:pt x="82" y="49"/>
                    <a:pt x="82" y="49"/>
                  </a:cubicBezTo>
                  <a:cubicBezTo>
                    <a:pt x="0" y="18"/>
                    <a:pt x="0" y="18"/>
                    <a:pt x="0" y="18"/>
                  </a:cubicBezTo>
                  <a:cubicBezTo>
                    <a:pt x="46" y="67"/>
                    <a:pt x="85" y="149"/>
                    <a:pt x="109" y="212"/>
                  </a:cubicBezTo>
                  <a:cubicBezTo>
                    <a:pt x="133" y="149"/>
                    <a:pt x="173" y="67"/>
                    <a:pt x="215" y="18"/>
                  </a:cubicBezTo>
                  <a:lnTo>
                    <a:pt x="137" y="4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5" name="Group 4"/>
          <p:cNvGrpSpPr/>
          <p:nvPr/>
        </p:nvGrpSpPr>
        <p:grpSpPr>
          <a:xfrm>
            <a:off x="10208894" y="4604948"/>
            <a:ext cx="516385" cy="686387"/>
            <a:chOff x="9916767" y="11659096"/>
            <a:chExt cx="1032769" cy="1372771"/>
          </a:xfrm>
          <a:solidFill>
            <a:schemeClr val="accent2"/>
          </a:solidFill>
        </p:grpSpPr>
        <p:sp>
          <p:nvSpPr>
            <p:cNvPr id="896" name="Freeform 1092"/>
            <p:cNvSpPr>
              <a:spLocks noChangeArrowheads="1"/>
            </p:cNvSpPr>
            <p:nvPr/>
          </p:nvSpPr>
          <p:spPr bwMode="auto">
            <a:xfrm>
              <a:off x="9916767" y="12943702"/>
              <a:ext cx="75568" cy="88165"/>
            </a:xfrm>
            <a:custGeom>
              <a:avLst/>
              <a:gdLst>
                <a:gd name="T0" fmla="*/ 3 w 26"/>
                <a:gd name="T1" fmla="*/ 0 h 29"/>
                <a:gd name="T2" fmla="*/ 3 w 26"/>
                <a:gd name="T3" fmla="*/ 0 h 29"/>
                <a:gd name="T4" fmla="*/ 3 w 26"/>
                <a:gd name="T5" fmla="*/ 25 h 29"/>
                <a:gd name="T6" fmla="*/ 25 w 26"/>
                <a:gd name="T7" fmla="*/ 13 h 29"/>
                <a:gd name="T8" fmla="*/ 3 w 26"/>
                <a:gd name="T9" fmla="*/ 0 h 29"/>
              </a:gdLst>
              <a:ahLst/>
              <a:cxnLst>
                <a:cxn ang="0">
                  <a:pos x="T0" y="T1"/>
                </a:cxn>
                <a:cxn ang="0">
                  <a:pos x="T2" y="T3"/>
                </a:cxn>
                <a:cxn ang="0">
                  <a:pos x="T4" y="T5"/>
                </a:cxn>
                <a:cxn ang="0">
                  <a:pos x="T6" y="T7"/>
                </a:cxn>
                <a:cxn ang="0">
                  <a:pos x="T8" y="T9"/>
                </a:cxn>
              </a:cxnLst>
              <a:rect l="0" t="0" r="r" b="b"/>
              <a:pathLst>
                <a:path w="26" h="29">
                  <a:moveTo>
                    <a:pt x="3" y="0"/>
                  </a:moveTo>
                  <a:lnTo>
                    <a:pt x="3" y="0"/>
                  </a:lnTo>
                  <a:cubicBezTo>
                    <a:pt x="3" y="4"/>
                    <a:pt x="0" y="22"/>
                    <a:pt x="3" y="25"/>
                  </a:cubicBezTo>
                  <a:cubicBezTo>
                    <a:pt x="3" y="28"/>
                    <a:pt x="22" y="13"/>
                    <a:pt x="25" y="13"/>
                  </a:cubicBezTo>
                  <a:cubicBezTo>
                    <a:pt x="22" y="7"/>
                    <a:pt x="13" y="0"/>
                    <a:pt x="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7" name="Freeform 1093"/>
            <p:cNvSpPr>
              <a:spLocks noChangeArrowheads="1"/>
            </p:cNvSpPr>
            <p:nvPr/>
          </p:nvSpPr>
          <p:spPr bwMode="auto">
            <a:xfrm>
              <a:off x="9967144" y="11759852"/>
              <a:ext cx="692717" cy="944566"/>
            </a:xfrm>
            <a:custGeom>
              <a:avLst/>
              <a:gdLst>
                <a:gd name="T0" fmla="*/ 12 w 243"/>
                <a:gd name="T1" fmla="*/ 327 h 331"/>
                <a:gd name="T2" fmla="*/ 12 w 243"/>
                <a:gd name="T3" fmla="*/ 327 h 331"/>
                <a:gd name="T4" fmla="*/ 18 w 243"/>
                <a:gd name="T5" fmla="*/ 330 h 331"/>
                <a:gd name="T6" fmla="*/ 242 w 243"/>
                <a:gd name="T7" fmla="*/ 15 h 331"/>
                <a:gd name="T8" fmla="*/ 224 w 243"/>
                <a:gd name="T9" fmla="*/ 0 h 331"/>
                <a:gd name="T10" fmla="*/ 0 w 243"/>
                <a:gd name="T11" fmla="*/ 315 h 331"/>
                <a:gd name="T12" fmla="*/ 9 w 243"/>
                <a:gd name="T13" fmla="*/ 321 h 331"/>
                <a:gd name="T14" fmla="*/ 12 w 243"/>
                <a:gd name="T15" fmla="*/ 327 h 3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31">
                  <a:moveTo>
                    <a:pt x="12" y="327"/>
                  </a:moveTo>
                  <a:lnTo>
                    <a:pt x="12" y="327"/>
                  </a:lnTo>
                  <a:cubicBezTo>
                    <a:pt x="15" y="327"/>
                    <a:pt x="15" y="330"/>
                    <a:pt x="18" y="330"/>
                  </a:cubicBezTo>
                  <a:cubicBezTo>
                    <a:pt x="242" y="15"/>
                    <a:pt x="242" y="15"/>
                    <a:pt x="242" y="15"/>
                  </a:cubicBezTo>
                  <a:cubicBezTo>
                    <a:pt x="224" y="0"/>
                    <a:pt x="224" y="0"/>
                    <a:pt x="224" y="0"/>
                  </a:cubicBezTo>
                  <a:cubicBezTo>
                    <a:pt x="0" y="315"/>
                    <a:pt x="0" y="315"/>
                    <a:pt x="0" y="315"/>
                  </a:cubicBezTo>
                  <a:cubicBezTo>
                    <a:pt x="9" y="321"/>
                    <a:pt x="9" y="321"/>
                    <a:pt x="9" y="321"/>
                  </a:cubicBezTo>
                  <a:lnTo>
                    <a:pt x="12" y="327"/>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8" name="Freeform 1094"/>
            <p:cNvSpPr>
              <a:spLocks noChangeArrowheads="1"/>
            </p:cNvSpPr>
            <p:nvPr/>
          </p:nvSpPr>
          <p:spPr bwMode="auto">
            <a:xfrm>
              <a:off x="10080497" y="11848010"/>
              <a:ext cx="705308" cy="944560"/>
            </a:xfrm>
            <a:custGeom>
              <a:avLst/>
              <a:gdLst>
                <a:gd name="T0" fmla="*/ 6 w 246"/>
                <a:gd name="T1" fmla="*/ 318 h 331"/>
                <a:gd name="T2" fmla="*/ 6 w 246"/>
                <a:gd name="T3" fmla="*/ 318 h 331"/>
                <a:gd name="T4" fmla="*/ 18 w 246"/>
                <a:gd name="T5" fmla="*/ 327 h 331"/>
                <a:gd name="T6" fmla="*/ 21 w 246"/>
                <a:gd name="T7" fmla="*/ 330 h 331"/>
                <a:gd name="T8" fmla="*/ 245 w 246"/>
                <a:gd name="T9" fmla="*/ 12 h 331"/>
                <a:gd name="T10" fmla="*/ 224 w 246"/>
                <a:gd name="T11" fmla="*/ 0 h 331"/>
                <a:gd name="T12" fmla="*/ 0 w 246"/>
                <a:gd name="T13" fmla="*/ 315 h 331"/>
                <a:gd name="T14" fmla="*/ 3 w 246"/>
                <a:gd name="T15" fmla="*/ 315 h 331"/>
                <a:gd name="T16" fmla="*/ 6 w 246"/>
                <a:gd name="T17" fmla="*/ 31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331">
                  <a:moveTo>
                    <a:pt x="6" y="318"/>
                  </a:moveTo>
                  <a:lnTo>
                    <a:pt x="6" y="318"/>
                  </a:lnTo>
                  <a:cubicBezTo>
                    <a:pt x="18" y="327"/>
                    <a:pt x="18" y="327"/>
                    <a:pt x="18" y="327"/>
                  </a:cubicBezTo>
                  <a:cubicBezTo>
                    <a:pt x="18" y="327"/>
                    <a:pt x="18" y="327"/>
                    <a:pt x="21" y="330"/>
                  </a:cubicBezTo>
                  <a:cubicBezTo>
                    <a:pt x="245" y="12"/>
                    <a:pt x="245" y="12"/>
                    <a:pt x="245" y="12"/>
                  </a:cubicBezTo>
                  <a:cubicBezTo>
                    <a:pt x="224" y="0"/>
                    <a:pt x="224" y="0"/>
                    <a:pt x="224" y="0"/>
                  </a:cubicBezTo>
                  <a:cubicBezTo>
                    <a:pt x="0" y="315"/>
                    <a:pt x="0" y="315"/>
                    <a:pt x="0" y="315"/>
                  </a:cubicBezTo>
                  <a:lnTo>
                    <a:pt x="3" y="315"/>
                  </a:lnTo>
                  <a:lnTo>
                    <a:pt x="6" y="31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99" name="Freeform 1095"/>
            <p:cNvSpPr>
              <a:spLocks noChangeArrowheads="1"/>
            </p:cNvSpPr>
            <p:nvPr/>
          </p:nvSpPr>
          <p:spPr bwMode="auto">
            <a:xfrm>
              <a:off x="10672451" y="11659096"/>
              <a:ext cx="277085" cy="239294"/>
            </a:xfrm>
            <a:custGeom>
              <a:avLst/>
              <a:gdLst>
                <a:gd name="T0" fmla="*/ 88 w 95"/>
                <a:gd name="T1" fmla="*/ 36 h 82"/>
                <a:gd name="T2" fmla="*/ 88 w 95"/>
                <a:gd name="T3" fmla="*/ 36 h 82"/>
                <a:gd name="T4" fmla="*/ 39 w 95"/>
                <a:gd name="T5" fmla="*/ 2 h 82"/>
                <a:gd name="T6" fmla="*/ 30 w 95"/>
                <a:gd name="T7" fmla="*/ 0 h 82"/>
                <a:gd name="T8" fmla="*/ 21 w 95"/>
                <a:gd name="T9" fmla="*/ 0 h 82"/>
                <a:gd name="T10" fmla="*/ 0 w 95"/>
                <a:gd name="T11" fmla="*/ 27 h 82"/>
                <a:gd name="T12" fmla="*/ 78 w 95"/>
                <a:gd name="T13" fmla="*/ 81 h 82"/>
                <a:gd name="T14" fmla="*/ 94 w 95"/>
                <a:gd name="T15" fmla="*/ 54 h 82"/>
                <a:gd name="T16" fmla="*/ 88 w 95"/>
                <a:gd name="T17" fmla="*/ 3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2">
                  <a:moveTo>
                    <a:pt x="88" y="36"/>
                  </a:moveTo>
                  <a:lnTo>
                    <a:pt x="88" y="36"/>
                  </a:lnTo>
                  <a:cubicBezTo>
                    <a:pt x="39" y="2"/>
                    <a:pt x="39" y="2"/>
                    <a:pt x="39" y="2"/>
                  </a:cubicBezTo>
                  <a:cubicBezTo>
                    <a:pt x="36" y="0"/>
                    <a:pt x="33" y="0"/>
                    <a:pt x="30" y="0"/>
                  </a:cubicBezTo>
                  <a:cubicBezTo>
                    <a:pt x="27" y="0"/>
                    <a:pt x="24" y="0"/>
                    <a:pt x="21" y="0"/>
                  </a:cubicBezTo>
                  <a:cubicBezTo>
                    <a:pt x="0" y="27"/>
                    <a:pt x="0" y="27"/>
                    <a:pt x="0" y="27"/>
                  </a:cubicBezTo>
                  <a:cubicBezTo>
                    <a:pt x="78" y="81"/>
                    <a:pt x="78" y="81"/>
                    <a:pt x="78" y="81"/>
                  </a:cubicBezTo>
                  <a:cubicBezTo>
                    <a:pt x="94" y="54"/>
                    <a:pt x="94" y="54"/>
                    <a:pt x="94" y="54"/>
                  </a:cubicBezTo>
                  <a:cubicBezTo>
                    <a:pt x="94" y="48"/>
                    <a:pt x="94" y="39"/>
                    <a:pt x="88" y="3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00" name="Freeform 1096"/>
            <p:cNvSpPr>
              <a:spLocks noChangeArrowheads="1"/>
            </p:cNvSpPr>
            <p:nvPr/>
          </p:nvSpPr>
          <p:spPr bwMode="auto">
            <a:xfrm>
              <a:off x="10181258" y="11923578"/>
              <a:ext cx="692708" cy="931969"/>
            </a:xfrm>
            <a:custGeom>
              <a:avLst/>
              <a:gdLst>
                <a:gd name="T0" fmla="*/ 0 w 243"/>
                <a:gd name="T1" fmla="*/ 315 h 325"/>
                <a:gd name="T2" fmla="*/ 0 w 243"/>
                <a:gd name="T3" fmla="*/ 315 h 325"/>
                <a:gd name="T4" fmla="*/ 6 w 243"/>
                <a:gd name="T5" fmla="*/ 318 h 325"/>
                <a:gd name="T6" fmla="*/ 9 w 243"/>
                <a:gd name="T7" fmla="*/ 318 h 325"/>
                <a:gd name="T8" fmla="*/ 18 w 243"/>
                <a:gd name="T9" fmla="*/ 324 h 325"/>
                <a:gd name="T10" fmla="*/ 242 w 243"/>
                <a:gd name="T11" fmla="*/ 12 h 325"/>
                <a:gd name="T12" fmla="*/ 227 w 243"/>
                <a:gd name="T13" fmla="*/ 0 h 325"/>
                <a:gd name="T14" fmla="*/ 0 w 243"/>
                <a:gd name="T15" fmla="*/ 315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325">
                  <a:moveTo>
                    <a:pt x="0" y="315"/>
                  </a:moveTo>
                  <a:lnTo>
                    <a:pt x="0" y="315"/>
                  </a:lnTo>
                  <a:cubicBezTo>
                    <a:pt x="3" y="315"/>
                    <a:pt x="6" y="315"/>
                    <a:pt x="6" y="318"/>
                  </a:cubicBezTo>
                  <a:cubicBezTo>
                    <a:pt x="9" y="318"/>
                    <a:pt x="9" y="318"/>
                    <a:pt x="9" y="318"/>
                  </a:cubicBezTo>
                  <a:cubicBezTo>
                    <a:pt x="18" y="324"/>
                    <a:pt x="18" y="324"/>
                    <a:pt x="18" y="324"/>
                  </a:cubicBezTo>
                  <a:cubicBezTo>
                    <a:pt x="242" y="12"/>
                    <a:pt x="242" y="12"/>
                    <a:pt x="242" y="12"/>
                  </a:cubicBezTo>
                  <a:cubicBezTo>
                    <a:pt x="227" y="0"/>
                    <a:pt x="227" y="0"/>
                    <a:pt x="227" y="0"/>
                  </a:cubicBezTo>
                  <a:lnTo>
                    <a:pt x="0" y="315"/>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01" name="Freeform 1097"/>
            <p:cNvSpPr>
              <a:spLocks noChangeArrowheads="1"/>
            </p:cNvSpPr>
            <p:nvPr/>
          </p:nvSpPr>
          <p:spPr bwMode="auto">
            <a:xfrm>
              <a:off x="9941956" y="12729603"/>
              <a:ext cx="239306" cy="239285"/>
            </a:xfrm>
            <a:custGeom>
              <a:avLst/>
              <a:gdLst>
                <a:gd name="T0" fmla="*/ 78 w 85"/>
                <a:gd name="T1" fmla="*/ 48 h 83"/>
                <a:gd name="T2" fmla="*/ 78 w 85"/>
                <a:gd name="T3" fmla="*/ 48 h 83"/>
                <a:gd name="T4" fmla="*/ 51 w 85"/>
                <a:gd name="T5" fmla="*/ 27 h 83"/>
                <a:gd name="T6" fmla="*/ 42 w 85"/>
                <a:gd name="T7" fmla="*/ 21 h 83"/>
                <a:gd name="T8" fmla="*/ 15 w 85"/>
                <a:gd name="T9" fmla="*/ 3 h 83"/>
                <a:gd name="T10" fmla="*/ 15 w 85"/>
                <a:gd name="T11" fmla="*/ 0 h 83"/>
                <a:gd name="T12" fmla="*/ 12 w 85"/>
                <a:gd name="T13" fmla="*/ 0 h 83"/>
                <a:gd name="T14" fmla="*/ 6 w 85"/>
                <a:gd name="T15" fmla="*/ 15 h 83"/>
                <a:gd name="T16" fmla="*/ 3 w 85"/>
                <a:gd name="T17" fmla="*/ 21 h 83"/>
                <a:gd name="T18" fmla="*/ 0 w 85"/>
                <a:gd name="T19" fmla="*/ 57 h 83"/>
                <a:gd name="T20" fmla="*/ 33 w 85"/>
                <a:gd name="T21" fmla="*/ 82 h 83"/>
                <a:gd name="T22" fmla="*/ 63 w 85"/>
                <a:gd name="T23" fmla="*/ 63 h 83"/>
                <a:gd name="T24" fmla="*/ 69 w 85"/>
                <a:gd name="T25" fmla="*/ 60 h 83"/>
                <a:gd name="T26" fmla="*/ 84 w 85"/>
                <a:gd name="T27" fmla="*/ 51 h 83"/>
                <a:gd name="T28" fmla="*/ 81 w 85"/>
                <a:gd name="T29" fmla="*/ 48 h 83"/>
                <a:gd name="T30" fmla="*/ 78 w 85"/>
                <a:gd name="T31" fmla="*/ 4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83">
                  <a:moveTo>
                    <a:pt x="78" y="48"/>
                  </a:moveTo>
                  <a:lnTo>
                    <a:pt x="78" y="48"/>
                  </a:lnTo>
                  <a:cubicBezTo>
                    <a:pt x="69" y="45"/>
                    <a:pt x="57" y="36"/>
                    <a:pt x="51" y="27"/>
                  </a:cubicBezTo>
                  <a:cubicBezTo>
                    <a:pt x="42" y="21"/>
                    <a:pt x="42" y="21"/>
                    <a:pt x="42" y="21"/>
                  </a:cubicBezTo>
                  <a:cubicBezTo>
                    <a:pt x="33" y="18"/>
                    <a:pt x="21" y="9"/>
                    <a:pt x="15" y="3"/>
                  </a:cubicBezTo>
                  <a:lnTo>
                    <a:pt x="15" y="0"/>
                  </a:lnTo>
                  <a:cubicBezTo>
                    <a:pt x="12" y="0"/>
                    <a:pt x="12" y="0"/>
                    <a:pt x="12" y="0"/>
                  </a:cubicBezTo>
                  <a:cubicBezTo>
                    <a:pt x="9" y="0"/>
                    <a:pt x="6" y="6"/>
                    <a:pt x="6" y="15"/>
                  </a:cubicBezTo>
                  <a:cubicBezTo>
                    <a:pt x="3" y="21"/>
                    <a:pt x="3" y="21"/>
                    <a:pt x="3" y="21"/>
                  </a:cubicBezTo>
                  <a:cubicBezTo>
                    <a:pt x="0" y="57"/>
                    <a:pt x="0" y="57"/>
                    <a:pt x="0" y="57"/>
                  </a:cubicBezTo>
                  <a:cubicBezTo>
                    <a:pt x="9" y="60"/>
                    <a:pt x="24" y="66"/>
                    <a:pt x="33" y="82"/>
                  </a:cubicBezTo>
                  <a:cubicBezTo>
                    <a:pt x="63" y="63"/>
                    <a:pt x="63" y="63"/>
                    <a:pt x="63" y="63"/>
                  </a:cubicBezTo>
                  <a:cubicBezTo>
                    <a:pt x="69" y="60"/>
                    <a:pt x="69" y="60"/>
                    <a:pt x="69" y="60"/>
                  </a:cubicBezTo>
                  <a:cubicBezTo>
                    <a:pt x="78" y="57"/>
                    <a:pt x="81" y="54"/>
                    <a:pt x="84" y="51"/>
                  </a:cubicBezTo>
                  <a:cubicBezTo>
                    <a:pt x="81" y="48"/>
                    <a:pt x="81" y="48"/>
                    <a:pt x="81" y="48"/>
                  </a:cubicBezTo>
                  <a:cubicBezTo>
                    <a:pt x="81" y="48"/>
                    <a:pt x="81" y="48"/>
                    <a:pt x="78" y="4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902" name="Group 901"/>
          <p:cNvGrpSpPr/>
          <p:nvPr/>
        </p:nvGrpSpPr>
        <p:grpSpPr>
          <a:xfrm>
            <a:off x="3990172" y="3334878"/>
            <a:ext cx="780877" cy="680087"/>
            <a:chOff x="14089099" y="9623629"/>
            <a:chExt cx="524797" cy="457060"/>
          </a:xfrm>
          <a:solidFill>
            <a:schemeClr val="accent3"/>
          </a:solidFill>
        </p:grpSpPr>
        <p:sp>
          <p:nvSpPr>
            <p:cNvPr id="924" name="Freeform 1098"/>
            <p:cNvSpPr>
              <a:spLocks noChangeArrowheads="1"/>
            </p:cNvSpPr>
            <p:nvPr/>
          </p:nvSpPr>
          <p:spPr bwMode="auto">
            <a:xfrm>
              <a:off x="14089099" y="9936800"/>
              <a:ext cx="110038" cy="126961"/>
            </a:xfrm>
            <a:custGeom>
              <a:avLst/>
              <a:gdLst>
                <a:gd name="T0" fmla="*/ 0 w 113"/>
                <a:gd name="T1" fmla="*/ 46 h 131"/>
                <a:gd name="T2" fmla="*/ 48 w 113"/>
                <a:gd name="T3" fmla="*/ 130 h 131"/>
                <a:gd name="T4" fmla="*/ 112 w 113"/>
                <a:gd name="T5" fmla="*/ 116 h 131"/>
                <a:gd name="T6" fmla="*/ 45 w 113"/>
                <a:gd name="T7" fmla="*/ 0 h 131"/>
                <a:gd name="T8" fmla="*/ 0 w 113"/>
                <a:gd name="T9" fmla="*/ 46 h 131"/>
              </a:gdLst>
              <a:ahLst/>
              <a:cxnLst>
                <a:cxn ang="0">
                  <a:pos x="T0" y="T1"/>
                </a:cxn>
                <a:cxn ang="0">
                  <a:pos x="T2" y="T3"/>
                </a:cxn>
                <a:cxn ang="0">
                  <a:pos x="T4" y="T5"/>
                </a:cxn>
                <a:cxn ang="0">
                  <a:pos x="T6" y="T7"/>
                </a:cxn>
                <a:cxn ang="0">
                  <a:pos x="T8" y="T9"/>
                </a:cxn>
              </a:cxnLst>
              <a:rect l="0" t="0" r="r" b="b"/>
              <a:pathLst>
                <a:path w="113" h="131">
                  <a:moveTo>
                    <a:pt x="0" y="46"/>
                  </a:moveTo>
                  <a:lnTo>
                    <a:pt x="48" y="130"/>
                  </a:lnTo>
                  <a:lnTo>
                    <a:pt x="112" y="116"/>
                  </a:lnTo>
                  <a:lnTo>
                    <a:pt x="45" y="0"/>
                  </a:lnTo>
                  <a:lnTo>
                    <a:pt x="0" y="46"/>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25" name="Freeform 1099"/>
            <p:cNvSpPr>
              <a:spLocks noChangeArrowheads="1"/>
            </p:cNvSpPr>
            <p:nvPr/>
          </p:nvSpPr>
          <p:spPr bwMode="auto">
            <a:xfrm>
              <a:off x="14144116" y="9682878"/>
              <a:ext cx="389365" cy="397811"/>
            </a:xfrm>
            <a:custGeom>
              <a:avLst/>
              <a:gdLst>
                <a:gd name="T0" fmla="*/ 231 w 404"/>
                <a:gd name="T1" fmla="*/ 0 h 413"/>
                <a:gd name="T2" fmla="*/ 231 w 404"/>
                <a:gd name="T3" fmla="*/ 0 h 413"/>
                <a:gd name="T4" fmla="*/ 0 w 404"/>
                <a:gd name="T5" fmla="*/ 245 h 413"/>
                <a:gd name="T6" fmla="*/ 73 w 404"/>
                <a:gd name="T7" fmla="*/ 373 h 413"/>
                <a:gd name="T8" fmla="*/ 128 w 404"/>
                <a:gd name="T9" fmla="*/ 361 h 413"/>
                <a:gd name="T10" fmla="*/ 131 w 404"/>
                <a:gd name="T11" fmla="*/ 379 h 413"/>
                <a:gd name="T12" fmla="*/ 173 w 404"/>
                <a:gd name="T13" fmla="*/ 412 h 413"/>
                <a:gd name="T14" fmla="*/ 179 w 404"/>
                <a:gd name="T15" fmla="*/ 412 h 413"/>
                <a:gd name="T16" fmla="*/ 276 w 404"/>
                <a:gd name="T17" fmla="*/ 393 h 413"/>
                <a:gd name="T18" fmla="*/ 303 w 404"/>
                <a:gd name="T19" fmla="*/ 375 h 413"/>
                <a:gd name="T20" fmla="*/ 309 w 404"/>
                <a:gd name="T21" fmla="*/ 345 h 413"/>
                <a:gd name="T22" fmla="*/ 303 w 404"/>
                <a:gd name="T23" fmla="*/ 318 h 413"/>
                <a:gd name="T24" fmla="*/ 403 w 404"/>
                <a:gd name="T25" fmla="*/ 297 h 413"/>
                <a:gd name="T26" fmla="*/ 231 w 404"/>
                <a:gd name="T27" fmla="*/ 0 h 413"/>
                <a:gd name="T28" fmla="*/ 285 w 404"/>
                <a:gd name="T29" fmla="*/ 348 h 413"/>
                <a:gd name="T30" fmla="*/ 285 w 404"/>
                <a:gd name="T31" fmla="*/ 348 h 413"/>
                <a:gd name="T32" fmla="*/ 282 w 404"/>
                <a:gd name="T33" fmla="*/ 363 h 413"/>
                <a:gd name="T34" fmla="*/ 273 w 404"/>
                <a:gd name="T35" fmla="*/ 373 h 413"/>
                <a:gd name="T36" fmla="*/ 176 w 404"/>
                <a:gd name="T37" fmla="*/ 387 h 413"/>
                <a:gd name="T38" fmla="*/ 155 w 404"/>
                <a:gd name="T39" fmla="*/ 375 h 413"/>
                <a:gd name="T40" fmla="*/ 149 w 404"/>
                <a:gd name="T41" fmla="*/ 354 h 413"/>
                <a:gd name="T42" fmla="*/ 282 w 404"/>
                <a:gd name="T43" fmla="*/ 324 h 413"/>
                <a:gd name="T44" fmla="*/ 285 w 404"/>
                <a:gd name="T45" fmla="*/ 34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4" h="413">
                  <a:moveTo>
                    <a:pt x="231" y="0"/>
                  </a:moveTo>
                  <a:lnTo>
                    <a:pt x="231" y="0"/>
                  </a:lnTo>
                  <a:cubicBezTo>
                    <a:pt x="0" y="245"/>
                    <a:pt x="0" y="245"/>
                    <a:pt x="0" y="245"/>
                  </a:cubicBezTo>
                  <a:cubicBezTo>
                    <a:pt x="73" y="373"/>
                    <a:pt x="73" y="373"/>
                    <a:pt x="73" y="373"/>
                  </a:cubicBezTo>
                  <a:cubicBezTo>
                    <a:pt x="128" y="361"/>
                    <a:pt x="128" y="361"/>
                    <a:pt x="128" y="361"/>
                  </a:cubicBezTo>
                  <a:cubicBezTo>
                    <a:pt x="131" y="379"/>
                    <a:pt x="131" y="379"/>
                    <a:pt x="131" y="379"/>
                  </a:cubicBezTo>
                  <a:cubicBezTo>
                    <a:pt x="137" y="397"/>
                    <a:pt x="152" y="412"/>
                    <a:pt x="173" y="412"/>
                  </a:cubicBezTo>
                  <a:cubicBezTo>
                    <a:pt x="176" y="412"/>
                    <a:pt x="176" y="412"/>
                    <a:pt x="179" y="412"/>
                  </a:cubicBezTo>
                  <a:cubicBezTo>
                    <a:pt x="276" y="393"/>
                    <a:pt x="276" y="393"/>
                    <a:pt x="276" y="393"/>
                  </a:cubicBezTo>
                  <a:cubicBezTo>
                    <a:pt x="285" y="391"/>
                    <a:pt x="294" y="385"/>
                    <a:pt x="303" y="375"/>
                  </a:cubicBezTo>
                  <a:cubicBezTo>
                    <a:pt x="309" y="367"/>
                    <a:pt x="309" y="357"/>
                    <a:pt x="309" y="345"/>
                  </a:cubicBezTo>
                  <a:cubicBezTo>
                    <a:pt x="303" y="318"/>
                    <a:pt x="303" y="318"/>
                    <a:pt x="303" y="318"/>
                  </a:cubicBezTo>
                  <a:cubicBezTo>
                    <a:pt x="403" y="297"/>
                    <a:pt x="403" y="297"/>
                    <a:pt x="403" y="297"/>
                  </a:cubicBezTo>
                  <a:lnTo>
                    <a:pt x="231" y="0"/>
                  </a:lnTo>
                  <a:close/>
                  <a:moveTo>
                    <a:pt x="285" y="348"/>
                  </a:moveTo>
                  <a:lnTo>
                    <a:pt x="285" y="348"/>
                  </a:lnTo>
                  <a:cubicBezTo>
                    <a:pt x="288" y="354"/>
                    <a:pt x="285" y="361"/>
                    <a:pt x="282" y="363"/>
                  </a:cubicBezTo>
                  <a:cubicBezTo>
                    <a:pt x="282" y="367"/>
                    <a:pt x="276" y="369"/>
                    <a:pt x="273" y="373"/>
                  </a:cubicBezTo>
                  <a:cubicBezTo>
                    <a:pt x="176" y="387"/>
                    <a:pt x="176" y="387"/>
                    <a:pt x="176" y="387"/>
                  </a:cubicBezTo>
                  <a:cubicBezTo>
                    <a:pt x="164" y="391"/>
                    <a:pt x="155" y="385"/>
                    <a:pt x="155" y="375"/>
                  </a:cubicBezTo>
                  <a:cubicBezTo>
                    <a:pt x="149" y="354"/>
                    <a:pt x="149" y="354"/>
                    <a:pt x="149" y="354"/>
                  </a:cubicBezTo>
                  <a:cubicBezTo>
                    <a:pt x="282" y="324"/>
                    <a:pt x="282" y="324"/>
                    <a:pt x="282" y="324"/>
                  </a:cubicBezTo>
                  <a:lnTo>
                    <a:pt x="285" y="348"/>
                  </a:ln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26" name="Freeform 1100"/>
            <p:cNvSpPr>
              <a:spLocks noChangeArrowheads="1"/>
            </p:cNvSpPr>
            <p:nvPr/>
          </p:nvSpPr>
          <p:spPr bwMode="auto">
            <a:xfrm>
              <a:off x="14385356" y="9623629"/>
              <a:ext cx="228540" cy="342795"/>
            </a:xfrm>
            <a:custGeom>
              <a:avLst/>
              <a:gdLst>
                <a:gd name="T0" fmla="*/ 45 w 240"/>
                <a:gd name="T1" fmla="*/ 0 h 355"/>
                <a:gd name="T2" fmla="*/ 0 w 240"/>
                <a:gd name="T3" fmla="*/ 48 h 355"/>
                <a:gd name="T4" fmla="*/ 176 w 240"/>
                <a:gd name="T5" fmla="*/ 354 h 355"/>
                <a:gd name="T6" fmla="*/ 239 w 240"/>
                <a:gd name="T7" fmla="*/ 338 h 355"/>
                <a:gd name="T8" fmla="*/ 45 w 240"/>
                <a:gd name="T9" fmla="*/ 0 h 355"/>
              </a:gdLst>
              <a:ahLst/>
              <a:cxnLst>
                <a:cxn ang="0">
                  <a:pos x="T0" y="T1"/>
                </a:cxn>
                <a:cxn ang="0">
                  <a:pos x="T2" y="T3"/>
                </a:cxn>
                <a:cxn ang="0">
                  <a:pos x="T4" y="T5"/>
                </a:cxn>
                <a:cxn ang="0">
                  <a:pos x="T6" y="T7"/>
                </a:cxn>
                <a:cxn ang="0">
                  <a:pos x="T8" y="T9"/>
                </a:cxn>
              </a:cxnLst>
              <a:rect l="0" t="0" r="r" b="b"/>
              <a:pathLst>
                <a:path w="240" h="355">
                  <a:moveTo>
                    <a:pt x="45" y="0"/>
                  </a:moveTo>
                  <a:lnTo>
                    <a:pt x="0" y="48"/>
                  </a:lnTo>
                  <a:lnTo>
                    <a:pt x="176" y="354"/>
                  </a:lnTo>
                  <a:lnTo>
                    <a:pt x="239" y="338"/>
                  </a:lnTo>
                  <a:lnTo>
                    <a:pt x="45"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16" name="Group 15"/>
          <p:cNvGrpSpPr/>
          <p:nvPr/>
        </p:nvGrpSpPr>
        <p:grpSpPr>
          <a:xfrm>
            <a:off x="9717696" y="3574168"/>
            <a:ext cx="491197" cy="491173"/>
            <a:chOff x="10067902" y="9543277"/>
            <a:chExt cx="982393" cy="982345"/>
          </a:xfrm>
          <a:solidFill>
            <a:schemeClr val="accent3"/>
          </a:solidFill>
        </p:grpSpPr>
        <p:sp>
          <p:nvSpPr>
            <p:cNvPr id="918" name="Freeform 1117"/>
            <p:cNvSpPr>
              <a:spLocks noChangeArrowheads="1"/>
            </p:cNvSpPr>
            <p:nvPr/>
          </p:nvSpPr>
          <p:spPr bwMode="auto">
            <a:xfrm>
              <a:off x="10470931" y="9971479"/>
              <a:ext cx="214114" cy="188917"/>
            </a:xfrm>
            <a:custGeom>
              <a:avLst/>
              <a:gdLst>
                <a:gd name="T0" fmla="*/ 64 w 77"/>
                <a:gd name="T1" fmla="*/ 6 h 65"/>
                <a:gd name="T2" fmla="*/ 64 w 77"/>
                <a:gd name="T3" fmla="*/ 6 h 65"/>
                <a:gd name="T4" fmla="*/ 40 w 77"/>
                <a:gd name="T5" fmla="*/ 0 h 65"/>
                <a:gd name="T6" fmla="*/ 18 w 77"/>
                <a:gd name="T7" fmla="*/ 9 h 65"/>
                <a:gd name="T8" fmla="*/ 3 w 77"/>
                <a:gd name="T9" fmla="*/ 28 h 65"/>
                <a:gd name="T10" fmla="*/ 0 w 77"/>
                <a:gd name="T11" fmla="*/ 40 h 65"/>
                <a:gd name="T12" fmla="*/ 3 w 77"/>
                <a:gd name="T13" fmla="*/ 52 h 65"/>
                <a:gd name="T14" fmla="*/ 12 w 77"/>
                <a:gd name="T15" fmla="*/ 61 h 65"/>
                <a:gd name="T16" fmla="*/ 21 w 77"/>
                <a:gd name="T17" fmla="*/ 64 h 65"/>
                <a:gd name="T18" fmla="*/ 34 w 77"/>
                <a:gd name="T19" fmla="*/ 61 h 65"/>
                <a:gd name="T20" fmla="*/ 46 w 77"/>
                <a:gd name="T21" fmla="*/ 54 h 65"/>
                <a:gd name="T22" fmla="*/ 52 w 77"/>
                <a:gd name="T23" fmla="*/ 48 h 65"/>
                <a:gd name="T24" fmla="*/ 64 w 77"/>
                <a:gd name="T25" fmla="*/ 34 h 65"/>
                <a:gd name="T26" fmla="*/ 76 w 77"/>
                <a:gd name="T27" fmla="*/ 12 h 65"/>
                <a:gd name="T28" fmla="*/ 76 w 77"/>
                <a:gd name="T29" fmla="*/ 12 h 65"/>
                <a:gd name="T30" fmla="*/ 76 w 77"/>
                <a:gd name="T31" fmla="*/ 12 h 65"/>
                <a:gd name="T32" fmla="*/ 64 w 77"/>
                <a:gd name="T33"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7" h="65">
                  <a:moveTo>
                    <a:pt x="64" y="6"/>
                  </a:moveTo>
                  <a:lnTo>
                    <a:pt x="64" y="6"/>
                  </a:lnTo>
                  <a:cubicBezTo>
                    <a:pt x="55" y="3"/>
                    <a:pt x="49" y="0"/>
                    <a:pt x="40" y="0"/>
                  </a:cubicBezTo>
                  <a:cubicBezTo>
                    <a:pt x="30" y="0"/>
                    <a:pt x="24" y="3"/>
                    <a:pt x="18" y="9"/>
                  </a:cubicBezTo>
                  <a:cubicBezTo>
                    <a:pt x="12" y="16"/>
                    <a:pt x="6" y="22"/>
                    <a:pt x="3" y="28"/>
                  </a:cubicBezTo>
                  <a:cubicBezTo>
                    <a:pt x="0" y="34"/>
                    <a:pt x="0" y="36"/>
                    <a:pt x="0" y="40"/>
                  </a:cubicBezTo>
                  <a:cubicBezTo>
                    <a:pt x="0" y="46"/>
                    <a:pt x="0" y="48"/>
                    <a:pt x="3" y="52"/>
                  </a:cubicBezTo>
                  <a:cubicBezTo>
                    <a:pt x="6" y="54"/>
                    <a:pt x="9" y="58"/>
                    <a:pt x="12" y="61"/>
                  </a:cubicBezTo>
                  <a:cubicBezTo>
                    <a:pt x="15" y="61"/>
                    <a:pt x="18" y="61"/>
                    <a:pt x="21" y="64"/>
                  </a:cubicBezTo>
                  <a:cubicBezTo>
                    <a:pt x="28" y="64"/>
                    <a:pt x="30" y="61"/>
                    <a:pt x="34" y="61"/>
                  </a:cubicBezTo>
                  <a:cubicBezTo>
                    <a:pt x="36" y="61"/>
                    <a:pt x="40" y="58"/>
                    <a:pt x="46" y="54"/>
                  </a:cubicBezTo>
                  <a:cubicBezTo>
                    <a:pt x="49" y="54"/>
                    <a:pt x="49" y="52"/>
                    <a:pt x="52" y="48"/>
                  </a:cubicBezTo>
                  <a:cubicBezTo>
                    <a:pt x="55" y="46"/>
                    <a:pt x="58" y="42"/>
                    <a:pt x="64" y="34"/>
                  </a:cubicBezTo>
                  <a:cubicBezTo>
                    <a:pt x="67" y="28"/>
                    <a:pt x="73" y="22"/>
                    <a:pt x="76" y="12"/>
                  </a:cubicBezTo>
                  <a:lnTo>
                    <a:pt x="76" y="12"/>
                  </a:lnTo>
                  <a:lnTo>
                    <a:pt x="76" y="12"/>
                  </a:lnTo>
                  <a:cubicBezTo>
                    <a:pt x="73" y="9"/>
                    <a:pt x="67" y="6"/>
                    <a:pt x="64" y="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19" name="Freeform 1118"/>
            <p:cNvSpPr>
              <a:spLocks noChangeArrowheads="1"/>
            </p:cNvSpPr>
            <p:nvPr/>
          </p:nvSpPr>
          <p:spPr bwMode="auto">
            <a:xfrm>
              <a:off x="10067902" y="9543277"/>
              <a:ext cx="982393" cy="982345"/>
            </a:xfrm>
            <a:custGeom>
              <a:avLst/>
              <a:gdLst>
                <a:gd name="T0" fmla="*/ 236 w 346"/>
                <a:gd name="T1" fmla="*/ 33 h 346"/>
                <a:gd name="T2" fmla="*/ 109 w 346"/>
                <a:gd name="T3" fmla="*/ 312 h 346"/>
                <a:gd name="T4" fmla="*/ 236 w 346"/>
                <a:gd name="T5" fmla="*/ 33 h 346"/>
                <a:gd name="T6" fmla="*/ 257 w 346"/>
                <a:gd name="T7" fmla="*/ 227 h 346"/>
                <a:gd name="T8" fmla="*/ 194 w 346"/>
                <a:gd name="T9" fmla="*/ 242 h 346"/>
                <a:gd name="T10" fmla="*/ 181 w 346"/>
                <a:gd name="T11" fmla="*/ 218 h 346"/>
                <a:gd name="T12" fmla="*/ 179 w 346"/>
                <a:gd name="T13" fmla="*/ 218 h 346"/>
                <a:gd name="T14" fmla="*/ 163 w 346"/>
                <a:gd name="T15" fmla="*/ 221 h 346"/>
                <a:gd name="T16" fmla="*/ 139 w 346"/>
                <a:gd name="T17" fmla="*/ 218 h 346"/>
                <a:gd name="T18" fmla="*/ 121 w 346"/>
                <a:gd name="T19" fmla="*/ 190 h 346"/>
                <a:gd name="T20" fmla="*/ 145 w 346"/>
                <a:gd name="T21" fmla="*/ 145 h 346"/>
                <a:gd name="T22" fmla="*/ 212 w 346"/>
                <a:gd name="T23" fmla="*/ 142 h 346"/>
                <a:gd name="T24" fmla="*/ 236 w 346"/>
                <a:gd name="T25" fmla="*/ 157 h 346"/>
                <a:gd name="T26" fmla="*/ 233 w 346"/>
                <a:gd name="T27" fmla="*/ 166 h 346"/>
                <a:gd name="T28" fmla="*/ 206 w 346"/>
                <a:gd name="T29" fmla="*/ 209 h 346"/>
                <a:gd name="T30" fmla="*/ 200 w 346"/>
                <a:gd name="T31" fmla="*/ 218 h 346"/>
                <a:gd name="T32" fmla="*/ 200 w 346"/>
                <a:gd name="T33" fmla="*/ 227 h 346"/>
                <a:gd name="T34" fmla="*/ 224 w 346"/>
                <a:gd name="T35" fmla="*/ 233 h 346"/>
                <a:gd name="T36" fmla="*/ 266 w 346"/>
                <a:gd name="T37" fmla="*/ 194 h 346"/>
                <a:gd name="T38" fmla="*/ 266 w 346"/>
                <a:gd name="T39" fmla="*/ 142 h 346"/>
                <a:gd name="T40" fmla="*/ 224 w 346"/>
                <a:gd name="T41" fmla="*/ 106 h 346"/>
                <a:gd name="T42" fmla="*/ 145 w 346"/>
                <a:gd name="T43" fmla="*/ 100 h 346"/>
                <a:gd name="T44" fmla="*/ 88 w 346"/>
                <a:gd name="T45" fmla="*/ 154 h 346"/>
                <a:gd name="T46" fmla="*/ 85 w 346"/>
                <a:gd name="T47" fmla="*/ 212 h 346"/>
                <a:gd name="T48" fmla="*/ 130 w 346"/>
                <a:gd name="T49" fmla="*/ 254 h 346"/>
                <a:gd name="T50" fmla="*/ 167 w 346"/>
                <a:gd name="T51" fmla="*/ 263 h 346"/>
                <a:gd name="T52" fmla="*/ 185 w 346"/>
                <a:gd name="T53" fmla="*/ 263 h 346"/>
                <a:gd name="T54" fmla="*/ 188 w 346"/>
                <a:gd name="T55" fmla="*/ 266 h 346"/>
                <a:gd name="T56" fmla="*/ 185 w 346"/>
                <a:gd name="T57" fmla="*/ 275 h 346"/>
                <a:gd name="T58" fmla="*/ 124 w 346"/>
                <a:gd name="T59" fmla="*/ 263 h 346"/>
                <a:gd name="T60" fmla="*/ 69 w 346"/>
                <a:gd name="T61" fmla="*/ 215 h 346"/>
                <a:gd name="T62" fmla="*/ 73 w 346"/>
                <a:gd name="T63" fmla="*/ 151 h 346"/>
                <a:gd name="T64" fmla="*/ 142 w 346"/>
                <a:gd name="T65" fmla="*/ 84 h 346"/>
                <a:gd name="T66" fmla="*/ 230 w 346"/>
                <a:gd name="T67" fmla="*/ 94 h 346"/>
                <a:gd name="T68" fmla="*/ 281 w 346"/>
                <a:gd name="T69" fmla="*/ 139 h 346"/>
                <a:gd name="T70" fmla="*/ 281 w 346"/>
                <a:gd name="T71" fmla="*/ 200 h 346"/>
                <a:gd name="T72" fmla="*/ 236 w 346"/>
                <a:gd name="T73" fmla="*/ 3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6" h="346">
                  <a:moveTo>
                    <a:pt x="236" y="33"/>
                  </a:moveTo>
                  <a:lnTo>
                    <a:pt x="236" y="33"/>
                  </a:lnTo>
                  <a:cubicBezTo>
                    <a:pt x="157" y="0"/>
                    <a:pt x="69" y="33"/>
                    <a:pt x="33" y="109"/>
                  </a:cubicBezTo>
                  <a:cubicBezTo>
                    <a:pt x="0" y="184"/>
                    <a:pt x="33" y="275"/>
                    <a:pt x="109" y="312"/>
                  </a:cubicBezTo>
                  <a:cubicBezTo>
                    <a:pt x="185" y="345"/>
                    <a:pt x="275" y="312"/>
                    <a:pt x="312" y="236"/>
                  </a:cubicBezTo>
                  <a:cubicBezTo>
                    <a:pt x="345" y="157"/>
                    <a:pt x="312" y="70"/>
                    <a:pt x="236" y="33"/>
                  </a:cubicBezTo>
                  <a:lnTo>
                    <a:pt x="257" y="227"/>
                  </a:lnTo>
                  <a:lnTo>
                    <a:pt x="257" y="227"/>
                  </a:lnTo>
                  <a:cubicBezTo>
                    <a:pt x="248" y="236"/>
                    <a:pt x="236" y="242"/>
                    <a:pt x="224" y="245"/>
                  </a:cubicBezTo>
                  <a:cubicBezTo>
                    <a:pt x="212" y="245"/>
                    <a:pt x="203" y="245"/>
                    <a:pt x="194" y="242"/>
                  </a:cubicBezTo>
                  <a:cubicBezTo>
                    <a:pt x="188" y="239"/>
                    <a:pt x="181" y="236"/>
                    <a:pt x="181" y="230"/>
                  </a:cubicBezTo>
                  <a:cubicBezTo>
                    <a:pt x="179" y="227"/>
                    <a:pt x="179" y="221"/>
                    <a:pt x="181" y="218"/>
                  </a:cubicBezTo>
                  <a:lnTo>
                    <a:pt x="181" y="218"/>
                  </a:lnTo>
                  <a:cubicBezTo>
                    <a:pt x="179" y="218"/>
                    <a:pt x="179" y="218"/>
                    <a:pt x="179" y="218"/>
                  </a:cubicBezTo>
                  <a:cubicBezTo>
                    <a:pt x="175" y="218"/>
                    <a:pt x="173" y="221"/>
                    <a:pt x="169" y="221"/>
                  </a:cubicBezTo>
                  <a:cubicBezTo>
                    <a:pt x="169" y="221"/>
                    <a:pt x="167" y="221"/>
                    <a:pt x="163" y="221"/>
                  </a:cubicBezTo>
                  <a:cubicBezTo>
                    <a:pt x="157" y="221"/>
                    <a:pt x="154" y="221"/>
                    <a:pt x="151" y="221"/>
                  </a:cubicBezTo>
                  <a:cubicBezTo>
                    <a:pt x="148" y="221"/>
                    <a:pt x="145" y="221"/>
                    <a:pt x="139" y="218"/>
                  </a:cubicBezTo>
                  <a:cubicBezTo>
                    <a:pt x="133" y="215"/>
                    <a:pt x="130" y="212"/>
                    <a:pt x="127" y="206"/>
                  </a:cubicBezTo>
                  <a:cubicBezTo>
                    <a:pt x="121" y="200"/>
                    <a:pt x="121" y="196"/>
                    <a:pt x="121" y="190"/>
                  </a:cubicBezTo>
                  <a:cubicBezTo>
                    <a:pt x="121" y="184"/>
                    <a:pt x="121" y="178"/>
                    <a:pt x="124" y="170"/>
                  </a:cubicBezTo>
                  <a:cubicBezTo>
                    <a:pt x="127" y="160"/>
                    <a:pt x="136" y="154"/>
                    <a:pt x="145" y="145"/>
                  </a:cubicBezTo>
                  <a:cubicBezTo>
                    <a:pt x="154" y="139"/>
                    <a:pt x="163" y="136"/>
                    <a:pt x="175" y="133"/>
                  </a:cubicBezTo>
                  <a:cubicBezTo>
                    <a:pt x="185" y="133"/>
                    <a:pt x="197" y="136"/>
                    <a:pt x="212" y="142"/>
                  </a:cubicBezTo>
                  <a:cubicBezTo>
                    <a:pt x="215" y="142"/>
                    <a:pt x="218" y="145"/>
                    <a:pt x="221" y="148"/>
                  </a:cubicBezTo>
                  <a:cubicBezTo>
                    <a:pt x="224" y="148"/>
                    <a:pt x="230" y="151"/>
                    <a:pt x="236" y="157"/>
                  </a:cubicBezTo>
                  <a:cubicBezTo>
                    <a:pt x="236" y="157"/>
                    <a:pt x="239" y="160"/>
                    <a:pt x="236" y="160"/>
                  </a:cubicBezTo>
                  <a:cubicBezTo>
                    <a:pt x="233" y="166"/>
                    <a:pt x="233" y="166"/>
                    <a:pt x="233" y="166"/>
                  </a:cubicBezTo>
                  <a:cubicBezTo>
                    <a:pt x="233" y="170"/>
                    <a:pt x="230" y="172"/>
                    <a:pt x="224" y="182"/>
                  </a:cubicBezTo>
                  <a:cubicBezTo>
                    <a:pt x="206" y="209"/>
                    <a:pt x="206" y="209"/>
                    <a:pt x="206" y="209"/>
                  </a:cubicBezTo>
                  <a:cubicBezTo>
                    <a:pt x="203" y="212"/>
                    <a:pt x="203" y="215"/>
                    <a:pt x="203" y="215"/>
                  </a:cubicBezTo>
                  <a:lnTo>
                    <a:pt x="200" y="218"/>
                  </a:lnTo>
                  <a:lnTo>
                    <a:pt x="200" y="218"/>
                  </a:lnTo>
                  <a:cubicBezTo>
                    <a:pt x="200" y="221"/>
                    <a:pt x="197" y="224"/>
                    <a:pt x="200" y="227"/>
                  </a:cubicBezTo>
                  <a:cubicBezTo>
                    <a:pt x="200" y="230"/>
                    <a:pt x="203" y="230"/>
                    <a:pt x="203" y="233"/>
                  </a:cubicBezTo>
                  <a:cubicBezTo>
                    <a:pt x="209" y="233"/>
                    <a:pt x="215" y="233"/>
                    <a:pt x="224" y="233"/>
                  </a:cubicBezTo>
                  <a:cubicBezTo>
                    <a:pt x="233" y="230"/>
                    <a:pt x="242" y="224"/>
                    <a:pt x="248" y="218"/>
                  </a:cubicBezTo>
                  <a:cubicBezTo>
                    <a:pt x="257" y="212"/>
                    <a:pt x="263" y="202"/>
                    <a:pt x="266" y="194"/>
                  </a:cubicBezTo>
                  <a:cubicBezTo>
                    <a:pt x="269" y="184"/>
                    <a:pt x="273" y="176"/>
                    <a:pt x="273" y="166"/>
                  </a:cubicBezTo>
                  <a:cubicBezTo>
                    <a:pt x="273" y="157"/>
                    <a:pt x="273" y="151"/>
                    <a:pt x="266" y="142"/>
                  </a:cubicBezTo>
                  <a:cubicBezTo>
                    <a:pt x="263" y="133"/>
                    <a:pt x="257" y="127"/>
                    <a:pt x="248" y="121"/>
                  </a:cubicBezTo>
                  <a:cubicBezTo>
                    <a:pt x="242" y="115"/>
                    <a:pt x="233" y="109"/>
                    <a:pt x="224" y="106"/>
                  </a:cubicBezTo>
                  <a:cubicBezTo>
                    <a:pt x="209" y="100"/>
                    <a:pt x="197" y="97"/>
                    <a:pt x="185" y="94"/>
                  </a:cubicBezTo>
                  <a:cubicBezTo>
                    <a:pt x="173" y="94"/>
                    <a:pt x="160" y="94"/>
                    <a:pt x="145" y="100"/>
                  </a:cubicBezTo>
                  <a:cubicBezTo>
                    <a:pt x="133" y="103"/>
                    <a:pt x="121" y="112"/>
                    <a:pt x="112" y="121"/>
                  </a:cubicBezTo>
                  <a:cubicBezTo>
                    <a:pt x="103" y="130"/>
                    <a:pt x="94" y="142"/>
                    <a:pt x="88" y="154"/>
                  </a:cubicBezTo>
                  <a:cubicBezTo>
                    <a:pt x="82" y="166"/>
                    <a:pt x="82" y="176"/>
                    <a:pt x="79" y="184"/>
                  </a:cubicBezTo>
                  <a:cubicBezTo>
                    <a:pt x="79" y="194"/>
                    <a:pt x="82" y="202"/>
                    <a:pt x="85" y="212"/>
                  </a:cubicBezTo>
                  <a:cubicBezTo>
                    <a:pt x="88" y="221"/>
                    <a:pt x="94" y="230"/>
                    <a:pt x="103" y="236"/>
                  </a:cubicBezTo>
                  <a:cubicBezTo>
                    <a:pt x="109" y="242"/>
                    <a:pt x="118" y="248"/>
                    <a:pt x="130" y="254"/>
                  </a:cubicBezTo>
                  <a:cubicBezTo>
                    <a:pt x="136" y="257"/>
                    <a:pt x="142" y="257"/>
                    <a:pt x="148" y="260"/>
                  </a:cubicBezTo>
                  <a:cubicBezTo>
                    <a:pt x="154" y="263"/>
                    <a:pt x="160" y="263"/>
                    <a:pt x="167" y="263"/>
                  </a:cubicBezTo>
                  <a:cubicBezTo>
                    <a:pt x="169" y="263"/>
                    <a:pt x="175" y="263"/>
                    <a:pt x="181" y="263"/>
                  </a:cubicBezTo>
                  <a:cubicBezTo>
                    <a:pt x="185" y="263"/>
                    <a:pt x="185" y="263"/>
                    <a:pt x="185" y="263"/>
                  </a:cubicBezTo>
                  <a:lnTo>
                    <a:pt x="185" y="263"/>
                  </a:lnTo>
                  <a:cubicBezTo>
                    <a:pt x="188" y="266"/>
                    <a:pt x="188" y="266"/>
                    <a:pt x="188" y="266"/>
                  </a:cubicBezTo>
                  <a:cubicBezTo>
                    <a:pt x="188" y="269"/>
                    <a:pt x="188" y="269"/>
                    <a:pt x="188" y="272"/>
                  </a:cubicBezTo>
                  <a:lnTo>
                    <a:pt x="185" y="275"/>
                  </a:lnTo>
                  <a:cubicBezTo>
                    <a:pt x="175" y="275"/>
                    <a:pt x="167" y="275"/>
                    <a:pt x="154" y="275"/>
                  </a:cubicBezTo>
                  <a:cubicBezTo>
                    <a:pt x="145" y="272"/>
                    <a:pt x="133" y="269"/>
                    <a:pt x="124" y="263"/>
                  </a:cubicBezTo>
                  <a:cubicBezTo>
                    <a:pt x="112" y="257"/>
                    <a:pt x="100" y="251"/>
                    <a:pt x="91" y="242"/>
                  </a:cubicBezTo>
                  <a:cubicBezTo>
                    <a:pt x="82" y="236"/>
                    <a:pt x="73" y="224"/>
                    <a:pt x="69" y="215"/>
                  </a:cubicBezTo>
                  <a:cubicBezTo>
                    <a:pt x="63" y="206"/>
                    <a:pt x="63" y="194"/>
                    <a:pt x="63" y="184"/>
                  </a:cubicBezTo>
                  <a:cubicBezTo>
                    <a:pt x="63" y="172"/>
                    <a:pt x="69" y="160"/>
                    <a:pt x="73" y="151"/>
                  </a:cubicBezTo>
                  <a:cubicBezTo>
                    <a:pt x="79" y="136"/>
                    <a:pt x="91" y="121"/>
                    <a:pt x="103" y="112"/>
                  </a:cubicBezTo>
                  <a:cubicBezTo>
                    <a:pt x="115" y="100"/>
                    <a:pt x="127" y="91"/>
                    <a:pt x="142" y="84"/>
                  </a:cubicBezTo>
                  <a:cubicBezTo>
                    <a:pt x="154" y="82"/>
                    <a:pt x="169" y="78"/>
                    <a:pt x="185" y="82"/>
                  </a:cubicBezTo>
                  <a:cubicBezTo>
                    <a:pt x="200" y="84"/>
                    <a:pt x="215" y="88"/>
                    <a:pt x="230" y="94"/>
                  </a:cubicBezTo>
                  <a:cubicBezTo>
                    <a:pt x="239" y="100"/>
                    <a:pt x="251" y="106"/>
                    <a:pt x="260" y="112"/>
                  </a:cubicBezTo>
                  <a:cubicBezTo>
                    <a:pt x="269" y="121"/>
                    <a:pt x="275" y="130"/>
                    <a:pt x="281" y="139"/>
                  </a:cubicBezTo>
                  <a:cubicBezTo>
                    <a:pt x="285" y="148"/>
                    <a:pt x="287" y="157"/>
                    <a:pt x="287" y="170"/>
                  </a:cubicBezTo>
                  <a:cubicBezTo>
                    <a:pt x="287" y="178"/>
                    <a:pt x="285" y="188"/>
                    <a:pt x="281" y="200"/>
                  </a:cubicBezTo>
                  <a:cubicBezTo>
                    <a:pt x="275" y="212"/>
                    <a:pt x="266" y="221"/>
                    <a:pt x="257" y="227"/>
                  </a:cubicBezTo>
                  <a:lnTo>
                    <a:pt x="236" y="3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19" name="Group 18"/>
          <p:cNvGrpSpPr/>
          <p:nvPr/>
        </p:nvGrpSpPr>
        <p:grpSpPr>
          <a:xfrm>
            <a:off x="4160207" y="1986276"/>
            <a:ext cx="560471" cy="724163"/>
            <a:chOff x="1478260" y="11520564"/>
            <a:chExt cx="1120939" cy="1448323"/>
          </a:xfrm>
          <a:solidFill>
            <a:schemeClr val="accent2"/>
          </a:solidFill>
        </p:grpSpPr>
        <p:sp>
          <p:nvSpPr>
            <p:cNvPr id="920" name="Freeform 1121"/>
            <p:cNvSpPr>
              <a:spLocks noChangeArrowheads="1"/>
            </p:cNvSpPr>
            <p:nvPr/>
          </p:nvSpPr>
          <p:spPr bwMode="auto">
            <a:xfrm>
              <a:off x="1478260" y="11570937"/>
              <a:ext cx="1120939" cy="1397950"/>
            </a:xfrm>
            <a:custGeom>
              <a:avLst/>
              <a:gdLst>
                <a:gd name="T0" fmla="*/ 206 w 394"/>
                <a:gd name="T1" fmla="*/ 9 h 489"/>
                <a:gd name="T2" fmla="*/ 206 w 394"/>
                <a:gd name="T3" fmla="*/ 9 h 489"/>
                <a:gd name="T4" fmla="*/ 33 w 394"/>
                <a:gd name="T5" fmla="*/ 76 h 489"/>
                <a:gd name="T6" fmla="*/ 9 w 394"/>
                <a:gd name="T7" fmla="*/ 127 h 489"/>
                <a:gd name="T8" fmla="*/ 133 w 394"/>
                <a:gd name="T9" fmla="*/ 457 h 489"/>
                <a:gd name="T10" fmla="*/ 188 w 394"/>
                <a:gd name="T11" fmla="*/ 482 h 489"/>
                <a:gd name="T12" fmla="*/ 360 w 394"/>
                <a:gd name="T13" fmla="*/ 415 h 489"/>
                <a:gd name="T14" fmla="*/ 384 w 394"/>
                <a:gd name="T15" fmla="*/ 360 h 489"/>
                <a:gd name="T16" fmla="*/ 260 w 394"/>
                <a:gd name="T17" fmla="*/ 34 h 489"/>
                <a:gd name="T18" fmla="*/ 206 w 394"/>
                <a:gd name="T19" fmla="*/ 9 h 489"/>
                <a:gd name="T20" fmla="*/ 369 w 394"/>
                <a:gd name="T21" fmla="*/ 366 h 489"/>
                <a:gd name="T22" fmla="*/ 369 w 394"/>
                <a:gd name="T23" fmla="*/ 366 h 489"/>
                <a:gd name="T24" fmla="*/ 354 w 394"/>
                <a:gd name="T25" fmla="*/ 400 h 489"/>
                <a:gd name="T26" fmla="*/ 182 w 394"/>
                <a:gd name="T27" fmla="*/ 463 h 489"/>
                <a:gd name="T28" fmla="*/ 148 w 394"/>
                <a:gd name="T29" fmla="*/ 451 h 489"/>
                <a:gd name="T30" fmla="*/ 24 w 394"/>
                <a:gd name="T31" fmla="*/ 124 h 489"/>
                <a:gd name="T32" fmla="*/ 39 w 394"/>
                <a:gd name="T33" fmla="*/ 91 h 489"/>
                <a:gd name="T34" fmla="*/ 212 w 394"/>
                <a:gd name="T35" fmla="*/ 24 h 489"/>
                <a:gd name="T36" fmla="*/ 245 w 394"/>
                <a:gd name="T37" fmla="*/ 40 h 489"/>
                <a:gd name="T38" fmla="*/ 206 w 394"/>
                <a:gd name="T39" fmla="*/ 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4" h="489">
                  <a:moveTo>
                    <a:pt x="206" y="9"/>
                  </a:moveTo>
                  <a:lnTo>
                    <a:pt x="206" y="9"/>
                  </a:lnTo>
                  <a:cubicBezTo>
                    <a:pt x="33" y="76"/>
                    <a:pt x="33" y="76"/>
                    <a:pt x="33" y="76"/>
                  </a:cubicBezTo>
                  <a:cubicBezTo>
                    <a:pt x="12" y="82"/>
                    <a:pt x="0" y="106"/>
                    <a:pt x="9" y="127"/>
                  </a:cubicBezTo>
                  <a:cubicBezTo>
                    <a:pt x="133" y="457"/>
                    <a:pt x="133" y="457"/>
                    <a:pt x="133" y="457"/>
                  </a:cubicBezTo>
                  <a:cubicBezTo>
                    <a:pt x="142" y="478"/>
                    <a:pt x="166" y="488"/>
                    <a:pt x="188" y="482"/>
                  </a:cubicBezTo>
                  <a:cubicBezTo>
                    <a:pt x="360" y="415"/>
                    <a:pt x="360" y="415"/>
                    <a:pt x="360" y="415"/>
                  </a:cubicBezTo>
                  <a:cubicBezTo>
                    <a:pt x="381" y="406"/>
                    <a:pt x="393" y="382"/>
                    <a:pt x="384" y="360"/>
                  </a:cubicBezTo>
                  <a:cubicBezTo>
                    <a:pt x="260" y="34"/>
                    <a:pt x="260" y="34"/>
                    <a:pt x="260" y="34"/>
                  </a:cubicBezTo>
                  <a:cubicBezTo>
                    <a:pt x="251" y="12"/>
                    <a:pt x="227" y="0"/>
                    <a:pt x="206" y="9"/>
                  </a:cubicBezTo>
                  <a:lnTo>
                    <a:pt x="369" y="366"/>
                  </a:lnTo>
                  <a:lnTo>
                    <a:pt x="369" y="366"/>
                  </a:lnTo>
                  <a:cubicBezTo>
                    <a:pt x="372" y="378"/>
                    <a:pt x="366" y="394"/>
                    <a:pt x="354" y="400"/>
                  </a:cubicBezTo>
                  <a:cubicBezTo>
                    <a:pt x="182" y="463"/>
                    <a:pt x="182" y="463"/>
                    <a:pt x="182" y="463"/>
                  </a:cubicBezTo>
                  <a:cubicBezTo>
                    <a:pt x="169" y="469"/>
                    <a:pt x="154" y="463"/>
                    <a:pt x="148" y="451"/>
                  </a:cubicBezTo>
                  <a:cubicBezTo>
                    <a:pt x="24" y="124"/>
                    <a:pt x="24" y="124"/>
                    <a:pt x="24" y="124"/>
                  </a:cubicBezTo>
                  <a:cubicBezTo>
                    <a:pt x="18" y="109"/>
                    <a:pt x="27" y="94"/>
                    <a:pt x="39" y="91"/>
                  </a:cubicBezTo>
                  <a:cubicBezTo>
                    <a:pt x="212" y="24"/>
                    <a:pt x="212" y="24"/>
                    <a:pt x="212" y="24"/>
                  </a:cubicBezTo>
                  <a:cubicBezTo>
                    <a:pt x="224" y="18"/>
                    <a:pt x="239" y="28"/>
                    <a:pt x="245" y="40"/>
                  </a:cubicBezTo>
                  <a:lnTo>
                    <a:pt x="206" y="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21" name="Freeform 1122"/>
            <p:cNvSpPr>
              <a:spLocks noChangeArrowheads="1"/>
            </p:cNvSpPr>
            <p:nvPr/>
          </p:nvSpPr>
          <p:spPr bwMode="auto">
            <a:xfrm>
              <a:off x="1641998" y="11520564"/>
              <a:ext cx="302276" cy="176317"/>
            </a:xfrm>
            <a:custGeom>
              <a:avLst/>
              <a:gdLst>
                <a:gd name="T0" fmla="*/ 100 w 104"/>
                <a:gd name="T1" fmla="*/ 12 h 62"/>
                <a:gd name="T2" fmla="*/ 100 w 104"/>
                <a:gd name="T3" fmla="*/ 12 h 62"/>
                <a:gd name="T4" fmla="*/ 82 w 104"/>
                <a:gd name="T5" fmla="*/ 3 h 62"/>
                <a:gd name="T6" fmla="*/ 13 w 104"/>
                <a:gd name="T7" fmla="*/ 30 h 62"/>
                <a:gd name="T8" fmla="*/ 3 w 104"/>
                <a:gd name="T9" fmla="*/ 49 h 62"/>
                <a:gd name="T10" fmla="*/ 7 w 104"/>
                <a:gd name="T11" fmla="*/ 61 h 62"/>
                <a:gd name="T12" fmla="*/ 103 w 104"/>
                <a:gd name="T13" fmla="*/ 21 h 62"/>
                <a:gd name="T14" fmla="*/ 100 w 104"/>
                <a:gd name="T15" fmla="*/ 1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 h="62">
                  <a:moveTo>
                    <a:pt x="100" y="12"/>
                  </a:moveTo>
                  <a:lnTo>
                    <a:pt x="100" y="12"/>
                  </a:lnTo>
                  <a:cubicBezTo>
                    <a:pt x="97" y="6"/>
                    <a:pt x="91" y="0"/>
                    <a:pt x="82" y="3"/>
                  </a:cubicBezTo>
                  <a:cubicBezTo>
                    <a:pt x="13" y="30"/>
                    <a:pt x="13" y="30"/>
                    <a:pt x="13" y="30"/>
                  </a:cubicBezTo>
                  <a:cubicBezTo>
                    <a:pt x="3" y="33"/>
                    <a:pt x="0" y="43"/>
                    <a:pt x="3" y="49"/>
                  </a:cubicBezTo>
                  <a:cubicBezTo>
                    <a:pt x="7" y="61"/>
                    <a:pt x="7" y="61"/>
                    <a:pt x="7" y="61"/>
                  </a:cubicBezTo>
                  <a:cubicBezTo>
                    <a:pt x="103" y="21"/>
                    <a:pt x="103" y="21"/>
                    <a:pt x="103" y="21"/>
                  </a:cubicBezTo>
                  <a:lnTo>
                    <a:pt x="100" y="1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22" name="Freeform 1123"/>
            <p:cNvSpPr>
              <a:spLocks noChangeArrowheads="1"/>
            </p:cNvSpPr>
            <p:nvPr/>
          </p:nvSpPr>
          <p:spPr bwMode="auto">
            <a:xfrm>
              <a:off x="1704968" y="12024328"/>
              <a:ext cx="654928" cy="503767"/>
            </a:xfrm>
            <a:custGeom>
              <a:avLst/>
              <a:gdLst>
                <a:gd name="T0" fmla="*/ 39 w 228"/>
                <a:gd name="T1" fmla="*/ 175 h 176"/>
                <a:gd name="T2" fmla="*/ 227 w 228"/>
                <a:gd name="T3" fmla="*/ 102 h 176"/>
                <a:gd name="T4" fmla="*/ 187 w 228"/>
                <a:gd name="T5" fmla="*/ 0 h 176"/>
                <a:gd name="T6" fmla="*/ 0 w 228"/>
                <a:gd name="T7" fmla="*/ 69 h 176"/>
                <a:gd name="T8" fmla="*/ 39 w 228"/>
                <a:gd name="T9" fmla="*/ 175 h 176"/>
              </a:gdLst>
              <a:ahLst/>
              <a:cxnLst>
                <a:cxn ang="0">
                  <a:pos x="T0" y="T1"/>
                </a:cxn>
                <a:cxn ang="0">
                  <a:pos x="T2" y="T3"/>
                </a:cxn>
                <a:cxn ang="0">
                  <a:pos x="T4" y="T5"/>
                </a:cxn>
                <a:cxn ang="0">
                  <a:pos x="T6" y="T7"/>
                </a:cxn>
                <a:cxn ang="0">
                  <a:pos x="T8" y="T9"/>
                </a:cxn>
              </a:cxnLst>
              <a:rect l="0" t="0" r="r" b="b"/>
              <a:pathLst>
                <a:path w="228" h="176">
                  <a:moveTo>
                    <a:pt x="39" y="175"/>
                  </a:moveTo>
                  <a:lnTo>
                    <a:pt x="227" y="102"/>
                  </a:lnTo>
                  <a:lnTo>
                    <a:pt x="187" y="0"/>
                  </a:lnTo>
                  <a:lnTo>
                    <a:pt x="0" y="69"/>
                  </a:lnTo>
                  <a:lnTo>
                    <a:pt x="39" y="175"/>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23" name="Freeform 1124"/>
            <p:cNvSpPr>
              <a:spLocks noChangeArrowheads="1"/>
            </p:cNvSpPr>
            <p:nvPr/>
          </p:nvSpPr>
          <p:spPr bwMode="auto">
            <a:xfrm>
              <a:off x="1843512" y="12351777"/>
              <a:ext cx="654928" cy="503767"/>
            </a:xfrm>
            <a:custGeom>
              <a:avLst/>
              <a:gdLst>
                <a:gd name="T0" fmla="*/ 36 w 228"/>
                <a:gd name="T1" fmla="*/ 169 h 176"/>
                <a:gd name="T2" fmla="*/ 36 w 228"/>
                <a:gd name="T3" fmla="*/ 169 h 176"/>
                <a:gd name="T4" fmla="*/ 48 w 228"/>
                <a:gd name="T5" fmla="*/ 172 h 176"/>
                <a:gd name="T6" fmla="*/ 221 w 228"/>
                <a:gd name="T7" fmla="*/ 109 h 176"/>
                <a:gd name="T8" fmla="*/ 227 w 228"/>
                <a:gd name="T9" fmla="*/ 96 h 176"/>
                <a:gd name="T10" fmla="*/ 188 w 228"/>
                <a:gd name="T11" fmla="*/ 0 h 176"/>
                <a:gd name="T12" fmla="*/ 0 w 228"/>
                <a:gd name="T13" fmla="*/ 72 h 176"/>
                <a:gd name="T14" fmla="*/ 36 w 228"/>
                <a:gd name="T15" fmla="*/ 169 h 1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 h="176">
                  <a:moveTo>
                    <a:pt x="36" y="169"/>
                  </a:moveTo>
                  <a:lnTo>
                    <a:pt x="36" y="169"/>
                  </a:lnTo>
                  <a:cubicBezTo>
                    <a:pt x="39" y="172"/>
                    <a:pt x="45" y="175"/>
                    <a:pt x="48" y="172"/>
                  </a:cubicBezTo>
                  <a:cubicBezTo>
                    <a:pt x="221" y="109"/>
                    <a:pt x="221" y="109"/>
                    <a:pt x="221" y="109"/>
                  </a:cubicBezTo>
                  <a:cubicBezTo>
                    <a:pt x="224" y="106"/>
                    <a:pt x="227" y="100"/>
                    <a:pt x="227" y="96"/>
                  </a:cubicBezTo>
                  <a:cubicBezTo>
                    <a:pt x="188" y="0"/>
                    <a:pt x="188" y="0"/>
                    <a:pt x="188" y="0"/>
                  </a:cubicBezTo>
                  <a:cubicBezTo>
                    <a:pt x="0" y="72"/>
                    <a:pt x="0" y="72"/>
                    <a:pt x="0" y="72"/>
                  </a:cubicBezTo>
                  <a:lnTo>
                    <a:pt x="36" y="16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6" name="Group 5"/>
          <p:cNvGrpSpPr/>
          <p:nvPr/>
        </p:nvGrpSpPr>
        <p:grpSpPr>
          <a:xfrm>
            <a:off x="2519513" y="4310923"/>
            <a:ext cx="1196504" cy="2027664"/>
            <a:chOff x="5035851" y="8621843"/>
            <a:chExt cx="2393008" cy="4055327"/>
          </a:xfrm>
        </p:grpSpPr>
        <p:grpSp>
          <p:nvGrpSpPr>
            <p:cNvPr id="18" name="Group 17"/>
            <p:cNvGrpSpPr/>
            <p:nvPr/>
          </p:nvGrpSpPr>
          <p:grpSpPr>
            <a:xfrm>
              <a:off x="5035851" y="8621843"/>
              <a:ext cx="2393008" cy="4055327"/>
              <a:chOff x="3329701" y="9366954"/>
              <a:chExt cx="2393008" cy="4055327"/>
            </a:xfrm>
          </p:grpSpPr>
          <p:sp>
            <p:nvSpPr>
              <p:cNvPr id="764" name="Freeform 960"/>
              <p:cNvSpPr>
                <a:spLocks noChangeArrowheads="1"/>
              </p:cNvSpPr>
              <p:nvPr/>
            </p:nvSpPr>
            <p:spPr bwMode="auto">
              <a:xfrm>
                <a:off x="3329701" y="9366954"/>
                <a:ext cx="2393008" cy="3941980"/>
              </a:xfrm>
              <a:custGeom>
                <a:avLst/>
                <a:gdLst>
                  <a:gd name="T0" fmla="*/ 835 w 836"/>
                  <a:gd name="T1" fmla="*/ 1338 h 1382"/>
                  <a:gd name="T2" fmla="*/ 835 w 836"/>
                  <a:gd name="T3" fmla="*/ 1338 h 1382"/>
                  <a:gd name="T4" fmla="*/ 790 w 836"/>
                  <a:gd name="T5" fmla="*/ 1381 h 1382"/>
                  <a:gd name="T6" fmla="*/ 45 w 836"/>
                  <a:gd name="T7" fmla="*/ 1381 h 1382"/>
                  <a:gd name="T8" fmla="*/ 0 w 836"/>
                  <a:gd name="T9" fmla="*/ 1338 h 1382"/>
                  <a:gd name="T10" fmla="*/ 0 w 836"/>
                  <a:gd name="T11" fmla="*/ 46 h 1382"/>
                  <a:gd name="T12" fmla="*/ 45 w 836"/>
                  <a:gd name="T13" fmla="*/ 0 h 1382"/>
                  <a:gd name="T14" fmla="*/ 790 w 836"/>
                  <a:gd name="T15" fmla="*/ 0 h 1382"/>
                  <a:gd name="T16" fmla="*/ 835 w 836"/>
                  <a:gd name="T17" fmla="*/ 46 h 1382"/>
                  <a:gd name="T18" fmla="*/ 835 w 836"/>
                  <a:gd name="T19" fmla="*/ 1338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1382">
                    <a:moveTo>
                      <a:pt x="835" y="1338"/>
                    </a:moveTo>
                    <a:lnTo>
                      <a:pt x="835" y="1338"/>
                    </a:lnTo>
                    <a:cubicBezTo>
                      <a:pt x="835" y="1362"/>
                      <a:pt x="817" y="1381"/>
                      <a:pt x="790" y="1381"/>
                    </a:cubicBezTo>
                    <a:cubicBezTo>
                      <a:pt x="45" y="1381"/>
                      <a:pt x="45" y="1381"/>
                      <a:pt x="45" y="1381"/>
                    </a:cubicBezTo>
                    <a:cubicBezTo>
                      <a:pt x="21" y="1381"/>
                      <a:pt x="0" y="1362"/>
                      <a:pt x="0" y="1338"/>
                    </a:cubicBezTo>
                    <a:cubicBezTo>
                      <a:pt x="0" y="46"/>
                      <a:pt x="0" y="46"/>
                      <a:pt x="0" y="46"/>
                    </a:cubicBezTo>
                    <a:cubicBezTo>
                      <a:pt x="0" y="22"/>
                      <a:pt x="21" y="0"/>
                      <a:pt x="45" y="0"/>
                    </a:cubicBezTo>
                    <a:cubicBezTo>
                      <a:pt x="790" y="0"/>
                      <a:pt x="790" y="0"/>
                      <a:pt x="790" y="0"/>
                    </a:cubicBezTo>
                    <a:cubicBezTo>
                      <a:pt x="817" y="0"/>
                      <a:pt x="835" y="22"/>
                      <a:pt x="835" y="46"/>
                    </a:cubicBezTo>
                    <a:cubicBezTo>
                      <a:pt x="835" y="1338"/>
                      <a:pt x="835" y="1338"/>
                      <a:pt x="835" y="1338"/>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65" name="Freeform 961"/>
              <p:cNvSpPr>
                <a:spLocks noChangeArrowheads="1"/>
              </p:cNvSpPr>
              <p:nvPr/>
            </p:nvSpPr>
            <p:spPr bwMode="auto">
              <a:xfrm>
                <a:off x="3430457" y="9467712"/>
                <a:ext cx="2204082" cy="3614531"/>
              </a:xfrm>
              <a:custGeom>
                <a:avLst/>
                <a:gdLst>
                  <a:gd name="T0" fmla="*/ 748 w 770"/>
                  <a:gd name="T1" fmla="*/ 1239 h 1264"/>
                  <a:gd name="T2" fmla="*/ 25 w 770"/>
                  <a:gd name="T3" fmla="*/ 1239 h 1264"/>
                  <a:gd name="T4" fmla="*/ 25 w 770"/>
                  <a:gd name="T5" fmla="*/ 22 h 1264"/>
                  <a:gd name="T6" fmla="*/ 748 w 770"/>
                  <a:gd name="T7" fmla="*/ 22 h 1264"/>
                  <a:gd name="T8" fmla="*/ 748 w 770"/>
                  <a:gd name="T9" fmla="*/ 1239 h 1264"/>
                  <a:gd name="T10" fmla="*/ 769 w 770"/>
                  <a:gd name="T11" fmla="*/ 0 h 1264"/>
                  <a:gd name="T12" fmla="*/ 748 w 770"/>
                  <a:gd name="T13" fmla="*/ 0 h 1264"/>
                  <a:gd name="T14" fmla="*/ 25 w 770"/>
                  <a:gd name="T15" fmla="*/ 0 h 1264"/>
                  <a:gd name="T16" fmla="*/ 0 w 770"/>
                  <a:gd name="T17" fmla="*/ 0 h 1264"/>
                  <a:gd name="T18" fmla="*/ 0 w 770"/>
                  <a:gd name="T19" fmla="*/ 22 h 1264"/>
                  <a:gd name="T20" fmla="*/ 0 w 770"/>
                  <a:gd name="T21" fmla="*/ 1239 h 1264"/>
                  <a:gd name="T22" fmla="*/ 0 w 770"/>
                  <a:gd name="T23" fmla="*/ 1263 h 1264"/>
                  <a:gd name="T24" fmla="*/ 25 w 770"/>
                  <a:gd name="T25" fmla="*/ 1263 h 1264"/>
                  <a:gd name="T26" fmla="*/ 748 w 770"/>
                  <a:gd name="T27" fmla="*/ 1263 h 1264"/>
                  <a:gd name="T28" fmla="*/ 769 w 770"/>
                  <a:gd name="T29" fmla="*/ 1263 h 1264"/>
                  <a:gd name="T30" fmla="*/ 769 w 770"/>
                  <a:gd name="T31" fmla="*/ 1239 h 1264"/>
                  <a:gd name="T32" fmla="*/ 769 w 770"/>
                  <a:gd name="T33" fmla="*/ 22 h 1264"/>
                  <a:gd name="T34" fmla="*/ 769 w 770"/>
                  <a:gd name="T35" fmla="*/ 0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0" h="1264">
                    <a:moveTo>
                      <a:pt x="748" y="1239"/>
                    </a:moveTo>
                    <a:lnTo>
                      <a:pt x="25" y="1239"/>
                    </a:lnTo>
                    <a:lnTo>
                      <a:pt x="25" y="22"/>
                    </a:lnTo>
                    <a:lnTo>
                      <a:pt x="748" y="22"/>
                    </a:lnTo>
                    <a:lnTo>
                      <a:pt x="748" y="1239"/>
                    </a:lnTo>
                    <a:close/>
                    <a:moveTo>
                      <a:pt x="769" y="0"/>
                    </a:moveTo>
                    <a:lnTo>
                      <a:pt x="748" y="0"/>
                    </a:lnTo>
                    <a:lnTo>
                      <a:pt x="25" y="0"/>
                    </a:lnTo>
                    <a:lnTo>
                      <a:pt x="0" y="0"/>
                    </a:lnTo>
                    <a:lnTo>
                      <a:pt x="0" y="22"/>
                    </a:lnTo>
                    <a:lnTo>
                      <a:pt x="0" y="1239"/>
                    </a:lnTo>
                    <a:lnTo>
                      <a:pt x="0" y="1263"/>
                    </a:lnTo>
                    <a:lnTo>
                      <a:pt x="25" y="1263"/>
                    </a:lnTo>
                    <a:lnTo>
                      <a:pt x="748" y="1263"/>
                    </a:lnTo>
                    <a:lnTo>
                      <a:pt x="769" y="1263"/>
                    </a:lnTo>
                    <a:lnTo>
                      <a:pt x="769" y="1239"/>
                    </a:lnTo>
                    <a:lnTo>
                      <a:pt x="769" y="22"/>
                    </a:lnTo>
                    <a:lnTo>
                      <a:pt x="769" y="0"/>
                    </a:lnTo>
                    <a:close/>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66" name="Freeform 962"/>
              <p:cNvSpPr>
                <a:spLocks noChangeArrowheads="1"/>
              </p:cNvSpPr>
              <p:nvPr/>
            </p:nvSpPr>
            <p:spPr bwMode="auto">
              <a:xfrm>
                <a:off x="3506025" y="9530683"/>
                <a:ext cx="2065544" cy="3475990"/>
              </a:xfrm>
              <a:custGeom>
                <a:avLst/>
                <a:gdLst>
                  <a:gd name="T0" fmla="*/ 723 w 724"/>
                  <a:gd name="T1" fmla="*/ 1217 h 1218"/>
                  <a:gd name="T2" fmla="*/ 0 w 724"/>
                  <a:gd name="T3" fmla="*/ 1217 h 1218"/>
                  <a:gd name="T4" fmla="*/ 0 w 724"/>
                  <a:gd name="T5" fmla="*/ 0 h 1218"/>
                  <a:gd name="T6" fmla="*/ 723 w 724"/>
                  <a:gd name="T7" fmla="*/ 0 h 1218"/>
                  <a:gd name="T8" fmla="*/ 723 w 724"/>
                  <a:gd name="T9" fmla="*/ 1217 h 1218"/>
                </a:gdLst>
                <a:ahLst/>
                <a:cxnLst>
                  <a:cxn ang="0">
                    <a:pos x="T0" y="T1"/>
                  </a:cxn>
                  <a:cxn ang="0">
                    <a:pos x="T2" y="T3"/>
                  </a:cxn>
                  <a:cxn ang="0">
                    <a:pos x="T4" y="T5"/>
                  </a:cxn>
                  <a:cxn ang="0">
                    <a:pos x="T6" y="T7"/>
                  </a:cxn>
                  <a:cxn ang="0">
                    <a:pos x="T8" y="T9"/>
                  </a:cxn>
                </a:cxnLst>
                <a:rect l="0" t="0" r="r" b="b"/>
                <a:pathLst>
                  <a:path w="724" h="1218">
                    <a:moveTo>
                      <a:pt x="723" y="1217"/>
                    </a:moveTo>
                    <a:lnTo>
                      <a:pt x="0" y="1217"/>
                    </a:lnTo>
                    <a:lnTo>
                      <a:pt x="0" y="0"/>
                    </a:lnTo>
                    <a:lnTo>
                      <a:pt x="723" y="0"/>
                    </a:lnTo>
                    <a:lnTo>
                      <a:pt x="723" y="1217"/>
                    </a:lnTo>
                  </a:path>
                </a:pathLst>
              </a:custGeom>
              <a:solidFill>
                <a:srgbClr val="055165"/>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68" name="Freeform 964"/>
              <p:cNvSpPr>
                <a:spLocks noChangeArrowheads="1"/>
              </p:cNvSpPr>
              <p:nvPr/>
            </p:nvSpPr>
            <p:spPr bwMode="auto">
              <a:xfrm>
                <a:off x="3506025" y="9530683"/>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0" name="Freeform 966"/>
              <p:cNvSpPr>
                <a:spLocks noChangeArrowheads="1"/>
              </p:cNvSpPr>
              <p:nvPr/>
            </p:nvSpPr>
            <p:spPr bwMode="auto">
              <a:xfrm>
                <a:off x="4085388" y="9694403"/>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2" name="Freeform 968"/>
              <p:cNvSpPr>
                <a:spLocks noChangeArrowheads="1"/>
              </p:cNvSpPr>
              <p:nvPr/>
            </p:nvSpPr>
            <p:spPr bwMode="auto">
              <a:xfrm>
                <a:off x="3594183" y="9618841"/>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3" name="Freeform 969"/>
              <p:cNvSpPr>
                <a:spLocks noChangeArrowheads="1"/>
              </p:cNvSpPr>
              <p:nvPr/>
            </p:nvSpPr>
            <p:spPr bwMode="auto">
              <a:xfrm>
                <a:off x="3720133" y="9618841"/>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4" name="Freeform 970"/>
              <p:cNvSpPr>
                <a:spLocks noChangeArrowheads="1"/>
              </p:cNvSpPr>
              <p:nvPr/>
            </p:nvSpPr>
            <p:spPr bwMode="auto">
              <a:xfrm>
                <a:off x="3858683" y="9618841"/>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5" name="Freeform 971"/>
              <p:cNvSpPr>
                <a:spLocks noChangeArrowheads="1"/>
              </p:cNvSpPr>
              <p:nvPr/>
            </p:nvSpPr>
            <p:spPr bwMode="auto">
              <a:xfrm>
                <a:off x="5143348" y="9618841"/>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6" name="Freeform 972"/>
              <p:cNvSpPr>
                <a:spLocks noChangeArrowheads="1"/>
              </p:cNvSpPr>
              <p:nvPr/>
            </p:nvSpPr>
            <p:spPr bwMode="auto">
              <a:xfrm>
                <a:off x="5269298" y="9618841"/>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7" name="Freeform 973"/>
              <p:cNvSpPr>
                <a:spLocks noChangeArrowheads="1"/>
              </p:cNvSpPr>
              <p:nvPr/>
            </p:nvSpPr>
            <p:spPr bwMode="auto">
              <a:xfrm>
                <a:off x="5395245" y="9618841"/>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8" name="Freeform 974"/>
              <p:cNvSpPr>
                <a:spLocks noChangeArrowheads="1"/>
              </p:cNvSpPr>
              <p:nvPr/>
            </p:nvSpPr>
            <p:spPr bwMode="auto">
              <a:xfrm>
                <a:off x="5420430" y="13120022"/>
                <a:ext cx="138538" cy="125941"/>
              </a:xfrm>
              <a:custGeom>
                <a:avLst/>
                <a:gdLst>
                  <a:gd name="T0" fmla="*/ 46 w 47"/>
                  <a:gd name="T1" fmla="*/ 21 h 46"/>
                  <a:gd name="T2" fmla="*/ 46 w 47"/>
                  <a:gd name="T3" fmla="*/ 21 h 46"/>
                  <a:gd name="T4" fmla="*/ 24 w 47"/>
                  <a:gd name="T5" fmla="*/ 45 h 46"/>
                  <a:gd name="T6" fmla="*/ 0 w 47"/>
                  <a:gd name="T7" fmla="*/ 21 h 46"/>
                  <a:gd name="T8" fmla="*/ 24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7" y="45"/>
                      <a:pt x="24" y="45"/>
                    </a:cubicBezTo>
                    <a:cubicBezTo>
                      <a:pt x="10" y="45"/>
                      <a:pt x="0" y="36"/>
                      <a:pt x="0" y="21"/>
                    </a:cubicBezTo>
                    <a:cubicBezTo>
                      <a:pt x="0" y="9"/>
                      <a:pt x="10" y="0"/>
                      <a:pt x="24" y="0"/>
                    </a:cubicBezTo>
                    <a:cubicBezTo>
                      <a:pt x="37" y="0"/>
                      <a:pt x="46" y="9"/>
                      <a:pt x="46" y="21"/>
                    </a:cubicBez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79" name="Freeform 975"/>
              <p:cNvSpPr>
                <a:spLocks noChangeArrowheads="1"/>
              </p:cNvSpPr>
              <p:nvPr/>
            </p:nvSpPr>
            <p:spPr bwMode="auto">
              <a:xfrm>
                <a:off x="5017399" y="13120022"/>
                <a:ext cx="138538" cy="125941"/>
              </a:xfrm>
              <a:custGeom>
                <a:avLst/>
                <a:gdLst>
                  <a:gd name="T0" fmla="*/ 46 w 47"/>
                  <a:gd name="T1" fmla="*/ 21 h 46"/>
                  <a:gd name="T2" fmla="*/ 46 w 47"/>
                  <a:gd name="T3" fmla="*/ 21 h 46"/>
                  <a:gd name="T4" fmla="*/ 21 w 47"/>
                  <a:gd name="T5" fmla="*/ 45 h 46"/>
                  <a:gd name="T6" fmla="*/ 0 w 47"/>
                  <a:gd name="T7" fmla="*/ 21 h 46"/>
                  <a:gd name="T8" fmla="*/ 21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4" y="45"/>
                      <a:pt x="21" y="45"/>
                    </a:cubicBezTo>
                    <a:cubicBezTo>
                      <a:pt x="9" y="45"/>
                      <a:pt x="0" y="36"/>
                      <a:pt x="0" y="21"/>
                    </a:cubicBezTo>
                    <a:cubicBezTo>
                      <a:pt x="0" y="9"/>
                      <a:pt x="9" y="0"/>
                      <a:pt x="21" y="0"/>
                    </a:cubicBezTo>
                    <a:cubicBezTo>
                      <a:pt x="34" y="0"/>
                      <a:pt x="46" y="9"/>
                      <a:pt x="46" y="21"/>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0" name="Freeform 976"/>
              <p:cNvSpPr>
                <a:spLocks noChangeArrowheads="1"/>
              </p:cNvSpPr>
              <p:nvPr/>
            </p:nvSpPr>
            <p:spPr bwMode="auto">
              <a:xfrm>
                <a:off x="5218919" y="13120022"/>
                <a:ext cx="125947" cy="125941"/>
              </a:xfrm>
              <a:custGeom>
                <a:avLst/>
                <a:gdLst>
                  <a:gd name="T0" fmla="*/ 45 w 46"/>
                  <a:gd name="T1" fmla="*/ 21 h 46"/>
                  <a:gd name="T2" fmla="*/ 45 w 46"/>
                  <a:gd name="T3" fmla="*/ 21 h 46"/>
                  <a:gd name="T4" fmla="*/ 24 w 46"/>
                  <a:gd name="T5" fmla="*/ 45 h 46"/>
                  <a:gd name="T6" fmla="*/ 0 w 46"/>
                  <a:gd name="T7" fmla="*/ 21 h 46"/>
                  <a:gd name="T8" fmla="*/ 24 w 46"/>
                  <a:gd name="T9" fmla="*/ 0 h 46"/>
                  <a:gd name="T10" fmla="*/ 45 w 46"/>
                  <a:gd name="T11" fmla="*/ 21 h 46"/>
                </a:gdLst>
                <a:ahLst/>
                <a:cxnLst>
                  <a:cxn ang="0">
                    <a:pos x="T0" y="T1"/>
                  </a:cxn>
                  <a:cxn ang="0">
                    <a:pos x="T2" y="T3"/>
                  </a:cxn>
                  <a:cxn ang="0">
                    <a:pos x="T4" y="T5"/>
                  </a:cxn>
                  <a:cxn ang="0">
                    <a:pos x="T6" y="T7"/>
                  </a:cxn>
                  <a:cxn ang="0">
                    <a:pos x="T8" y="T9"/>
                  </a:cxn>
                  <a:cxn ang="0">
                    <a:pos x="T10" y="T11"/>
                  </a:cxn>
                </a:cxnLst>
                <a:rect l="0" t="0" r="r" b="b"/>
                <a:pathLst>
                  <a:path w="46" h="46">
                    <a:moveTo>
                      <a:pt x="45" y="21"/>
                    </a:moveTo>
                    <a:lnTo>
                      <a:pt x="45" y="21"/>
                    </a:lnTo>
                    <a:cubicBezTo>
                      <a:pt x="45" y="36"/>
                      <a:pt x="36" y="45"/>
                      <a:pt x="24" y="45"/>
                    </a:cubicBezTo>
                    <a:cubicBezTo>
                      <a:pt x="9" y="45"/>
                      <a:pt x="0" y="36"/>
                      <a:pt x="0" y="21"/>
                    </a:cubicBezTo>
                    <a:cubicBezTo>
                      <a:pt x="0" y="9"/>
                      <a:pt x="9" y="0"/>
                      <a:pt x="24" y="0"/>
                    </a:cubicBezTo>
                    <a:cubicBezTo>
                      <a:pt x="36" y="0"/>
                      <a:pt x="45" y="9"/>
                      <a:pt x="45" y="21"/>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1" name="Freeform 977"/>
              <p:cNvSpPr>
                <a:spLocks noChangeArrowheads="1"/>
              </p:cNvSpPr>
              <p:nvPr/>
            </p:nvSpPr>
            <p:spPr bwMode="auto">
              <a:xfrm>
                <a:off x="3506025" y="10034449"/>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3" name="Freeform 979"/>
              <p:cNvSpPr>
                <a:spLocks noChangeArrowheads="1"/>
              </p:cNvSpPr>
              <p:nvPr/>
            </p:nvSpPr>
            <p:spPr bwMode="auto">
              <a:xfrm>
                <a:off x="4085388" y="10198170"/>
                <a:ext cx="881634" cy="163729"/>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5" name="Freeform 981"/>
              <p:cNvSpPr>
                <a:spLocks noChangeArrowheads="1"/>
              </p:cNvSpPr>
              <p:nvPr/>
            </p:nvSpPr>
            <p:spPr bwMode="auto">
              <a:xfrm>
                <a:off x="3594183" y="10110014"/>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2"/>
                      <a:pt x="0" y="106"/>
                    </a:cubicBezTo>
                    <a:cubicBezTo>
                      <a:pt x="0" y="13"/>
                      <a:pt x="0" y="13"/>
                      <a:pt x="0" y="13"/>
                    </a:cubicBezTo>
                    <a:cubicBezTo>
                      <a:pt x="0" y="6"/>
                      <a:pt x="3" y="0"/>
                      <a:pt x="9" y="0"/>
                    </a:cubicBezTo>
                    <a:cubicBezTo>
                      <a:pt x="15" y="0"/>
                      <a:pt x="21" y="6"/>
                      <a:pt x="21" y="13"/>
                    </a:cubicBezTo>
                    <a:cubicBezTo>
                      <a:pt x="21" y="106"/>
                      <a:pt x="21" y="106"/>
                      <a:pt x="21" y="106"/>
                    </a:cubicBezTo>
                    <a:cubicBezTo>
                      <a:pt x="21" y="112"/>
                      <a:pt x="15" y="116"/>
                      <a:pt x="9" y="116"/>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6" name="Freeform 982"/>
              <p:cNvSpPr>
                <a:spLocks noChangeArrowheads="1"/>
              </p:cNvSpPr>
              <p:nvPr/>
            </p:nvSpPr>
            <p:spPr bwMode="auto">
              <a:xfrm>
                <a:off x="3720133" y="10110014"/>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7" name="Freeform 983"/>
              <p:cNvSpPr>
                <a:spLocks noChangeArrowheads="1"/>
              </p:cNvSpPr>
              <p:nvPr/>
            </p:nvSpPr>
            <p:spPr bwMode="auto">
              <a:xfrm>
                <a:off x="3858683" y="10110014"/>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2"/>
                      <a:pt x="0" y="106"/>
                    </a:cubicBezTo>
                    <a:cubicBezTo>
                      <a:pt x="0" y="13"/>
                      <a:pt x="0" y="13"/>
                      <a:pt x="0" y="13"/>
                    </a:cubicBezTo>
                    <a:cubicBezTo>
                      <a:pt x="0" y="6"/>
                      <a:pt x="6" y="0"/>
                      <a:pt x="12" y="0"/>
                    </a:cubicBezTo>
                    <a:cubicBezTo>
                      <a:pt x="18" y="0"/>
                      <a:pt x="24" y="6"/>
                      <a:pt x="24" y="13"/>
                    </a:cubicBezTo>
                    <a:cubicBezTo>
                      <a:pt x="24" y="106"/>
                      <a:pt x="24" y="106"/>
                      <a:pt x="24" y="106"/>
                    </a:cubicBezTo>
                    <a:cubicBezTo>
                      <a:pt x="24" y="112"/>
                      <a:pt x="18" y="116"/>
                      <a:pt x="12" y="116"/>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8" name="Freeform 984"/>
              <p:cNvSpPr>
                <a:spLocks noChangeArrowheads="1"/>
              </p:cNvSpPr>
              <p:nvPr/>
            </p:nvSpPr>
            <p:spPr bwMode="auto">
              <a:xfrm>
                <a:off x="5143348" y="10110014"/>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2"/>
                      <a:pt x="0" y="106"/>
                    </a:cubicBezTo>
                    <a:cubicBezTo>
                      <a:pt x="0" y="13"/>
                      <a:pt x="0" y="13"/>
                      <a:pt x="0" y="13"/>
                    </a:cubicBezTo>
                    <a:cubicBezTo>
                      <a:pt x="0" y="6"/>
                      <a:pt x="4" y="0"/>
                      <a:pt x="10" y="0"/>
                    </a:cubicBezTo>
                    <a:cubicBezTo>
                      <a:pt x="16" y="0"/>
                      <a:pt x="22" y="6"/>
                      <a:pt x="22" y="13"/>
                    </a:cubicBezTo>
                    <a:cubicBezTo>
                      <a:pt x="22" y="106"/>
                      <a:pt x="22" y="106"/>
                      <a:pt x="22" y="106"/>
                    </a:cubicBezTo>
                    <a:cubicBezTo>
                      <a:pt x="22" y="112"/>
                      <a:pt x="16" y="116"/>
                      <a:pt x="10"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89" name="Freeform 985"/>
              <p:cNvSpPr>
                <a:spLocks noChangeArrowheads="1"/>
              </p:cNvSpPr>
              <p:nvPr/>
            </p:nvSpPr>
            <p:spPr bwMode="auto">
              <a:xfrm>
                <a:off x="5269298" y="10110014"/>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0" name="Freeform 986"/>
              <p:cNvSpPr>
                <a:spLocks noChangeArrowheads="1"/>
              </p:cNvSpPr>
              <p:nvPr/>
            </p:nvSpPr>
            <p:spPr bwMode="auto">
              <a:xfrm>
                <a:off x="5395245" y="10110014"/>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2"/>
                      <a:pt x="0" y="106"/>
                    </a:cubicBezTo>
                    <a:cubicBezTo>
                      <a:pt x="0" y="13"/>
                      <a:pt x="0" y="13"/>
                      <a:pt x="0" y="13"/>
                    </a:cubicBezTo>
                    <a:cubicBezTo>
                      <a:pt x="0" y="6"/>
                      <a:pt x="7" y="0"/>
                      <a:pt x="13" y="0"/>
                    </a:cubicBezTo>
                    <a:cubicBezTo>
                      <a:pt x="19" y="0"/>
                      <a:pt x="25" y="6"/>
                      <a:pt x="25" y="13"/>
                    </a:cubicBezTo>
                    <a:cubicBezTo>
                      <a:pt x="25" y="106"/>
                      <a:pt x="25" y="106"/>
                      <a:pt x="25" y="106"/>
                    </a:cubicBezTo>
                    <a:cubicBezTo>
                      <a:pt x="25" y="112"/>
                      <a:pt x="19" y="116"/>
                      <a:pt x="13"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1" name="Freeform 987"/>
              <p:cNvSpPr>
                <a:spLocks noChangeArrowheads="1"/>
              </p:cNvSpPr>
              <p:nvPr/>
            </p:nvSpPr>
            <p:spPr bwMode="auto">
              <a:xfrm>
                <a:off x="3506025" y="10525619"/>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3" name="Freeform 989"/>
              <p:cNvSpPr>
                <a:spLocks noChangeArrowheads="1"/>
              </p:cNvSpPr>
              <p:nvPr/>
            </p:nvSpPr>
            <p:spPr bwMode="auto">
              <a:xfrm>
                <a:off x="4085388" y="10689351"/>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5" name="Freeform 991"/>
              <p:cNvSpPr>
                <a:spLocks noChangeArrowheads="1"/>
              </p:cNvSpPr>
              <p:nvPr/>
            </p:nvSpPr>
            <p:spPr bwMode="auto">
              <a:xfrm>
                <a:off x="3594183" y="10601186"/>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6" name="Freeform 992"/>
              <p:cNvSpPr>
                <a:spLocks noChangeArrowheads="1"/>
              </p:cNvSpPr>
              <p:nvPr/>
            </p:nvSpPr>
            <p:spPr bwMode="auto">
              <a:xfrm>
                <a:off x="3720133" y="10601186"/>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7" name="Freeform 993"/>
              <p:cNvSpPr>
                <a:spLocks noChangeArrowheads="1"/>
              </p:cNvSpPr>
              <p:nvPr/>
            </p:nvSpPr>
            <p:spPr bwMode="auto">
              <a:xfrm>
                <a:off x="3858683" y="10601186"/>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8" name="Freeform 994"/>
              <p:cNvSpPr>
                <a:spLocks noChangeArrowheads="1"/>
              </p:cNvSpPr>
              <p:nvPr/>
            </p:nvSpPr>
            <p:spPr bwMode="auto">
              <a:xfrm>
                <a:off x="5143348" y="10601186"/>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799" name="Freeform 995"/>
              <p:cNvSpPr>
                <a:spLocks noChangeArrowheads="1"/>
              </p:cNvSpPr>
              <p:nvPr/>
            </p:nvSpPr>
            <p:spPr bwMode="auto">
              <a:xfrm>
                <a:off x="5269298" y="10601186"/>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0" name="Freeform 996"/>
              <p:cNvSpPr>
                <a:spLocks noChangeArrowheads="1"/>
              </p:cNvSpPr>
              <p:nvPr/>
            </p:nvSpPr>
            <p:spPr bwMode="auto">
              <a:xfrm>
                <a:off x="5395245" y="10601186"/>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1" name="Freeform 997"/>
              <p:cNvSpPr>
                <a:spLocks noChangeArrowheads="1"/>
              </p:cNvSpPr>
              <p:nvPr/>
            </p:nvSpPr>
            <p:spPr bwMode="auto">
              <a:xfrm>
                <a:off x="3506025" y="11029389"/>
                <a:ext cx="2065544" cy="491175"/>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3" name="Freeform 999"/>
              <p:cNvSpPr>
                <a:spLocks noChangeArrowheads="1"/>
              </p:cNvSpPr>
              <p:nvPr/>
            </p:nvSpPr>
            <p:spPr bwMode="auto">
              <a:xfrm>
                <a:off x="4085388" y="11193118"/>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5" name="Freeform 1001"/>
              <p:cNvSpPr>
                <a:spLocks noChangeArrowheads="1"/>
              </p:cNvSpPr>
              <p:nvPr/>
            </p:nvSpPr>
            <p:spPr bwMode="auto">
              <a:xfrm>
                <a:off x="3594183" y="11092359"/>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3"/>
                      <a:pt x="0" y="106"/>
                    </a:cubicBezTo>
                    <a:cubicBezTo>
                      <a:pt x="0" y="13"/>
                      <a:pt x="0" y="13"/>
                      <a:pt x="0" y="13"/>
                    </a:cubicBezTo>
                    <a:cubicBezTo>
                      <a:pt x="0" y="7"/>
                      <a:pt x="3" y="0"/>
                      <a:pt x="9" y="0"/>
                    </a:cubicBezTo>
                    <a:cubicBezTo>
                      <a:pt x="15" y="0"/>
                      <a:pt x="21" y="7"/>
                      <a:pt x="21" y="13"/>
                    </a:cubicBezTo>
                    <a:cubicBezTo>
                      <a:pt x="21" y="106"/>
                      <a:pt x="21" y="106"/>
                      <a:pt x="21" y="106"/>
                    </a:cubicBezTo>
                    <a:cubicBezTo>
                      <a:pt x="21" y="113"/>
                      <a:pt x="15" y="116"/>
                      <a:pt x="9" y="116"/>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6" name="Freeform 1002"/>
              <p:cNvSpPr>
                <a:spLocks noChangeArrowheads="1"/>
              </p:cNvSpPr>
              <p:nvPr/>
            </p:nvSpPr>
            <p:spPr bwMode="auto">
              <a:xfrm>
                <a:off x="3720133" y="11092359"/>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7" name="Freeform 1003"/>
              <p:cNvSpPr>
                <a:spLocks noChangeArrowheads="1"/>
              </p:cNvSpPr>
              <p:nvPr/>
            </p:nvSpPr>
            <p:spPr bwMode="auto">
              <a:xfrm>
                <a:off x="3858683" y="11092359"/>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3"/>
                      <a:pt x="0" y="106"/>
                    </a:cubicBezTo>
                    <a:cubicBezTo>
                      <a:pt x="0" y="13"/>
                      <a:pt x="0" y="13"/>
                      <a:pt x="0" y="13"/>
                    </a:cubicBezTo>
                    <a:cubicBezTo>
                      <a:pt x="0" y="7"/>
                      <a:pt x="6" y="0"/>
                      <a:pt x="12" y="0"/>
                    </a:cubicBezTo>
                    <a:cubicBezTo>
                      <a:pt x="18" y="0"/>
                      <a:pt x="24" y="7"/>
                      <a:pt x="24" y="13"/>
                    </a:cubicBezTo>
                    <a:cubicBezTo>
                      <a:pt x="24" y="106"/>
                      <a:pt x="24" y="106"/>
                      <a:pt x="24" y="106"/>
                    </a:cubicBezTo>
                    <a:cubicBezTo>
                      <a:pt x="24" y="113"/>
                      <a:pt x="18" y="116"/>
                      <a:pt x="12" y="116"/>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8" name="Freeform 1004"/>
              <p:cNvSpPr>
                <a:spLocks noChangeArrowheads="1"/>
              </p:cNvSpPr>
              <p:nvPr/>
            </p:nvSpPr>
            <p:spPr bwMode="auto">
              <a:xfrm>
                <a:off x="5143348" y="11092359"/>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3"/>
                      <a:pt x="0" y="106"/>
                    </a:cubicBezTo>
                    <a:cubicBezTo>
                      <a:pt x="0" y="13"/>
                      <a:pt x="0" y="13"/>
                      <a:pt x="0" y="13"/>
                    </a:cubicBezTo>
                    <a:cubicBezTo>
                      <a:pt x="0" y="7"/>
                      <a:pt x="4" y="0"/>
                      <a:pt x="10" y="0"/>
                    </a:cubicBezTo>
                    <a:cubicBezTo>
                      <a:pt x="16" y="0"/>
                      <a:pt x="22" y="7"/>
                      <a:pt x="22" y="13"/>
                    </a:cubicBezTo>
                    <a:cubicBezTo>
                      <a:pt x="22" y="106"/>
                      <a:pt x="22" y="106"/>
                      <a:pt x="22" y="106"/>
                    </a:cubicBezTo>
                    <a:cubicBezTo>
                      <a:pt x="22" y="113"/>
                      <a:pt x="16" y="116"/>
                      <a:pt x="10"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09" name="Freeform 1005"/>
              <p:cNvSpPr>
                <a:spLocks noChangeArrowheads="1"/>
              </p:cNvSpPr>
              <p:nvPr/>
            </p:nvSpPr>
            <p:spPr bwMode="auto">
              <a:xfrm>
                <a:off x="5269298" y="11092359"/>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0" name="Freeform 1006"/>
              <p:cNvSpPr>
                <a:spLocks noChangeArrowheads="1"/>
              </p:cNvSpPr>
              <p:nvPr/>
            </p:nvSpPr>
            <p:spPr bwMode="auto">
              <a:xfrm>
                <a:off x="5395245" y="11092359"/>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3"/>
                      <a:pt x="0" y="106"/>
                    </a:cubicBezTo>
                    <a:cubicBezTo>
                      <a:pt x="0" y="13"/>
                      <a:pt x="0" y="13"/>
                      <a:pt x="0" y="13"/>
                    </a:cubicBezTo>
                    <a:cubicBezTo>
                      <a:pt x="0" y="7"/>
                      <a:pt x="7" y="0"/>
                      <a:pt x="13" y="0"/>
                    </a:cubicBezTo>
                    <a:cubicBezTo>
                      <a:pt x="19" y="0"/>
                      <a:pt x="25" y="7"/>
                      <a:pt x="25" y="13"/>
                    </a:cubicBezTo>
                    <a:cubicBezTo>
                      <a:pt x="25" y="106"/>
                      <a:pt x="25" y="106"/>
                      <a:pt x="25" y="106"/>
                    </a:cubicBezTo>
                    <a:cubicBezTo>
                      <a:pt x="25" y="113"/>
                      <a:pt x="19" y="116"/>
                      <a:pt x="13"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1" name="Freeform 1007"/>
              <p:cNvSpPr>
                <a:spLocks noChangeArrowheads="1"/>
              </p:cNvSpPr>
              <p:nvPr/>
            </p:nvSpPr>
            <p:spPr bwMode="auto">
              <a:xfrm>
                <a:off x="3506025" y="11520561"/>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3" name="Freeform 1009"/>
              <p:cNvSpPr>
                <a:spLocks noChangeArrowheads="1"/>
              </p:cNvSpPr>
              <p:nvPr/>
            </p:nvSpPr>
            <p:spPr bwMode="auto">
              <a:xfrm>
                <a:off x="4085388" y="11684281"/>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5" name="Freeform 1011"/>
              <p:cNvSpPr>
                <a:spLocks noChangeArrowheads="1"/>
              </p:cNvSpPr>
              <p:nvPr/>
            </p:nvSpPr>
            <p:spPr bwMode="auto">
              <a:xfrm>
                <a:off x="3594183" y="11596129"/>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3"/>
                      <a:pt x="3" y="0"/>
                      <a:pt x="9" y="0"/>
                    </a:cubicBezTo>
                    <a:cubicBezTo>
                      <a:pt x="15" y="0"/>
                      <a:pt x="21" y="3"/>
                      <a:pt x="21" y="12"/>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6" name="Freeform 1012"/>
              <p:cNvSpPr>
                <a:spLocks noChangeArrowheads="1"/>
              </p:cNvSpPr>
              <p:nvPr/>
            </p:nvSpPr>
            <p:spPr bwMode="auto">
              <a:xfrm>
                <a:off x="3720133" y="11596129"/>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7" name="Freeform 1013"/>
              <p:cNvSpPr>
                <a:spLocks noChangeArrowheads="1"/>
              </p:cNvSpPr>
              <p:nvPr/>
            </p:nvSpPr>
            <p:spPr bwMode="auto">
              <a:xfrm>
                <a:off x="3858683" y="11596129"/>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3"/>
                      <a:pt x="6" y="0"/>
                      <a:pt x="12" y="0"/>
                    </a:cubicBezTo>
                    <a:cubicBezTo>
                      <a:pt x="18" y="0"/>
                      <a:pt x="24" y="3"/>
                      <a:pt x="24" y="12"/>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8" name="Freeform 1014"/>
              <p:cNvSpPr>
                <a:spLocks noChangeArrowheads="1"/>
              </p:cNvSpPr>
              <p:nvPr/>
            </p:nvSpPr>
            <p:spPr bwMode="auto">
              <a:xfrm>
                <a:off x="5143348" y="11596129"/>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3"/>
                      <a:pt x="4" y="0"/>
                      <a:pt x="10" y="0"/>
                    </a:cubicBezTo>
                    <a:cubicBezTo>
                      <a:pt x="16" y="0"/>
                      <a:pt x="22" y="3"/>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19" name="Freeform 1015"/>
              <p:cNvSpPr>
                <a:spLocks noChangeArrowheads="1"/>
              </p:cNvSpPr>
              <p:nvPr/>
            </p:nvSpPr>
            <p:spPr bwMode="auto">
              <a:xfrm>
                <a:off x="5269298" y="11596129"/>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0" name="Freeform 1016"/>
              <p:cNvSpPr>
                <a:spLocks noChangeArrowheads="1"/>
              </p:cNvSpPr>
              <p:nvPr/>
            </p:nvSpPr>
            <p:spPr bwMode="auto">
              <a:xfrm>
                <a:off x="5395245" y="11596129"/>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3"/>
                      <a:pt x="7" y="0"/>
                      <a:pt x="13" y="0"/>
                    </a:cubicBezTo>
                    <a:cubicBezTo>
                      <a:pt x="19" y="0"/>
                      <a:pt x="25" y="3"/>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1" name="Freeform 1017"/>
              <p:cNvSpPr>
                <a:spLocks noChangeArrowheads="1"/>
              </p:cNvSpPr>
              <p:nvPr/>
            </p:nvSpPr>
            <p:spPr bwMode="auto">
              <a:xfrm>
                <a:off x="3506025" y="12011731"/>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3" name="Freeform 1019"/>
              <p:cNvSpPr>
                <a:spLocks noChangeArrowheads="1"/>
              </p:cNvSpPr>
              <p:nvPr/>
            </p:nvSpPr>
            <p:spPr bwMode="auto">
              <a:xfrm>
                <a:off x="4085388" y="12175463"/>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5" name="Freeform 1021"/>
              <p:cNvSpPr>
                <a:spLocks noChangeArrowheads="1"/>
              </p:cNvSpPr>
              <p:nvPr/>
            </p:nvSpPr>
            <p:spPr bwMode="auto">
              <a:xfrm>
                <a:off x="3594183" y="12099895"/>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12"/>
                      <a:pt x="0" y="103"/>
                    </a:cubicBezTo>
                    <a:cubicBezTo>
                      <a:pt x="0" y="12"/>
                      <a:pt x="0" y="12"/>
                      <a:pt x="0" y="12"/>
                    </a:cubicBezTo>
                    <a:cubicBezTo>
                      <a:pt x="0" y="6"/>
                      <a:pt x="3" y="0"/>
                      <a:pt x="9" y="0"/>
                    </a:cubicBezTo>
                    <a:cubicBezTo>
                      <a:pt x="15" y="0"/>
                      <a:pt x="21" y="6"/>
                      <a:pt x="21" y="12"/>
                    </a:cubicBezTo>
                    <a:cubicBezTo>
                      <a:pt x="21" y="103"/>
                      <a:pt x="21" y="103"/>
                      <a:pt x="21" y="103"/>
                    </a:cubicBezTo>
                    <a:cubicBezTo>
                      <a:pt x="21" y="112"/>
                      <a:pt x="15" y="115"/>
                      <a:pt x="9"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6" name="Freeform 1022"/>
              <p:cNvSpPr>
                <a:spLocks noChangeArrowheads="1"/>
              </p:cNvSpPr>
              <p:nvPr/>
            </p:nvSpPr>
            <p:spPr bwMode="auto">
              <a:xfrm>
                <a:off x="3720133" y="12099895"/>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7" name="Freeform 1023"/>
              <p:cNvSpPr>
                <a:spLocks noChangeArrowheads="1"/>
              </p:cNvSpPr>
              <p:nvPr/>
            </p:nvSpPr>
            <p:spPr bwMode="auto">
              <a:xfrm>
                <a:off x="3858683" y="12099895"/>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12"/>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12"/>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8" name="Freeform 1024"/>
              <p:cNvSpPr>
                <a:spLocks noChangeArrowheads="1"/>
              </p:cNvSpPr>
              <p:nvPr/>
            </p:nvSpPr>
            <p:spPr bwMode="auto">
              <a:xfrm>
                <a:off x="5143348" y="12099895"/>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12"/>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12"/>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29" name="Freeform 1025"/>
              <p:cNvSpPr>
                <a:spLocks noChangeArrowheads="1"/>
              </p:cNvSpPr>
              <p:nvPr/>
            </p:nvSpPr>
            <p:spPr bwMode="auto">
              <a:xfrm>
                <a:off x="5269298" y="12099895"/>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0" name="Freeform 1026"/>
              <p:cNvSpPr>
                <a:spLocks noChangeArrowheads="1"/>
              </p:cNvSpPr>
              <p:nvPr/>
            </p:nvSpPr>
            <p:spPr bwMode="auto">
              <a:xfrm>
                <a:off x="5395245" y="12099895"/>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12"/>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12"/>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1" name="Freeform 1027"/>
              <p:cNvSpPr>
                <a:spLocks noChangeArrowheads="1"/>
              </p:cNvSpPr>
              <p:nvPr/>
            </p:nvSpPr>
            <p:spPr bwMode="auto">
              <a:xfrm>
                <a:off x="3506025" y="12515500"/>
                <a:ext cx="2065544" cy="491175"/>
              </a:xfrm>
              <a:custGeom>
                <a:avLst/>
                <a:gdLst>
                  <a:gd name="T0" fmla="*/ 723 w 724"/>
                  <a:gd name="T1" fmla="*/ 173 h 174"/>
                  <a:gd name="T2" fmla="*/ 0 w 724"/>
                  <a:gd name="T3" fmla="*/ 173 h 174"/>
                  <a:gd name="T4" fmla="*/ 0 w 724"/>
                  <a:gd name="T5" fmla="*/ 0 h 174"/>
                  <a:gd name="T6" fmla="*/ 723 w 724"/>
                  <a:gd name="T7" fmla="*/ 0 h 174"/>
                  <a:gd name="T8" fmla="*/ 723 w 724"/>
                  <a:gd name="T9" fmla="*/ 173 h 174"/>
                </a:gdLst>
                <a:ahLst/>
                <a:cxnLst>
                  <a:cxn ang="0">
                    <a:pos x="T0" y="T1"/>
                  </a:cxn>
                  <a:cxn ang="0">
                    <a:pos x="T2" y="T3"/>
                  </a:cxn>
                  <a:cxn ang="0">
                    <a:pos x="T4" y="T5"/>
                  </a:cxn>
                  <a:cxn ang="0">
                    <a:pos x="T6" y="T7"/>
                  </a:cxn>
                  <a:cxn ang="0">
                    <a:pos x="T8" y="T9"/>
                  </a:cxn>
                </a:cxnLst>
                <a:rect l="0" t="0" r="r" b="b"/>
                <a:pathLst>
                  <a:path w="724" h="174">
                    <a:moveTo>
                      <a:pt x="723" y="173"/>
                    </a:moveTo>
                    <a:lnTo>
                      <a:pt x="0" y="173"/>
                    </a:lnTo>
                    <a:lnTo>
                      <a:pt x="0" y="0"/>
                    </a:lnTo>
                    <a:lnTo>
                      <a:pt x="723" y="0"/>
                    </a:lnTo>
                    <a:lnTo>
                      <a:pt x="723" y="173"/>
                    </a:lnTo>
                  </a:path>
                </a:pathLst>
              </a:custGeom>
              <a:solidFill>
                <a:schemeClr val="accent1">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3" name="Freeform 1029"/>
              <p:cNvSpPr>
                <a:spLocks noChangeArrowheads="1"/>
              </p:cNvSpPr>
              <p:nvPr/>
            </p:nvSpPr>
            <p:spPr bwMode="auto">
              <a:xfrm>
                <a:off x="4085388" y="12679229"/>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5" name="Freeform 1031"/>
              <p:cNvSpPr>
                <a:spLocks noChangeArrowheads="1"/>
              </p:cNvSpPr>
              <p:nvPr/>
            </p:nvSpPr>
            <p:spPr bwMode="auto">
              <a:xfrm>
                <a:off x="3594183" y="12591065"/>
                <a:ext cx="62976" cy="327449"/>
              </a:xfrm>
              <a:custGeom>
                <a:avLst/>
                <a:gdLst>
                  <a:gd name="T0" fmla="*/ 9 w 22"/>
                  <a:gd name="T1" fmla="*/ 115 h 116"/>
                  <a:gd name="T2" fmla="*/ 9 w 22"/>
                  <a:gd name="T3" fmla="*/ 115 h 116"/>
                  <a:gd name="T4" fmla="*/ 0 w 22"/>
                  <a:gd name="T5" fmla="*/ 103 h 116"/>
                  <a:gd name="T6" fmla="*/ 0 w 22"/>
                  <a:gd name="T7" fmla="*/ 10 h 116"/>
                  <a:gd name="T8" fmla="*/ 9 w 22"/>
                  <a:gd name="T9" fmla="*/ 0 h 116"/>
                  <a:gd name="T10" fmla="*/ 21 w 22"/>
                  <a:gd name="T11" fmla="*/ 10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0"/>
                      <a:pt x="0" y="10"/>
                      <a:pt x="0" y="10"/>
                    </a:cubicBezTo>
                    <a:cubicBezTo>
                      <a:pt x="0" y="4"/>
                      <a:pt x="3" y="0"/>
                      <a:pt x="9" y="0"/>
                    </a:cubicBezTo>
                    <a:cubicBezTo>
                      <a:pt x="15" y="0"/>
                      <a:pt x="21" y="4"/>
                      <a:pt x="21" y="10"/>
                    </a:cubicBezTo>
                    <a:cubicBezTo>
                      <a:pt x="21" y="103"/>
                      <a:pt x="21" y="103"/>
                      <a:pt x="21" y="103"/>
                    </a:cubicBezTo>
                    <a:cubicBezTo>
                      <a:pt x="21" y="109"/>
                      <a:pt x="15" y="115"/>
                      <a:pt x="9"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6" name="Freeform 1032"/>
              <p:cNvSpPr>
                <a:spLocks noChangeArrowheads="1"/>
              </p:cNvSpPr>
              <p:nvPr/>
            </p:nvSpPr>
            <p:spPr bwMode="auto">
              <a:xfrm>
                <a:off x="3720133" y="12591065"/>
                <a:ext cx="62976"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7" name="Freeform 1033"/>
              <p:cNvSpPr>
                <a:spLocks noChangeArrowheads="1"/>
              </p:cNvSpPr>
              <p:nvPr/>
            </p:nvSpPr>
            <p:spPr bwMode="auto">
              <a:xfrm>
                <a:off x="3858683" y="12591065"/>
                <a:ext cx="75568" cy="327449"/>
              </a:xfrm>
              <a:custGeom>
                <a:avLst/>
                <a:gdLst>
                  <a:gd name="T0" fmla="*/ 12 w 25"/>
                  <a:gd name="T1" fmla="*/ 115 h 116"/>
                  <a:gd name="T2" fmla="*/ 12 w 25"/>
                  <a:gd name="T3" fmla="*/ 115 h 116"/>
                  <a:gd name="T4" fmla="*/ 0 w 25"/>
                  <a:gd name="T5" fmla="*/ 103 h 116"/>
                  <a:gd name="T6" fmla="*/ 0 w 25"/>
                  <a:gd name="T7" fmla="*/ 10 h 116"/>
                  <a:gd name="T8" fmla="*/ 12 w 25"/>
                  <a:gd name="T9" fmla="*/ 0 h 116"/>
                  <a:gd name="T10" fmla="*/ 24 w 25"/>
                  <a:gd name="T11" fmla="*/ 10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0"/>
                      <a:pt x="0" y="10"/>
                      <a:pt x="0" y="10"/>
                    </a:cubicBezTo>
                    <a:cubicBezTo>
                      <a:pt x="0" y="4"/>
                      <a:pt x="6" y="0"/>
                      <a:pt x="12" y="0"/>
                    </a:cubicBezTo>
                    <a:cubicBezTo>
                      <a:pt x="18" y="0"/>
                      <a:pt x="24" y="4"/>
                      <a:pt x="24" y="10"/>
                    </a:cubicBezTo>
                    <a:cubicBezTo>
                      <a:pt x="24" y="103"/>
                      <a:pt x="24" y="103"/>
                      <a:pt x="24" y="103"/>
                    </a:cubicBezTo>
                    <a:cubicBezTo>
                      <a:pt x="24" y="109"/>
                      <a:pt x="18" y="115"/>
                      <a:pt x="12" y="115"/>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8" name="Freeform 1034"/>
              <p:cNvSpPr>
                <a:spLocks noChangeArrowheads="1"/>
              </p:cNvSpPr>
              <p:nvPr/>
            </p:nvSpPr>
            <p:spPr bwMode="auto">
              <a:xfrm>
                <a:off x="5143348" y="12591065"/>
                <a:ext cx="62970" cy="327449"/>
              </a:xfrm>
              <a:custGeom>
                <a:avLst/>
                <a:gdLst>
                  <a:gd name="T0" fmla="*/ 10 w 23"/>
                  <a:gd name="T1" fmla="*/ 115 h 116"/>
                  <a:gd name="T2" fmla="*/ 10 w 23"/>
                  <a:gd name="T3" fmla="*/ 115 h 116"/>
                  <a:gd name="T4" fmla="*/ 0 w 23"/>
                  <a:gd name="T5" fmla="*/ 103 h 116"/>
                  <a:gd name="T6" fmla="*/ 0 w 23"/>
                  <a:gd name="T7" fmla="*/ 10 h 116"/>
                  <a:gd name="T8" fmla="*/ 10 w 23"/>
                  <a:gd name="T9" fmla="*/ 0 h 116"/>
                  <a:gd name="T10" fmla="*/ 22 w 23"/>
                  <a:gd name="T11" fmla="*/ 10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0"/>
                      <a:pt x="0" y="10"/>
                      <a:pt x="0" y="10"/>
                    </a:cubicBezTo>
                    <a:cubicBezTo>
                      <a:pt x="0" y="4"/>
                      <a:pt x="4" y="0"/>
                      <a:pt x="10" y="0"/>
                    </a:cubicBezTo>
                    <a:cubicBezTo>
                      <a:pt x="16" y="0"/>
                      <a:pt x="22" y="4"/>
                      <a:pt x="22" y="10"/>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39" name="Freeform 1035"/>
              <p:cNvSpPr>
                <a:spLocks noChangeArrowheads="1"/>
              </p:cNvSpPr>
              <p:nvPr/>
            </p:nvSpPr>
            <p:spPr bwMode="auto">
              <a:xfrm>
                <a:off x="5269298" y="12591065"/>
                <a:ext cx="62970"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0" name="Freeform 1036"/>
              <p:cNvSpPr>
                <a:spLocks noChangeArrowheads="1"/>
              </p:cNvSpPr>
              <p:nvPr/>
            </p:nvSpPr>
            <p:spPr bwMode="auto">
              <a:xfrm>
                <a:off x="5395245" y="12591065"/>
                <a:ext cx="75568" cy="327449"/>
              </a:xfrm>
              <a:custGeom>
                <a:avLst/>
                <a:gdLst>
                  <a:gd name="T0" fmla="*/ 13 w 26"/>
                  <a:gd name="T1" fmla="*/ 115 h 116"/>
                  <a:gd name="T2" fmla="*/ 13 w 26"/>
                  <a:gd name="T3" fmla="*/ 115 h 116"/>
                  <a:gd name="T4" fmla="*/ 0 w 26"/>
                  <a:gd name="T5" fmla="*/ 103 h 116"/>
                  <a:gd name="T6" fmla="*/ 0 w 26"/>
                  <a:gd name="T7" fmla="*/ 10 h 116"/>
                  <a:gd name="T8" fmla="*/ 13 w 26"/>
                  <a:gd name="T9" fmla="*/ 0 h 116"/>
                  <a:gd name="T10" fmla="*/ 25 w 26"/>
                  <a:gd name="T11" fmla="*/ 10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0"/>
                      <a:pt x="0" y="10"/>
                      <a:pt x="0" y="10"/>
                    </a:cubicBezTo>
                    <a:cubicBezTo>
                      <a:pt x="0" y="4"/>
                      <a:pt x="7" y="0"/>
                      <a:pt x="13" y="0"/>
                    </a:cubicBezTo>
                    <a:cubicBezTo>
                      <a:pt x="19" y="0"/>
                      <a:pt x="25" y="4"/>
                      <a:pt x="25" y="10"/>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1" name="Freeform 1037"/>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2" name="Freeform 1038"/>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3" name="Freeform 1039"/>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4" name="Freeform 1040"/>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8" name="Freeform 1044"/>
              <p:cNvSpPr>
                <a:spLocks noChangeArrowheads="1"/>
              </p:cNvSpPr>
              <p:nvPr/>
            </p:nvSpPr>
            <p:spPr bwMode="auto">
              <a:xfrm>
                <a:off x="5143348" y="9618841"/>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49" name="Freeform 1045"/>
              <p:cNvSpPr>
                <a:spLocks noChangeArrowheads="1"/>
              </p:cNvSpPr>
              <p:nvPr/>
            </p:nvSpPr>
            <p:spPr bwMode="auto">
              <a:xfrm>
                <a:off x="5269298" y="9618841"/>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50" name="Freeform 1046"/>
              <p:cNvSpPr>
                <a:spLocks noChangeArrowheads="1"/>
              </p:cNvSpPr>
              <p:nvPr/>
            </p:nvSpPr>
            <p:spPr bwMode="auto">
              <a:xfrm>
                <a:off x="5395245" y="9618841"/>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54" name="Freeform 1050"/>
              <p:cNvSpPr>
                <a:spLocks noChangeArrowheads="1"/>
              </p:cNvSpPr>
              <p:nvPr/>
            </p:nvSpPr>
            <p:spPr bwMode="auto">
              <a:xfrm>
                <a:off x="5143348" y="10110014"/>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6"/>
                      <a:pt x="0" y="13"/>
                    </a:cubicBezTo>
                    <a:cubicBezTo>
                      <a:pt x="0" y="106"/>
                      <a:pt x="0" y="106"/>
                      <a:pt x="0" y="106"/>
                    </a:cubicBezTo>
                    <a:cubicBezTo>
                      <a:pt x="0" y="112"/>
                      <a:pt x="4" y="116"/>
                      <a:pt x="10" y="116"/>
                    </a:cubicBezTo>
                    <a:cubicBezTo>
                      <a:pt x="16" y="116"/>
                      <a:pt x="22" y="112"/>
                      <a:pt x="22" y="106"/>
                    </a:cubicBezTo>
                    <a:cubicBezTo>
                      <a:pt x="22" y="13"/>
                      <a:pt x="22" y="13"/>
                      <a:pt x="22" y="13"/>
                    </a:cubicBezTo>
                    <a:cubicBezTo>
                      <a:pt x="22" y="6"/>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55" name="Freeform 1051"/>
              <p:cNvSpPr>
                <a:spLocks noChangeArrowheads="1"/>
              </p:cNvSpPr>
              <p:nvPr/>
            </p:nvSpPr>
            <p:spPr bwMode="auto">
              <a:xfrm>
                <a:off x="5269298" y="10110014"/>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6"/>
                      <a:pt x="0" y="13"/>
                    </a:cubicBezTo>
                    <a:cubicBezTo>
                      <a:pt x="0" y="106"/>
                      <a:pt x="0" y="106"/>
                      <a:pt x="0" y="106"/>
                    </a:cubicBezTo>
                    <a:cubicBezTo>
                      <a:pt x="0" y="112"/>
                      <a:pt x="6" y="116"/>
                      <a:pt x="12" y="116"/>
                    </a:cubicBezTo>
                    <a:cubicBezTo>
                      <a:pt x="18" y="116"/>
                      <a:pt x="21" y="112"/>
                      <a:pt x="21" y="106"/>
                    </a:cubicBezTo>
                    <a:cubicBezTo>
                      <a:pt x="21" y="13"/>
                      <a:pt x="21" y="13"/>
                      <a:pt x="21" y="13"/>
                    </a:cubicBezTo>
                    <a:cubicBezTo>
                      <a:pt x="21" y="6"/>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56" name="Freeform 1052"/>
              <p:cNvSpPr>
                <a:spLocks noChangeArrowheads="1"/>
              </p:cNvSpPr>
              <p:nvPr/>
            </p:nvSpPr>
            <p:spPr bwMode="auto">
              <a:xfrm>
                <a:off x="5395245" y="10110014"/>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6"/>
                      <a:pt x="0" y="13"/>
                    </a:cubicBezTo>
                    <a:cubicBezTo>
                      <a:pt x="0" y="106"/>
                      <a:pt x="0" y="106"/>
                      <a:pt x="0" y="106"/>
                    </a:cubicBezTo>
                    <a:cubicBezTo>
                      <a:pt x="0" y="112"/>
                      <a:pt x="7" y="116"/>
                      <a:pt x="13" y="116"/>
                    </a:cubicBezTo>
                    <a:cubicBezTo>
                      <a:pt x="19" y="116"/>
                      <a:pt x="25" y="112"/>
                      <a:pt x="25" y="106"/>
                    </a:cubicBezTo>
                    <a:cubicBezTo>
                      <a:pt x="25" y="13"/>
                      <a:pt x="25" y="13"/>
                      <a:pt x="25" y="13"/>
                    </a:cubicBezTo>
                    <a:cubicBezTo>
                      <a:pt x="25" y="6"/>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60" name="Freeform 1056"/>
              <p:cNvSpPr>
                <a:spLocks noChangeArrowheads="1"/>
              </p:cNvSpPr>
              <p:nvPr/>
            </p:nvSpPr>
            <p:spPr bwMode="auto">
              <a:xfrm>
                <a:off x="5143348" y="10601186"/>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61" name="Freeform 1057"/>
              <p:cNvSpPr>
                <a:spLocks noChangeArrowheads="1"/>
              </p:cNvSpPr>
              <p:nvPr/>
            </p:nvSpPr>
            <p:spPr bwMode="auto">
              <a:xfrm>
                <a:off x="5269298" y="10601186"/>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62" name="Freeform 1058"/>
              <p:cNvSpPr>
                <a:spLocks noChangeArrowheads="1"/>
              </p:cNvSpPr>
              <p:nvPr/>
            </p:nvSpPr>
            <p:spPr bwMode="auto">
              <a:xfrm>
                <a:off x="5395245" y="10601186"/>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66" name="Freeform 1062"/>
              <p:cNvSpPr>
                <a:spLocks noChangeArrowheads="1"/>
              </p:cNvSpPr>
              <p:nvPr/>
            </p:nvSpPr>
            <p:spPr bwMode="auto">
              <a:xfrm>
                <a:off x="5143348" y="11092359"/>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7"/>
                      <a:pt x="0" y="13"/>
                    </a:cubicBezTo>
                    <a:cubicBezTo>
                      <a:pt x="0" y="106"/>
                      <a:pt x="0" y="106"/>
                      <a:pt x="0" y="106"/>
                    </a:cubicBezTo>
                    <a:cubicBezTo>
                      <a:pt x="0" y="113"/>
                      <a:pt x="4" y="116"/>
                      <a:pt x="10" y="116"/>
                    </a:cubicBezTo>
                    <a:cubicBezTo>
                      <a:pt x="16" y="116"/>
                      <a:pt x="22" y="113"/>
                      <a:pt x="22" y="106"/>
                    </a:cubicBezTo>
                    <a:cubicBezTo>
                      <a:pt x="22" y="13"/>
                      <a:pt x="22" y="13"/>
                      <a:pt x="22" y="13"/>
                    </a:cubicBezTo>
                    <a:cubicBezTo>
                      <a:pt x="22" y="7"/>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67" name="Freeform 1063"/>
              <p:cNvSpPr>
                <a:spLocks noChangeArrowheads="1"/>
              </p:cNvSpPr>
              <p:nvPr/>
            </p:nvSpPr>
            <p:spPr bwMode="auto">
              <a:xfrm>
                <a:off x="5269298" y="11092359"/>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7"/>
                      <a:pt x="0" y="13"/>
                    </a:cubicBezTo>
                    <a:cubicBezTo>
                      <a:pt x="0" y="106"/>
                      <a:pt x="0" y="106"/>
                      <a:pt x="0" y="106"/>
                    </a:cubicBezTo>
                    <a:cubicBezTo>
                      <a:pt x="0" y="113"/>
                      <a:pt x="6" y="116"/>
                      <a:pt x="12" y="116"/>
                    </a:cubicBezTo>
                    <a:cubicBezTo>
                      <a:pt x="18" y="116"/>
                      <a:pt x="21" y="113"/>
                      <a:pt x="21" y="106"/>
                    </a:cubicBezTo>
                    <a:cubicBezTo>
                      <a:pt x="21" y="13"/>
                      <a:pt x="21" y="13"/>
                      <a:pt x="21" y="13"/>
                    </a:cubicBezTo>
                    <a:cubicBezTo>
                      <a:pt x="21" y="7"/>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68" name="Freeform 1064"/>
              <p:cNvSpPr>
                <a:spLocks noChangeArrowheads="1"/>
              </p:cNvSpPr>
              <p:nvPr/>
            </p:nvSpPr>
            <p:spPr bwMode="auto">
              <a:xfrm>
                <a:off x="5395245" y="11092359"/>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7"/>
                      <a:pt x="0" y="13"/>
                    </a:cubicBezTo>
                    <a:cubicBezTo>
                      <a:pt x="0" y="106"/>
                      <a:pt x="0" y="106"/>
                      <a:pt x="0" y="106"/>
                    </a:cubicBezTo>
                    <a:cubicBezTo>
                      <a:pt x="0" y="113"/>
                      <a:pt x="7" y="116"/>
                      <a:pt x="13" y="116"/>
                    </a:cubicBezTo>
                    <a:cubicBezTo>
                      <a:pt x="19" y="116"/>
                      <a:pt x="25" y="113"/>
                      <a:pt x="25" y="106"/>
                    </a:cubicBezTo>
                    <a:cubicBezTo>
                      <a:pt x="25" y="13"/>
                      <a:pt x="25" y="13"/>
                      <a:pt x="25" y="13"/>
                    </a:cubicBezTo>
                    <a:cubicBezTo>
                      <a:pt x="25" y="7"/>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72" name="Freeform 1068"/>
              <p:cNvSpPr>
                <a:spLocks noChangeArrowheads="1"/>
              </p:cNvSpPr>
              <p:nvPr/>
            </p:nvSpPr>
            <p:spPr bwMode="auto">
              <a:xfrm>
                <a:off x="5143348" y="11596129"/>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3"/>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3"/>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73" name="Freeform 1069"/>
              <p:cNvSpPr>
                <a:spLocks noChangeArrowheads="1"/>
              </p:cNvSpPr>
              <p:nvPr/>
            </p:nvSpPr>
            <p:spPr bwMode="auto">
              <a:xfrm>
                <a:off x="5269298" y="11596129"/>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3"/>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3"/>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74" name="Freeform 1070"/>
              <p:cNvSpPr>
                <a:spLocks noChangeArrowheads="1"/>
              </p:cNvSpPr>
              <p:nvPr/>
            </p:nvSpPr>
            <p:spPr bwMode="auto">
              <a:xfrm>
                <a:off x="5395245" y="11596129"/>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3"/>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3"/>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78" name="Freeform 1074"/>
              <p:cNvSpPr>
                <a:spLocks noChangeArrowheads="1"/>
              </p:cNvSpPr>
              <p:nvPr/>
            </p:nvSpPr>
            <p:spPr bwMode="auto">
              <a:xfrm>
                <a:off x="5143348" y="12099895"/>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12"/>
                      <a:pt x="4" y="115"/>
                      <a:pt x="10" y="115"/>
                    </a:cubicBezTo>
                    <a:cubicBezTo>
                      <a:pt x="16" y="115"/>
                      <a:pt x="22" y="112"/>
                      <a:pt x="22" y="103"/>
                    </a:cubicBezTo>
                    <a:cubicBezTo>
                      <a:pt x="22" y="12"/>
                      <a:pt x="22" y="12"/>
                      <a:pt x="22" y="12"/>
                    </a:cubicBezTo>
                    <a:cubicBezTo>
                      <a:pt x="22" y="6"/>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79" name="Freeform 1075"/>
              <p:cNvSpPr>
                <a:spLocks noChangeArrowheads="1"/>
              </p:cNvSpPr>
              <p:nvPr/>
            </p:nvSpPr>
            <p:spPr bwMode="auto">
              <a:xfrm>
                <a:off x="5269298" y="12099895"/>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12"/>
                      <a:pt x="6" y="115"/>
                      <a:pt x="12" y="115"/>
                    </a:cubicBezTo>
                    <a:cubicBezTo>
                      <a:pt x="18" y="115"/>
                      <a:pt x="21" y="112"/>
                      <a:pt x="21" y="103"/>
                    </a:cubicBezTo>
                    <a:cubicBezTo>
                      <a:pt x="21" y="12"/>
                      <a:pt x="21" y="12"/>
                      <a:pt x="21" y="12"/>
                    </a:cubicBezTo>
                    <a:cubicBezTo>
                      <a:pt x="21" y="6"/>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80" name="Freeform 1076"/>
              <p:cNvSpPr>
                <a:spLocks noChangeArrowheads="1"/>
              </p:cNvSpPr>
              <p:nvPr/>
            </p:nvSpPr>
            <p:spPr bwMode="auto">
              <a:xfrm>
                <a:off x="5395245" y="12099895"/>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12"/>
                      <a:pt x="7" y="115"/>
                      <a:pt x="13" y="115"/>
                    </a:cubicBezTo>
                    <a:cubicBezTo>
                      <a:pt x="19" y="115"/>
                      <a:pt x="25" y="112"/>
                      <a:pt x="25" y="103"/>
                    </a:cubicBezTo>
                    <a:cubicBezTo>
                      <a:pt x="25" y="12"/>
                      <a:pt x="25" y="12"/>
                      <a:pt x="25" y="12"/>
                    </a:cubicBezTo>
                    <a:cubicBezTo>
                      <a:pt x="25" y="6"/>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84" name="Freeform 1080"/>
              <p:cNvSpPr>
                <a:spLocks noChangeArrowheads="1"/>
              </p:cNvSpPr>
              <p:nvPr/>
            </p:nvSpPr>
            <p:spPr bwMode="auto">
              <a:xfrm>
                <a:off x="5143348" y="12591065"/>
                <a:ext cx="62970" cy="327449"/>
              </a:xfrm>
              <a:custGeom>
                <a:avLst/>
                <a:gdLst>
                  <a:gd name="T0" fmla="*/ 10 w 23"/>
                  <a:gd name="T1" fmla="*/ 0 h 116"/>
                  <a:gd name="T2" fmla="*/ 10 w 23"/>
                  <a:gd name="T3" fmla="*/ 0 h 116"/>
                  <a:gd name="T4" fmla="*/ 0 w 23"/>
                  <a:gd name="T5" fmla="*/ 10 h 116"/>
                  <a:gd name="T6" fmla="*/ 0 w 23"/>
                  <a:gd name="T7" fmla="*/ 103 h 116"/>
                  <a:gd name="T8" fmla="*/ 10 w 23"/>
                  <a:gd name="T9" fmla="*/ 115 h 116"/>
                  <a:gd name="T10" fmla="*/ 22 w 23"/>
                  <a:gd name="T11" fmla="*/ 103 h 116"/>
                  <a:gd name="T12" fmla="*/ 22 w 23"/>
                  <a:gd name="T13" fmla="*/ 10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4"/>
                      <a:pt x="0" y="10"/>
                    </a:cubicBezTo>
                    <a:cubicBezTo>
                      <a:pt x="0" y="103"/>
                      <a:pt x="0" y="103"/>
                      <a:pt x="0" y="103"/>
                    </a:cubicBezTo>
                    <a:cubicBezTo>
                      <a:pt x="0" y="109"/>
                      <a:pt x="4" y="115"/>
                      <a:pt x="10" y="115"/>
                    </a:cubicBezTo>
                    <a:cubicBezTo>
                      <a:pt x="16" y="115"/>
                      <a:pt x="22" y="109"/>
                      <a:pt x="22" y="103"/>
                    </a:cubicBezTo>
                    <a:cubicBezTo>
                      <a:pt x="22" y="10"/>
                      <a:pt x="22" y="10"/>
                      <a:pt x="22" y="10"/>
                    </a:cubicBezTo>
                    <a:cubicBezTo>
                      <a:pt x="22" y="4"/>
                      <a:pt x="16" y="0"/>
                      <a:pt x="10"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85" name="Freeform 1081"/>
              <p:cNvSpPr>
                <a:spLocks noChangeArrowheads="1"/>
              </p:cNvSpPr>
              <p:nvPr/>
            </p:nvSpPr>
            <p:spPr bwMode="auto">
              <a:xfrm>
                <a:off x="5269298" y="12591065"/>
                <a:ext cx="62970" cy="327449"/>
              </a:xfrm>
              <a:custGeom>
                <a:avLst/>
                <a:gdLst>
                  <a:gd name="T0" fmla="*/ 12 w 22"/>
                  <a:gd name="T1" fmla="*/ 0 h 116"/>
                  <a:gd name="T2" fmla="*/ 12 w 22"/>
                  <a:gd name="T3" fmla="*/ 0 h 116"/>
                  <a:gd name="T4" fmla="*/ 0 w 22"/>
                  <a:gd name="T5" fmla="*/ 10 h 116"/>
                  <a:gd name="T6" fmla="*/ 0 w 22"/>
                  <a:gd name="T7" fmla="*/ 103 h 116"/>
                  <a:gd name="T8" fmla="*/ 12 w 22"/>
                  <a:gd name="T9" fmla="*/ 115 h 116"/>
                  <a:gd name="T10" fmla="*/ 21 w 22"/>
                  <a:gd name="T11" fmla="*/ 103 h 116"/>
                  <a:gd name="T12" fmla="*/ 21 w 22"/>
                  <a:gd name="T13" fmla="*/ 10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4"/>
                      <a:pt x="0" y="10"/>
                    </a:cubicBezTo>
                    <a:cubicBezTo>
                      <a:pt x="0" y="103"/>
                      <a:pt x="0" y="103"/>
                      <a:pt x="0" y="103"/>
                    </a:cubicBezTo>
                    <a:cubicBezTo>
                      <a:pt x="0" y="109"/>
                      <a:pt x="6" y="115"/>
                      <a:pt x="12" y="115"/>
                    </a:cubicBezTo>
                    <a:cubicBezTo>
                      <a:pt x="18" y="115"/>
                      <a:pt x="21" y="109"/>
                      <a:pt x="21" y="103"/>
                    </a:cubicBezTo>
                    <a:cubicBezTo>
                      <a:pt x="21" y="10"/>
                      <a:pt x="21" y="10"/>
                      <a:pt x="21" y="10"/>
                    </a:cubicBezTo>
                    <a:cubicBezTo>
                      <a:pt x="21" y="4"/>
                      <a:pt x="18" y="0"/>
                      <a:pt x="12"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86" name="Freeform 1082"/>
              <p:cNvSpPr>
                <a:spLocks noChangeArrowheads="1"/>
              </p:cNvSpPr>
              <p:nvPr/>
            </p:nvSpPr>
            <p:spPr bwMode="auto">
              <a:xfrm>
                <a:off x="5395245" y="12591065"/>
                <a:ext cx="75568" cy="327449"/>
              </a:xfrm>
              <a:custGeom>
                <a:avLst/>
                <a:gdLst>
                  <a:gd name="T0" fmla="*/ 13 w 26"/>
                  <a:gd name="T1" fmla="*/ 0 h 116"/>
                  <a:gd name="T2" fmla="*/ 13 w 26"/>
                  <a:gd name="T3" fmla="*/ 0 h 116"/>
                  <a:gd name="T4" fmla="*/ 0 w 26"/>
                  <a:gd name="T5" fmla="*/ 10 h 116"/>
                  <a:gd name="T6" fmla="*/ 0 w 26"/>
                  <a:gd name="T7" fmla="*/ 103 h 116"/>
                  <a:gd name="T8" fmla="*/ 13 w 26"/>
                  <a:gd name="T9" fmla="*/ 115 h 116"/>
                  <a:gd name="T10" fmla="*/ 25 w 26"/>
                  <a:gd name="T11" fmla="*/ 103 h 116"/>
                  <a:gd name="T12" fmla="*/ 25 w 26"/>
                  <a:gd name="T13" fmla="*/ 10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4"/>
                      <a:pt x="0" y="10"/>
                    </a:cubicBezTo>
                    <a:cubicBezTo>
                      <a:pt x="0" y="103"/>
                      <a:pt x="0" y="103"/>
                      <a:pt x="0" y="103"/>
                    </a:cubicBezTo>
                    <a:cubicBezTo>
                      <a:pt x="0" y="109"/>
                      <a:pt x="7" y="115"/>
                      <a:pt x="13" y="115"/>
                    </a:cubicBezTo>
                    <a:cubicBezTo>
                      <a:pt x="19" y="115"/>
                      <a:pt x="25" y="109"/>
                      <a:pt x="25" y="103"/>
                    </a:cubicBezTo>
                    <a:cubicBezTo>
                      <a:pt x="25" y="10"/>
                      <a:pt x="25" y="10"/>
                      <a:pt x="25" y="10"/>
                    </a:cubicBezTo>
                    <a:cubicBezTo>
                      <a:pt x="25" y="4"/>
                      <a:pt x="19" y="0"/>
                      <a:pt x="13" y="0"/>
                    </a:cubicBez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87" name="Freeform 1083"/>
              <p:cNvSpPr>
                <a:spLocks noChangeArrowheads="1"/>
              </p:cNvSpPr>
              <p:nvPr/>
            </p:nvSpPr>
            <p:spPr bwMode="auto">
              <a:xfrm>
                <a:off x="3506025" y="13308937"/>
                <a:ext cx="289676" cy="113344"/>
              </a:xfrm>
              <a:custGeom>
                <a:avLst/>
                <a:gdLst>
                  <a:gd name="T0" fmla="*/ 102 w 103"/>
                  <a:gd name="T1" fmla="*/ 39 h 40"/>
                  <a:gd name="T2" fmla="*/ 0 w 103"/>
                  <a:gd name="T3" fmla="*/ 39 h 40"/>
                  <a:gd name="T4" fmla="*/ 0 w 103"/>
                  <a:gd name="T5" fmla="*/ 0 h 40"/>
                  <a:gd name="T6" fmla="*/ 102 w 103"/>
                  <a:gd name="T7" fmla="*/ 0 h 40"/>
                  <a:gd name="T8" fmla="*/ 102 w 103"/>
                  <a:gd name="T9" fmla="*/ 39 h 40"/>
                </a:gdLst>
                <a:ahLst/>
                <a:cxnLst>
                  <a:cxn ang="0">
                    <a:pos x="T0" y="T1"/>
                  </a:cxn>
                  <a:cxn ang="0">
                    <a:pos x="T2" y="T3"/>
                  </a:cxn>
                  <a:cxn ang="0">
                    <a:pos x="T4" y="T5"/>
                  </a:cxn>
                  <a:cxn ang="0">
                    <a:pos x="T6" y="T7"/>
                  </a:cxn>
                  <a:cxn ang="0">
                    <a:pos x="T8" y="T9"/>
                  </a:cxn>
                </a:cxnLst>
                <a:rect l="0" t="0" r="r" b="b"/>
                <a:pathLst>
                  <a:path w="103" h="40">
                    <a:moveTo>
                      <a:pt x="102" y="39"/>
                    </a:moveTo>
                    <a:lnTo>
                      <a:pt x="0" y="39"/>
                    </a:lnTo>
                    <a:lnTo>
                      <a:pt x="0" y="0"/>
                    </a:lnTo>
                    <a:lnTo>
                      <a:pt x="102" y="0"/>
                    </a:lnTo>
                    <a:lnTo>
                      <a:pt x="102" y="39"/>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888" name="Freeform 1084"/>
              <p:cNvSpPr>
                <a:spLocks noChangeArrowheads="1"/>
              </p:cNvSpPr>
              <p:nvPr/>
            </p:nvSpPr>
            <p:spPr bwMode="auto">
              <a:xfrm>
                <a:off x="5256692" y="13308937"/>
                <a:ext cx="302276" cy="113344"/>
              </a:xfrm>
              <a:custGeom>
                <a:avLst/>
                <a:gdLst>
                  <a:gd name="T0" fmla="*/ 103 w 104"/>
                  <a:gd name="T1" fmla="*/ 39 h 40"/>
                  <a:gd name="T2" fmla="*/ 0 w 104"/>
                  <a:gd name="T3" fmla="*/ 39 h 40"/>
                  <a:gd name="T4" fmla="*/ 0 w 104"/>
                  <a:gd name="T5" fmla="*/ 0 h 40"/>
                  <a:gd name="T6" fmla="*/ 103 w 104"/>
                  <a:gd name="T7" fmla="*/ 0 h 40"/>
                  <a:gd name="T8" fmla="*/ 103 w 104"/>
                  <a:gd name="T9" fmla="*/ 39 h 40"/>
                </a:gdLst>
                <a:ahLst/>
                <a:cxnLst>
                  <a:cxn ang="0">
                    <a:pos x="T0" y="T1"/>
                  </a:cxn>
                  <a:cxn ang="0">
                    <a:pos x="T2" y="T3"/>
                  </a:cxn>
                  <a:cxn ang="0">
                    <a:pos x="T4" y="T5"/>
                  </a:cxn>
                  <a:cxn ang="0">
                    <a:pos x="T6" y="T7"/>
                  </a:cxn>
                  <a:cxn ang="0">
                    <a:pos x="T8" y="T9"/>
                  </a:cxn>
                </a:cxnLst>
                <a:rect l="0" t="0" r="r" b="b"/>
                <a:pathLst>
                  <a:path w="104" h="40">
                    <a:moveTo>
                      <a:pt x="103" y="39"/>
                    </a:moveTo>
                    <a:lnTo>
                      <a:pt x="0" y="39"/>
                    </a:lnTo>
                    <a:lnTo>
                      <a:pt x="0" y="0"/>
                    </a:lnTo>
                    <a:lnTo>
                      <a:pt x="103" y="0"/>
                    </a:lnTo>
                    <a:lnTo>
                      <a:pt x="103" y="39"/>
                    </a:lnTo>
                  </a:path>
                </a:pathLst>
              </a:custGeom>
              <a:solidFill>
                <a:schemeClr val="accent1">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sp>
          <p:nvSpPr>
            <p:cNvPr id="1010" name="Freeform 918"/>
            <p:cNvSpPr>
              <a:spLocks noChangeArrowheads="1"/>
            </p:cNvSpPr>
            <p:nvPr/>
          </p:nvSpPr>
          <p:spPr bwMode="auto">
            <a:xfrm>
              <a:off x="6228968" y="8955142"/>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16" name="Freeform 924"/>
            <p:cNvSpPr>
              <a:spLocks noChangeArrowheads="1"/>
            </p:cNvSpPr>
            <p:nvPr/>
          </p:nvSpPr>
          <p:spPr bwMode="auto">
            <a:xfrm>
              <a:off x="6228968" y="9458909"/>
              <a:ext cx="440820" cy="163729"/>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22" name="Freeform 930"/>
            <p:cNvSpPr>
              <a:spLocks noChangeArrowheads="1"/>
            </p:cNvSpPr>
            <p:nvPr/>
          </p:nvSpPr>
          <p:spPr bwMode="auto">
            <a:xfrm>
              <a:off x="6228968" y="9950090"/>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28" name="Freeform 936"/>
            <p:cNvSpPr>
              <a:spLocks noChangeArrowheads="1"/>
            </p:cNvSpPr>
            <p:nvPr/>
          </p:nvSpPr>
          <p:spPr bwMode="auto">
            <a:xfrm>
              <a:off x="6228968" y="10453857"/>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34" name="Freeform 942"/>
            <p:cNvSpPr>
              <a:spLocks noChangeArrowheads="1"/>
            </p:cNvSpPr>
            <p:nvPr/>
          </p:nvSpPr>
          <p:spPr bwMode="auto">
            <a:xfrm>
              <a:off x="6228968" y="10945020"/>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40" name="Freeform 948"/>
            <p:cNvSpPr>
              <a:spLocks noChangeArrowheads="1"/>
            </p:cNvSpPr>
            <p:nvPr/>
          </p:nvSpPr>
          <p:spPr bwMode="auto">
            <a:xfrm>
              <a:off x="6228968" y="11436202"/>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46" name="Freeform 954"/>
            <p:cNvSpPr>
              <a:spLocks noChangeArrowheads="1"/>
            </p:cNvSpPr>
            <p:nvPr/>
          </p:nvSpPr>
          <p:spPr bwMode="auto">
            <a:xfrm>
              <a:off x="6228968" y="11939968"/>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1">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7" name="Group 6"/>
          <p:cNvGrpSpPr/>
          <p:nvPr/>
        </p:nvGrpSpPr>
        <p:grpSpPr>
          <a:xfrm>
            <a:off x="4736172" y="312947"/>
            <a:ext cx="2764552" cy="1630944"/>
            <a:chOff x="9469168" y="625891"/>
            <a:chExt cx="5529103" cy="3261887"/>
          </a:xfrm>
        </p:grpSpPr>
        <p:sp>
          <p:nvSpPr>
            <p:cNvPr id="889" name="Freeform 1085"/>
            <p:cNvSpPr>
              <a:spLocks noChangeArrowheads="1"/>
            </p:cNvSpPr>
            <p:nvPr/>
          </p:nvSpPr>
          <p:spPr bwMode="auto">
            <a:xfrm>
              <a:off x="9469168" y="625891"/>
              <a:ext cx="5529103" cy="3261887"/>
            </a:xfrm>
            <a:custGeom>
              <a:avLst/>
              <a:gdLst>
                <a:gd name="T0" fmla="*/ 1646 w 1937"/>
                <a:gd name="T1" fmla="*/ 563 h 1142"/>
                <a:gd name="T2" fmla="*/ 1646 w 1937"/>
                <a:gd name="T3" fmla="*/ 563 h 1142"/>
                <a:gd name="T4" fmla="*/ 1570 w 1937"/>
                <a:gd name="T5" fmla="*/ 576 h 1142"/>
                <a:gd name="T6" fmla="*/ 1580 w 1937"/>
                <a:gd name="T7" fmla="*/ 479 h 1142"/>
                <a:gd name="T8" fmla="*/ 1098 w 1937"/>
                <a:gd name="T9" fmla="*/ 0 h 1142"/>
                <a:gd name="T10" fmla="*/ 626 w 1937"/>
                <a:gd name="T11" fmla="*/ 397 h 1142"/>
                <a:gd name="T12" fmla="*/ 484 w 1937"/>
                <a:gd name="T13" fmla="*/ 345 h 1142"/>
                <a:gd name="T14" fmla="*/ 260 w 1937"/>
                <a:gd name="T15" fmla="*/ 569 h 1142"/>
                <a:gd name="T16" fmla="*/ 296 w 1937"/>
                <a:gd name="T17" fmla="*/ 697 h 1142"/>
                <a:gd name="T18" fmla="*/ 230 w 1937"/>
                <a:gd name="T19" fmla="*/ 685 h 1142"/>
                <a:gd name="T20" fmla="*/ 0 w 1937"/>
                <a:gd name="T21" fmla="*/ 915 h 1142"/>
                <a:gd name="T22" fmla="*/ 230 w 1937"/>
                <a:gd name="T23" fmla="*/ 1141 h 1142"/>
                <a:gd name="T24" fmla="*/ 1616 w 1937"/>
                <a:gd name="T25" fmla="*/ 1141 h 1142"/>
                <a:gd name="T26" fmla="*/ 1616 w 1937"/>
                <a:gd name="T27" fmla="*/ 1141 h 1142"/>
                <a:gd name="T28" fmla="*/ 1646 w 1937"/>
                <a:gd name="T29" fmla="*/ 1141 h 1142"/>
                <a:gd name="T30" fmla="*/ 1936 w 1937"/>
                <a:gd name="T31" fmla="*/ 854 h 1142"/>
                <a:gd name="T32" fmla="*/ 1646 w 1937"/>
                <a:gd name="T33" fmla="*/ 563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37" h="1142">
                  <a:moveTo>
                    <a:pt x="1646" y="563"/>
                  </a:moveTo>
                  <a:lnTo>
                    <a:pt x="1646" y="563"/>
                  </a:lnTo>
                  <a:cubicBezTo>
                    <a:pt x="1622" y="563"/>
                    <a:pt x="1594" y="569"/>
                    <a:pt x="1570" y="576"/>
                  </a:cubicBezTo>
                  <a:cubicBezTo>
                    <a:pt x="1576" y="545"/>
                    <a:pt x="1580" y="512"/>
                    <a:pt x="1580" y="479"/>
                  </a:cubicBezTo>
                  <a:cubicBezTo>
                    <a:pt x="1580" y="215"/>
                    <a:pt x="1364" y="0"/>
                    <a:pt x="1098" y="0"/>
                  </a:cubicBezTo>
                  <a:cubicBezTo>
                    <a:pt x="862" y="0"/>
                    <a:pt x="665" y="170"/>
                    <a:pt x="626" y="397"/>
                  </a:cubicBezTo>
                  <a:cubicBezTo>
                    <a:pt x="586" y="364"/>
                    <a:pt x="538" y="345"/>
                    <a:pt x="484" y="345"/>
                  </a:cubicBezTo>
                  <a:cubicBezTo>
                    <a:pt x="360" y="345"/>
                    <a:pt x="260" y="445"/>
                    <a:pt x="260" y="569"/>
                  </a:cubicBezTo>
                  <a:cubicBezTo>
                    <a:pt x="260" y="618"/>
                    <a:pt x="272" y="660"/>
                    <a:pt x="296" y="697"/>
                  </a:cubicBezTo>
                  <a:cubicBezTo>
                    <a:pt x="275" y="687"/>
                    <a:pt x="250" y="685"/>
                    <a:pt x="230" y="685"/>
                  </a:cubicBezTo>
                  <a:cubicBezTo>
                    <a:pt x="102" y="685"/>
                    <a:pt x="0" y="787"/>
                    <a:pt x="0" y="915"/>
                  </a:cubicBezTo>
                  <a:cubicBezTo>
                    <a:pt x="0" y="1039"/>
                    <a:pt x="102" y="1141"/>
                    <a:pt x="230" y="1141"/>
                  </a:cubicBezTo>
                  <a:cubicBezTo>
                    <a:pt x="1616" y="1141"/>
                    <a:pt x="1616" y="1141"/>
                    <a:pt x="1616" y="1141"/>
                  </a:cubicBezTo>
                  <a:lnTo>
                    <a:pt x="1616" y="1141"/>
                  </a:lnTo>
                  <a:cubicBezTo>
                    <a:pt x="1628" y="1141"/>
                    <a:pt x="1637" y="1141"/>
                    <a:pt x="1646" y="1141"/>
                  </a:cubicBezTo>
                  <a:cubicBezTo>
                    <a:pt x="1806" y="1141"/>
                    <a:pt x="1936" y="1015"/>
                    <a:pt x="1936" y="854"/>
                  </a:cubicBezTo>
                  <a:cubicBezTo>
                    <a:pt x="1936" y="693"/>
                    <a:pt x="1806" y="563"/>
                    <a:pt x="1646" y="563"/>
                  </a:cubicBezTo>
                </a:path>
              </a:pathLst>
            </a:custGeom>
            <a:solidFill>
              <a:schemeClr val="accent1"/>
            </a:solidFill>
            <a:ln w="3175" cmpd="sng">
              <a:noFill/>
            </a:ln>
            <a:effectLst/>
            <a:extLst/>
          </p:spPr>
          <p:txBody>
            <a:bodyPr wrap="none" lIns="121885" tIns="60943" rIns="121885" bIns="60943" anchor="ctr"/>
            <a:lstStyle/>
            <a:p>
              <a:pPr>
                <a:lnSpc>
                  <a:spcPts val="1500"/>
                </a:lnSpc>
              </a:pPr>
              <a:endParaRPr lang="en-US" sz="1200" dirty="0">
                <a:solidFill>
                  <a:prstClr val="white">
                    <a:lumMod val="75000"/>
                  </a:prstClr>
                </a:solidFill>
                <a:latin typeface="Calibri Light"/>
                <a:ea typeface="微软雅黑" panose="020B0503020204020204" pitchFamily="34" charset="-122"/>
              </a:endParaRPr>
            </a:p>
          </p:txBody>
        </p:sp>
        <p:sp>
          <p:nvSpPr>
            <p:cNvPr id="1055" name="TextBox 1054"/>
            <p:cNvSpPr txBox="1"/>
            <p:nvPr/>
          </p:nvSpPr>
          <p:spPr>
            <a:xfrm>
              <a:off x="9774888" y="2151393"/>
              <a:ext cx="4936681" cy="432796"/>
            </a:xfrm>
            <a:prstGeom prst="rect">
              <a:avLst/>
            </a:prstGeom>
            <a:noFill/>
          </p:spPr>
          <p:txBody>
            <a:bodyPr wrap="square" lIns="45711" tIns="22856" rIns="45711" bIns="22856" rtlCol="0">
              <a:spAutoFit/>
            </a:bodyPr>
            <a:lstStyle/>
            <a:p>
              <a:pPr algn="ctr">
                <a:lnSpc>
                  <a:spcPts val="1500"/>
                </a:lnSpc>
              </a:pPr>
              <a:r>
                <a:rPr lang="en-US" sz="1200" b="1" dirty="0">
                  <a:solidFill>
                    <a:prstClr val="white"/>
                  </a:solidFill>
                  <a:latin typeface="Lato Regular"/>
                  <a:ea typeface="微软雅黑" panose="020B0503020204020204" pitchFamily="34" charset="-122"/>
                  <a:cs typeface="Lato Regular"/>
                </a:rPr>
                <a:t>Cloud</a:t>
              </a:r>
              <a:endParaRPr lang="id-ID" sz="1200" b="1" dirty="0">
                <a:solidFill>
                  <a:prstClr val="white"/>
                </a:solidFill>
                <a:latin typeface="Lato Regular"/>
                <a:ea typeface="微软雅黑" panose="020B0503020204020204" pitchFamily="34" charset="-122"/>
                <a:cs typeface="Lato Regular"/>
              </a:endParaRPr>
            </a:p>
          </p:txBody>
        </p:sp>
      </p:grpSp>
      <p:sp>
        <p:nvSpPr>
          <p:cNvPr id="1056" name="TextBox 1055"/>
          <p:cNvSpPr txBox="1"/>
          <p:nvPr/>
        </p:nvSpPr>
        <p:spPr>
          <a:xfrm>
            <a:off x="5446285" y="5539494"/>
            <a:ext cx="1323421" cy="216398"/>
          </a:xfrm>
          <a:prstGeom prst="rect">
            <a:avLst/>
          </a:prstGeom>
          <a:noFill/>
        </p:spPr>
        <p:txBody>
          <a:bodyPr wrap="none" lIns="45711" tIns="22856" rIns="45711" bIns="22856" rtlCol="0">
            <a:spAutoFit/>
          </a:bodyPr>
          <a:lstStyle/>
          <a:p>
            <a:pPr algn="ctr">
              <a:lnSpc>
                <a:spcPts val="1500"/>
              </a:lnSpc>
            </a:pPr>
            <a:r>
              <a:rPr lang="en-US" sz="1200" b="1" dirty="0">
                <a:solidFill>
                  <a:srgbClr val="6B6B6B"/>
                </a:solidFill>
                <a:latin typeface="Lato Regular"/>
                <a:ea typeface="微软雅黑" panose="020B0503020204020204" pitchFamily="34" charset="-122"/>
                <a:cs typeface="Lato Regular"/>
              </a:rPr>
              <a:t>Hosting Services</a:t>
            </a:r>
            <a:endParaRPr lang="id-ID" sz="1200" b="1" dirty="0">
              <a:solidFill>
                <a:srgbClr val="6B6B6B"/>
              </a:solidFill>
              <a:latin typeface="Lato Regular"/>
              <a:ea typeface="微软雅黑" panose="020B0503020204020204" pitchFamily="34" charset="-122"/>
              <a:cs typeface="Lato Regular"/>
            </a:endParaRPr>
          </a:p>
        </p:txBody>
      </p:sp>
      <p:sp>
        <p:nvSpPr>
          <p:cNvPr id="1085" name="TextBox 1084"/>
          <p:cNvSpPr txBox="1"/>
          <p:nvPr/>
        </p:nvSpPr>
        <p:spPr>
          <a:xfrm>
            <a:off x="2483012" y="3099842"/>
            <a:ext cx="1225861" cy="216398"/>
          </a:xfrm>
          <a:prstGeom prst="rect">
            <a:avLst/>
          </a:prstGeom>
          <a:noFill/>
        </p:spPr>
        <p:txBody>
          <a:bodyPr wrap="square" lIns="45711" tIns="22856" rIns="45711" bIns="22856" rtlCol="0">
            <a:spAutoFit/>
          </a:bodyPr>
          <a:lstStyle/>
          <a:p>
            <a:pPr algn="ctr">
              <a:lnSpc>
                <a:spcPts val="1500"/>
              </a:lnSpc>
            </a:pPr>
            <a:r>
              <a:rPr lang="en-US" sz="1200" b="1" dirty="0">
                <a:solidFill>
                  <a:srgbClr val="6B6B6B"/>
                </a:solidFill>
                <a:latin typeface="Lato Regular"/>
                <a:ea typeface="微软雅黑" panose="020B0503020204020204" pitchFamily="34" charset="-122"/>
                <a:cs typeface="Lato Regular"/>
              </a:rPr>
              <a:t>100GB</a:t>
            </a:r>
            <a:endParaRPr lang="id-ID" sz="1200" b="1" dirty="0">
              <a:solidFill>
                <a:srgbClr val="6B6B6B"/>
              </a:solidFill>
              <a:latin typeface="Lato Regular"/>
              <a:ea typeface="微软雅黑" panose="020B0503020204020204" pitchFamily="34" charset="-122"/>
              <a:cs typeface="Lato Regular"/>
            </a:endParaRPr>
          </a:p>
        </p:txBody>
      </p:sp>
      <p:sp>
        <p:nvSpPr>
          <p:cNvPr id="1086" name="TextBox 1085"/>
          <p:cNvSpPr txBox="1"/>
          <p:nvPr/>
        </p:nvSpPr>
        <p:spPr>
          <a:xfrm>
            <a:off x="9066996" y="3093771"/>
            <a:ext cx="400091" cy="216398"/>
          </a:xfrm>
          <a:prstGeom prst="rect">
            <a:avLst/>
          </a:prstGeom>
          <a:noFill/>
        </p:spPr>
        <p:txBody>
          <a:bodyPr wrap="none" lIns="45711" tIns="22856" rIns="45711" bIns="22856" rtlCol="0">
            <a:spAutoFit/>
          </a:bodyPr>
          <a:lstStyle/>
          <a:p>
            <a:pPr algn="ctr">
              <a:lnSpc>
                <a:spcPts val="1500"/>
              </a:lnSpc>
            </a:pPr>
            <a:r>
              <a:rPr lang="en-US" sz="1200" b="1" dirty="0">
                <a:solidFill>
                  <a:srgbClr val="6B6B6B"/>
                </a:solidFill>
                <a:latin typeface="Lato Regular"/>
                <a:ea typeface="微软雅黑" panose="020B0503020204020204" pitchFamily="34" charset="-122"/>
                <a:cs typeface="Lato Regular"/>
              </a:rPr>
              <a:t>80GB</a:t>
            </a:r>
            <a:endParaRPr lang="id-ID" sz="1200" b="1" dirty="0">
              <a:solidFill>
                <a:srgbClr val="6B6B6B"/>
              </a:solidFill>
              <a:latin typeface="Lato Regular"/>
              <a:ea typeface="微软雅黑" panose="020B0503020204020204" pitchFamily="34" charset="-122"/>
              <a:cs typeface="Lato Regular"/>
            </a:endParaRPr>
          </a:p>
        </p:txBody>
      </p:sp>
      <p:sp>
        <p:nvSpPr>
          <p:cNvPr id="1089" name="Freeform 716"/>
          <p:cNvSpPr>
            <a:spLocks noChangeArrowheads="1"/>
          </p:cNvSpPr>
          <p:nvPr/>
        </p:nvSpPr>
        <p:spPr bwMode="auto">
          <a:xfrm>
            <a:off x="5236531" y="4445886"/>
            <a:ext cx="342813" cy="378881"/>
          </a:xfrm>
          <a:custGeom>
            <a:avLst/>
            <a:gdLst>
              <a:gd name="T0" fmla="*/ 385 w 504"/>
              <a:gd name="T1" fmla="*/ 126 h 555"/>
              <a:gd name="T2" fmla="*/ 385 w 504"/>
              <a:gd name="T3" fmla="*/ 126 h 555"/>
              <a:gd name="T4" fmla="*/ 430 w 504"/>
              <a:gd name="T5" fmla="*/ 142 h 555"/>
              <a:gd name="T6" fmla="*/ 503 w 504"/>
              <a:gd name="T7" fmla="*/ 72 h 555"/>
              <a:gd name="T8" fmla="*/ 430 w 504"/>
              <a:gd name="T9" fmla="*/ 0 h 555"/>
              <a:gd name="T10" fmla="*/ 357 w 504"/>
              <a:gd name="T11" fmla="*/ 66 h 555"/>
              <a:gd name="T12" fmla="*/ 351 w 504"/>
              <a:gd name="T13" fmla="*/ 78 h 555"/>
              <a:gd name="T14" fmla="*/ 112 w 504"/>
              <a:gd name="T15" fmla="*/ 202 h 555"/>
              <a:gd name="T16" fmla="*/ 100 w 504"/>
              <a:gd name="T17" fmla="*/ 202 h 555"/>
              <a:gd name="T18" fmla="*/ 73 w 504"/>
              <a:gd name="T19" fmla="*/ 199 h 555"/>
              <a:gd name="T20" fmla="*/ 0 w 504"/>
              <a:gd name="T21" fmla="*/ 269 h 555"/>
              <a:gd name="T22" fmla="*/ 73 w 504"/>
              <a:gd name="T23" fmla="*/ 342 h 555"/>
              <a:gd name="T24" fmla="*/ 106 w 504"/>
              <a:gd name="T25" fmla="*/ 332 h 555"/>
              <a:gd name="T26" fmla="*/ 112 w 504"/>
              <a:gd name="T27" fmla="*/ 332 h 555"/>
              <a:gd name="T28" fmla="*/ 118 w 504"/>
              <a:gd name="T29" fmla="*/ 336 h 555"/>
              <a:gd name="T30" fmla="*/ 351 w 504"/>
              <a:gd name="T31" fmla="*/ 475 h 555"/>
              <a:gd name="T32" fmla="*/ 357 w 504"/>
              <a:gd name="T33" fmla="*/ 484 h 555"/>
              <a:gd name="T34" fmla="*/ 430 w 504"/>
              <a:gd name="T35" fmla="*/ 554 h 555"/>
              <a:gd name="T36" fmla="*/ 503 w 504"/>
              <a:gd name="T37" fmla="*/ 481 h 555"/>
              <a:gd name="T38" fmla="*/ 430 w 504"/>
              <a:gd name="T39" fmla="*/ 408 h 555"/>
              <a:gd name="T40" fmla="*/ 385 w 504"/>
              <a:gd name="T41" fmla="*/ 426 h 555"/>
              <a:gd name="T42" fmla="*/ 369 w 504"/>
              <a:gd name="T43" fmla="*/ 426 h 555"/>
              <a:gd name="T44" fmla="*/ 148 w 504"/>
              <a:gd name="T45" fmla="*/ 293 h 555"/>
              <a:gd name="T46" fmla="*/ 142 w 504"/>
              <a:gd name="T47" fmla="*/ 281 h 555"/>
              <a:gd name="T48" fmla="*/ 145 w 504"/>
              <a:gd name="T49" fmla="*/ 269 h 555"/>
              <a:gd name="T50" fmla="*/ 142 w 504"/>
              <a:gd name="T51" fmla="*/ 254 h 555"/>
              <a:gd name="T52" fmla="*/ 148 w 504"/>
              <a:gd name="T53" fmla="*/ 242 h 555"/>
              <a:gd name="T54" fmla="*/ 369 w 504"/>
              <a:gd name="T55" fmla="*/ 124 h 555"/>
              <a:gd name="T56" fmla="*/ 385 w 504"/>
              <a:gd name="T57" fmla="*/ 126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4" h="555">
                <a:moveTo>
                  <a:pt x="385" y="126"/>
                </a:moveTo>
                <a:lnTo>
                  <a:pt x="385" y="126"/>
                </a:lnTo>
                <a:cubicBezTo>
                  <a:pt x="397" y="136"/>
                  <a:pt x="415" y="142"/>
                  <a:pt x="430" y="142"/>
                </a:cubicBezTo>
                <a:cubicBezTo>
                  <a:pt x="469" y="142"/>
                  <a:pt x="503" y="112"/>
                  <a:pt x="503" y="72"/>
                </a:cubicBezTo>
                <a:cubicBezTo>
                  <a:pt x="503" y="33"/>
                  <a:pt x="469" y="0"/>
                  <a:pt x="430" y="0"/>
                </a:cubicBezTo>
                <a:cubicBezTo>
                  <a:pt x="394" y="0"/>
                  <a:pt x="360" y="30"/>
                  <a:pt x="357" y="66"/>
                </a:cubicBezTo>
                <a:cubicBezTo>
                  <a:pt x="357" y="72"/>
                  <a:pt x="357" y="75"/>
                  <a:pt x="351" y="78"/>
                </a:cubicBezTo>
                <a:cubicBezTo>
                  <a:pt x="112" y="202"/>
                  <a:pt x="112" y="202"/>
                  <a:pt x="112" y="202"/>
                </a:cubicBezTo>
                <a:cubicBezTo>
                  <a:pt x="109" y="206"/>
                  <a:pt x="103" y="206"/>
                  <a:pt x="100" y="202"/>
                </a:cubicBezTo>
                <a:cubicBezTo>
                  <a:pt x="91" y="199"/>
                  <a:pt x="82" y="199"/>
                  <a:pt x="73" y="199"/>
                </a:cubicBezTo>
                <a:cubicBezTo>
                  <a:pt x="33" y="199"/>
                  <a:pt x="0" y="230"/>
                  <a:pt x="0" y="269"/>
                </a:cubicBezTo>
                <a:cubicBezTo>
                  <a:pt x="0" y="308"/>
                  <a:pt x="33" y="342"/>
                  <a:pt x="73" y="342"/>
                </a:cubicBezTo>
                <a:cubicBezTo>
                  <a:pt x="85" y="342"/>
                  <a:pt x="94" y="338"/>
                  <a:pt x="106" y="332"/>
                </a:cubicBezTo>
                <a:cubicBezTo>
                  <a:pt x="106" y="332"/>
                  <a:pt x="109" y="332"/>
                  <a:pt x="112" y="332"/>
                </a:cubicBezTo>
                <a:cubicBezTo>
                  <a:pt x="112" y="332"/>
                  <a:pt x="115" y="332"/>
                  <a:pt x="118" y="336"/>
                </a:cubicBezTo>
                <a:cubicBezTo>
                  <a:pt x="351" y="475"/>
                  <a:pt x="351" y="475"/>
                  <a:pt x="351" y="475"/>
                </a:cubicBezTo>
                <a:cubicBezTo>
                  <a:pt x="357" y="478"/>
                  <a:pt x="357" y="481"/>
                  <a:pt x="357" y="484"/>
                </a:cubicBezTo>
                <a:cubicBezTo>
                  <a:pt x="360" y="523"/>
                  <a:pt x="394" y="554"/>
                  <a:pt x="430" y="554"/>
                </a:cubicBezTo>
                <a:cubicBezTo>
                  <a:pt x="469" y="554"/>
                  <a:pt x="503" y="520"/>
                  <a:pt x="503" y="481"/>
                </a:cubicBezTo>
                <a:cubicBezTo>
                  <a:pt x="503" y="442"/>
                  <a:pt x="469" y="408"/>
                  <a:pt x="430" y="408"/>
                </a:cubicBezTo>
                <a:cubicBezTo>
                  <a:pt x="415" y="408"/>
                  <a:pt x="397" y="414"/>
                  <a:pt x="385" y="426"/>
                </a:cubicBezTo>
                <a:cubicBezTo>
                  <a:pt x="381" y="429"/>
                  <a:pt x="375" y="429"/>
                  <a:pt x="369" y="426"/>
                </a:cubicBezTo>
                <a:cubicBezTo>
                  <a:pt x="148" y="293"/>
                  <a:pt x="148" y="293"/>
                  <a:pt x="148" y="293"/>
                </a:cubicBezTo>
                <a:cubicBezTo>
                  <a:pt x="145" y="290"/>
                  <a:pt x="142" y="287"/>
                  <a:pt x="142" y="281"/>
                </a:cubicBezTo>
                <a:cubicBezTo>
                  <a:pt x="145" y="278"/>
                  <a:pt x="145" y="272"/>
                  <a:pt x="145" y="269"/>
                </a:cubicBezTo>
                <a:cubicBezTo>
                  <a:pt x="145" y="266"/>
                  <a:pt x="145" y="260"/>
                  <a:pt x="142" y="254"/>
                </a:cubicBezTo>
                <a:cubicBezTo>
                  <a:pt x="142" y="248"/>
                  <a:pt x="145" y="245"/>
                  <a:pt x="148" y="242"/>
                </a:cubicBezTo>
                <a:cubicBezTo>
                  <a:pt x="369" y="124"/>
                  <a:pt x="369" y="124"/>
                  <a:pt x="369" y="124"/>
                </a:cubicBezTo>
                <a:cubicBezTo>
                  <a:pt x="375" y="124"/>
                  <a:pt x="381" y="124"/>
                  <a:pt x="385" y="126"/>
                </a:cubicBezTo>
              </a:path>
            </a:pathLst>
          </a:custGeom>
          <a:solidFill>
            <a:schemeClr val="accent5"/>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nvGrpSpPr>
          <p:cNvPr id="1090" name="Group 1089"/>
          <p:cNvGrpSpPr/>
          <p:nvPr/>
        </p:nvGrpSpPr>
        <p:grpSpPr>
          <a:xfrm>
            <a:off x="5390025" y="2767371"/>
            <a:ext cx="466105" cy="408951"/>
            <a:chOff x="14791630" y="800432"/>
            <a:chExt cx="932209" cy="817902"/>
          </a:xfrm>
          <a:solidFill>
            <a:schemeClr val="accent4"/>
          </a:solidFill>
        </p:grpSpPr>
        <p:sp>
          <p:nvSpPr>
            <p:cNvPr id="1091" name="Freeform 717"/>
            <p:cNvSpPr>
              <a:spLocks noChangeArrowheads="1"/>
            </p:cNvSpPr>
            <p:nvPr/>
          </p:nvSpPr>
          <p:spPr bwMode="auto">
            <a:xfrm>
              <a:off x="14791630" y="800432"/>
              <a:ext cx="932209" cy="667553"/>
            </a:xfrm>
            <a:custGeom>
              <a:avLst/>
              <a:gdLst>
                <a:gd name="T0" fmla="*/ 578 w 685"/>
                <a:gd name="T1" fmla="*/ 487 h 488"/>
                <a:gd name="T2" fmla="*/ 578 w 685"/>
                <a:gd name="T3" fmla="*/ 487 h 488"/>
                <a:gd name="T4" fmla="*/ 684 w 685"/>
                <a:gd name="T5" fmla="*/ 456 h 488"/>
                <a:gd name="T6" fmla="*/ 0 w 685"/>
                <a:gd name="T7" fmla="*/ 75 h 488"/>
                <a:gd name="T8" fmla="*/ 31 w 685"/>
                <a:gd name="T9" fmla="*/ 181 h 488"/>
                <a:gd name="T10" fmla="*/ 578 w 685"/>
                <a:gd name="T11" fmla="*/ 487 h 488"/>
              </a:gdLst>
              <a:ahLst/>
              <a:cxnLst>
                <a:cxn ang="0">
                  <a:pos x="T0" y="T1"/>
                </a:cxn>
                <a:cxn ang="0">
                  <a:pos x="T2" y="T3"/>
                </a:cxn>
                <a:cxn ang="0">
                  <a:pos x="T4" y="T5"/>
                </a:cxn>
                <a:cxn ang="0">
                  <a:pos x="T6" y="T7"/>
                </a:cxn>
                <a:cxn ang="0">
                  <a:pos x="T8" y="T9"/>
                </a:cxn>
                <a:cxn ang="0">
                  <a:pos x="T10" y="T11"/>
                </a:cxn>
              </a:cxnLst>
              <a:rect l="0" t="0" r="r" b="b"/>
              <a:pathLst>
                <a:path w="685" h="488">
                  <a:moveTo>
                    <a:pt x="578" y="487"/>
                  </a:moveTo>
                  <a:lnTo>
                    <a:pt x="578" y="487"/>
                  </a:lnTo>
                  <a:cubicBezTo>
                    <a:pt x="684" y="456"/>
                    <a:pt x="684" y="456"/>
                    <a:pt x="684" y="456"/>
                  </a:cubicBezTo>
                  <a:cubicBezTo>
                    <a:pt x="593" y="166"/>
                    <a:pt x="294" y="0"/>
                    <a:pt x="0" y="75"/>
                  </a:cubicBezTo>
                  <a:cubicBezTo>
                    <a:pt x="31" y="181"/>
                    <a:pt x="31" y="181"/>
                    <a:pt x="31" y="181"/>
                  </a:cubicBezTo>
                  <a:cubicBezTo>
                    <a:pt x="263" y="120"/>
                    <a:pt x="505" y="257"/>
                    <a:pt x="578" y="4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92" name="Freeform 718"/>
            <p:cNvSpPr>
              <a:spLocks noChangeArrowheads="1"/>
            </p:cNvSpPr>
            <p:nvPr/>
          </p:nvSpPr>
          <p:spPr bwMode="auto">
            <a:xfrm>
              <a:off x="14966044" y="1437914"/>
              <a:ext cx="186444" cy="180420"/>
            </a:xfrm>
            <a:custGeom>
              <a:avLst/>
              <a:gdLst>
                <a:gd name="T0" fmla="*/ 82 w 135"/>
                <a:gd name="T1" fmla="*/ 124 h 134"/>
                <a:gd name="T2" fmla="*/ 82 w 135"/>
                <a:gd name="T3" fmla="*/ 124 h 134"/>
                <a:gd name="T4" fmla="*/ 124 w 135"/>
                <a:gd name="T5" fmla="*/ 51 h 134"/>
                <a:gd name="T6" fmla="*/ 49 w 135"/>
                <a:gd name="T7" fmla="*/ 9 h 134"/>
                <a:gd name="T8" fmla="*/ 10 w 135"/>
                <a:gd name="T9" fmla="*/ 81 h 134"/>
                <a:gd name="T10" fmla="*/ 82 w 135"/>
                <a:gd name="T11" fmla="*/ 124 h 134"/>
              </a:gdLst>
              <a:ahLst/>
              <a:cxnLst>
                <a:cxn ang="0">
                  <a:pos x="T0" y="T1"/>
                </a:cxn>
                <a:cxn ang="0">
                  <a:pos x="T2" y="T3"/>
                </a:cxn>
                <a:cxn ang="0">
                  <a:pos x="T4" y="T5"/>
                </a:cxn>
                <a:cxn ang="0">
                  <a:pos x="T6" y="T7"/>
                </a:cxn>
                <a:cxn ang="0">
                  <a:pos x="T8" y="T9"/>
                </a:cxn>
                <a:cxn ang="0">
                  <a:pos x="T10" y="T11"/>
                </a:cxn>
              </a:cxnLst>
              <a:rect l="0" t="0" r="r" b="b"/>
              <a:pathLst>
                <a:path w="135" h="134">
                  <a:moveTo>
                    <a:pt x="82" y="124"/>
                  </a:moveTo>
                  <a:lnTo>
                    <a:pt x="82" y="124"/>
                  </a:lnTo>
                  <a:cubicBezTo>
                    <a:pt x="115" y="114"/>
                    <a:pt x="134" y="81"/>
                    <a:pt x="124" y="51"/>
                  </a:cubicBezTo>
                  <a:cubicBezTo>
                    <a:pt x="115" y="18"/>
                    <a:pt x="82" y="0"/>
                    <a:pt x="49" y="9"/>
                  </a:cubicBezTo>
                  <a:cubicBezTo>
                    <a:pt x="18" y="18"/>
                    <a:pt x="0" y="51"/>
                    <a:pt x="10" y="81"/>
                  </a:cubicBezTo>
                  <a:cubicBezTo>
                    <a:pt x="18" y="114"/>
                    <a:pt x="52" y="133"/>
                    <a:pt x="82"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93" name="Freeform 719"/>
            <p:cNvSpPr>
              <a:spLocks noChangeArrowheads="1"/>
            </p:cNvSpPr>
            <p:nvPr/>
          </p:nvSpPr>
          <p:spPr bwMode="auto">
            <a:xfrm>
              <a:off x="14875832" y="1131203"/>
              <a:ext cx="565342" cy="414963"/>
            </a:xfrm>
            <a:custGeom>
              <a:avLst/>
              <a:gdLst>
                <a:gd name="T0" fmla="*/ 308 w 415"/>
                <a:gd name="T1" fmla="*/ 302 h 303"/>
                <a:gd name="T2" fmla="*/ 308 w 415"/>
                <a:gd name="T3" fmla="*/ 302 h 303"/>
                <a:gd name="T4" fmla="*/ 414 w 415"/>
                <a:gd name="T5" fmla="*/ 272 h 303"/>
                <a:gd name="T6" fmla="*/ 0 w 415"/>
                <a:gd name="T7" fmla="*/ 42 h 303"/>
                <a:gd name="T8" fmla="*/ 30 w 415"/>
                <a:gd name="T9" fmla="*/ 148 h 303"/>
                <a:gd name="T10" fmla="*/ 308 w 415"/>
                <a:gd name="T11" fmla="*/ 302 h 303"/>
              </a:gdLst>
              <a:ahLst/>
              <a:cxnLst>
                <a:cxn ang="0">
                  <a:pos x="T0" y="T1"/>
                </a:cxn>
                <a:cxn ang="0">
                  <a:pos x="T2" y="T3"/>
                </a:cxn>
                <a:cxn ang="0">
                  <a:pos x="T4" y="T5"/>
                </a:cxn>
                <a:cxn ang="0">
                  <a:pos x="T6" y="T7"/>
                </a:cxn>
                <a:cxn ang="0">
                  <a:pos x="T8" y="T9"/>
                </a:cxn>
                <a:cxn ang="0">
                  <a:pos x="T10" y="T11"/>
                </a:cxn>
              </a:cxnLst>
              <a:rect l="0" t="0" r="r" b="b"/>
              <a:pathLst>
                <a:path w="415" h="303">
                  <a:moveTo>
                    <a:pt x="308" y="302"/>
                  </a:moveTo>
                  <a:lnTo>
                    <a:pt x="308" y="302"/>
                  </a:lnTo>
                  <a:cubicBezTo>
                    <a:pt x="414" y="272"/>
                    <a:pt x="414" y="272"/>
                    <a:pt x="414" y="272"/>
                  </a:cubicBezTo>
                  <a:cubicBezTo>
                    <a:pt x="357" y="100"/>
                    <a:pt x="175" y="0"/>
                    <a:pt x="0" y="42"/>
                  </a:cubicBezTo>
                  <a:cubicBezTo>
                    <a:pt x="30" y="148"/>
                    <a:pt x="30" y="148"/>
                    <a:pt x="30" y="148"/>
                  </a:cubicBezTo>
                  <a:cubicBezTo>
                    <a:pt x="148" y="121"/>
                    <a:pt x="269" y="188"/>
                    <a:pt x="308" y="30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1094" name="Group 1093"/>
          <p:cNvGrpSpPr/>
          <p:nvPr/>
        </p:nvGrpSpPr>
        <p:grpSpPr>
          <a:xfrm>
            <a:off x="6989465" y="4824767"/>
            <a:ext cx="406099" cy="518879"/>
            <a:chOff x="16403455" y="2478334"/>
            <a:chExt cx="541285" cy="691606"/>
          </a:xfrm>
          <a:solidFill>
            <a:schemeClr val="accent3"/>
          </a:solidFill>
        </p:grpSpPr>
        <p:sp>
          <p:nvSpPr>
            <p:cNvPr id="1095" name="Freeform 723"/>
            <p:cNvSpPr>
              <a:spLocks noChangeArrowheads="1"/>
            </p:cNvSpPr>
            <p:nvPr/>
          </p:nvSpPr>
          <p:spPr bwMode="auto">
            <a:xfrm>
              <a:off x="16613952" y="2580568"/>
              <a:ext cx="120286" cy="120280"/>
            </a:xfrm>
            <a:custGeom>
              <a:avLst/>
              <a:gdLst>
                <a:gd name="T0" fmla="*/ 43 w 86"/>
                <a:gd name="T1" fmla="*/ 85 h 86"/>
                <a:gd name="T2" fmla="*/ 43 w 86"/>
                <a:gd name="T3" fmla="*/ 85 h 86"/>
                <a:gd name="T4" fmla="*/ 85 w 86"/>
                <a:gd name="T5" fmla="*/ 42 h 86"/>
                <a:gd name="T6" fmla="*/ 43 w 86"/>
                <a:gd name="T7" fmla="*/ 0 h 86"/>
                <a:gd name="T8" fmla="*/ 0 w 86"/>
                <a:gd name="T9" fmla="*/ 42 h 86"/>
                <a:gd name="T10" fmla="*/ 43 w 86"/>
                <a:gd name="T11" fmla="*/ 85 h 86"/>
              </a:gdLst>
              <a:ahLst/>
              <a:cxnLst>
                <a:cxn ang="0">
                  <a:pos x="T0" y="T1"/>
                </a:cxn>
                <a:cxn ang="0">
                  <a:pos x="T2" y="T3"/>
                </a:cxn>
                <a:cxn ang="0">
                  <a:pos x="T4" y="T5"/>
                </a:cxn>
                <a:cxn ang="0">
                  <a:pos x="T6" y="T7"/>
                </a:cxn>
                <a:cxn ang="0">
                  <a:pos x="T8" y="T9"/>
                </a:cxn>
                <a:cxn ang="0">
                  <a:pos x="T10" y="T11"/>
                </a:cxn>
              </a:cxnLst>
              <a:rect l="0" t="0" r="r" b="b"/>
              <a:pathLst>
                <a:path w="86" h="86">
                  <a:moveTo>
                    <a:pt x="43" y="85"/>
                  </a:moveTo>
                  <a:lnTo>
                    <a:pt x="43" y="85"/>
                  </a:lnTo>
                  <a:cubicBezTo>
                    <a:pt x="67" y="85"/>
                    <a:pt x="85" y="66"/>
                    <a:pt x="85" y="42"/>
                  </a:cubicBezTo>
                  <a:cubicBezTo>
                    <a:pt x="85" y="18"/>
                    <a:pt x="67" y="0"/>
                    <a:pt x="43" y="0"/>
                  </a:cubicBezTo>
                  <a:cubicBezTo>
                    <a:pt x="18" y="0"/>
                    <a:pt x="0" y="18"/>
                    <a:pt x="0" y="42"/>
                  </a:cubicBezTo>
                  <a:cubicBezTo>
                    <a:pt x="0" y="66"/>
                    <a:pt x="18" y="85"/>
                    <a:pt x="43" y="8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96" name="Freeform 724"/>
            <p:cNvSpPr>
              <a:spLocks noChangeArrowheads="1"/>
            </p:cNvSpPr>
            <p:nvPr/>
          </p:nvSpPr>
          <p:spPr bwMode="auto">
            <a:xfrm>
              <a:off x="16884598" y="2478334"/>
              <a:ext cx="60142" cy="318739"/>
            </a:xfrm>
            <a:custGeom>
              <a:avLst/>
              <a:gdLst>
                <a:gd name="T0" fmla="*/ 21 w 46"/>
                <a:gd name="T1" fmla="*/ 6 h 235"/>
                <a:gd name="T2" fmla="*/ 21 w 46"/>
                <a:gd name="T3" fmla="*/ 6 h 235"/>
                <a:gd name="T4" fmla="*/ 9 w 46"/>
                <a:gd name="T5" fmla="*/ 4 h 235"/>
                <a:gd name="T6" fmla="*/ 3 w 46"/>
                <a:gd name="T7" fmla="*/ 16 h 235"/>
                <a:gd name="T8" fmla="*/ 27 w 46"/>
                <a:gd name="T9" fmla="*/ 118 h 235"/>
                <a:gd name="T10" fmla="*/ 3 w 46"/>
                <a:gd name="T11" fmla="*/ 218 h 235"/>
                <a:gd name="T12" fmla="*/ 9 w 46"/>
                <a:gd name="T13" fmla="*/ 234 h 235"/>
                <a:gd name="T14" fmla="*/ 12 w 46"/>
                <a:gd name="T15" fmla="*/ 234 h 235"/>
                <a:gd name="T16" fmla="*/ 21 w 46"/>
                <a:gd name="T17" fmla="*/ 228 h 235"/>
                <a:gd name="T18" fmla="*/ 45 w 46"/>
                <a:gd name="T19" fmla="*/ 118 h 235"/>
                <a:gd name="T20" fmla="*/ 21 w 46"/>
                <a:gd name="T21" fmla="*/ 6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35">
                  <a:moveTo>
                    <a:pt x="21" y="6"/>
                  </a:moveTo>
                  <a:lnTo>
                    <a:pt x="21" y="6"/>
                  </a:lnTo>
                  <a:cubicBezTo>
                    <a:pt x="18" y="4"/>
                    <a:pt x="12" y="0"/>
                    <a:pt x="9" y="4"/>
                  </a:cubicBezTo>
                  <a:cubicBezTo>
                    <a:pt x="3" y="6"/>
                    <a:pt x="0" y="12"/>
                    <a:pt x="3" y="16"/>
                  </a:cubicBezTo>
                  <a:cubicBezTo>
                    <a:pt x="18" y="49"/>
                    <a:pt x="27" y="82"/>
                    <a:pt x="27" y="118"/>
                  </a:cubicBezTo>
                  <a:cubicBezTo>
                    <a:pt x="27" y="155"/>
                    <a:pt x="18" y="188"/>
                    <a:pt x="3" y="218"/>
                  </a:cubicBezTo>
                  <a:cubicBezTo>
                    <a:pt x="0" y="224"/>
                    <a:pt x="3" y="230"/>
                    <a:pt x="9" y="234"/>
                  </a:cubicBezTo>
                  <a:lnTo>
                    <a:pt x="12" y="234"/>
                  </a:lnTo>
                  <a:cubicBezTo>
                    <a:pt x="15" y="234"/>
                    <a:pt x="21" y="234"/>
                    <a:pt x="21" y="228"/>
                  </a:cubicBezTo>
                  <a:cubicBezTo>
                    <a:pt x="39" y="194"/>
                    <a:pt x="45" y="158"/>
                    <a:pt x="45" y="118"/>
                  </a:cubicBezTo>
                  <a:cubicBezTo>
                    <a:pt x="45" y="79"/>
                    <a:pt x="39" y="43"/>
                    <a:pt x="21" y="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97" name="Freeform 725"/>
            <p:cNvSpPr>
              <a:spLocks noChangeArrowheads="1"/>
            </p:cNvSpPr>
            <p:nvPr/>
          </p:nvSpPr>
          <p:spPr bwMode="auto">
            <a:xfrm>
              <a:off x="16824454" y="2508403"/>
              <a:ext cx="54127" cy="252587"/>
            </a:xfrm>
            <a:custGeom>
              <a:avLst/>
              <a:gdLst>
                <a:gd name="T0" fmla="*/ 10 w 41"/>
                <a:gd name="T1" fmla="*/ 4 h 186"/>
                <a:gd name="T2" fmla="*/ 10 w 41"/>
                <a:gd name="T3" fmla="*/ 4 h 186"/>
                <a:gd name="T4" fmla="*/ 4 w 41"/>
                <a:gd name="T5" fmla="*/ 16 h 186"/>
                <a:gd name="T6" fmla="*/ 19 w 41"/>
                <a:gd name="T7" fmla="*/ 94 h 186"/>
                <a:gd name="T8" fmla="*/ 4 w 41"/>
                <a:gd name="T9" fmla="*/ 170 h 186"/>
                <a:gd name="T10" fmla="*/ 10 w 41"/>
                <a:gd name="T11" fmla="*/ 185 h 186"/>
                <a:gd name="T12" fmla="*/ 13 w 41"/>
                <a:gd name="T13" fmla="*/ 185 h 186"/>
                <a:gd name="T14" fmla="*/ 22 w 41"/>
                <a:gd name="T15" fmla="*/ 179 h 186"/>
                <a:gd name="T16" fmla="*/ 40 w 41"/>
                <a:gd name="T17" fmla="*/ 94 h 186"/>
                <a:gd name="T18" fmla="*/ 22 w 41"/>
                <a:gd name="T19" fmla="*/ 10 h 186"/>
                <a:gd name="T20" fmla="*/ 10 w 41"/>
                <a:gd name="T21" fmla="*/ 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186">
                  <a:moveTo>
                    <a:pt x="10" y="4"/>
                  </a:moveTo>
                  <a:lnTo>
                    <a:pt x="10" y="4"/>
                  </a:lnTo>
                  <a:cubicBezTo>
                    <a:pt x="4" y="6"/>
                    <a:pt x="0" y="13"/>
                    <a:pt x="4" y="16"/>
                  </a:cubicBezTo>
                  <a:cubicBezTo>
                    <a:pt x="16" y="40"/>
                    <a:pt x="19" y="67"/>
                    <a:pt x="19" y="94"/>
                  </a:cubicBezTo>
                  <a:cubicBezTo>
                    <a:pt x="19" y="122"/>
                    <a:pt x="16" y="146"/>
                    <a:pt x="4" y="170"/>
                  </a:cubicBezTo>
                  <a:cubicBezTo>
                    <a:pt x="0" y="176"/>
                    <a:pt x="4" y="182"/>
                    <a:pt x="10" y="185"/>
                  </a:cubicBezTo>
                  <a:cubicBezTo>
                    <a:pt x="10" y="185"/>
                    <a:pt x="10" y="185"/>
                    <a:pt x="13" y="185"/>
                  </a:cubicBezTo>
                  <a:cubicBezTo>
                    <a:pt x="16" y="185"/>
                    <a:pt x="19" y="182"/>
                    <a:pt x="22" y="179"/>
                  </a:cubicBezTo>
                  <a:cubicBezTo>
                    <a:pt x="34" y="152"/>
                    <a:pt x="40" y="125"/>
                    <a:pt x="40" y="94"/>
                  </a:cubicBezTo>
                  <a:cubicBezTo>
                    <a:pt x="40" y="64"/>
                    <a:pt x="34" y="37"/>
                    <a:pt x="22" y="10"/>
                  </a:cubicBezTo>
                  <a:cubicBezTo>
                    <a:pt x="19" y="4"/>
                    <a:pt x="13" y="0"/>
                    <a:pt x="10" y="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98" name="Freeform 726"/>
            <p:cNvSpPr>
              <a:spLocks noChangeArrowheads="1"/>
            </p:cNvSpPr>
            <p:nvPr/>
          </p:nvSpPr>
          <p:spPr bwMode="auto">
            <a:xfrm>
              <a:off x="16770323" y="2544486"/>
              <a:ext cx="48114" cy="186435"/>
            </a:xfrm>
            <a:custGeom>
              <a:avLst/>
              <a:gdLst>
                <a:gd name="T0" fmla="*/ 6 w 35"/>
                <a:gd name="T1" fmla="*/ 3 h 137"/>
                <a:gd name="T2" fmla="*/ 6 w 35"/>
                <a:gd name="T3" fmla="*/ 3 h 137"/>
                <a:gd name="T4" fmla="*/ 3 w 35"/>
                <a:gd name="T5" fmla="*/ 18 h 137"/>
                <a:gd name="T6" fmla="*/ 12 w 35"/>
                <a:gd name="T7" fmla="*/ 69 h 137"/>
                <a:gd name="T8" fmla="*/ 3 w 35"/>
                <a:gd name="T9" fmla="*/ 124 h 137"/>
                <a:gd name="T10" fmla="*/ 6 w 35"/>
                <a:gd name="T11" fmla="*/ 136 h 137"/>
                <a:gd name="T12" fmla="*/ 12 w 35"/>
                <a:gd name="T13" fmla="*/ 136 h 137"/>
                <a:gd name="T14" fmla="*/ 21 w 35"/>
                <a:gd name="T15" fmla="*/ 130 h 137"/>
                <a:gd name="T16" fmla="*/ 34 w 35"/>
                <a:gd name="T17" fmla="*/ 69 h 137"/>
                <a:gd name="T18" fmla="*/ 21 w 35"/>
                <a:gd name="T19" fmla="*/ 9 h 137"/>
                <a:gd name="T20" fmla="*/ 6 w 35"/>
                <a:gd name="T21" fmla="*/ 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137">
                  <a:moveTo>
                    <a:pt x="6" y="3"/>
                  </a:moveTo>
                  <a:lnTo>
                    <a:pt x="6" y="3"/>
                  </a:lnTo>
                  <a:cubicBezTo>
                    <a:pt x="3" y="6"/>
                    <a:pt x="0" y="12"/>
                    <a:pt x="3" y="18"/>
                  </a:cubicBezTo>
                  <a:cubicBezTo>
                    <a:pt x="9" y="33"/>
                    <a:pt x="12" y="51"/>
                    <a:pt x="12" y="69"/>
                  </a:cubicBezTo>
                  <a:cubicBezTo>
                    <a:pt x="12" y="87"/>
                    <a:pt x="9" y="106"/>
                    <a:pt x="3" y="124"/>
                  </a:cubicBezTo>
                  <a:cubicBezTo>
                    <a:pt x="0" y="127"/>
                    <a:pt x="3" y="133"/>
                    <a:pt x="6" y="136"/>
                  </a:cubicBezTo>
                  <a:cubicBezTo>
                    <a:pt x="9" y="136"/>
                    <a:pt x="9" y="136"/>
                    <a:pt x="12" y="136"/>
                  </a:cubicBezTo>
                  <a:cubicBezTo>
                    <a:pt x="15" y="136"/>
                    <a:pt x="18" y="133"/>
                    <a:pt x="21" y="130"/>
                  </a:cubicBezTo>
                  <a:cubicBezTo>
                    <a:pt x="28" y="112"/>
                    <a:pt x="34" y="91"/>
                    <a:pt x="34" y="69"/>
                  </a:cubicBezTo>
                  <a:cubicBezTo>
                    <a:pt x="34" y="48"/>
                    <a:pt x="28" y="27"/>
                    <a:pt x="21" y="9"/>
                  </a:cubicBezTo>
                  <a:cubicBezTo>
                    <a:pt x="18" y="3"/>
                    <a:pt x="12" y="0"/>
                    <a:pt x="6" y="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099" name="Freeform 727"/>
            <p:cNvSpPr>
              <a:spLocks noChangeArrowheads="1"/>
            </p:cNvSpPr>
            <p:nvPr/>
          </p:nvSpPr>
          <p:spPr bwMode="auto">
            <a:xfrm>
              <a:off x="16403455" y="2478334"/>
              <a:ext cx="60142" cy="318739"/>
            </a:xfrm>
            <a:custGeom>
              <a:avLst/>
              <a:gdLst>
                <a:gd name="T0" fmla="*/ 39 w 46"/>
                <a:gd name="T1" fmla="*/ 4 h 235"/>
                <a:gd name="T2" fmla="*/ 39 w 46"/>
                <a:gd name="T3" fmla="*/ 4 h 235"/>
                <a:gd name="T4" fmla="*/ 24 w 46"/>
                <a:gd name="T5" fmla="*/ 6 h 235"/>
                <a:gd name="T6" fmla="*/ 0 w 46"/>
                <a:gd name="T7" fmla="*/ 118 h 235"/>
                <a:gd name="T8" fmla="*/ 24 w 46"/>
                <a:gd name="T9" fmla="*/ 228 h 235"/>
                <a:gd name="T10" fmla="*/ 33 w 46"/>
                <a:gd name="T11" fmla="*/ 234 h 235"/>
                <a:gd name="T12" fmla="*/ 39 w 46"/>
                <a:gd name="T13" fmla="*/ 234 h 235"/>
                <a:gd name="T14" fmla="*/ 42 w 46"/>
                <a:gd name="T15" fmla="*/ 218 h 235"/>
                <a:gd name="T16" fmla="*/ 21 w 46"/>
                <a:gd name="T17" fmla="*/ 118 h 235"/>
                <a:gd name="T18" fmla="*/ 42 w 46"/>
                <a:gd name="T19" fmla="*/ 16 h 235"/>
                <a:gd name="T20" fmla="*/ 39 w 46"/>
                <a:gd name="T21" fmla="*/ 4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235">
                  <a:moveTo>
                    <a:pt x="39" y="4"/>
                  </a:moveTo>
                  <a:lnTo>
                    <a:pt x="39" y="4"/>
                  </a:lnTo>
                  <a:cubicBezTo>
                    <a:pt x="33" y="0"/>
                    <a:pt x="27" y="4"/>
                    <a:pt x="24" y="6"/>
                  </a:cubicBezTo>
                  <a:cubicBezTo>
                    <a:pt x="9" y="43"/>
                    <a:pt x="0" y="79"/>
                    <a:pt x="0" y="118"/>
                  </a:cubicBezTo>
                  <a:cubicBezTo>
                    <a:pt x="0" y="158"/>
                    <a:pt x="9" y="194"/>
                    <a:pt x="24" y="228"/>
                  </a:cubicBezTo>
                  <a:cubicBezTo>
                    <a:pt x="27" y="234"/>
                    <a:pt x="30" y="234"/>
                    <a:pt x="33" y="234"/>
                  </a:cubicBezTo>
                  <a:cubicBezTo>
                    <a:pt x="36" y="234"/>
                    <a:pt x="36" y="234"/>
                    <a:pt x="39" y="234"/>
                  </a:cubicBezTo>
                  <a:cubicBezTo>
                    <a:pt x="42" y="230"/>
                    <a:pt x="45" y="224"/>
                    <a:pt x="42" y="218"/>
                  </a:cubicBezTo>
                  <a:cubicBezTo>
                    <a:pt x="27" y="188"/>
                    <a:pt x="21" y="155"/>
                    <a:pt x="21" y="118"/>
                  </a:cubicBezTo>
                  <a:cubicBezTo>
                    <a:pt x="21" y="82"/>
                    <a:pt x="27" y="49"/>
                    <a:pt x="42" y="16"/>
                  </a:cubicBezTo>
                  <a:cubicBezTo>
                    <a:pt x="45" y="12"/>
                    <a:pt x="42" y="6"/>
                    <a:pt x="39" y="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100" name="Freeform 728"/>
            <p:cNvSpPr>
              <a:spLocks noChangeArrowheads="1"/>
            </p:cNvSpPr>
            <p:nvPr/>
          </p:nvSpPr>
          <p:spPr bwMode="auto">
            <a:xfrm>
              <a:off x="16469609" y="2508403"/>
              <a:ext cx="54130" cy="252587"/>
            </a:xfrm>
            <a:custGeom>
              <a:avLst/>
              <a:gdLst>
                <a:gd name="T0" fmla="*/ 33 w 41"/>
                <a:gd name="T1" fmla="*/ 4 h 186"/>
                <a:gd name="T2" fmla="*/ 33 w 41"/>
                <a:gd name="T3" fmla="*/ 4 h 186"/>
                <a:gd name="T4" fmla="*/ 18 w 41"/>
                <a:gd name="T5" fmla="*/ 10 h 186"/>
                <a:gd name="T6" fmla="*/ 0 w 41"/>
                <a:gd name="T7" fmla="*/ 94 h 186"/>
                <a:gd name="T8" fmla="*/ 18 w 41"/>
                <a:gd name="T9" fmla="*/ 179 h 186"/>
                <a:gd name="T10" fmla="*/ 27 w 41"/>
                <a:gd name="T11" fmla="*/ 185 h 186"/>
                <a:gd name="T12" fmla="*/ 33 w 41"/>
                <a:gd name="T13" fmla="*/ 185 h 186"/>
                <a:gd name="T14" fmla="*/ 36 w 41"/>
                <a:gd name="T15" fmla="*/ 170 h 186"/>
                <a:gd name="T16" fmla="*/ 21 w 41"/>
                <a:gd name="T17" fmla="*/ 94 h 186"/>
                <a:gd name="T18" fmla="*/ 36 w 41"/>
                <a:gd name="T19" fmla="*/ 16 h 186"/>
                <a:gd name="T20" fmla="*/ 33 w 41"/>
                <a:gd name="T21" fmla="*/ 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186">
                  <a:moveTo>
                    <a:pt x="33" y="4"/>
                  </a:moveTo>
                  <a:lnTo>
                    <a:pt x="33" y="4"/>
                  </a:lnTo>
                  <a:cubicBezTo>
                    <a:pt x="27" y="0"/>
                    <a:pt x="21" y="4"/>
                    <a:pt x="18" y="10"/>
                  </a:cubicBezTo>
                  <a:cubicBezTo>
                    <a:pt x="6" y="37"/>
                    <a:pt x="0" y="64"/>
                    <a:pt x="0" y="94"/>
                  </a:cubicBezTo>
                  <a:cubicBezTo>
                    <a:pt x="0" y="125"/>
                    <a:pt x="6" y="152"/>
                    <a:pt x="18" y="179"/>
                  </a:cubicBezTo>
                  <a:cubicBezTo>
                    <a:pt x="21" y="182"/>
                    <a:pt x="24" y="185"/>
                    <a:pt x="27" y="185"/>
                  </a:cubicBezTo>
                  <a:cubicBezTo>
                    <a:pt x="30" y="185"/>
                    <a:pt x="30" y="185"/>
                    <a:pt x="33" y="185"/>
                  </a:cubicBezTo>
                  <a:cubicBezTo>
                    <a:pt x="36" y="182"/>
                    <a:pt x="40" y="176"/>
                    <a:pt x="36" y="170"/>
                  </a:cubicBezTo>
                  <a:cubicBezTo>
                    <a:pt x="27" y="146"/>
                    <a:pt x="21" y="122"/>
                    <a:pt x="21" y="94"/>
                  </a:cubicBezTo>
                  <a:cubicBezTo>
                    <a:pt x="21" y="67"/>
                    <a:pt x="27" y="40"/>
                    <a:pt x="36" y="16"/>
                  </a:cubicBezTo>
                  <a:cubicBezTo>
                    <a:pt x="40" y="13"/>
                    <a:pt x="36" y="6"/>
                    <a:pt x="33" y="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101" name="Freeform 729"/>
            <p:cNvSpPr>
              <a:spLocks noChangeArrowheads="1"/>
            </p:cNvSpPr>
            <p:nvPr/>
          </p:nvSpPr>
          <p:spPr bwMode="auto">
            <a:xfrm>
              <a:off x="16541780" y="2724906"/>
              <a:ext cx="264628" cy="445034"/>
            </a:xfrm>
            <a:custGeom>
              <a:avLst/>
              <a:gdLst>
                <a:gd name="T0" fmla="*/ 103 w 195"/>
                <a:gd name="T1" fmla="*/ 0 h 328"/>
                <a:gd name="T2" fmla="*/ 103 w 195"/>
                <a:gd name="T3" fmla="*/ 0 h 328"/>
                <a:gd name="T4" fmla="*/ 97 w 195"/>
                <a:gd name="T5" fmla="*/ 0 h 328"/>
                <a:gd name="T6" fmla="*/ 91 w 195"/>
                <a:gd name="T7" fmla="*/ 0 h 328"/>
                <a:gd name="T8" fmla="*/ 3 w 195"/>
                <a:gd name="T9" fmla="*/ 309 h 328"/>
                <a:gd name="T10" fmla="*/ 18 w 195"/>
                <a:gd name="T11" fmla="*/ 327 h 328"/>
                <a:gd name="T12" fmla="*/ 175 w 195"/>
                <a:gd name="T13" fmla="*/ 327 h 328"/>
                <a:gd name="T14" fmla="*/ 190 w 195"/>
                <a:gd name="T15" fmla="*/ 309 h 328"/>
                <a:gd name="T16" fmla="*/ 103 w 195"/>
                <a:gd name="T17"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 h="328">
                  <a:moveTo>
                    <a:pt x="103" y="0"/>
                  </a:moveTo>
                  <a:lnTo>
                    <a:pt x="103" y="0"/>
                  </a:lnTo>
                  <a:cubicBezTo>
                    <a:pt x="100" y="0"/>
                    <a:pt x="100" y="0"/>
                    <a:pt x="97" y="0"/>
                  </a:cubicBezTo>
                  <a:cubicBezTo>
                    <a:pt x="94" y="0"/>
                    <a:pt x="94" y="0"/>
                    <a:pt x="91" y="0"/>
                  </a:cubicBezTo>
                  <a:cubicBezTo>
                    <a:pt x="3" y="309"/>
                    <a:pt x="3" y="309"/>
                    <a:pt x="3" y="309"/>
                  </a:cubicBezTo>
                  <a:cubicBezTo>
                    <a:pt x="0" y="318"/>
                    <a:pt x="6" y="327"/>
                    <a:pt x="18" y="327"/>
                  </a:cubicBezTo>
                  <a:cubicBezTo>
                    <a:pt x="175" y="327"/>
                    <a:pt x="175" y="327"/>
                    <a:pt x="175" y="327"/>
                  </a:cubicBezTo>
                  <a:cubicBezTo>
                    <a:pt x="187" y="327"/>
                    <a:pt x="194" y="318"/>
                    <a:pt x="190" y="309"/>
                  </a:cubicBezTo>
                  <a:lnTo>
                    <a:pt x="103"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1102" name="Freeform 730"/>
            <p:cNvSpPr>
              <a:spLocks noChangeArrowheads="1"/>
            </p:cNvSpPr>
            <p:nvPr/>
          </p:nvSpPr>
          <p:spPr bwMode="auto">
            <a:xfrm>
              <a:off x="16535768" y="2544486"/>
              <a:ext cx="48114" cy="186435"/>
            </a:xfrm>
            <a:custGeom>
              <a:avLst/>
              <a:gdLst>
                <a:gd name="T0" fmla="*/ 24 w 34"/>
                <a:gd name="T1" fmla="*/ 136 h 137"/>
                <a:gd name="T2" fmla="*/ 24 w 34"/>
                <a:gd name="T3" fmla="*/ 136 h 137"/>
                <a:gd name="T4" fmla="*/ 27 w 34"/>
                <a:gd name="T5" fmla="*/ 136 h 137"/>
                <a:gd name="T6" fmla="*/ 33 w 34"/>
                <a:gd name="T7" fmla="*/ 124 h 137"/>
                <a:gd name="T8" fmla="*/ 21 w 34"/>
                <a:gd name="T9" fmla="*/ 69 h 137"/>
                <a:gd name="T10" fmla="*/ 33 w 34"/>
                <a:gd name="T11" fmla="*/ 18 h 137"/>
                <a:gd name="T12" fmla="*/ 27 w 34"/>
                <a:gd name="T13" fmla="*/ 3 h 137"/>
                <a:gd name="T14" fmla="*/ 12 w 34"/>
                <a:gd name="T15" fmla="*/ 9 h 137"/>
                <a:gd name="T16" fmla="*/ 0 w 34"/>
                <a:gd name="T17" fmla="*/ 69 h 137"/>
                <a:gd name="T18" fmla="*/ 15 w 34"/>
                <a:gd name="T19" fmla="*/ 130 h 137"/>
                <a:gd name="T20" fmla="*/ 24 w 34"/>
                <a:gd name="T21" fmla="*/ 13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137">
                  <a:moveTo>
                    <a:pt x="24" y="136"/>
                  </a:moveTo>
                  <a:lnTo>
                    <a:pt x="24" y="136"/>
                  </a:lnTo>
                  <a:lnTo>
                    <a:pt x="27" y="136"/>
                  </a:lnTo>
                  <a:cubicBezTo>
                    <a:pt x="33" y="133"/>
                    <a:pt x="33" y="127"/>
                    <a:pt x="33" y="124"/>
                  </a:cubicBezTo>
                  <a:cubicBezTo>
                    <a:pt x="24" y="106"/>
                    <a:pt x="21" y="87"/>
                    <a:pt x="21" y="69"/>
                  </a:cubicBezTo>
                  <a:cubicBezTo>
                    <a:pt x="21" y="51"/>
                    <a:pt x="24" y="33"/>
                    <a:pt x="33" y="18"/>
                  </a:cubicBezTo>
                  <a:cubicBezTo>
                    <a:pt x="33" y="12"/>
                    <a:pt x="30" y="6"/>
                    <a:pt x="27" y="3"/>
                  </a:cubicBezTo>
                  <a:cubicBezTo>
                    <a:pt x="21" y="0"/>
                    <a:pt x="15" y="3"/>
                    <a:pt x="12" y="9"/>
                  </a:cubicBezTo>
                  <a:cubicBezTo>
                    <a:pt x="6" y="27"/>
                    <a:pt x="0" y="48"/>
                    <a:pt x="0" y="69"/>
                  </a:cubicBezTo>
                  <a:cubicBezTo>
                    <a:pt x="0" y="91"/>
                    <a:pt x="6" y="112"/>
                    <a:pt x="15" y="130"/>
                  </a:cubicBezTo>
                  <a:cubicBezTo>
                    <a:pt x="15" y="133"/>
                    <a:pt x="18" y="136"/>
                    <a:pt x="24" y="13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4" name="Group 3"/>
          <p:cNvGrpSpPr/>
          <p:nvPr/>
        </p:nvGrpSpPr>
        <p:grpSpPr>
          <a:xfrm>
            <a:off x="8667007" y="4289231"/>
            <a:ext cx="1196504" cy="2027664"/>
            <a:chOff x="17330836" y="8578460"/>
            <a:chExt cx="2393008" cy="4055327"/>
          </a:xfrm>
        </p:grpSpPr>
        <p:grpSp>
          <p:nvGrpSpPr>
            <p:cNvPr id="400" name="Group 399"/>
            <p:cNvGrpSpPr/>
            <p:nvPr/>
          </p:nvGrpSpPr>
          <p:grpSpPr>
            <a:xfrm>
              <a:off x="17330836" y="8578460"/>
              <a:ext cx="2393008" cy="4055327"/>
              <a:chOff x="3329701" y="9366954"/>
              <a:chExt cx="2393008" cy="4055327"/>
            </a:xfrm>
          </p:grpSpPr>
          <p:sp>
            <p:nvSpPr>
              <p:cNvPr id="401" name="Freeform 960"/>
              <p:cNvSpPr>
                <a:spLocks noChangeArrowheads="1"/>
              </p:cNvSpPr>
              <p:nvPr/>
            </p:nvSpPr>
            <p:spPr bwMode="auto">
              <a:xfrm>
                <a:off x="3329701" y="9366954"/>
                <a:ext cx="2393008" cy="3941980"/>
              </a:xfrm>
              <a:custGeom>
                <a:avLst/>
                <a:gdLst>
                  <a:gd name="T0" fmla="*/ 835 w 836"/>
                  <a:gd name="T1" fmla="*/ 1338 h 1382"/>
                  <a:gd name="T2" fmla="*/ 835 w 836"/>
                  <a:gd name="T3" fmla="*/ 1338 h 1382"/>
                  <a:gd name="T4" fmla="*/ 790 w 836"/>
                  <a:gd name="T5" fmla="*/ 1381 h 1382"/>
                  <a:gd name="T6" fmla="*/ 45 w 836"/>
                  <a:gd name="T7" fmla="*/ 1381 h 1382"/>
                  <a:gd name="T8" fmla="*/ 0 w 836"/>
                  <a:gd name="T9" fmla="*/ 1338 h 1382"/>
                  <a:gd name="T10" fmla="*/ 0 w 836"/>
                  <a:gd name="T11" fmla="*/ 46 h 1382"/>
                  <a:gd name="T12" fmla="*/ 45 w 836"/>
                  <a:gd name="T13" fmla="*/ 0 h 1382"/>
                  <a:gd name="T14" fmla="*/ 790 w 836"/>
                  <a:gd name="T15" fmla="*/ 0 h 1382"/>
                  <a:gd name="T16" fmla="*/ 835 w 836"/>
                  <a:gd name="T17" fmla="*/ 46 h 1382"/>
                  <a:gd name="T18" fmla="*/ 835 w 836"/>
                  <a:gd name="T19" fmla="*/ 1338 h 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6" h="1382">
                    <a:moveTo>
                      <a:pt x="835" y="1338"/>
                    </a:moveTo>
                    <a:lnTo>
                      <a:pt x="835" y="1338"/>
                    </a:lnTo>
                    <a:cubicBezTo>
                      <a:pt x="835" y="1362"/>
                      <a:pt x="817" y="1381"/>
                      <a:pt x="790" y="1381"/>
                    </a:cubicBezTo>
                    <a:cubicBezTo>
                      <a:pt x="45" y="1381"/>
                      <a:pt x="45" y="1381"/>
                      <a:pt x="45" y="1381"/>
                    </a:cubicBezTo>
                    <a:cubicBezTo>
                      <a:pt x="21" y="1381"/>
                      <a:pt x="0" y="1362"/>
                      <a:pt x="0" y="1338"/>
                    </a:cubicBezTo>
                    <a:cubicBezTo>
                      <a:pt x="0" y="46"/>
                      <a:pt x="0" y="46"/>
                      <a:pt x="0" y="46"/>
                    </a:cubicBezTo>
                    <a:cubicBezTo>
                      <a:pt x="0" y="22"/>
                      <a:pt x="21" y="0"/>
                      <a:pt x="45" y="0"/>
                    </a:cubicBezTo>
                    <a:cubicBezTo>
                      <a:pt x="790" y="0"/>
                      <a:pt x="790" y="0"/>
                      <a:pt x="790" y="0"/>
                    </a:cubicBezTo>
                    <a:cubicBezTo>
                      <a:pt x="817" y="0"/>
                      <a:pt x="835" y="22"/>
                      <a:pt x="835" y="46"/>
                    </a:cubicBezTo>
                    <a:cubicBezTo>
                      <a:pt x="835" y="1338"/>
                      <a:pt x="835" y="1338"/>
                      <a:pt x="835" y="1338"/>
                    </a:cubicBez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2" name="Freeform 961"/>
              <p:cNvSpPr>
                <a:spLocks noChangeArrowheads="1"/>
              </p:cNvSpPr>
              <p:nvPr/>
            </p:nvSpPr>
            <p:spPr bwMode="auto">
              <a:xfrm>
                <a:off x="3430457" y="9467712"/>
                <a:ext cx="2204082" cy="3614531"/>
              </a:xfrm>
              <a:custGeom>
                <a:avLst/>
                <a:gdLst>
                  <a:gd name="T0" fmla="*/ 748 w 770"/>
                  <a:gd name="T1" fmla="*/ 1239 h 1264"/>
                  <a:gd name="T2" fmla="*/ 25 w 770"/>
                  <a:gd name="T3" fmla="*/ 1239 h 1264"/>
                  <a:gd name="T4" fmla="*/ 25 w 770"/>
                  <a:gd name="T5" fmla="*/ 22 h 1264"/>
                  <a:gd name="T6" fmla="*/ 748 w 770"/>
                  <a:gd name="T7" fmla="*/ 22 h 1264"/>
                  <a:gd name="T8" fmla="*/ 748 w 770"/>
                  <a:gd name="T9" fmla="*/ 1239 h 1264"/>
                  <a:gd name="T10" fmla="*/ 769 w 770"/>
                  <a:gd name="T11" fmla="*/ 0 h 1264"/>
                  <a:gd name="T12" fmla="*/ 748 w 770"/>
                  <a:gd name="T13" fmla="*/ 0 h 1264"/>
                  <a:gd name="T14" fmla="*/ 25 w 770"/>
                  <a:gd name="T15" fmla="*/ 0 h 1264"/>
                  <a:gd name="T16" fmla="*/ 0 w 770"/>
                  <a:gd name="T17" fmla="*/ 0 h 1264"/>
                  <a:gd name="T18" fmla="*/ 0 w 770"/>
                  <a:gd name="T19" fmla="*/ 22 h 1264"/>
                  <a:gd name="T20" fmla="*/ 0 w 770"/>
                  <a:gd name="T21" fmla="*/ 1239 h 1264"/>
                  <a:gd name="T22" fmla="*/ 0 w 770"/>
                  <a:gd name="T23" fmla="*/ 1263 h 1264"/>
                  <a:gd name="T24" fmla="*/ 25 w 770"/>
                  <a:gd name="T25" fmla="*/ 1263 h 1264"/>
                  <a:gd name="T26" fmla="*/ 748 w 770"/>
                  <a:gd name="T27" fmla="*/ 1263 h 1264"/>
                  <a:gd name="T28" fmla="*/ 769 w 770"/>
                  <a:gd name="T29" fmla="*/ 1263 h 1264"/>
                  <a:gd name="T30" fmla="*/ 769 w 770"/>
                  <a:gd name="T31" fmla="*/ 1239 h 1264"/>
                  <a:gd name="T32" fmla="*/ 769 w 770"/>
                  <a:gd name="T33" fmla="*/ 22 h 1264"/>
                  <a:gd name="T34" fmla="*/ 769 w 770"/>
                  <a:gd name="T35" fmla="*/ 0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0" h="1264">
                    <a:moveTo>
                      <a:pt x="748" y="1239"/>
                    </a:moveTo>
                    <a:lnTo>
                      <a:pt x="25" y="1239"/>
                    </a:lnTo>
                    <a:lnTo>
                      <a:pt x="25" y="22"/>
                    </a:lnTo>
                    <a:lnTo>
                      <a:pt x="748" y="22"/>
                    </a:lnTo>
                    <a:lnTo>
                      <a:pt x="748" y="1239"/>
                    </a:lnTo>
                    <a:close/>
                    <a:moveTo>
                      <a:pt x="769" y="0"/>
                    </a:moveTo>
                    <a:lnTo>
                      <a:pt x="748" y="0"/>
                    </a:lnTo>
                    <a:lnTo>
                      <a:pt x="25" y="0"/>
                    </a:lnTo>
                    <a:lnTo>
                      <a:pt x="0" y="0"/>
                    </a:lnTo>
                    <a:lnTo>
                      <a:pt x="0" y="22"/>
                    </a:lnTo>
                    <a:lnTo>
                      <a:pt x="0" y="1239"/>
                    </a:lnTo>
                    <a:lnTo>
                      <a:pt x="0" y="1263"/>
                    </a:lnTo>
                    <a:lnTo>
                      <a:pt x="25" y="1263"/>
                    </a:lnTo>
                    <a:lnTo>
                      <a:pt x="748" y="1263"/>
                    </a:lnTo>
                    <a:lnTo>
                      <a:pt x="769" y="1263"/>
                    </a:lnTo>
                    <a:lnTo>
                      <a:pt x="769" y="1239"/>
                    </a:lnTo>
                    <a:lnTo>
                      <a:pt x="769" y="22"/>
                    </a:lnTo>
                    <a:lnTo>
                      <a:pt x="769" y="0"/>
                    </a:ln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3" name="Freeform 962"/>
              <p:cNvSpPr>
                <a:spLocks noChangeArrowheads="1"/>
              </p:cNvSpPr>
              <p:nvPr/>
            </p:nvSpPr>
            <p:spPr bwMode="auto">
              <a:xfrm>
                <a:off x="3506025" y="9530683"/>
                <a:ext cx="2065544" cy="3475990"/>
              </a:xfrm>
              <a:custGeom>
                <a:avLst/>
                <a:gdLst>
                  <a:gd name="T0" fmla="*/ 723 w 724"/>
                  <a:gd name="T1" fmla="*/ 1217 h 1218"/>
                  <a:gd name="T2" fmla="*/ 0 w 724"/>
                  <a:gd name="T3" fmla="*/ 1217 h 1218"/>
                  <a:gd name="T4" fmla="*/ 0 w 724"/>
                  <a:gd name="T5" fmla="*/ 0 h 1218"/>
                  <a:gd name="T6" fmla="*/ 723 w 724"/>
                  <a:gd name="T7" fmla="*/ 0 h 1218"/>
                  <a:gd name="T8" fmla="*/ 723 w 724"/>
                  <a:gd name="T9" fmla="*/ 1217 h 1218"/>
                </a:gdLst>
                <a:ahLst/>
                <a:cxnLst>
                  <a:cxn ang="0">
                    <a:pos x="T0" y="T1"/>
                  </a:cxn>
                  <a:cxn ang="0">
                    <a:pos x="T2" y="T3"/>
                  </a:cxn>
                  <a:cxn ang="0">
                    <a:pos x="T4" y="T5"/>
                  </a:cxn>
                  <a:cxn ang="0">
                    <a:pos x="T6" y="T7"/>
                  </a:cxn>
                  <a:cxn ang="0">
                    <a:pos x="T8" y="T9"/>
                  </a:cxn>
                </a:cxnLst>
                <a:rect l="0" t="0" r="r" b="b"/>
                <a:pathLst>
                  <a:path w="724" h="1218">
                    <a:moveTo>
                      <a:pt x="723" y="1217"/>
                    </a:moveTo>
                    <a:lnTo>
                      <a:pt x="0" y="1217"/>
                    </a:lnTo>
                    <a:lnTo>
                      <a:pt x="0" y="0"/>
                    </a:lnTo>
                    <a:lnTo>
                      <a:pt x="723" y="0"/>
                    </a:lnTo>
                    <a:lnTo>
                      <a:pt x="723" y="1217"/>
                    </a:lnTo>
                  </a:path>
                </a:pathLst>
              </a:custGeom>
              <a:solidFill>
                <a:srgbClr val="055165"/>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4" name="Freeform 964"/>
              <p:cNvSpPr>
                <a:spLocks noChangeArrowheads="1"/>
              </p:cNvSpPr>
              <p:nvPr/>
            </p:nvSpPr>
            <p:spPr bwMode="auto">
              <a:xfrm>
                <a:off x="3506025" y="9530683"/>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5" name="Freeform 966"/>
              <p:cNvSpPr>
                <a:spLocks noChangeArrowheads="1"/>
              </p:cNvSpPr>
              <p:nvPr/>
            </p:nvSpPr>
            <p:spPr bwMode="auto">
              <a:xfrm>
                <a:off x="4085388" y="9694403"/>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6" name="Freeform 968"/>
              <p:cNvSpPr>
                <a:spLocks noChangeArrowheads="1"/>
              </p:cNvSpPr>
              <p:nvPr/>
            </p:nvSpPr>
            <p:spPr bwMode="auto">
              <a:xfrm>
                <a:off x="3594183" y="9618841"/>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7" name="Freeform 969"/>
              <p:cNvSpPr>
                <a:spLocks noChangeArrowheads="1"/>
              </p:cNvSpPr>
              <p:nvPr/>
            </p:nvSpPr>
            <p:spPr bwMode="auto">
              <a:xfrm>
                <a:off x="3720133" y="9618841"/>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8" name="Freeform 970"/>
              <p:cNvSpPr>
                <a:spLocks noChangeArrowheads="1"/>
              </p:cNvSpPr>
              <p:nvPr/>
            </p:nvSpPr>
            <p:spPr bwMode="auto">
              <a:xfrm>
                <a:off x="3858683" y="9618841"/>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09" name="Freeform 971"/>
              <p:cNvSpPr>
                <a:spLocks noChangeArrowheads="1"/>
              </p:cNvSpPr>
              <p:nvPr/>
            </p:nvSpPr>
            <p:spPr bwMode="auto">
              <a:xfrm>
                <a:off x="5143348" y="9618841"/>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0" name="Freeform 972"/>
              <p:cNvSpPr>
                <a:spLocks noChangeArrowheads="1"/>
              </p:cNvSpPr>
              <p:nvPr/>
            </p:nvSpPr>
            <p:spPr bwMode="auto">
              <a:xfrm>
                <a:off x="5269298" y="9618841"/>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1" name="Freeform 973"/>
              <p:cNvSpPr>
                <a:spLocks noChangeArrowheads="1"/>
              </p:cNvSpPr>
              <p:nvPr/>
            </p:nvSpPr>
            <p:spPr bwMode="auto">
              <a:xfrm>
                <a:off x="5395245" y="9618841"/>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2" name="Freeform 974"/>
              <p:cNvSpPr>
                <a:spLocks noChangeArrowheads="1"/>
              </p:cNvSpPr>
              <p:nvPr/>
            </p:nvSpPr>
            <p:spPr bwMode="auto">
              <a:xfrm>
                <a:off x="5420430" y="13120022"/>
                <a:ext cx="138538" cy="125941"/>
              </a:xfrm>
              <a:custGeom>
                <a:avLst/>
                <a:gdLst>
                  <a:gd name="T0" fmla="*/ 46 w 47"/>
                  <a:gd name="T1" fmla="*/ 21 h 46"/>
                  <a:gd name="T2" fmla="*/ 46 w 47"/>
                  <a:gd name="T3" fmla="*/ 21 h 46"/>
                  <a:gd name="T4" fmla="*/ 24 w 47"/>
                  <a:gd name="T5" fmla="*/ 45 h 46"/>
                  <a:gd name="T6" fmla="*/ 0 w 47"/>
                  <a:gd name="T7" fmla="*/ 21 h 46"/>
                  <a:gd name="T8" fmla="*/ 24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7" y="45"/>
                      <a:pt x="24" y="45"/>
                    </a:cubicBezTo>
                    <a:cubicBezTo>
                      <a:pt x="10" y="45"/>
                      <a:pt x="0" y="36"/>
                      <a:pt x="0" y="21"/>
                    </a:cubicBezTo>
                    <a:cubicBezTo>
                      <a:pt x="0" y="9"/>
                      <a:pt x="10" y="0"/>
                      <a:pt x="24" y="0"/>
                    </a:cubicBezTo>
                    <a:cubicBezTo>
                      <a:pt x="37" y="0"/>
                      <a:pt x="46" y="9"/>
                      <a:pt x="46" y="21"/>
                    </a:cubicBez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3" name="Freeform 975"/>
              <p:cNvSpPr>
                <a:spLocks noChangeArrowheads="1"/>
              </p:cNvSpPr>
              <p:nvPr/>
            </p:nvSpPr>
            <p:spPr bwMode="auto">
              <a:xfrm>
                <a:off x="5017399" y="13120022"/>
                <a:ext cx="138538" cy="125941"/>
              </a:xfrm>
              <a:custGeom>
                <a:avLst/>
                <a:gdLst>
                  <a:gd name="T0" fmla="*/ 46 w 47"/>
                  <a:gd name="T1" fmla="*/ 21 h 46"/>
                  <a:gd name="T2" fmla="*/ 46 w 47"/>
                  <a:gd name="T3" fmla="*/ 21 h 46"/>
                  <a:gd name="T4" fmla="*/ 21 w 47"/>
                  <a:gd name="T5" fmla="*/ 45 h 46"/>
                  <a:gd name="T6" fmla="*/ 0 w 47"/>
                  <a:gd name="T7" fmla="*/ 21 h 46"/>
                  <a:gd name="T8" fmla="*/ 21 w 47"/>
                  <a:gd name="T9" fmla="*/ 0 h 46"/>
                  <a:gd name="T10" fmla="*/ 46 w 47"/>
                  <a:gd name="T11" fmla="*/ 21 h 46"/>
                </a:gdLst>
                <a:ahLst/>
                <a:cxnLst>
                  <a:cxn ang="0">
                    <a:pos x="T0" y="T1"/>
                  </a:cxn>
                  <a:cxn ang="0">
                    <a:pos x="T2" y="T3"/>
                  </a:cxn>
                  <a:cxn ang="0">
                    <a:pos x="T4" y="T5"/>
                  </a:cxn>
                  <a:cxn ang="0">
                    <a:pos x="T6" y="T7"/>
                  </a:cxn>
                  <a:cxn ang="0">
                    <a:pos x="T8" y="T9"/>
                  </a:cxn>
                  <a:cxn ang="0">
                    <a:pos x="T10" y="T11"/>
                  </a:cxn>
                </a:cxnLst>
                <a:rect l="0" t="0" r="r" b="b"/>
                <a:pathLst>
                  <a:path w="47" h="46">
                    <a:moveTo>
                      <a:pt x="46" y="21"/>
                    </a:moveTo>
                    <a:lnTo>
                      <a:pt x="46" y="21"/>
                    </a:lnTo>
                    <a:cubicBezTo>
                      <a:pt x="46" y="36"/>
                      <a:pt x="34" y="45"/>
                      <a:pt x="21" y="45"/>
                    </a:cubicBezTo>
                    <a:cubicBezTo>
                      <a:pt x="9" y="45"/>
                      <a:pt x="0" y="36"/>
                      <a:pt x="0" y="21"/>
                    </a:cubicBezTo>
                    <a:cubicBezTo>
                      <a:pt x="0" y="9"/>
                      <a:pt x="9" y="0"/>
                      <a:pt x="21" y="0"/>
                    </a:cubicBezTo>
                    <a:cubicBezTo>
                      <a:pt x="34" y="0"/>
                      <a:pt x="46" y="9"/>
                      <a:pt x="46" y="21"/>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4" name="Freeform 976"/>
              <p:cNvSpPr>
                <a:spLocks noChangeArrowheads="1"/>
              </p:cNvSpPr>
              <p:nvPr/>
            </p:nvSpPr>
            <p:spPr bwMode="auto">
              <a:xfrm>
                <a:off x="5218919" y="13120022"/>
                <a:ext cx="125947" cy="125941"/>
              </a:xfrm>
              <a:custGeom>
                <a:avLst/>
                <a:gdLst>
                  <a:gd name="T0" fmla="*/ 45 w 46"/>
                  <a:gd name="T1" fmla="*/ 21 h 46"/>
                  <a:gd name="T2" fmla="*/ 45 w 46"/>
                  <a:gd name="T3" fmla="*/ 21 h 46"/>
                  <a:gd name="T4" fmla="*/ 24 w 46"/>
                  <a:gd name="T5" fmla="*/ 45 h 46"/>
                  <a:gd name="T6" fmla="*/ 0 w 46"/>
                  <a:gd name="T7" fmla="*/ 21 h 46"/>
                  <a:gd name="T8" fmla="*/ 24 w 46"/>
                  <a:gd name="T9" fmla="*/ 0 h 46"/>
                  <a:gd name="T10" fmla="*/ 45 w 46"/>
                  <a:gd name="T11" fmla="*/ 21 h 46"/>
                </a:gdLst>
                <a:ahLst/>
                <a:cxnLst>
                  <a:cxn ang="0">
                    <a:pos x="T0" y="T1"/>
                  </a:cxn>
                  <a:cxn ang="0">
                    <a:pos x="T2" y="T3"/>
                  </a:cxn>
                  <a:cxn ang="0">
                    <a:pos x="T4" y="T5"/>
                  </a:cxn>
                  <a:cxn ang="0">
                    <a:pos x="T6" y="T7"/>
                  </a:cxn>
                  <a:cxn ang="0">
                    <a:pos x="T8" y="T9"/>
                  </a:cxn>
                  <a:cxn ang="0">
                    <a:pos x="T10" y="T11"/>
                  </a:cxn>
                </a:cxnLst>
                <a:rect l="0" t="0" r="r" b="b"/>
                <a:pathLst>
                  <a:path w="46" h="46">
                    <a:moveTo>
                      <a:pt x="45" y="21"/>
                    </a:moveTo>
                    <a:lnTo>
                      <a:pt x="45" y="21"/>
                    </a:lnTo>
                    <a:cubicBezTo>
                      <a:pt x="45" y="36"/>
                      <a:pt x="36" y="45"/>
                      <a:pt x="24" y="45"/>
                    </a:cubicBezTo>
                    <a:cubicBezTo>
                      <a:pt x="9" y="45"/>
                      <a:pt x="0" y="36"/>
                      <a:pt x="0" y="21"/>
                    </a:cubicBezTo>
                    <a:cubicBezTo>
                      <a:pt x="0" y="9"/>
                      <a:pt x="9" y="0"/>
                      <a:pt x="24" y="0"/>
                    </a:cubicBezTo>
                    <a:cubicBezTo>
                      <a:pt x="36" y="0"/>
                      <a:pt x="45" y="9"/>
                      <a:pt x="45" y="21"/>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5" name="Freeform 977"/>
              <p:cNvSpPr>
                <a:spLocks noChangeArrowheads="1"/>
              </p:cNvSpPr>
              <p:nvPr/>
            </p:nvSpPr>
            <p:spPr bwMode="auto">
              <a:xfrm>
                <a:off x="3506025" y="10034449"/>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6" name="Freeform 979"/>
              <p:cNvSpPr>
                <a:spLocks noChangeArrowheads="1"/>
              </p:cNvSpPr>
              <p:nvPr/>
            </p:nvSpPr>
            <p:spPr bwMode="auto">
              <a:xfrm>
                <a:off x="4085388" y="10198170"/>
                <a:ext cx="881634" cy="163729"/>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7" name="Freeform 981"/>
              <p:cNvSpPr>
                <a:spLocks noChangeArrowheads="1"/>
              </p:cNvSpPr>
              <p:nvPr/>
            </p:nvSpPr>
            <p:spPr bwMode="auto">
              <a:xfrm>
                <a:off x="3594183" y="10110014"/>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2"/>
                      <a:pt x="0" y="106"/>
                    </a:cubicBezTo>
                    <a:cubicBezTo>
                      <a:pt x="0" y="13"/>
                      <a:pt x="0" y="13"/>
                      <a:pt x="0" y="13"/>
                    </a:cubicBezTo>
                    <a:cubicBezTo>
                      <a:pt x="0" y="6"/>
                      <a:pt x="3" y="0"/>
                      <a:pt x="9" y="0"/>
                    </a:cubicBezTo>
                    <a:cubicBezTo>
                      <a:pt x="15" y="0"/>
                      <a:pt x="21" y="6"/>
                      <a:pt x="21" y="13"/>
                    </a:cubicBezTo>
                    <a:cubicBezTo>
                      <a:pt x="21" y="106"/>
                      <a:pt x="21" y="106"/>
                      <a:pt x="21" y="106"/>
                    </a:cubicBezTo>
                    <a:cubicBezTo>
                      <a:pt x="21" y="112"/>
                      <a:pt x="15" y="116"/>
                      <a:pt x="9" y="11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8" name="Freeform 982"/>
              <p:cNvSpPr>
                <a:spLocks noChangeArrowheads="1"/>
              </p:cNvSpPr>
              <p:nvPr/>
            </p:nvSpPr>
            <p:spPr bwMode="auto">
              <a:xfrm>
                <a:off x="3720133" y="10110014"/>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19" name="Freeform 983"/>
              <p:cNvSpPr>
                <a:spLocks noChangeArrowheads="1"/>
              </p:cNvSpPr>
              <p:nvPr/>
            </p:nvSpPr>
            <p:spPr bwMode="auto">
              <a:xfrm>
                <a:off x="3858683" y="10110014"/>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2"/>
                      <a:pt x="0" y="106"/>
                    </a:cubicBezTo>
                    <a:cubicBezTo>
                      <a:pt x="0" y="13"/>
                      <a:pt x="0" y="13"/>
                      <a:pt x="0" y="13"/>
                    </a:cubicBezTo>
                    <a:cubicBezTo>
                      <a:pt x="0" y="6"/>
                      <a:pt x="6" y="0"/>
                      <a:pt x="12" y="0"/>
                    </a:cubicBezTo>
                    <a:cubicBezTo>
                      <a:pt x="18" y="0"/>
                      <a:pt x="24" y="6"/>
                      <a:pt x="24" y="13"/>
                    </a:cubicBezTo>
                    <a:cubicBezTo>
                      <a:pt x="24" y="106"/>
                      <a:pt x="24" y="106"/>
                      <a:pt x="24" y="106"/>
                    </a:cubicBezTo>
                    <a:cubicBezTo>
                      <a:pt x="24" y="112"/>
                      <a:pt x="18" y="116"/>
                      <a:pt x="12" y="11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0" name="Freeform 984"/>
              <p:cNvSpPr>
                <a:spLocks noChangeArrowheads="1"/>
              </p:cNvSpPr>
              <p:nvPr/>
            </p:nvSpPr>
            <p:spPr bwMode="auto">
              <a:xfrm>
                <a:off x="5143348" y="10110014"/>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2"/>
                      <a:pt x="0" y="106"/>
                    </a:cubicBezTo>
                    <a:cubicBezTo>
                      <a:pt x="0" y="13"/>
                      <a:pt x="0" y="13"/>
                      <a:pt x="0" y="13"/>
                    </a:cubicBezTo>
                    <a:cubicBezTo>
                      <a:pt x="0" y="6"/>
                      <a:pt x="4" y="0"/>
                      <a:pt x="10" y="0"/>
                    </a:cubicBezTo>
                    <a:cubicBezTo>
                      <a:pt x="16" y="0"/>
                      <a:pt x="22" y="6"/>
                      <a:pt x="22" y="13"/>
                    </a:cubicBezTo>
                    <a:cubicBezTo>
                      <a:pt x="22" y="106"/>
                      <a:pt x="22" y="106"/>
                      <a:pt x="22" y="106"/>
                    </a:cubicBezTo>
                    <a:cubicBezTo>
                      <a:pt x="22" y="112"/>
                      <a:pt x="16" y="116"/>
                      <a:pt x="10"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1" name="Freeform 985"/>
              <p:cNvSpPr>
                <a:spLocks noChangeArrowheads="1"/>
              </p:cNvSpPr>
              <p:nvPr/>
            </p:nvSpPr>
            <p:spPr bwMode="auto">
              <a:xfrm>
                <a:off x="5269298" y="10110014"/>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2"/>
                      <a:pt x="0" y="106"/>
                    </a:cubicBezTo>
                    <a:cubicBezTo>
                      <a:pt x="0" y="13"/>
                      <a:pt x="0" y="13"/>
                      <a:pt x="0" y="13"/>
                    </a:cubicBezTo>
                    <a:cubicBezTo>
                      <a:pt x="0" y="6"/>
                      <a:pt x="6" y="0"/>
                      <a:pt x="12" y="0"/>
                    </a:cubicBezTo>
                    <a:cubicBezTo>
                      <a:pt x="18" y="0"/>
                      <a:pt x="21" y="6"/>
                      <a:pt x="21" y="13"/>
                    </a:cubicBezTo>
                    <a:cubicBezTo>
                      <a:pt x="21" y="106"/>
                      <a:pt x="21" y="106"/>
                      <a:pt x="21" y="106"/>
                    </a:cubicBezTo>
                    <a:cubicBezTo>
                      <a:pt x="21" y="112"/>
                      <a:pt x="18" y="116"/>
                      <a:pt x="12"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2" name="Freeform 986"/>
              <p:cNvSpPr>
                <a:spLocks noChangeArrowheads="1"/>
              </p:cNvSpPr>
              <p:nvPr/>
            </p:nvSpPr>
            <p:spPr bwMode="auto">
              <a:xfrm>
                <a:off x="5395245" y="10110014"/>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2"/>
                      <a:pt x="0" y="106"/>
                    </a:cubicBezTo>
                    <a:cubicBezTo>
                      <a:pt x="0" y="13"/>
                      <a:pt x="0" y="13"/>
                      <a:pt x="0" y="13"/>
                    </a:cubicBezTo>
                    <a:cubicBezTo>
                      <a:pt x="0" y="6"/>
                      <a:pt x="7" y="0"/>
                      <a:pt x="13" y="0"/>
                    </a:cubicBezTo>
                    <a:cubicBezTo>
                      <a:pt x="19" y="0"/>
                      <a:pt x="25" y="6"/>
                      <a:pt x="25" y="13"/>
                    </a:cubicBezTo>
                    <a:cubicBezTo>
                      <a:pt x="25" y="106"/>
                      <a:pt x="25" y="106"/>
                      <a:pt x="25" y="106"/>
                    </a:cubicBezTo>
                    <a:cubicBezTo>
                      <a:pt x="25" y="112"/>
                      <a:pt x="19" y="116"/>
                      <a:pt x="13"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3" name="Freeform 987"/>
              <p:cNvSpPr>
                <a:spLocks noChangeArrowheads="1"/>
              </p:cNvSpPr>
              <p:nvPr/>
            </p:nvSpPr>
            <p:spPr bwMode="auto">
              <a:xfrm>
                <a:off x="3506025" y="10525619"/>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4" name="Freeform 989"/>
              <p:cNvSpPr>
                <a:spLocks noChangeArrowheads="1"/>
              </p:cNvSpPr>
              <p:nvPr/>
            </p:nvSpPr>
            <p:spPr bwMode="auto">
              <a:xfrm>
                <a:off x="4085388" y="10689351"/>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5" name="Freeform 991"/>
              <p:cNvSpPr>
                <a:spLocks noChangeArrowheads="1"/>
              </p:cNvSpPr>
              <p:nvPr/>
            </p:nvSpPr>
            <p:spPr bwMode="auto">
              <a:xfrm>
                <a:off x="3594183" y="10601186"/>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6"/>
                      <a:pt x="3" y="0"/>
                      <a:pt x="9" y="0"/>
                    </a:cubicBezTo>
                    <a:cubicBezTo>
                      <a:pt x="15" y="0"/>
                      <a:pt x="21" y="6"/>
                      <a:pt x="21" y="12"/>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6" name="Freeform 992"/>
              <p:cNvSpPr>
                <a:spLocks noChangeArrowheads="1"/>
              </p:cNvSpPr>
              <p:nvPr/>
            </p:nvSpPr>
            <p:spPr bwMode="auto">
              <a:xfrm>
                <a:off x="3720133" y="10601186"/>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7" name="Freeform 993"/>
              <p:cNvSpPr>
                <a:spLocks noChangeArrowheads="1"/>
              </p:cNvSpPr>
              <p:nvPr/>
            </p:nvSpPr>
            <p:spPr bwMode="auto">
              <a:xfrm>
                <a:off x="3858683" y="10601186"/>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8" name="Freeform 994"/>
              <p:cNvSpPr>
                <a:spLocks noChangeArrowheads="1"/>
              </p:cNvSpPr>
              <p:nvPr/>
            </p:nvSpPr>
            <p:spPr bwMode="auto">
              <a:xfrm>
                <a:off x="5143348" y="10601186"/>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29" name="Freeform 995"/>
              <p:cNvSpPr>
                <a:spLocks noChangeArrowheads="1"/>
              </p:cNvSpPr>
              <p:nvPr/>
            </p:nvSpPr>
            <p:spPr bwMode="auto">
              <a:xfrm>
                <a:off x="5269298" y="10601186"/>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0" name="Freeform 996"/>
              <p:cNvSpPr>
                <a:spLocks noChangeArrowheads="1"/>
              </p:cNvSpPr>
              <p:nvPr/>
            </p:nvSpPr>
            <p:spPr bwMode="auto">
              <a:xfrm>
                <a:off x="5395245" y="10601186"/>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1" name="Freeform 997"/>
              <p:cNvSpPr>
                <a:spLocks noChangeArrowheads="1"/>
              </p:cNvSpPr>
              <p:nvPr/>
            </p:nvSpPr>
            <p:spPr bwMode="auto">
              <a:xfrm>
                <a:off x="3506025" y="11029389"/>
                <a:ext cx="2065544" cy="491175"/>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2" name="Freeform 999"/>
              <p:cNvSpPr>
                <a:spLocks noChangeArrowheads="1"/>
              </p:cNvSpPr>
              <p:nvPr/>
            </p:nvSpPr>
            <p:spPr bwMode="auto">
              <a:xfrm>
                <a:off x="4085388" y="11193118"/>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3" name="Freeform 1001"/>
              <p:cNvSpPr>
                <a:spLocks noChangeArrowheads="1"/>
              </p:cNvSpPr>
              <p:nvPr/>
            </p:nvSpPr>
            <p:spPr bwMode="auto">
              <a:xfrm>
                <a:off x="3594183" y="11092359"/>
                <a:ext cx="62976" cy="340037"/>
              </a:xfrm>
              <a:custGeom>
                <a:avLst/>
                <a:gdLst>
                  <a:gd name="T0" fmla="*/ 9 w 22"/>
                  <a:gd name="T1" fmla="*/ 116 h 117"/>
                  <a:gd name="T2" fmla="*/ 9 w 22"/>
                  <a:gd name="T3" fmla="*/ 116 h 117"/>
                  <a:gd name="T4" fmla="*/ 0 w 22"/>
                  <a:gd name="T5" fmla="*/ 106 h 117"/>
                  <a:gd name="T6" fmla="*/ 0 w 22"/>
                  <a:gd name="T7" fmla="*/ 13 h 117"/>
                  <a:gd name="T8" fmla="*/ 9 w 22"/>
                  <a:gd name="T9" fmla="*/ 0 h 117"/>
                  <a:gd name="T10" fmla="*/ 21 w 22"/>
                  <a:gd name="T11" fmla="*/ 13 h 117"/>
                  <a:gd name="T12" fmla="*/ 21 w 22"/>
                  <a:gd name="T13" fmla="*/ 106 h 117"/>
                  <a:gd name="T14" fmla="*/ 9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9" y="116"/>
                    </a:moveTo>
                    <a:lnTo>
                      <a:pt x="9" y="116"/>
                    </a:lnTo>
                    <a:cubicBezTo>
                      <a:pt x="3" y="116"/>
                      <a:pt x="0" y="113"/>
                      <a:pt x="0" y="106"/>
                    </a:cubicBezTo>
                    <a:cubicBezTo>
                      <a:pt x="0" y="13"/>
                      <a:pt x="0" y="13"/>
                      <a:pt x="0" y="13"/>
                    </a:cubicBezTo>
                    <a:cubicBezTo>
                      <a:pt x="0" y="7"/>
                      <a:pt x="3" y="0"/>
                      <a:pt x="9" y="0"/>
                    </a:cubicBezTo>
                    <a:cubicBezTo>
                      <a:pt x="15" y="0"/>
                      <a:pt x="21" y="7"/>
                      <a:pt x="21" y="13"/>
                    </a:cubicBezTo>
                    <a:cubicBezTo>
                      <a:pt x="21" y="106"/>
                      <a:pt x="21" y="106"/>
                      <a:pt x="21" y="106"/>
                    </a:cubicBezTo>
                    <a:cubicBezTo>
                      <a:pt x="21" y="113"/>
                      <a:pt x="15" y="116"/>
                      <a:pt x="9" y="11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4" name="Freeform 1002"/>
              <p:cNvSpPr>
                <a:spLocks noChangeArrowheads="1"/>
              </p:cNvSpPr>
              <p:nvPr/>
            </p:nvSpPr>
            <p:spPr bwMode="auto">
              <a:xfrm>
                <a:off x="3720133" y="11092359"/>
                <a:ext cx="62976"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5" name="Freeform 1003"/>
              <p:cNvSpPr>
                <a:spLocks noChangeArrowheads="1"/>
              </p:cNvSpPr>
              <p:nvPr/>
            </p:nvSpPr>
            <p:spPr bwMode="auto">
              <a:xfrm>
                <a:off x="3858683" y="11092359"/>
                <a:ext cx="75568" cy="340037"/>
              </a:xfrm>
              <a:custGeom>
                <a:avLst/>
                <a:gdLst>
                  <a:gd name="T0" fmla="*/ 12 w 25"/>
                  <a:gd name="T1" fmla="*/ 116 h 117"/>
                  <a:gd name="T2" fmla="*/ 12 w 25"/>
                  <a:gd name="T3" fmla="*/ 116 h 117"/>
                  <a:gd name="T4" fmla="*/ 0 w 25"/>
                  <a:gd name="T5" fmla="*/ 106 h 117"/>
                  <a:gd name="T6" fmla="*/ 0 w 25"/>
                  <a:gd name="T7" fmla="*/ 13 h 117"/>
                  <a:gd name="T8" fmla="*/ 12 w 25"/>
                  <a:gd name="T9" fmla="*/ 0 h 117"/>
                  <a:gd name="T10" fmla="*/ 24 w 25"/>
                  <a:gd name="T11" fmla="*/ 13 h 117"/>
                  <a:gd name="T12" fmla="*/ 24 w 25"/>
                  <a:gd name="T13" fmla="*/ 106 h 117"/>
                  <a:gd name="T14" fmla="*/ 12 w 25"/>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7">
                    <a:moveTo>
                      <a:pt x="12" y="116"/>
                    </a:moveTo>
                    <a:lnTo>
                      <a:pt x="12" y="116"/>
                    </a:lnTo>
                    <a:cubicBezTo>
                      <a:pt x="6" y="116"/>
                      <a:pt x="0" y="113"/>
                      <a:pt x="0" y="106"/>
                    </a:cubicBezTo>
                    <a:cubicBezTo>
                      <a:pt x="0" y="13"/>
                      <a:pt x="0" y="13"/>
                      <a:pt x="0" y="13"/>
                    </a:cubicBezTo>
                    <a:cubicBezTo>
                      <a:pt x="0" y="7"/>
                      <a:pt x="6" y="0"/>
                      <a:pt x="12" y="0"/>
                    </a:cubicBezTo>
                    <a:cubicBezTo>
                      <a:pt x="18" y="0"/>
                      <a:pt x="24" y="7"/>
                      <a:pt x="24" y="13"/>
                    </a:cubicBezTo>
                    <a:cubicBezTo>
                      <a:pt x="24" y="106"/>
                      <a:pt x="24" y="106"/>
                      <a:pt x="24" y="106"/>
                    </a:cubicBezTo>
                    <a:cubicBezTo>
                      <a:pt x="24" y="113"/>
                      <a:pt x="18" y="116"/>
                      <a:pt x="12" y="11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6" name="Freeform 1004"/>
              <p:cNvSpPr>
                <a:spLocks noChangeArrowheads="1"/>
              </p:cNvSpPr>
              <p:nvPr/>
            </p:nvSpPr>
            <p:spPr bwMode="auto">
              <a:xfrm>
                <a:off x="5143348" y="11092359"/>
                <a:ext cx="62970" cy="340037"/>
              </a:xfrm>
              <a:custGeom>
                <a:avLst/>
                <a:gdLst>
                  <a:gd name="T0" fmla="*/ 10 w 23"/>
                  <a:gd name="T1" fmla="*/ 116 h 117"/>
                  <a:gd name="T2" fmla="*/ 10 w 23"/>
                  <a:gd name="T3" fmla="*/ 116 h 117"/>
                  <a:gd name="T4" fmla="*/ 0 w 23"/>
                  <a:gd name="T5" fmla="*/ 106 h 117"/>
                  <a:gd name="T6" fmla="*/ 0 w 23"/>
                  <a:gd name="T7" fmla="*/ 13 h 117"/>
                  <a:gd name="T8" fmla="*/ 10 w 23"/>
                  <a:gd name="T9" fmla="*/ 0 h 117"/>
                  <a:gd name="T10" fmla="*/ 22 w 23"/>
                  <a:gd name="T11" fmla="*/ 13 h 117"/>
                  <a:gd name="T12" fmla="*/ 22 w 23"/>
                  <a:gd name="T13" fmla="*/ 106 h 117"/>
                  <a:gd name="T14" fmla="*/ 10 w 23"/>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116"/>
                    </a:moveTo>
                    <a:lnTo>
                      <a:pt x="10" y="116"/>
                    </a:lnTo>
                    <a:cubicBezTo>
                      <a:pt x="4" y="116"/>
                      <a:pt x="0" y="113"/>
                      <a:pt x="0" y="106"/>
                    </a:cubicBezTo>
                    <a:cubicBezTo>
                      <a:pt x="0" y="13"/>
                      <a:pt x="0" y="13"/>
                      <a:pt x="0" y="13"/>
                    </a:cubicBezTo>
                    <a:cubicBezTo>
                      <a:pt x="0" y="7"/>
                      <a:pt x="4" y="0"/>
                      <a:pt x="10" y="0"/>
                    </a:cubicBezTo>
                    <a:cubicBezTo>
                      <a:pt x="16" y="0"/>
                      <a:pt x="22" y="7"/>
                      <a:pt x="22" y="13"/>
                    </a:cubicBezTo>
                    <a:cubicBezTo>
                      <a:pt x="22" y="106"/>
                      <a:pt x="22" y="106"/>
                      <a:pt x="22" y="106"/>
                    </a:cubicBezTo>
                    <a:cubicBezTo>
                      <a:pt x="22" y="113"/>
                      <a:pt x="16" y="116"/>
                      <a:pt x="10"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7" name="Freeform 1005"/>
              <p:cNvSpPr>
                <a:spLocks noChangeArrowheads="1"/>
              </p:cNvSpPr>
              <p:nvPr/>
            </p:nvSpPr>
            <p:spPr bwMode="auto">
              <a:xfrm>
                <a:off x="5269298" y="11092359"/>
                <a:ext cx="62970" cy="340037"/>
              </a:xfrm>
              <a:custGeom>
                <a:avLst/>
                <a:gdLst>
                  <a:gd name="T0" fmla="*/ 12 w 22"/>
                  <a:gd name="T1" fmla="*/ 116 h 117"/>
                  <a:gd name="T2" fmla="*/ 12 w 22"/>
                  <a:gd name="T3" fmla="*/ 116 h 117"/>
                  <a:gd name="T4" fmla="*/ 0 w 22"/>
                  <a:gd name="T5" fmla="*/ 106 h 117"/>
                  <a:gd name="T6" fmla="*/ 0 w 22"/>
                  <a:gd name="T7" fmla="*/ 13 h 117"/>
                  <a:gd name="T8" fmla="*/ 12 w 22"/>
                  <a:gd name="T9" fmla="*/ 0 h 117"/>
                  <a:gd name="T10" fmla="*/ 21 w 22"/>
                  <a:gd name="T11" fmla="*/ 13 h 117"/>
                  <a:gd name="T12" fmla="*/ 21 w 22"/>
                  <a:gd name="T13" fmla="*/ 106 h 117"/>
                  <a:gd name="T14" fmla="*/ 12 w 22"/>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116"/>
                    </a:moveTo>
                    <a:lnTo>
                      <a:pt x="12" y="116"/>
                    </a:lnTo>
                    <a:cubicBezTo>
                      <a:pt x="6" y="116"/>
                      <a:pt x="0" y="113"/>
                      <a:pt x="0" y="106"/>
                    </a:cubicBezTo>
                    <a:cubicBezTo>
                      <a:pt x="0" y="13"/>
                      <a:pt x="0" y="13"/>
                      <a:pt x="0" y="13"/>
                    </a:cubicBezTo>
                    <a:cubicBezTo>
                      <a:pt x="0" y="7"/>
                      <a:pt x="6" y="0"/>
                      <a:pt x="12" y="0"/>
                    </a:cubicBezTo>
                    <a:cubicBezTo>
                      <a:pt x="18" y="0"/>
                      <a:pt x="21" y="7"/>
                      <a:pt x="21" y="13"/>
                    </a:cubicBezTo>
                    <a:cubicBezTo>
                      <a:pt x="21" y="106"/>
                      <a:pt x="21" y="106"/>
                      <a:pt x="21" y="106"/>
                    </a:cubicBezTo>
                    <a:cubicBezTo>
                      <a:pt x="21" y="113"/>
                      <a:pt x="18" y="116"/>
                      <a:pt x="12"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8" name="Freeform 1006"/>
              <p:cNvSpPr>
                <a:spLocks noChangeArrowheads="1"/>
              </p:cNvSpPr>
              <p:nvPr/>
            </p:nvSpPr>
            <p:spPr bwMode="auto">
              <a:xfrm>
                <a:off x="5395245" y="11092359"/>
                <a:ext cx="75568" cy="340037"/>
              </a:xfrm>
              <a:custGeom>
                <a:avLst/>
                <a:gdLst>
                  <a:gd name="T0" fmla="*/ 13 w 26"/>
                  <a:gd name="T1" fmla="*/ 116 h 117"/>
                  <a:gd name="T2" fmla="*/ 13 w 26"/>
                  <a:gd name="T3" fmla="*/ 116 h 117"/>
                  <a:gd name="T4" fmla="*/ 0 w 26"/>
                  <a:gd name="T5" fmla="*/ 106 h 117"/>
                  <a:gd name="T6" fmla="*/ 0 w 26"/>
                  <a:gd name="T7" fmla="*/ 13 h 117"/>
                  <a:gd name="T8" fmla="*/ 13 w 26"/>
                  <a:gd name="T9" fmla="*/ 0 h 117"/>
                  <a:gd name="T10" fmla="*/ 25 w 26"/>
                  <a:gd name="T11" fmla="*/ 13 h 117"/>
                  <a:gd name="T12" fmla="*/ 25 w 26"/>
                  <a:gd name="T13" fmla="*/ 106 h 117"/>
                  <a:gd name="T14" fmla="*/ 13 w 26"/>
                  <a:gd name="T15" fmla="*/ 116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116"/>
                    </a:moveTo>
                    <a:lnTo>
                      <a:pt x="13" y="116"/>
                    </a:lnTo>
                    <a:cubicBezTo>
                      <a:pt x="7" y="116"/>
                      <a:pt x="0" y="113"/>
                      <a:pt x="0" y="106"/>
                    </a:cubicBezTo>
                    <a:cubicBezTo>
                      <a:pt x="0" y="13"/>
                      <a:pt x="0" y="13"/>
                      <a:pt x="0" y="13"/>
                    </a:cubicBezTo>
                    <a:cubicBezTo>
                      <a:pt x="0" y="7"/>
                      <a:pt x="7" y="0"/>
                      <a:pt x="13" y="0"/>
                    </a:cubicBezTo>
                    <a:cubicBezTo>
                      <a:pt x="19" y="0"/>
                      <a:pt x="25" y="7"/>
                      <a:pt x="25" y="13"/>
                    </a:cubicBezTo>
                    <a:cubicBezTo>
                      <a:pt x="25" y="106"/>
                      <a:pt x="25" y="106"/>
                      <a:pt x="25" y="106"/>
                    </a:cubicBezTo>
                    <a:cubicBezTo>
                      <a:pt x="25" y="113"/>
                      <a:pt x="19" y="116"/>
                      <a:pt x="13" y="116"/>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39" name="Freeform 1007"/>
              <p:cNvSpPr>
                <a:spLocks noChangeArrowheads="1"/>
              </p:cNvSpPr>
              <p:nvPr/>
            </p:nvSpPr>
            <p:spPr bwMode="auto">
              <a:xfrm>
                <a:off x="3506025" y="11520561"/>
                <a:ext cx="2065544" cy="491170"/>
              </a:xfrm>
              <a:custGeom>
                <a:avLst/>
                <a:gdLst>
                  <a:gd name="T0" fmla="*/ 723 w 724"/>
                  <a:gd name="T1" fmla="*/ 172 h 173"/>
                  <a:gd name="T2" fmla="*/ 0 w 724"/>
                  <a:gd name="T3" fmla="*/ 172 h 173"/>
                  <a:gd name="T4" fmla="*/ 0 w 724"/>
                  <a:gd name="T5" fmla="*/ 0 h 173"/>
                  <a:gd name="T6" fmla="*/ 723 w 724"/>
                  <a:gd name="T7" fmla="*/ 0 h 173"/>
                  <a:gd name="T8" fmla="*/ 723 w 724"/>
                  <a:gd name="T9" fmla="*/ 172 h 173"/>
                </a:gdLst>
                <a:ahLst/>
                <a:cxnLst>
                  <a:cxn ang="0">
                    <a:pos x="T0" y="T1"/>
                  </a:cxn>
                  <a:cxn ang="0">
                    <a:pos x="T2" y="T3"/>
                  </a:cxn>
                  <a:cxn ang="0">
                    <a:pos x="T4" y="T5"/>
                  </a:cxn>
                  <a:cxn ang="0">
                    <a:pos x="T6" y="T7"/>
                  </a:cxn>
                  <a:cxn ang="0">
                    <a:pos x="T8" y="T9"/>
                  </a:cxn>
                </a:cxnLst>
                <a:rect l="0" t="0" r="r" b="b"/>
                <a:pathLst>
                  <a:path w="724" h="173">
                    <a:moveTo>
                      <a:pt x="723" y="172"/>
                    </a:moveTo>
                    <a:lnTo>
                      <a:pt x="0" y="172"/>
                    </a:lnTo>
                    <a:lnTo>
                      <a:pt x="0" y="0"/>
                    </a:lnTo>
                    <a:lnTo>
                      <a:pt x="723" y="0"/>
                    </a:lnTo>
                    <a:lnTo>
                      <a:pt x="723" y="172"/>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0" name="Freeform 1009"/>
              <p:cNvSpPr>
                <a:spLocks noChangeArrowheads="1"/>
              </p:cNvSpPr>
              <p:nvPr/>
            </p:nvSpPr>
            <p:spPr bwMode="auto">
              <a:xfrm>
                <a:off x="4085388" y="11684281"/>
                <a:ext cx="881634" cy="163729"/>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1" name="Freeform 1011"/>
              <p:cNvSpPr>
                <a:spLocks noChangeArrowheads="1"/>
              </p:cNvSpPr>
              <p:nvPr/>
            </p:nvSpPr>
            <p:spPr bwMode="auto">
              <a:xfrm>
                <a:off x="3594183" y="11596129"/>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2"/>
                      <a:pt x="0" y="12"/>
                      <a:pt x="0" y="12"/>
                    </a:cubicBezTo>
                    <a:cubicBezTo>
                      <a:pt x="0" y="3"/>
                      <a:pt x="3" y="0"/>
                      <a:pt x="9" y="0"/>
                    </a:cubicBezTo>
                    <a:cubicBezTo>
                      <a:pt x="15" y="0"/>
                      <a:pt x="21" y="3"/>
                      <a:pt x="21" y="12"/>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2" name="Freeform 1012"/>
              <p:cNvSpPr>
                <a:spLocks noChangeArrowheads="1"/>
              </p:cNvSpPr>
              <p:nvPr/>
            </p:nvSpPr>
            <p:spPr bwMode="auto">
              <a:xfrm>
                <a:off x="3720133" y="11596129"/>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3" name="Freeform 1013"/>
              <p:cNvSpPr>
                <a:spLocks noChangeArrowheads="1"/>
              </p:cNvSpPr>
              <p:nvPr/>
            </p:nvSpPr>
            <p:spPr bwMode="auto">
              <a:xfrm>
                <a:off x="3858683" y="11596129"/>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2"/>
                      <a:pt x="0" y="12"/>
                      <a:pt x="0" y="12"/>
                    </a:cubicBezTo>
                    <a:cubicBezTo>
                      <a:pt x="0" y="3"/>
                      <a:pt x="6" y="0"/>
                      <a:pt x="12" y="0"/>
                    </a:cubicBezTo>
                    <a:cubicBezTo>
                      <a:pt x="18" y="0"/>
                      <a:pt x="24" y="3"/>
                      <a:pt x="24" y="12"/>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4" name="Freeform 1014"/>
              <p:cNvSpPr>
                <a:spLocks noChangeArrowheads="1"/>
              </p:cNvSpPr>
              <p:nvPr/>
            </p:nvSpPr>
            <p:spPr bwMode="auto">
              <a:xfrm>
                <a:off x="5143348" y="11596129"/>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2"/>
                      <a:pt x="0" y="12"/>
                      <a:pt x="0" y="12"/>
                    </a:cubicBezTo>
                    <a:cubicBezTo>
                      <a:pt x="0" y="3"/>
                      <a:pt x="4" y="0"/>
                      <a:pt x="10" y="0"/>
                    </a:cubicBezTo>
                    <a:cubicBezTo>
                      <a:pt x="16" y="0"/>
                      <a:pt x="22" y="3"/>
                      <a:pt x="22" y="12"/>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5" name="Freeform 1015"/>
              <p:cNvSpPr>
                <a:spLocks noChangeArrowheads="1"/>
              </p:cNvSpPr>
              <p:nvPr/>
            </p:nvSpPr>
            <p:spPr bwMode="auto">
              <a:xfrm>
                <a:off x="5269298" y="11596129"/>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2"/>
                      <a:pt x="0" y="12"/>
                      <a:pt x="0" y="12"/>
                    </a:cubicBezTo>
                    <a:cubicBezTo>
                      <a:pt x="0" y="3"/>
                      <a:pt x="6" y="0"/>
                      <a:pt x="12" y="0"/>
                    </a:cubicBezTo>
                    <a:cubicBezTo>
                      <a:pt x="18" y="0"/>
                      <a:pt x="21" y="3"/>
                      <a:pt x="21" y="12"/>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6" name="Freeform 1016"/>
              <p:cNvSpPr>
                <a:spLocks noChangeArrowheads="1"/>
              </p:cNvSpPr>
              <p:nvPr/>
            </p:nvSpPr>
            <p:spPr bwMode="auto">
              <a:xfrm>
                <a:off x="5395245" y="11596129"/>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2"/>
                      <a:pt x="0" y="12"/>
                      <a:pt x="0" y="12"/>
                    </a:cubicBezTo>
                    <a:cubicBezTo>
                      <a:pt x="0" y="3"/>
                      <a:pt x="7" y="0"/>
                      <a:pt x="13" y="0"/>
                    </a:cubicBezTo>
                    <a:cubicBezTo>
                      <a:pt x="19" y="0"/>
                      <a:pt x="25" y="3"/>
                      <a:pt x="25" y="12"/>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7" name="Freeform 1017"/>
              <p:cNvSpPr>
                <a:spLocks noChangeArrowheads="1"/>
              </p:cNvSpPr>
              <p:nvPr/>
            </p:nvSpPr>
            <p:spPr bwMode="auto">
              <a:xfrm>
                <a:off x="3506025" y="12011731"/>
                <a:ext cx="2065544" cy="503767"/>
              </a:xfrm>
              <a:custGeom>
                <a:avLst/>
                <a:gdLst>
                  <a:gd name="T0" fmla="*/ 723 w 724"/>
                  <a:gd name="T1" fmla="*/ 176 h 177"/>
                  <a:gd name="T2" fmla="*/ 0 w 724"/>
                  <a:gd name="T3" fmla="*/ 176 h 177"/>
                  <a:gd name="T4" fmla="*/ 0 w 724"/>
                  <a:gd name="T5" fmla="*/ 0 h 177"/>
                  <a:gd name="T6" fmla="*/ 723 w 724"/>
                  <a:gd name="T7" fmla="*/ 0 h 177"/>
                  <a:gd name="T8" fmla="*/ 723 w 724"/>
                  <a:gd name="T9" fmla="*/ 176 h 177"/>
                </a:gdLst>
                <a:ahLst/>
                <a:cxnLst>
                  <a:cxn ang="0">
                    <a:pos x="T0" y="T1"/>
                  </a:cxn>
                  <a:cxn ang="0">
                    <a:pos x="T2" y="T3"/>
                  </a:cxn>
                  <a:cxn ang="0">
                    <a:pos x="T4" y="T5"/>
                  </a:cxn>
                  <a:cxn ang="0">
                    <a:pos x="T6" y="T7"/>
                  </a:cxn>
                  <a:cxn ang="0">
                    <a:pos x="T8" y="T9"/>
                  </a:cxn>
                </a:cxnLst>
                <a:rect l="0" t="0" r="r" b="b"/>
                <a:pathLst>
                  <a:path w="724" h="177">
                    <a:moveTo>
                      <a:pt x="723" y="176"/>
                    </a:moveTo>
                    <a:lnTo>
                      <a:pt x="0" y="176"/>
                    </a:lnTo>
                    <a:lnTo>
                      <a:pt x="0" y="0"/>
                    </a:lnTo>
                    <a:lnTo>
                      <a:pt x="723" y="0"/>
                    </a:lnTo>
                    <a:lnTo>
                      <a:pt x="723" y="176"/>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8" name="Freeform 1019"/>
              <p:cNvSpPr>
                <a:spLocks noChangeArrowheads="1"/>
              </p:cNvSpPr>
              <p:nvPr/>
            </p:nvSpPr>
            <p:spPr bwMode="auto">
              <a:xfrm>
                <a:off x="4085388" y="12175463"/>
                <a:ext cx="881634" cy="163720"/>
              </a:xfrm>
              <a:custGeom>
                <a:avLst/>
                <a:gdLst>
                  <a:gd name="T0" fmla="*/ 309 w 310"/>
                  <a:gd name="T1" fmla="*/ 55 h 56"/>
                  <a:gd name="T2" fmla="*/ 0 w 310"/>
                  <a:gd name="T3" fmla="*/ 55 h 56"/>
                  <a:gd name="T4" fmla="*/ 0 w 310"/>
                  <a:gd name="T5" fmla="*/ 0 h 56"/>
                  <a:gd name="T6" fmla="*/ 309 w 310"/>
                  <a:gd name="T7" fmla="*/ 0 h 56"/>
                  <a:gd name="T8" fmla="*/ 309 w 310"/>
                  <a:gd name="T9" fmla="*/ 55 h 56"/>
                </a:gdLst>
                <a:ahLst/>
                <a:cxnLst>
                  <a:cxn ang="0">
                    <a:pos x="T0" y="T1"/>
                  </a:cxn>
                  <a:cxn ang="0">
                    <a:pos x="T2" y="T3"/>
                  </a:cxn>
                  <a:cxn ang="0">
                    <a:pos x="T4" y="T5"/>
                  </a:cxn>
                  <a:cxn ang="0">
                    <a:pos x="T6" y="T7"/>
                  </a:cxn>
                  <a:cxn ang="0">
                    <a:pos x="T8" y="T9"/>
                  </a:cxn>
                </a:cxnLst>
                <a:rect l="0" t="0" r="r" b="b"/>
                <a:pathLst>
                  <a:path w="310" h="56">
                    <a:moveTo>
                      <a:pt x="309" y="55"/>
                    </a:moveTo>
                    <a:lnTo>
                      <a:pt x="0" y="55"/>
                    </a:lnTo>
                    <a:lnTo>
                      <a:pt x="0" y="0"/>
                    </a:lnTo>
                    <a:lnTo>
                      <a:pt x="309" y="0"/>
                    </a:lnTo>
                    <a:lnTo>
                      <a:pt x="309" y="55"/>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49" name="Freeform 1021"/>
              <p:cNvSpPr>
                <a:spLocks noChangeArrowheads="1"/>
              </p:cNvSpPr>
              <p:nvPr/>
            </p:nvSpPr>
            <p:spPr bwMode="auto">
              <a:xfrm>
                <a:off x="3594183" y="12099895"/>
                <a:ext cx="62976" cy="327449"/>
              </a:xfrm>
              <a:custGeom>
                <a:avLst/>
                <a:gdLst>
                  <a:gd name="T0" fmla="*/ 9 w 22"/>
                  <a:gd name="T1" fmla="*/ 115 h 116"/>
                  <a:gd name="T2" fmla="*/ 9 w 22"/>
                  <a:gd name="T3" fmla="*/ 115 h 116"/>
                  <a:gd name="T4" fmla="*/ 0 w 22"/>
                  <a:gd name="T5" fmla="*/ 103 h 116"/>
                  <a:gd name="T6" fmla="*/ 0 w 22"/>
                  <a:gd name="T7" fmla="*/ 12 h 116"/>
                  <a:gd name="T8" fmla="*/ 9 w 22"/>
                  <a:gd name="T9" fmla="*/ 0 h 116"/>
                  <a:gd name="T10" fmla="*/ 21 w 22"/>
                  <a:gd name="T11" fmla="*/ 12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12"/>
                      <a:pt x="0" y="103"/>
                    </a:cubicBezTo>
                    <a:cubicBezTo>
                      <a:pt x="0" y="12"/>
                      <a:pt x="0" y="12"/>
                      <a:pt x="0" y="12"/>
                    </a:cubicBezTo>
                    <a:cubicBezTo>
                      <a:pt x="0" y="6"/>
                      <a:pt x="3" y="0"/>
                      <a:pt x="9" y="0"/>
                    </a:cubicBezTo>
                    <a:cubicBezTo>
                      <a:pt x="15" y="0"/>
                      <a:pt x="21" y="6"/>
                      <a:pt x="21" y="12"/>
                    </a:cubicBezTo>
                    <a:cubicBezTo>
                      <a:pt x="21" y="103"/>
                      <a:pt x="21" y="103"/>
                      <a:pt x="21" y="103"/>
                    </a:cubicBezTo>
                    <a:cubicBezTo>
                      <a:pt x="21" y="112"/>
                      <a:pt x="15" y="115"/>
                      <a:pt x="9"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0" name="Freeform 1022"/>
              <p:cNvSpPr>
                <a:spLocks noChangeArrowheads="1"/>
              </p:cNvSpPr>
              <p:nvPr/>
            </p:nvSpPr>
            <p:spPr bwMode="auto">
              <a:xfrm>
                <a:off x="3720133" y="12099895"/>
                <a:ext cx="62976"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1" name="Freeform 1023"/>
              <p:cNvSpPr>
                <a:spLocks noChangeArrowheads="1"/>
              </p:cNvSpPr>
              <p:nvPr/>
            </p:nvSpPr>
            <p:spPr bwMode="auto">
              <a:xfrm>
                <a:off x="3858683" y="12099895"/>
                <a:ext cx="75568" cy="327449"/>
              </a:xfrm>
              <a:custGeom>
                <a:avLst/>
                <a:gdLst>
                  <a:gd name="T0" fmla="*/ 12 w 25"/>
                  <a:gd name="T1" fmla="*/ 115 h 116"/>
                  <a:gd name="T2" fmla="*/ 12 w 25"/>
                  <a:gd name="T3" fmla="*/ 115 h 116"/>
                  <a:gd name="T4" fmla="*/ 0 w 25"/>
                  <a:gd name="T5" fmla="*/ 103 h 116"/>
                  <a:gd name="T6" fmla="*/ 0 w 25"/>
                  <a:gd name="T7" fmla="*/ 12 h 116"/>
                  <a:gd name="T8" fmla="*/ 12 w 25"/>
                  <a:gd name="T9" fmla="*/ 0 h 116"/>
                  <a:gd name="T10" fmla="*/ 24 w 25"/>
                  <a:gd name="T11" fmla="*/ 12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12"/>
                      <a:pt x="0" y="103"/>
                    </a:cubicBezTo>
                    <a:cubicBezTo>
                      <a:pt x="0" y="12"/>
                      <a:pt x="0" y="12"/>
                      <a:pt x="0" y="12"/>
                    </a:cubicBezTo>
                    <a:cubicBezTo>
                      <a:pt x="0" y="6"/>
                      <a:pt x="6" y="0"/>
                      <a:pt x="12" y="0"/>
                    </a:cubicBezTo>
                    <a:cubicBezTo>
                      <a:pt x="18" y="0"/>
                      <a:pt x="24" y="6"/>
                      <a:pt x="24" y="12"/>
                    </a:cubicBezTo>
                    <a:cubicBezTo>
                      <a:pt x="24" y="103"/>
                      <a:pt x="24" y="103"/>
                      <a:pt x="24" y="103"/>
                    </a:cubicBezTo>
                    <a:cubicBezTo>
                      <a:pt x="24" y="112"/>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2" name="Freeform 1024"/>
              <p:cNvSpPr>
                <a:spLocks noChangeArrowheads="1"/>
              </p:cNvSpPr>
              <p:nvPr/>
            </p:nvSpPr>
            <p:spPr bwMode="auto">
              <a:xfrm>
                <a:off x="5143348" y="12099895"/>
                <a:ext cx="62970" cy="327449"/>
              </a:xfrm>
              <a:custGeom>
                <a:avLst/>
                <a:gdLst>
                  <a:gd name="T0" fmla="*/ 10 w 23"/>
                  <a:gd name="T1" fmla="*/ 115 h 116"/>
                  <a:gd name="T2" fmla="*/ 10 w 23"/>
                  <a:gd name="T3" fmla="*/ 115 h 116"/>
                  <a:gd name="T4" fmla="*/ 0 w 23"/>
                  <a:gd name="T5" fmla="*/ 103 h 116"/>
                  <a:gd name="T6" fmla="*/ 0 w 23"/>
                  <a:gd name="T7" fmla="*/ 12 h 116"/>
                  <a:gd name="T8" fmla="*/ 10 w 23"/>
                  <a:gd name="T9" fmla="*/ 0 h 116"/>
                  <a:gd name="T10" fmla="*/ 22 w 23"/>
                  <a:gd name="T11" fmla="*/ 12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12"/>
                      <a:pt x="0" y="103"/>
                    </a:cubicBezTo>
                    <a:cubicBezTo>
                      <a:pt x="0" y="12"/>
                      <a:pt x="0" y="12"/>
                      <a:pt x="0" y="12"/>
                    </a:cubicBezTo>
                    <a:cubicBezTo>
                      <a:pt x="0" y="6"/>
                      <a:pt x="4" y="0"/>
                      <a:pt x="10" y="0"/>
                    </a:cubicBezTo>
                    <a:cubicBezTo>
                      <a:pt x="16" y="0"/>
                      <a:pt x="22" y="6"/>
                      <a:pt x="22" y="12"/>
                    </a:cubicBezTo>
                    <a:cubicBezTo>
                      <a:pt x="22" y="103"/>
                      <a:pt x="22" y="103"/>
                      <a:pt x="22" y="103"/>
                    </a:cubicBezTo>
                    <a:cubicBezTo>
                      <a:pt x="22" y="112"/>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3" name="Freeform 1025"/>
              <p:cNvSpPr>
                <a:spLocks noChangeArrowheads="1"/>
              </p:cNvSpPr>
              <p:nvPr/>
            </p:nvSpPr>
            <p:spPr bwMode="auto">
              <a:xfrm>
                <a:off x="5269298" y="12099895"/>
                <a:ext cx="62970" cy="327449"/>
              </a:xfrm>
              <a:custGeom>
                <a:avLst/>
                <a:gdLst>
                  <a:gd name="T0" fmla="*/ 12 w 22"/>
                  <a:gd name="T1" fmla="*/ 115 h 116"/>
                  <a:gd name="T2" fmla="*/ 12 w 22"/>
                  <a:gd name="T3" fmla="*/ 115 h 116"/>
                  <a:gd name="T4" fmla="*/ 0 w 22"/>
                  <a:gd name="T5" fmla="*/ 103 h 116"/>
                  <a:gd name="T6" fmla="*/ 0 w 22"/>
                  <a:gd name="T7" fmla="*/ 12 h 116"/>
                  <a:gd name="T8" fmla="*/ 12 w 22"/>
                  <a:gd name="T9" fmla="*/ 0 h 116"/>
                  <a:gd name="T10" fmla="*/ 21 w 22"/>
                  <a:gd name="T11" fmla="*/ 12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12"/>
                      <a:pt x="0" y="103"/>
                    </a:cubicBezTo>
                    <a:cubicBezTo>
                      <a:pt x="0" y="12"/>
                      <a:pt x="0" y="12"/>
                      <a:pt x="0" y="12"/>
                    </a:cubicBezTo>
                    <a:cubicBezTo>
                      <a:pt x="0" y="6"/>
                      <a:pt x="6" y="0"/>
                      <a:pt x="12" y="0"/>
                    </a:cubicBezTo>
                    <a:cubicBezTo>
                      <a:pt x="18" y="0"/>
                      <a:pt x="21" y="6"/>
                      <a:pt x="21" y="12"/>
                    </a:cubicBezTo>
                    <a:cubicBezTo>
                      <a:pt x="21" y="103"/>
                      <a:pt x="21" y="103"/>
                      <a:pt x="21" y="103"/>
                    </a:cubicBezTo>
                    <a:cubicBezTo>
                      <a:pt x="21" y="112"/>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4" name="Freeform 1026"/>
              <p:cNvSpPr>
                <a:spLocks noChangeArrowheads="1"/>
              </p:cNvSpPr>
              <p:nvPr/>
            </p:nvSpPr>
            <p:spPr bwMode="auto">
              <a:xfrm>
                <a:off x="5395245" y="12099895"/>
                <a:ext cx="75568" cy="327449"/>
              </a:xfrm>
              <a:custGeom>
                <a:avLst/>
                <a:gdLst>
                  <a:gd name="T0" fmla="*/ 13 w 26"/>
                  <a:gd name="T1" fmla="*/ 115 h 116"/>
                  <a:gd name="T2" fmla="*/ 13 w 26"/>
                  <a:gd name="T3" fmla="*/ 115 h 116"/>
                  <a:gd name="T4" fmla="*/ 0 w 26"/>
                  <a:gd name="T5" fmla="*/ 103 h 116"/>
                  <a:gd name="T6" fmla="*/ 0 w 26"/>
                  <a:gd name="T7" fmla="*/ 12 h 116"/>
                  <a:gd name="T8" fmla="*/ 13 w 26"/>
                  <a:gd name="T9" fmla="*/ 0 h 116"/>
                  <a:gd name="T10" fmla="*/ 25 w 26"/>
                  <a:gd name="T11" fmla="*/ 12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12"/>
                      <a:pt x="0" y="103"/>
                    </a:cubicBezTo>
                    <a:cubicBezTo>
                      <a:pt x="0" y="12"/>
                      <a:pt x="0" y="12"/>
                      <a:pt x="0" y="12"/>
                    </a:cubicBezTo>
                    <a:cubicBezTo>
                      <a:pt x="0" y="6"/>
                      <a:pt x="7" y="0"/>
                      <a:pt x="13" y="0"/>
                    </a:cubicBezTo>
                    <a:cubicBezTo>
                      <a:pt x="19" y="0"/>
                      <a:pt x="25" y="6"/>
                      <a:pt x="25" y="12"/>
                    </a:cubicBezTo>
                    <a:cubicBezTo>
                      <a:pt x="25" y="103"/>
                      <a:pt x="25" y="103"/>
                      <a:pt x="25" y="103"/>
                    </a:cubicBezTo>
                    <a:cubicBezTo>
                      <a:pt x="25" y="112"/>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5" name="Freeform 1027"/>
              <p:cNvSpPr>
                <a:spLocks noChangeArrowheads="1"/>
              </p:cNvSpPr>
              <p:nvPr/>
            </p:nvSpPr>
            <p:spPr bwMode="auto">
              <a:xfrm>
                <a:off x="3506025" y="12515500"/>
                <a:ext cx="2065544" cy="491175"/>
              </a:xfrm>
              <a:custGeom>
                <a:avLst/>
                <a:gdLst>
                  <a:gd name="T0" fmla="*/ 723 w 724"/>
                  <a:gd name="T1" fmla="*/ 173 h 174"/>
                  <a:gd name="T2" fmla="*/ 0 w 724"/>
                  <a:gd name="T3" fmla="*/ 173 h 174"/>
                  <a:gd name="T4" fmla="*/ 0 w 724"/>
                  <a:gd name="T5" fmla="*/ 0 h 174"/>
                  <a:gd name="T6" fmla="*/ 723 w 724"/>
                  <a:gd name="T7" fmla="*/ 0 h 174"/>
                  <a:gd name="T8" fmla="*/ 723 w 724"/>
                  <a:gd name="T9" fmla="*/ 173 h 174"/>
                </a:gdLst>
                <a:ahLst/>
                <a:cxnLst>
                  <a:cxn ang="0">
                    <a:pos x="T0" y="T1"/>
                  </a:cxn>
                  <a:cxn ang="0">
                    <a:pos x="T2" y="T3"/>
                  </a:cxn>
                  <a:cxn ang="0">
                    <a:pos x="T4" y="T5"/>
                  </a:cxn>
                  <a:cxn ang="0">
                    <a:pos x="T6" y="T7"/>
                  </a:cxn>
                  <a:cxn ang="0">
                    <a:pos x="T8" y="T9"/>
                  </a:cxn>
                </a:cxnLst>
                <a:rect l="0" t="0" r="r" b="b"/>
                <a:pathLst>
                  <a:path w="724" h="174">
                    <a:moveTo>
                      <a:pt x="723" y="173"/>
                    </a:moveTo>
                    <a:lnTo>
                      <a:pt x="0" y="173"/>
                    </a:lnTo>
                    <a:lnTo>
                      <a:pt x="0" y="0"/>
                    </a:lnTo>
                    <a:lnTo>
                      <a:pt x="723" y="0"/>
                    </a:lnTo>
                    <a:lnTo>
                      <a:pt x="723" y="173"/>
                    </a:lnTo>
                  </a:path>
                </a:pathLst>
              </a:custGeom>
              <a:solidFill>
                <a:schemeClr val="accent5">
                  <a:lumMod val="50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6" name="Freeform 1029"/>
              <p:cNvSpPr>
                <a:spLocks noChangeArrowheads="1"/>
              </p:cNvSpPr>
              <p:nvPr/>
            </p:nvSpPr>
            <p:spPr bwMode="auto">
              <a:xfrm>
                <a:off x="4085388" y="12679229"/>
                <a:ext cx="881634" cy="163720"/>
              </a:xfrm>
              <a:custGeom>
                <a:avLst/>
                <a:gdLst>
                  <a:gd name="T0" fmla="*/ 309 w 310"/>
                  <a:gd name="T1" fmla="*/ 57 h 58"/>
                  <a:gd name="T2" fmla="*/ 0 w 310"/>
                  <a:gd name="T3" fmla="*/ 57 h 58"/>
                  <a:gd name="T4" fmla="*/ 0 w 310"/>
                  <a:gd name="T5" fmla="*/ 0 h 58"/>
                  <a:gd name="T6" fmla="*/ 309 w 310"/>
                  <a:gd name="T7" fmla="*/ 0 h 58"/>
                  <a:gd name="T8" fmla="*/ 309 w 310"/>
                  <a:gd name="T9" fmla="*/ 57 h 58"/>
                </a:gdLst>
                <a:ahLst/>
                <a:cxnLst>
                  <a:cxn ang="0">
                    <a:pos x="T0" y="T1"/>
                  </a:cxn>
                  <a:cxn ang="0">
                    <a:pos x="T2" y="T3"/>
                  </a:cxn>
                  <a:cxn ang="0">
                    <a:pos x="T4" y="T5"/>
                  </a:cxn>
                  <a:cxn ang="0">
                    <a:pos x="T6" y="T7"/>
                  </a:cxn>
                  <a:cxn ang="0">
                    <a:pos x="T8" y="T9"/>
                  </a:cxn>
                </a:cxnLst>
                <a:rect l="0" t="0" r="r" b="b"/>
                <a:pathLst>
                  <a:path w="310" h="58">
                    <a:moveTo>
                      <a:pt x="309" y="57"/>
                    </a:moveTo>
                    <a:lnTo>
                      <a:pt x="0" y="57"/>
                    </a:lnTo>
                    <a:lnTo>
                      <a:pt x="0" y="0"/>
                    </a:lnTo>
                    <a:lnTo>
                      <a:pt x="309" y="0"/>
                    </a:lnTo>
                    <a:lnTo>
                      <a:pt x="309" y="57"/>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7" name="Freeform 1031"/>
              <p:cNvSpPr>
                <a:spLocks noChangeArrowheads="1"/>
              </p:cNvSpPr>
              <p:nvPr/>
            </p:nvSpPr>
            <p:spPr bwMode="auto">
              <a:xfrm>
                <a:off x="3594183" y="12591065"/>
                <a:ext cx="62976" cy="327449"/>
              </a:xfrm>
              <a:custGeom>
                <a:avLst/>
                <a:gdLst>
                  <a:gd name="T0" fmla="*/ 9 w 22"/>
                  <a:gd name="T1" fmla="*/ 115 h 116"/>
                  <a:gd name="T2" fmla="*/ 9 w 22"/>
                  <a:gd name="T3" fmla="*/ 115 h 116"/>
                  <a:gd name="T4" fmla="*/ 0 w 22"/>
                  <a:gd name="T5" fmla="*/ 103 h 116"/>
                  <a:gd name="T6" fmla="*/ 0 w 22"/>
                  <a:gd name="T7" fmla="*/ 10 h 116"/>
                  <a:gd name="T8" fmla="*/ 9 w 22"/>
                  <a:gd name="T9" fmla="*/ 0 h 116"/>
                  <a:gd name="T10" fmla="*/ 21 w 22"/>
                  <a:gd name="T11" fmla="*/ 10 h 116"/>
                  <a:gd name="T12" fmla="*/ 21 w 22"/>
                  <a:gd name="T13" fmla="*/ 103 h 116"/>
                  <a:gd name="T14" fmla="*/ 9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9" y="115"/>
                    </a:moveTo>
                    <a:lnTo>
                      <a:pt x="9" y="115"/>
                    </a:lnTo>
                    <a:cubicBezTo>
                      <a:pt x="3" y="115"/>
                      <a:pt x="0" y="109"/>
                      <a:pt x="0" y="103"/>
                    </a:cubicBezTo>
                    <a:cubicBezTo>
                      <a:pt x="0" y="10"/>
                      <a:pt x="0" y="10"/>
                      <a:pt x="0" y="10"/>
                    </a:cubicBezTo>
                    <a:cubicBezTo>
                      <a:pt x="0" y="4"/>
                      <a:pt x="3" y="0"/>
                      <a:pt x="9" y="0"/>
                    </a:cubicBezTo>
                    <a:cubicBezTo>
                      <a:pt x="15" y="0"/>
                      <a:pt x="21" y="4"/>
                      <a:pt x="21" y="10"/>
                    </a:cubicBezTo>
                    <a:cubicBezTo>
                      <a:pt x="21" y="103"/>
                      <a:pt x="21" y="103"/>
                      <a:pt x="21" y="103"/>
                    </a:cubicBezTo>
                    <a:cubicBezTo>
                      <a:pt x="21" y="109"/>
                      <a:pt x="15" y="115"/>
                      <a:pt x="9"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8" name="Freeform 1032"/>
              <p:cNvSpPr>
                <a:spLocks noChangeArrowheads="1"/>
              </p:cNvSpPr>
              <p:nvPr/>
            </p:nvSpPr>
            <p:spPr bwMode="auto">
              <a:xfrm>
                <a:off x="3720133" y="12591065"/>
                <a:ext cx="62976"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59" name="Freeform 1033"/>
              <p:cNvSpPr>
                <a:spLocks noChangeArrowheads="1"/>
              </p:cNvSpPr>
              <p:nvPr/>
            </p:nvSpPr>
            <p:spPr bwMode="auto">
              <a:xfrm>
                <a:off x="3858683" y="12591065"/>
                <a:ext cx="75568" cy="327449"/>
              </a:xfrm>
              <a:custGeom>
                <a:avLst/>
                <a:gdLst>
                  <a:gd name="T0" fmla="*/ 12 w 25"/>
                  <a:gd name="T1" fmla="*/ 115 h 116"/>
                  <a:gd name="T2" fmla="*/ 12 w 25"/>
                  <a:gd name="T3" fmla="*/ 115 h 116"/>
                  <a:gd name="T4" fmla="*/ 0 w 25"/>
                  <a:gd name="T5" fmla="*/ 103 h 116"/>
                  <a:gd name="T6" fmla="*/ 0 w 25"/>
                  <a:gd name="T7" fmla="*/ 10 h 116"/>
                  <a:gd name="T8" fmla="*/ 12 w 25"/>
                  <a:gd name="T9" fmla="*/ 0 h 116"/>
                  <a:gd name="T10" fmla="*/ 24 w 25"/>
                  <a:gd name="T11" fmla="*/ 10 h 116"/>
                  <a:gd name="T12" fmla="*/ 24 w 25"/>
                  <a:gd name="T13" fmla="*/ 103 h 116"/>
                  <a:gd name="T14" fmla="*/ 12 w 25"/>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6">
                    <a:moveTo>
                      <a:pt x="12" y="115"/>
                    </a:moveTo>
                    <a:lnTo>
                      <a:pt x="12" y="115"/>
                    </a:lnTo>
                    <a:cubicBezTo>
                      <a:pt x="6" y="115"/>
                      <a:pt x="0" y="109"/>
                      <a:pt x="0" y="103"/>
                    </a:cubicBezTo>
                    <a:cubicBezTo>
                      <a:pt x="0" y="10"/>
                      <a:pt x="0" y="10"/>
                      <a:pt x="0" y="10"/>
                    </a:cubicBezTo>
                    <a:cubicBezTo>
                      <a:pt x="0" y="4"/>
                      <a:pt x="6" y="0"/>
                      <a:pt x="12" y="0"/>
                    </a:cubicBezTo>
                    <a:cubicBezTo>
                      <a:pt x="18" y="0"/>
                      <a:pt x="24" y="4"/>
                      <a:pt x="24" y="10"/>
                    </a:cubicBezTo>
                    <a:cubicBezTo>
                      <a:pt x="24" y="103"/>
                      <a:pt x="24" y="103"/>
                      <a:pt x="24" y="103"/>
                    </a:cubicBezTo>
                    <a:cubicBezTo>
                      <a:pt x="24" y="109"/>
                      <a:pt x="18" y="115"/>
                      <a:pt x="12" y="115"/>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0" name="Freeform 1034"/>
              <p:cNvSpPr>
                <a:spLocks noChangeArrowheads="1"/>
              </p:cNvSpPr>
              <p:nvPr/>
            </p:nvSpPr>
            <p:spPr bwMode="auto">
              <a:xfrm>
                <a:off x="5143348" y="12591065"/>
                <a:ext cx="62970" cy="327449"/>
              </a:xfrm>
              <a:custGeom>
                <a:avLst/>
                <a:gdLst>
                  <a:gd name="T0" fmla="*/ 10 w 23"/>
                  <a:gd name="T1" fmla="*/ 115 h 116"/>
                  <a:gd name="T2" fmla="*/ 10 w 23"/>
                  <a:gd name="T3" fmla="*/ 115 h 116"/>
                  <a:gd name="T4" fmla="*/ 0 w 23"/>
                  <a:gd name="T5" fmla="*/ 103 h 116"/>
                  <a:gd name="T6" fmla="*/ 0 w 23"/>
                  <a:gd name="T7" fmla="*/ 10 h 116"/>
                  <a:gd name="T8" fmla="*/ 10 w 23"/>
                  <a:gd name="T9" fmla="*/ 0 h 116"/>
                  <a:gd name="T10" fmla="*/ 22 w 23"/>
                  <a:gd name="T11" fmla="*/ 10 h 116"/>
                  <a:gd name="T12" fmla="*/ 22 w 23"/>
                  <a:gd name="T13" fmla="*/ 103 h 116"/>
                  <a:gd name="T14" fmla="*/ 10 w 23"/>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115"/>
                    </a:moveTo>
                    <a:lnTo>
                      <a:pt x="10" y="115"/>
                    </a:lnTo>
                    <a:cubicBezTo>
                      <a:pt x="4" y="115"/>
                      <a:pt x="0" y="109"/>
                      <a:pt x="0" y="103"/>
                    </a:cubicBezTo>
                    <a:cubicBezTo>
                      <a:pt x="0" y="10"/>
                      <a:pt x="0" y="10"/>
                      <a:pt x="0" y="10"/>
                    </a:cubicBezTo>
                    <a:cubicBezTo>
                      <a:pt x="0" y="4"/>
                      <a:pt x="4" y="0"/>
                      <a:pt x="10" y="0"/>
                    </a:cubicBezTo>
                    <a:cubicBezTo>
                      <a:pt x="16" y="0"/>
                      <a:pt x="22" y="4"/>
                      <a:pt x="22" y="10"/>
                    </a:cubicBezTo>
                    <a:cubicBezTo>
                      <a:pt x="22" y="103"/>
                      <a:pt x="22" y="103"/>
                      <a:pt x="22" y="103"/>
                    </a:cubicBezTo>
                    <a:cubicBezTo>
                      <a:pt x="22" y="109"/>
                      <a:pt x="16" y="115"/>
                      <a:pt x="10"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1" name="Freeform 1035"/>
              <p:cNvSpPr>
                <a:spLocks noChangeArrowheads="1"/>
              </p:cNvSpPr>
              <p:nvPr/>
            </p:nvSpPr>
            <p:spPr bwMode="auto">
              <a:xfrm>
                <a:off x="5269298" y="12591065"/>
                <a:ext cx="62970" cy="327449"/>
              </a:xfrm>
              <a:custGeom>
                <a:avLst/>
                <a:gdLst>
                  <a:gd name="T0" fmla="*/ 12 w 22"/>
                  <a:gd name="T1" fmla="*/ 115 h 116"/>
                  <a:gd name="T2" fmla="*/ 12 w 22"/>
                  <a:gd name="T3" fmla="*/ 115 h 116"/>
                  <a:gd name="T4" fmla="*/ 0 w 22"/>
                  <a:gd name="T5" fmla="*/ 103 h 116"/>
                  <a:gd name="T6" fmla="*/ 0 w 22"/>
                  <a:gd name="T7" fmla="*/ 10 h 116"/>
                  <a:gd name="T8" fmla="*/ 12 w 22"/>
                  <a:gd name="T9" fmla="*/ 0 h 116"/>
                  <a:gd name="T10" fmla="*/ 21 w 22"/>
                  <a:gd name="T11" fmla="*/ 10 h 116"/>
                  <a:gd name="T12" fmla="*/ 21 w 22"/>
                  <a:gd name="T13" fmla="*/ 103 h 116"/>
                  <a:gd name="T14" fmla="*/ 12 w 22"/>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115"/>
                    </a:moveTo>
                    <a:lnTo>
                      <a:pt x="12" y="115"/>
                    </a:lnTo>
                    <a:cubicBezTo>
                      <a:pt x="6" y="115"/>
                      <a:pt x="0" y="109"/>
                      <a:pt x="0" y="103"/>
                    </a:cubicBezTo>
                    <a:cubicBezTo>
                      <a:pt x="0" y="10"/>
                      <a:pt x="0" y="10"/>
                      <a:pt x="0" y="10"/>
                    </a:cubicBezTo>
                    <a:cubicBezTo>
                      <a:pt x="0" y="4"/>
                      <a:pt x="6" y="0"/>
                      <a:pt x="12" y="0"/>
                    </a:cubicBezTo>
                    <a:cubicBezTo>
                      <a:pt x="18" y="0"/>
                      <a:pt x="21" y="4"/>
                      <a:pt x="21" y="10"/>
                    </a:cubicBezTo>
                    <a:cubicBezTo>
                      <a:pt x="21" y="103"/>
                      <a:pt x="21" y="103"/>
                      <a:pt x="21" y="103"/>
                    </a:cubicBezTo>
                    <a:cubicBezTo>
                      <a:pt x="21" y="109"/>
                      <a:pt x="18" y="115"/>
                      <a:pt x="12"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2" name="Freeform 1036"/>
              <p:cNvSpPr>
                <a:spLocks noChangeArrowheads="1"/>
              </p:cNvSpPr>
              <p:nvPr/>
            </p:nvSpPr>
            <p:spPr bwMode="auto">
              <a:xfrm>
                <a:off x="5395245" y="12591065"/>
                <a:ext cx="75568" cy="327449"/>
              </a:xfrm>
              <a:custGeom>
                <a:avLst/>
                <a:gdLst>
                  <a:gd name="T0" fmla="*/ 13 w 26"/>
                  <a:gd name="T1" fmla="*/ 115 h 116"/>
                  <a:gd name="T2" fmla="*/ 13 w 26"/>
                  <a:gd name="T3" fmla="*/ 115 h 116"/>
                  <a:gd name="T4" fmla="*/ 0 w 26"/>
                  <a:gd name="T5" fmla="*/ 103 h 116"/>
                  <a:gd name="T6" fmla="*/ 0 w 26"/>
                  <a:gd name="T7" fmla="*/ 10 h 116"/>
                  <a:gd name="T8" fmla="*/ 13 w 26"/>
                  <a:gd name="T9" fmla="*/ 0 h 116"/>
                  <a:gd name="T10" fmla="*/ 25 w 26"/>
                  <a:gd name="T11" fmla="*/ 10 h 116"/>
                  <a:gd name="T12" fmla="*/ 25 w 26"/>
                  <a:gd name="T13" fmla="*/ 103 h 116"/>
                  <a:gd name="T14" fmla="*/ 13 w 26"/>
                  <a:gd name="T15" fmla="*/ 115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115"/>
                    </a:moveTo>
                    <a:lnTo>
                      <a:pt x="13" y="115"/>
                    </a:lnTo>
                    <a:cubicBezTo>
                      <a:pt x="7" y="115"/>
                      <a:pt x="0" y="109"/>
                      <a:pt x="0" y="103"/>
                    </a:cubicBezTo>
                    <a:cubicBezTo>
                      <a:pt x="0" y="10"/>
                      <a:pt x="0" y="10"/>
                      <a:pt x="0" y="10"/>
                    </a:cubicBezTo>
                    <a:cubicBezTo>
                      <a:pt x="0" y="4"/>
                      <a:pt x="7" y="0"/>
                      <a:pt x="13" y="0"/>
                    </a:cubicBezTo>
                    <a:cubicBezTo>
                      <a:pt x="19" y="0"/>
                      <a:pt x="25" y="4"/>
                      <a:pt x="25" y="10"/>
                    </a:cubicBezTo>
                    <a:cubicBezTo>
                      <a:pt x="25" y="103"/>
                      <a:pt x="25" y="103"/>
                      <a:pt x="25" y="103"/>
                    </a:cubicBezTo>
                    <a:cubicBezTo>
                      <a:pt x="25" y="109"/>
                      <a:pt x="19" y="115"/>
                      <a:pt x="13" y="115"/>
                    </a:cubicBezTo>
                  </a:path>
                </a:pathLst>
              </a:custGeom>
              <a:solidFill>
                <a:srgbClr val="03656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3" name="Freeform 1037"/>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4" name="Freeform 1038"/>
              <p:cNvSpPr>
                <a:spLocks noChangeArrowheads="1"/>
              </p:cNvSpPr>
              <p:nvPr/>
            </p:nvSpPr>
            <p:spPr bwMode="auto">
              <a:xfrm>
                <a:off x="4526202" y="11029386"/>
                <a:ext cx="1045369" cy="12597"/>
              </a:xfrm>
              <a:custGeom>
                <a:avLst/>
                <a:gdLst>
                  <a:gd name="T0" fmla="*/ 363 w 364"/>
                  <a:gd name="T1" fmla="*/ 0 h 1"/>
                  <a:gd name="T2" fmla="*/ 0 w 364"/>
                  <a:gd name="T3" fmla="*/ 0 h 1"/>
                  <a:gd name="T4" fmla="*/ 0 w 364"/>
                  <a:gd name="T5" fmla="*/ 0 h 1"/>
                  <a:gd name="T6" fmla="*/ 363 w 364"/>
                  <a:gd name="T7" fmla="*/ 0 h 1"/>
                </a:gdLst>
                <a:ahLst/>
                <a:cxnLst>
                  <a:cxn ang="0">
                    <a:pos x="T0" y="T1"/>
                  </a:cxn>
                  <a:cxn ang="0">
                    <a:pos x="T2" y="T3"/>
                  </a:cxn>
                  <a:cxn ang="0">
                    <a:pos x="T4" y="T5"/>
                  </a:cxn>
                  <a:cxn ang="0">
                    <a:pos x="T6" y="T7"/>
                  </a:cxn>
                </a:cxnLst>
                <a:rect l="0" t="0" r="r" b="b"/>
                <a:pathLst>
                  <a:path w="364" h="1">
                    <a:moveTo>
                      <a:pt x="363" y="0"/>
                    </a:moveTo>
                    <a:lnTo>
                      <a:pt x="0" y="0"/>
                    </a:lnTo>
                    <a:lnTo>
                      <a:pt x="0" y="0"/>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5" name="Freeform 1039"/>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6" name="Freeform 1040"/>
              <p:cNvSpPr>
                <a:spLocks noChangeArrowheads="1"/>
              </p:cNvSpPr>
              <p:nvPr/>
            </p:nvSpPr>
            <p:spPr bwMode="auto">
              <a:xfrm>
                <a:off x="4526202" y="9530683"/>
                <a:ext cx="1045369" cy="3475990"/>
              </a:xfrm>
              <a:custGeom>
                <a:avLst/>
                <a:gdLst>
                  <a:gd name="T0" fmla="*/ 363 w 364"/>
                  <a:gd name="T1" fmla="*/ 0 h 1218"/>
                  <a:gd name="T2" fmla="*/ 0 w 364"/>
                  <a:gd name="T3" fmla="*/ 0 h 1218"/>
                  <a:gd name="T4" fmla="*/ 363 w 364"/>
                  <a:gd name="T5" fmla="*/ 0 h 1218"/>
                  <a:gd name="T6" fmla="*/ 363 w 364"/>
                  <a:gd name="T7" fmla="*/ 176 h 1218"/>
                  <a:gd name="T8" fmla="*/ 363 w 364"/>
                  <a:gd name="T9" fmla="*/ 348 h 1218"/>
                  <a:gd name="T10" fmla="*/ 363 w 364"/>
                  <a:gd name="T11" fmla="*/ 524 h 1218"/>
                  <a:gd name="T12" fmla="*/ 363 w 364"/>
                  <a:gd name="T13" fmla="*/ 524 h 1218"/>
                  <a:gd name="T14" fmla="*/ 363 w 364"/>
                  <a:gd name="T15" fmla="*/ 696 h 1218"/>
                  <a:gd name="T16" fmla="*/ 363 w 364"/>
                  <a:gd name="T17" fmla="*/ 868 h 1218"/>
                  <a:gd name="T18" fmla="*/ 363 w 364"/>
                  <a:gd name="T19" fmla="*/ 1044 h 1218"/>
                  <a:gd name="T20" fmla="*/ 363 w 364"/>
                  <a:gd name="T21" fmla="*/ 1217 h 1218"/>
                  <a:gd name="T22" fmla="*/ 363 w 364"/>
                  <a:gd name="T23" fmla="*/ 0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4" h="1218">
                    <a:moveTo>
                      <a:pt x="363" y="0"/>
                    </a:moveTo>
                    <a:lnTo>
                      <a:pt x="0" y="0"/>
                    </a:lnTo>
                    <a:lnTo>
                      <a:pt x="363" y="0"/>
                    </a:lnTo>
                    <a:lnTo>
                      <a:pt x="363" y="176"/>
                    </a:lnTo>
                    <a:lnTo>
                      <a:pt x="363" y="348"/>
                    </a:lnTo>
                    <a:lnTo>
                      <a:pt x="363" y="524"/>
                    </a:lnTo>
                    <a:lnTo>
                      <a:pt x="363" y="524"/>
                    </a:lnTo>
                    <a:lnTo>
                      <a:pt x="363" y="696"/>
                    </a:lnTo>
                    <a:lnTo>
                      <a:pt x="363" y="868"/>
                    </a:lnTo>
                    <a:lnTo>
                      <a:pt x="363" y="1044"/>
                    </a:lnTo>
                    <a:lnTo>
                      <a:pt x="363" y="1217"/>
                    </a:lnTo>
                    <a:lnTo>
                      <a:pt x="363" y="0"/>
                    </a:lnTo>
                  </a:path>
                </a:pathLst>
              </a:custGeom>
              <a:solidFill>
                <a:srgbClr val="055E73"/>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7" name="Freeform 1044"/>
              <p:cNvSpPr>
                <a:spLocks noChangeArrowheads="1"/>
              </p:cNvSpPr>
              <p:nvPr/>
            </p:nvSpPr>
            <p:spPr bwMode="auto">
              <a:xfrm>
                <a:off x="5143348" y="9618841"/>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8" name="Freeform 1045"/>
              <p:cNvSpPr>
                <a:spLocks noChangeArrowheads="1"/>
              </p:cNvSpPr>
              <p:nvPr/>
            </p:nvSpPr>
            <p:spPr bwMode="auto">
              <a:xfrm>
                <a:off x="5269298" y="9618841"/>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69" name="Freeform 1046"/>
              <p:cNvSpPr>
                <a:spLocks noChangeArrowheads="1"/>
              </p:cNvSpPr>
              <p:nvPr/>
            </p:nvSpPr>
            <p:spPr bwMode="auto">
              <a:xfrm>
                <a:off x="5395245" y="9618841"/>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0" name="Freeform 1050"/>
              <p:cNvSpPr>
                <a:spLocks noChangeArrowheads="1"/>
              </p:cNvSpPr>
              <p:nvPr/>
            </p:nvSpPr>
            <p:spPr bwMode="auto">
              <a:xfrm>
                <a:off x="5143348" y="10110014"/>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6"/>
                      <a:pt x="0" y="13"/>
                    </a:cubicBezTo>
                    <a:cubicBezTo>
                      <a:pt x="0" y="106"/>
                      <a:pt x="0" y="106"/>
                      <a:pt x="0" y="106"/>
                    </a:cubicBezTo>
                    <a:cubicBezTo>
                      <a:pt x="0" y="112"/>
                      <a:pt x="4" y="116"/>
                      <a:pt x="10" y="116"/>
                    </a:cubicBezTo>
                    <a:cubicBezTo>
                      <a:pt x="16" y="116"/>
                      <a:pt x="22" y="112"/>
                      <a:pt x="22" y="106"/>
                    </a:cubicBezTo>
                    <a:cubicBezTo>
                      <a:pt x="22" y="13"/>
                      <a:pt x="22" y="13"/>
                      <a:pt x="22" y="13"/>
                    </a:cubicBezTo>
                    <a:cubicBezTo>
                      <a:pt x="22" y="6"/>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1" name="Freeform 1051"/>
              <p:cNvSpPr>
                <a:spLocks noChangeArrowheads="1"/>
              </p:cNvSpPr>
              <p:nvPr/>
            </p:nvSpPr>
            <p:spPr bwMode="auto">
              <a:xfrm>
                <a:off x="5269298" y="10110014"/>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6"/>
                      <a:pt x="0" y="13"/>
                    </a:cubicBezTo>
                    <a:cubicBezTo>
                      <a:pt x="0" y="106"/>
                      <a:pt x="0" y="106"/>
                      <a:pt x="0" y="106"/>
                    </a:cubicBezTo>
                    <a:cubicBezTo>
                      <a:pt x="0" y="112"/>
                      <a:pt x="6" y="116"/>
                      <a:pt x="12" y="116"/>
                    </a:cubicBezTo>
                    <a:cubicBezTo>
                      <a:pt x="18" y="116"/>
                      <a:pt x="21" y="112"/>
                      <a:pt x="21" y="106"/>
                    </a:cubicBezTo>
                    <a:cubicBezTo>
                      <a:pt x="21" y="13"/>
                      <a:pt x="21" y="13"/>
                      <a:pt x="21" y="13"/>
                    </a:cubicBezTo>
                    <a:cubicBezTo>
                      <a:pt x="21" y="6"/>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2" name="Freeform 1052"/>
              <p:cNvSpPr>
                <a:spLocks noChangeArrowheads="1"/>
              </p:cNvSpPr>
              <p:nvPr/>
            </p:nvSpPr>
            <p:spPr bwMode="auto">
              <a:xfrm>
                <a:off x="5395245" y="10110014"/>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6"/>
                      <a:pt x="0" y="13"/>
                    </a:cubicBezTo>
                    <a:cubicBezTo>
                      <a:pt x="0" y="106"/>
                      <a:pt x="0" y="106"/>
                      <a:pt x="0" y="106"/>
                    </a:cubicBezTo>
                    <a:cubicBezTo>
                      <a:pt x="0" y="112"/>
                      <a:pt x="7" y="116"/>
                      <a:pt x="13" y="116"/>
                    </a:cubicBezTo>
                    <a:cubicBezTo>
                      <a:pt x="19" y="116"/>
                      <a:pt x="25" y="112"/>
                      <a:pt x="25" y="106"/>
                    </a:cubicBezTo>
                    <a:cubicBezTo>
                      <a:pt x="25" y="13"/>
                      <a:pt x="25" y="13"/>
                      <a:pt x="25" y="13"/>
                    </a:cubicBezTo>
                    <a:cubicBezTo>
                      <a:pt x="25" y="6"/>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3" name="Freeform 1056"/>
              <p:cNvSpPr>
                <a:spLocks noChangeArrowheads="1"/>
              </p:cNvSpPr>
              <p:nvPr/>
            </p:nvSpPr>
            <p:spPr bwMode="auto">
              <a:xfrm>
                <a:off x="5143348" y="10601186"/>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6"/>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4" name="Freeform 1057"/>
              <p:cNvSpPr>
                <a:spLocks noChangeArrowheads="1"/>
              </p:cNvSpPr>
              <p:nvPr/>
            </p:nvSpPr>
            <p:spPr bwMode="auto">
              <a:xfrm>
                <a:off x="5269298" y="10601186"/>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6"/>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5" name="Freeform 1058"/>
              <p:cNvSpPr>
                <a:spLocks noChangeArrowheads="1"/>
              </p:cNvSpPr>
              <p:nvPr/>
            </p:nvSpPr>
            <p:spPr bwMode="auto">
              <a:xfrm>
                <a:off x="5395245" y="10601186"/>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6"/>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6" name="Freeform 1062"/>
              <p:cNvSpPr>
                <a:spLocks noChangeArrowheads="1"/>
              </p:cNvSpPr>
              <p:nvPr/>
            </p:nvSpPr>
            <p:spPr bwMode="auto">
              <a:xfrm>
                <a:off x="5143348" y="11092359"/>
                <a:ext cx="62970" cy="340037"/>
              </a:xfrm>
              <a:custGeom>
                <a:avLst/>
                <a:gdLst>
                  <a:gd name="T0" fmla="*/ 10 w 23"/>
                  <a:gd name="T1" fmla="*/ 0 h 117"/>
                  <a:gd name="T2" fmla="*/ 10 w 23"/>
                  <a:gd name="T3" fmla="*/ 0 h 117"/>
                  <a:gd name="T4" fmla="*/ 0 w 23"/>
                  <a:gd name="T5" fmla="*/ 13 h 117"/>
                  <a:gd name="T6" fmla="*/ 0 w 23"/>
                  <a:gd name="T7" fmla="*/ 106 h 117"/>
                  <a:gd name="T8" fmla="*/ 10 w 23"/>
                  <a:gd name="T9" fmla="*/ 116 h 117"/>
                  <a:gd name="T10" fmla="*/ 22 w 23"/>
                  <a:gd name="T11" fmla="*/ 106 h 117"/>
                  <a:gd name="T12" fmla="*/ 22 w 23"/>
                  <a:gd name="T13" fmla="*/ 13 h 117"/>
                  <a:gd name="T14" fmla="*/ 10 w 23"/>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7">
                    <a:moveTo>
                      <a:pt x="10" y="0"/>
                    </a:moveTo>
                    <a:lnTo>
                      <a:pt x="10" y="0"/>
                    </a:lnTo>
                    <a:cubicBezTo>
                      <a:pt x="4" y="0"/>
                      <a:pt x="0" y="7"/>
                      <a:pt x="0" y="13"/>
                    </a:cubicBezTo>
                    <a:cubicBezTo>
                      <a:pt x="0" y="106"/>
                      <a:pt x="0" y="106"/>
                      <a:pt x="0" y="106"/>
                    </a:cubicBezTo>
                    <a:cubicBezTo>
                      <a:pt x="0" y="113"/>
                      <a:pt x="4" y="116"/>
                      <a:pt x="10" y="116"/>
                    </a:cubicBezTo>
                    <a:cubicBezTo>
                      <a:pt x="16" y="116"/>
                      <a:pt x="22" y="113"/>
                      <a:pt x="22" y="106"/>
                    </a:cubicBezTo>
                    <a:cubicBezTo>
                      <a:pt x="22" y="13"/>
                      <a:pt x="22" y="13"/>
                      <a:pt x="22" y="13"/>
                    </a:cubicBezTo>
                    <a:cubicBezTo>
                      <a:pt x="22" y="7"/>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7" name="Freeform 1063"/>
              <p:cNvSpPr>
                <a:spLocks noChangeArrowheads="1"/>
              </p:cNvSpPr>
              <p:nvPr/>
            </p:nvSpPr>
            <p:spPr bwMode="auto">
              <a:xfrm>
                <a:off x="5269298" y="11092359"/>
                <a:ext cx="62970" cy="340037"/>
              </a:xfrm>
              <a:custGeom>
                <a:avLst/>
                <a:gdLst>
                  <a:gd name="T0" fmla="*/ 12 w 22"/>
                  <a:gd name="T1" fmla="*/ 0 h 117"/>
                  <a:gd name="T2" fmla="*/ 12 w 22"/>
                  <a:gd name="T3" fmla="*/ 0 h 117"/>
                  <a:gd name="T4" fmla="*/ 0 w 22"/>
                  <a:gd name="T5" fmla="*/ 13 h 117"/>
                  <a:gd name="T6" fmla="*/ 0 w 22"/>
                  <a:gd name="T7" fmla="*/ 106 h 117"/>
                  <a:gd name="T8" fmla="*/ 12 w 22"/>
                  <a:gd name="T9" fmla="*/ 116 h 117"/>
                  <a:gd name="T10" fmla="*/ 21 w 22"/>
                  <a:gd name="T11" fmla="*/ 106 h 117"/>
                  <a:gd name="T12" fmla="*/ 21 w 22"/>
                  <a:gd name="T13" fmla="*/ 13 h 117"/>
                  <a:gd name="T14" fmla="*/ 12 w 22"/>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7">
                    <a:moveTo>
                      <a:pt x="12" y="0"/>
                    </a:moveTo>
                    <a:lnTo>
                      <a:pt x="12" y="0"/>
                    </a:lnTo>
                    <a:cubicBezTo>
                      <a:pt x="6" y="0"/>
                      <a:pt x="0" y="7"/>
                      <a:pt x="0" y="13"/>
                    </a:cubicBezTo>
                    <a:cubicBezTo>
                      <a:pt x="0" y="106"/>
                      <a:pt x="0" y="106"/>
                      <a:pt x="0" y="106"/>
                    </a:cubicBezTo>
                    <a:cubicBezTo>
                      <a:pt x="0" y="113"/>
                      <a:pt x="6" y="116"/>
                      <a:pt x="12" y="116"/>
                    </a:cubicBezTo>
                    <a:cubicBezTo>
                      <a:pt x="18" y="116"/>
                      <a:pt x="21" y="113"/>
                      <a:pt x="21" y="106"/>
                    </a:cubicBezTo>
                    <a:cubicBezTo>
                      <a:pt x="21" y="13"/>
                      <a:pt x="21" y="13"/>
                      <a:pt x="21" y="13"/>
                    </a:cubicBezTo>
                    <a:cubicBezTo>
                      <a:pt x="21" y="7"/>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8" name="Freeform 1064"/>
              <p:cNvSpPr>
                <a:spLocks noChangeArrowheads="1"/>
              </p:cNvSpPr>
              <p:nvPr/>
            </p:nvSpPr>
            <p:spPr bwMode="auto">
              <a:xfrm>
                <a:off x="5395245" y="11092359"/>
                <a:ext cx="75568" cy="340037"/>
              </a:xfrm>
              <a:custGeom>
                <a:avLst/>
                <a:gdLst>
                  <a:gd name="T0" fmla="*/ 13 w 26"/>
                  <a:gd name="T1" fmla="*/ 0 h 117"/>
                  <a:gd name="T2" fmla="*/ 13 w 26"/>
                  <a:gd name="T3" fmla="*/ 0 h 117"/>
                  <a:gd name="T4" fmla="*/ 0 w 26"/>
                  <a:gd name="T5" fmla="*/ 13 h 117"/>
                  <a:gd name="T6" fmla="*/ 0 w 26"/>
                  <a:gd name="T7" fmla="*/ 106 h 117"/>
                  <a:gd name="T8" fmla="*/ 13 w 26"/>
                  <a:gd name="T9" fmla="*/ 116 h 117"/>
                  <a:gd name="T10" fmla="*/ 25 w 26"/>
                  <a:gd name="T11" fmla="*/ 106 h 117"/>
                  <a:gd name="T12" fmla="*/ 25 w 26"/>
                  <a:gd name="T13" fmla="*/ 13 h 117"/>
                  <a:gd name="T14" fmla="*/ 13 w 26"/>
                  <a:gd name="T15" fmla="*/ 0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7">
                    <a:moveTo>
                      <a:pt x="13" y="0"/>
                    </a:moveTo>
                    <a:lnTo>
                      <a:pt x="13" y="0"/>
                    </a:lnTo>
                    <a:cubicBezTo>
                      <a:pt x="7" y="0"/>
                      <a:pt x="0" y="7"/>
                      <a:pt x="0" y="13"/>
                    </a:cubicBezTo>
                    <a:cubicBezTo>
                      <a:pt x="0" y="106"/>
                      <a:pt x="0" y="106"/>
                      <a:pt x="0" y="106"/>
                    </a:cubicBezTo>
                    <a:cubicBezTo>
                      <a:pt x="0" y="113"/>
                      <a:pt x="7" y="116"/>
                      <a:pt x="13" y="116"/>
                    </a:cubicBezTo>
                    <a:cubicBezTo>
                      <a:pt x="19" y="116"/>
                      <a:pt x="25" y="113"/>
                      <a:pt x="25" y="106"/>
                    </a:cubicBezTo>
                    <a:cubicBezTo>
                      <a:pt x="25" y="13"/>
                      <a:pt x="25" y="13"/>
                      <a:pt x="25" y="13"/>
                    </a:cubicBezTo>
                    <a:cubicBezTo>
                      <a:pt x="25" y="7"/>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79" name="Freeform 1068"/>
              <p:cNvSpPr>
                <a:spLocks noChangeArrowheads="1"/>
              </p:cNvSpPr>
              <p:nvPr/>
            </p:nvSpPr>
            <p:spPr bwMode="auto">
              <a:xfrm>
                <a:off x="5143348" y="11596129"/>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3"/>
                      <a:pt x="0" y="12"/>
                    </a:cubicBezTo>
                    <a:cubicBezTo>
                      <a:pt x="0" y="103"/>
                      <a:pt x="0" y="103"/>
                      <a:pt x="0" y="103"/>
                    </a:cubicBezTo>
                    <a:cubicBezTo>
                      <a:pt x="0" y="109"/>
                      <a:pt x="4" y="115"/>
                      <a:pt x="10" y="115"/>
                    </a:cubicBezTo>
                    <a:cubicBezTo>
                      <a:pt x="16" y="115"/>
                      <a:pt x="22" y="109"/>
                      <a:pt x="22" y="103"/>
                    </a:cubicBezTo>
                    <a:cubicBezTo>
                      <a:pt x="22" y="12"/>
                      <a:pt x="22" y="12"/>
                      <a:pt x="22" y="12"/>
                    </a:cubicBezTo>
                    <a:cubicBezTo>
                      <a:pt x="22" y="3"/>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0" name="Freeform 1069"/>
              <p:cNvSpPr>
                <a:spLocks noChangeArrowheads="1"/>
              </p:cNvSpPr>
              <p:nvPr/>
            </p:nvSpPr>
            <p:spPr bwMode="auto">
              <a:xfrm>
                <a:off x="5269298" y="11596129"/>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3"/>
                      <a:pt x="0" y="12"/>
                    </a:cubicBezTo>
                    <a:cubicBezTo>
                      <a:pt x="0" y="103"/>
                      <a:pt x="0" y="103"/>
                      <a:pt x="0" y="103"/>
                    </a:cubicBezTo>
                    <a:cubicBezTo>
                      <a:pt x="0" y="109"/>
                      <a:pt x="6" y="115"/>
                      <a:pt x="12" y="115"/>
                    </a:cubicBezTo>
                    <a:cubicBezTo>
                      <a:pt x="18" y="115"/>
                      <a:pt x="21" y="109"/>
                      <a:pt x="21" y="103"/>
                    </a:cubicBezTo>
                    <a:cubicBezTo>
                      <a:pt x="21" y="12"/>
                      <a:pt x="21" y="12"/>
                      <a:pt x="21" y="12"/>
                    </a:cubicBezTo>
                    <a:cubicBezTo>
                      <a:pt x="21" y="3"/>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1" name="Freeform 1070"/>
              <p:cNvSpPr>
                <a:spLocks noChangeArrowheads="1"/>
              </p:cNvSpPr>
              <p:nvPr/>
            </p:nvSpPr>
            <p:spPr bwMode="auto">
              <a:xfrm>
                <a:off x="5395245" y="11596129"/>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3"/>
                      <a:pt x="0" y="12"/>
                    </a:cubicBezTo>
                    <a:cubicBezTo>
                      <a:pt x="0" y="103"/>
                      <a:pt x="0" y="103"/>
                      <a:pt x="0" y="103"/>
                    </a:cubicBezTo>
                    <a:cubicBezTo>
                      <a:pt x="0" y="109"/>
                      <a:pt x="7" y="115"/>
                      <a:pt x="13" y="115"/>
                    </a:cubicBezTo>
                    <a:cubicBezTo>
                      <a:pt x="19" y="115"/>
                      <a:pt x="25" y="109"/>
                      <a:pt x="25" y="103"/>
                    </a:cubicBezTo>
                    <a:cubicBezTo>
                      <a:pt x="25" y="12"/>
                      <a:pt x="25" y="12"/>
                      <a:pt x="25" y="12"/>
                    </a:cubicBezTo>
                    <a:cubicBezTo>
                      <a:pt x="25" y="3"/>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2" name="Freeform 1074"/>
              <p:cNvSpPr>
                <a:spLocks noChangeArrowheads="1"/>
              </p:cNvSpPr>
              <p:nvPr/>
            </p:nvSpPr>
            <p:spPr bwMode="auto">
              <a:xfrm>
                <a:off x="5143348" y="12099895"/>
                <a:ext cx="62970" cy="327449"/>
              </a:xfrm>
              <a:custGeom>
                <a:avLst/>
                <a:gdLst>
                  <a:gd name="T0" fmla="*/ 10 w 23"/>
                  <a:gd name="T1" fmla="*/ 0 h 116"/>
                  <a:gd name="T2" fmla="*/ 10 w 23"/>
                  <a:gd name="T3" fmla="*/ 0 h 116"/>
                  <a:gd name="T4" fmla="*/ 0 w 23"/>
                  <a:gd name="T5" fmla="*/ 12 h 116"/>
                  <a:gd name="T6" fmla="*/ 0 w 23"/>
                  <a:gd name="T7" fmla="*/ 103 h 116"/>
                  <a:gd name="T8" fmla="*/ 10 w 23"/>
                  <a:gd name="T9" fmla="*/ 115 h 116"/>
                  <a:gd name="T10" fmla="*/ 22 w 23"/>
                  <a:gd name="T11" fmla="*/ 103 h 116"/>
                  <a:gd name="T12" fmla="*/ 22 w 23"/>
                  <a:gd name="T13" fmla="*/ 12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6"/>
                      <a:pt x="0" y="12"/>
                    </a:cubicBezTo>
                    <a:cubicBezTo>
                      <a:pt x="0" y="103"/>
                      <a:pt x="0" y="103"/>
                      <a:pt x="0" y="103"/>
                    </a:cubicBezTo>
                    <a:cubicBezTo>
                      <a:pt x="0" y="112"/>
                      <a:pt x="4" y="115"/>
                      <a:pt x="10" y="115"/>
                    </a:cubicBezTo>
                    <a:cubicBezTo>
                      <a:pt x="16" y="115"/>
                      <a:pt x="22" y="112"/>
                      <a:pt x="22" y="103"/>
                    </a:cubicBezTo>
                    <a:cubicBezTo>
                      <a:pt x="22" y="12"/>
                      <a:pt x="22" y="12"/>
                      <a:pt x="22" y="12"/>
                    </a:cubicBezTo>
                    <a:cubicBezTo>
                      <a:pt x="22" y="6"/>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3" name="Freeform 1075"/>
              <p:cNvSpPr>
                <a:spLocks noChangeArrowheads="1"/>
              </p:cNvSpPr>
              <p:nvPr/>
            </p:nvSpPr>
            <p:spPr bwMode="auto">
              <a:xfrm>
                <a:off x="5269298" y="12099895"/>
                <a:ext cx="62970" cy="327449"/>
              </a:xfrm>
              <a:custGeom>
                <a:avLst/>
                <a:gdLst>
                  <a:gd name="T0" fmla="*/ 12 w 22"/>
                  <a:gd name="T1" fmla="*/ 0 h 116"/>
                  <a:gd name="T2" fmla="*/ 12 w 22"/>
                  <a:gd name="T3" fmla="*/ 0 h 116"/>
                  <a:gd name="T4" fmla="*/ 0 w 22"/>
                  <a:gd name="T5" fmla="*/ 12 h 116"/>
                  <a:gd name="T6" fmla="*/ 0 w 22"/>
                  <a:gd name="T7" fmla="*/ 103 h 116"/>
                  <a:gd name="T8" fmla="*/ 12 w 22"/>
                  <a:gd name="T9" fmla="*/ 115 h 116"/>
                  <a:gd name="T10" fmla="*/ 21 w 22"/>
                  <a:gd name="T11" fmla="*/ 103 h 116"/>
                  <a:gd name="T12" fmla="*/ 21 w 22"/>
                  <a:gd name="T13" fmla="*/ 12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6"/>
                      <a:pt x="0" y="12"/>
                    </a:cubicBezTo>
                    <a:cubicBezTo>
                      <a:pt x="0" y="103"/>
                      <a:pt x="0" y="103"/>
                      <a:pt x="0" y="103"/>
                    </a:cubicBezTo>
                    <a:cubicBezTo>
                      <a:pt x="0" y="112"/>
                      <a:pt x="6" y="115"/>
                      <a:pt x="12" y="115"/>
                    </a:cubicBezTo>
                    <a:cubicBezTo>
                      <a:pt x="18" y="115"/>
                      <a:pt x="21" y="112"/>
                      <a:pt x="21" y="103"/>
                    </a:cubicBezTo>
                    <a:cubicBezTo>
                      <a:pt x="21" y="12"/>
                      <a:pt x="21" y="12"/>
                      <a:pt x="21" y="12"/>
                    </a:cubicBezTo>
                    <a:cubicBezTo>
                      <a:pt x="21" y="6"/>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4" name="Freeform 1076"/>
              <p:cNvSpPr>
                <a:spLocks noChangeArrowheads="1"/>
              </p:cNvSpPr>
              <p:nvPr/>
            </p:nvSpPr>
            <p:spPr bwMode="auto">
              <a:xfrm>
                <a:off x="5395245" y="12099895"/>
                <a:ext cx="75568" cy="327449"/>
              </a:xfrm>
              <a:custGeom>
                <a:avLst/>
                <a:gdLst>
                  <a:gd name="T0" fmla="*/ 13 w 26"/>
                  <a:gd name="T1" fmla="*/ 0 h 116"/>
                  <a:gd name="T2" fmla="*/ 13 w 26"/>
                  <a:gd name="T3" fmla="*/ 0 h 116"/>
                  <a:gd name="T4" fmla="*/ 0 w 26"/>
                  <a:gd name="T5" fmla="*/ 12 h 116"/>
                  <a:gd name="T6" fmla="*/ 0 w 26"/>
                  <a:gd name="T7" fmla="*/ 103 h 116"/>
                  <a:gd name="T8" fmla="*/ 13 w 26"/>
                  <a:gd name="T9" fmla="*/ 115 h 116"/>
                  <a:gd name="T10" fmla="*/ 25 w 26"/>
                  <a:gd name="T11" fmla="*/ 103 h 116"/>
                  <a:gd name="T12" fmla="*/ 25 w 26"/>
                  <a:gd name="T13" fmla="*/ 12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6"/>
                      <a:pt x="0" y="12"/>
                    </a:cubicBezTo>
                    <a:cubicBezTo>
                      <a:pt x="0" y="103"/>
                      <a:pt x="0" y="103"/>
                      <a:pt x="0" y="103"/>
                    </a:cubicBezTo>
                    <a:cubicBezTo>
                      <a:pt x="0" y="112"/>
                      <a:pt x="7" y="115"/>
                      <a:pt x="13" y="115"/>
                    </a:cubicBezTo>
                    <a:cubicBezTo>
                      <a:pt x="19" y="115"/>
                      <a:pt x="25" y="112"/>
                      <a:pt x="25" y="103"/>
                    </a:cubicBezTo>
                    <a:cubicBezTo>
                      <a:pt x="25" y="12"/>
                      <a:pt x="25" y="12"/>
                      <a:pt x="25" y="12"/>
                    </a:cubicBezTo>
                    <a:cubicBezTo>
                      <a:pt x="25" y="6"/>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5" name="Freeform 1080"/>
              <p:cNvSpPr>
                <a:spLocks noChangeArrowheads="1"/>
              </p:cNvSpPr>
              <p:nvPr/>
            </p:nvSpPr>
            <p:spPr bwMode="auto">
              <a:xfrm>
                <a:off x="5143348" y="12591065"/>
                <a:ext cx="62970" cy="327449"/>
              </a:xfrm>
              <a:custGeom>
                <a:avLst/>
                <a:gdLst>
                  <a:gd name="T0" fmla="*/ 10 w 23"/>
                  <a:gd name="T1" fmla="*/ 0 h 116"/>
                  <a:gd name="T2" fmla="*/ 10 w 23"/>
                  <a:gd name="T3" fmla="*/ 0 h 116"/>
                  <a:gd name="T4" fmla="*/ 0 w 23"/>
                  <a:gd name="T5" fmla="*/ 10 h 116"/>
                  <a:gd name="T6" fmla="*/ 0 w 23"/>
                  <a:gd name="T7" fmla="*/ 103 h 116"/>
                  <a:gd name="T8" fmla="*/ 10 w 23"/>
                  <a:gd name="T9" fmla="*/ 115 h 116"/>
                  <a:gd name="T10" fmla="*/ 22 w 23"/>
                  <a:gd name="T11" fmla="*/ 103 h 116"/>
                  <a:gd name="T12" fmla="*/ 22 w 23"/>
                  <a:gd name="T13" fmla="*/ 10 h 116"/>
                  <a:gd name="T14" fmla="*/ 10 w 23"/>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16">
                    <a:moveTo>
                      <a:pt x="10" y="0"/>
                    </a:moveTo>
                    <a:lnTo>
                      <a:pt x="10" y="0"/>
                    </a:lnTo>
                    <a:cubicBezTo>
                      <a:pt x="4" y="0"/>
                      <a:pt x="0" y="4"/>
                      <a:pt x="0" y="10"/>
                    </a:cubicBezTo>
                    <a:cubicBezTo>
                      <a:pt x="0" y="103"/>
                      <a:pt x="0" y="103"/>
                      <a:pt x="0" y="103"/>
                    </a:cubicBezTo>
                    <a:cubicBezTo>
                      <a:pt x="0" y="109"/>
                      <a:pt x="4" y="115"/>
                      <a:pt x="10" y="115"/>
                    </a:cubicBezTo>
                    <a:cubicBezTo>
                      <a:pt x="16" y="115"/>
                      <a:pt x="22" y="109"/>
                      <a:pt x="22" y="103"/>
                    </a:cubicBezTo>
                    <a:cubicBezTo>
                      <a:pt x="22" y="10"/>
                      <a:pt x="22" y="10"/>
                      <a:pt x="22" y="10"/>
                    </a:cubicBezTo>
                    <a:cubicBezTo>
                      <a:pt x="22" y="4"/>
                      <a:pt x="16" y="0"/>
                      <a:pt x="10"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6" name="Freeform 1081"/>
              <p:cNvSpPr>
                <a:spLocks noChangeArrowheads="1"/>
              </p:cNvSpPr>
              <p:nvPr/>
            </p:nvSpPr>
            <p:spPr bwMode="auto">
              <a:xfrm>
                <a:off x="5269298" y="12591065"/>
                <a:ext cx="62970" cy="327449"/>
              </a:xfrm>
              <a:custGeom>
                <a:avLst/>
                <a:gdLst>
                  <a:gd name="T0" fmla="*/ 12 w 22"/>
                  <a:gd name="T1" fmla="*/ 0 h 116"/>
                  <a:gd name="T2" fmla="*/ 12 w 22"/>
                  <a:gd name="T3" fmla="*/ 0 h 116"/>
                  <a:gd name="T4" fmla="*/ 0 w 22"/>
                  <a:gd name="T5" fmla="*/ 10 h 116"/>
                  <a:gd name="T6" fmla="*/ 0 w 22"/>
                  <a:gd name="T7" fmla="*/ 103 h 116"/>
                  <a:gd name="T8" fmla="*/ 12 w 22"/>
                  <a:gd name="T9" fmla="*/ 115 h 116"/>
                  <a:gd name="T10" fmla="*/ 21 w 22"/>
                  <a:gd name="T11" fmla="*/ 103 h 116"/>
                  <a:gd name="T12" fmla="*/ 21 w 22"/>
                  <a:gd name="T13" fmla="*/ 10 h 116"/>
                  <a:gd name="T14" fmla="*/ 12 w 22"/>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16">
                    <a:moveTo>
                      <a:pt x="12" y="0"/>
                    </a:moveTo>
                    <a:lnTo>
                      <a:pt x="12" y="0"/>
                    </a:lnTo>
                    <a:cubicBezTo>
                      <a:pt x="6" y="0"/>
                      <a:pt x="0" y="4"/>
                      <a:pt x="0" y="10"/>
                    </a:cubicBezTo>
                    <a:cubicBezTo>
                      <a:pt x="0" y="103"/>
                      <a:pt x="0" y="103"/>
                      <a:pt x="0" y="103"/>
                    </a:cubicBezTo>
                    <a:cubicBezTo>
                      <a:pt x="0" y="109"/>
                      <a:pt x="6" y="115"/>
                      <a:pt x="12" y="115"/>
                    </a:cubicBezTo>
                    <a:cubicBezTo>
                      <a:pt x="18" y="115"/>
                      <a:pt x="21" y="109"/>
                      <a:pt x="21" y="103"/>
                    </a:cubicBezTo>
                    <a:cubicBezTo>
                      <a:pt x="21" y="10"/>
                      <a:pt x="21" y="10"/>
                      <a:pt x="21" y="10"/>
                    </a:cubicBezTo>
                    <a:cubicBezTo>
                      <a:pt x="21" y="4"/>
                      <a:pt x="18" y="0"/>
                      <a:pt x="12"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7" name="Freeform 1082"/>
              <p:cNvSpPr>
                <a:spLocks noChangeArrowheads="1"/>
              </p:cNvSpPr>
              <p:nvPr/>
            </p:nvSpPr>
            <p:spPr bwMode="auto">
              <a:xfrm>
                <a:off x="5395245" y="12591065"/>
                <a:ext cx="75568" cy="327449"/>
              </a:xfrm>
              <a:custGeom>
                <a:avLst/>
                <a:gdLst>
                  <a:gd name="T0" fmla="*/ 13 w 26"/>
                  <a:gd name="T1" fmla="*/ 0 h 116"/>
                  <a:gd name="T2" fmla="*/ 13 w 26"/>
                  <a:gd name="T3" fmla="*/ 0 h 116"/>
                  <a:gd name="T4" fmla="*/ 0 w 26"/>
                  <a:gd name="T5" fmla="*/ 10 h 116"/>
                  <a:gd name="T6" fmla="*/ 0 w 26"/>
                  <a:gd name="T7" fmla="*/ 103 h 116"/>
                  <a:gd name="T8" fmla="*/ 13 w 26"/>
                  <a:gd name="T9" fmla="*/ 115 h 116"/>
                  <a:gd name="T10" fmla="*/ 25 w 26"/>
                  <a:gd name="T11" fmla="*/ 103 h 116"/>
                  <a:gd name="T12" fmla="*/ 25 w 26"/>
                  <a:gd name="T13" fmla="*/ 10 h 116"/>
                  <a:gd name="T14" fmla="*/ 13 w 26"/>
                  <a:gd name="T15" fmla="*/ 0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6">
                    <a:moveTo>
                      <a:pt x="13" y="0"/>
                    </a:moveTo>
                    <a:lnTo>
                      <a:pt x="13" y="0"/>
                    </a:lnTo>
                    <a:cubicBezTo>
                      <a:pt x="7" y="0"/>
                      <a:pt x="0" y="4"/>
                      <a:pt x="0" y="10"/>
                    </a:cubicBezTo>
                    <a:cubicBezTo>
                      <a:pt x="0" y="103"/>
                      <a:pt x="0" y="103"/>
                      <a:pt x="0" y="103"/>
                    </a:cubicBezTo>
                    <a:cubicBezTo>
                      <a:pt x="0" y="109"/>
                      <a:pt x="7" y="115"/>
                      <a:pt x="13" y="115"/>
                    </a:cubicBezTo>
                    <a:cubicBezTo>
                      <a:pt x="19" y="115"/>
                      <a:pt x="25" y="109"/>
                      <a:pt x="25" y="103"/>
                    </a:cubicBezTo>
                    <a:cubicBezTo>
                      <a:pt x="25" y="10"/>
                      <a:pt x="25" y="10"/>
                      <a:pt x="25" y="10"/>
                    </a:cubicBezTo>
                    <a:cubicBezTo>
                      <a:pt x="25" y="4"/>
                      <a:pt x="19" y="0"/>
                      <a:pt x="13"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8" name="Freeform 1083"/>
              <p:cNvSpPr>
                <a:spLocks noChangeArrowheads="1"/>
              </p:cNvSpPr>
              <p:nvPr/>
            </p:nvSpPr>
            <p:spPr bwMode="auto">
              <a:xfrm>
                <a:off x="3506025" y="13308937"/>
                <a:ext cx="289676" cy="113344"/>
              </a:xfrm>
              <a:custGeom>
                <a:avLst/>
                <a:gdLst>
                  <a:gd name="T0" fmla="*/ 102 w 103"/>
                  <a:gd name="T1" fmla="*/ 39 h 40"/>
                  <a:gd name="T2" fmla="*/ 0 w 103"/>
                  <a:gd name="T3" fmla="*/ 39 h 40"/>
                  <a:gd name="T4" fmla="*/ 0 w 103"/>
                  <a:gd name="T5" fmla="*/ 0 h 40"/>
                  <a:gd name="T6" fmla="*/ 102 w 103"/>
                  <a:gd name="T7" fmla="*/ 0 h 40"/>
                  <a:gd name="T8" fmla="*/ 102 w 103"/>
                  <a:gd name="T9" fmla="*/ 39 h 40"/>
                </a:gdLst>
                <a:ahLst/>
                <a:cxnLst>
                  <a:cxn ang="0">
                    <a:pos x="T0" y="T1"/>
                  </a:cxn>
                  <a:cxn ang="0">
                    <a:pos x="T2" y="T3"/>
                  </a:cxn>
                  <a:cxn ang="0">
                    <a:pos x="T4" y="T5"/>
                  </a:cxn>
                  <a:cxn ang="0">
                    <a:pos x="T6" y="T7"/>
                  </a:cxn>
                  <a:cxn ang="0">
                    <a:pos x="T8" y="T9"/>
                  </a:cxn>
                </a:cxnLst>
                <a:rect l="0" t="0" r="r" b="b"/>
                <a:pathLst>
                  <a:path w="103" h="40">
                    <a:moveTo>
                      <a:pt x="102" y="39"/>
                    </a:moveTo>
                    <a:lnTo>
                      <a:pt x="0" y="39"/>
                    </a:lnTo>
                    <a:lnTo>
                      <a:pt x="0" y="0"/>
                    </a:lnTo>
                    <a:lnTo>
                      <a:pt x="102" y="0"/>
                    </a:lnTo>
                    <a:lnTo>
                      <a:pt x="102" y="39"/>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89" name="Freeform 1084"/>
              <p:cNvSpPr>
                <a:spLocks noChangeArrowheads="1"/>
              </p:cNvSpPr>
              <p:nvPr/>
            </p:nvSpPr>
            <p:spPr bwMode="auto">
              <a:xfrm>
                <a:off x="5256692" y="13308937"/>
                <a:ext cx="302276" cy="113344"/>
              </a:xfrm>
              <a:custGeom>
                <a:avLst/>
                <a:gdLst>
                  <a:gd name="T0" fmla="*/ 103 w 104"/>
                  <a:gd name="T1" fmla="*/ 39 h 40"/>
                  <a:gd name="T2" fmla="*/ 0 w 104"/>
                  <a:gd name="T3" fmla="*/ 39 h 40"/>
                  <a:gd name="T4" fmla="*/ 0 w 104"/>
                  <a:gd name="T5" fmla="*/ 0 h 40"/>
                  <a:gd name="T6" fmla="*/ 103 w 104"/>
                  <a:gd name="T7" fmla="*/ 0 h 40"/>
                  <a:gd name="T8" fmla="*/ 103 w 104"/>
                  <a:gd name="T9" fmla="*/ 39 h 40"/>
                </a:gdLst>
                <a:ahLst/>
                <a:cxnLst>
                  <a:cxn ang="0">
                    <a:pos x="T0" y="T1"/>
                  </a:cxn>
                  <a:cxn ang="0">
                    <a:pos x="T2" y="T3"/>
                  </a:cxn>
                  <a:cxn ang="0">
                    <a:pos x="T4" y="T5"/>
                  </a:cxn>
                  <a:cxn ang="0">
                    <a:pos x="T6" y="T7"/>
                  </a:cxn>
                  <a:cxn ang="0">
                    <a:pos x="T8" y="T9"/>
                  </a:cxn>
                </a:cxnLst>
                <a:rect l="0" t="0" r="r" b="b"/>
                <a:pathLst>
                  <a:path w="104" h="40">
                    <a:moveTo>
                      <a:pt x="103" y="39"/>
                    </a:moveTo>
                    <a:lnTo>
                      <a:pt x="0" y="39"/>
                    </a:lnTo>
                    <a:lnTo>
                      <a:pt x="0" y="0"/>
                    </a:lnTo>
                    <a:lnTo>
                      <a:pt x="103" y="0"/>
                    </a:lnTo>
                    <a:lnTo>
                      <a:pt x="103" y="39"/>
                    </a:ln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sp>
          <p:nvSpPr>
            <p:cNvPr id="490" name="Freeform 918"/>
            <p:cNvSpPr>
              <a:spLocks noChangeArrowheads="1"/>
            </p:cNvSpPr>
            <p:nvPr/>
          </p:nvSpPr>
          <p:spPr bwMode="auto">
            <a:xfrm>
              <a:off x="18523953" y="8911759"/>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91" name="Freeform 924"/>
            <p:cNvSpPr>
              <a:spLocks noChangeArrowheads="1"/>
            </p:cNvSpPr>
            <p:nvPr/>
          </p:nvSpPr>
          <p:spPr bwMode="auto">
            <a:xfrm>
              <a:off x="18523953" y="9415526"/>
              <a:ext cx="440820" cy="163729"/>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92" name="Freeform 930"/>
            <p:cNvSpPr>
              <a:spLocks noChangeArrowheads="1"/>
            </p:cNvSpPr>
            <p:nvPr/>
          </p:nvSpPr>
          <p:spPr bwMode="auto">
            <a:xfrm>
              <a:off x="18523953" y="9906707"/>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93" name="Freeform 936"/>
            <p:cNvSpPr>
              <a:spLocks noChangeArrowheads="1"/>
            </p:cNvSpPr>
            <p:nvPr/>
          </p:nvSpPr>
          <p:spPr bwMode="auto">
            <a:xfrm>
              <a:off x="18523953" y="10410474"/>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94" name="Freeform 942"/>
            <p:cNvSpPr>
              <a:spLocks noChangeArrowheads="1"/>
            </p:cNvSpPr>
            <p:nvPr/>
          </p:nvSpPr>
          <p:spPr bwMode="auto">
            <a:xfrm>
              <a:off x="18523953" y="10901637"/>
              <a:ext cx="440820" cy="163729"/>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95" name="Freeform 948"/>
            <p:cNvSpPr>
              <a:spLocks noChangeArrowheads="1"/>
            </p:cNvSpPr>
            <p:nvPr/>
          </p:nvSpPr>
          <p:spPr bwMode="auto">
            <a:xfrm>
              <a:off x="18523953" y="11392819"/>
              <a:ext cx="440820" cy="163720"/>
            </a:xfrm>
            <a:custGeom>
              <a:avLst/>
              <a:gdLst>
                <a:gd name="T0" fmla="*/ 155 w 156"/>
                <a:gd name="T1" fmla="*/ 0 h 56"/>
                <a:gd name="T2" fmla="*/ 0 w 156"/>
                <a:gd name="T3" fmla="*/ 0 h 56"/>
                <a:gd name="T4" fmla="*/ 0 w 156"/>
                <a:gd name="T5" fmla="*/ 55 h 56"/>
                <a:gd name="T6" fmla="*/ 155 w 156"/>
                <a:gd name="T7" fmla="*/ 55 h 56"/>
                <a:gd name="T8" fmla="*/ 155 w 156"/>
                <a:gd name="T9" fmla="*/ 0 h 56"/>
              </a:gdLst>
              <a:ahLst/>
              <a:cxnLst>
                <a:cxn ang="0">
                  <a:pos x="T0" y="T1"/>
                </a:cxn>
                <a:cxn ang="0">
                  <a:pos x="T2" y="T3"/>
                </a:cxn>
                <a:cxn ang="0">
                  <a:pos x="T4" y="T5"/>
                </a:cxn>
                <a:cxn ang="0">
                  <a:pos x="T6" y="T7"/>
                </a:cxn>
                <a:cxn ang="0">
                  <a:pos x="T8" y="T9"/>
                </a:cxn>
              </a:cxnLst>
              <a:rect l="0" t="0" r="r" b="b"/>
              <a:pathLst>
                <a:path w="156" h="56">
                  <a:moveTo>
                    <a:pt x="155" y="0"/>
                  </a:moveTo>
                  <a:lnTo>
                    <a:pt x="0" y="0"/>
                  </a:lnTo>
                  <a:lnTo>
                    <a:pt x="0" y="55"/>
                  </a:lnTo>
                  <a:lnTo>
                    <a:pt x="155" y="55"/>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496" name="Freeform 954"/>
            <p:cNvSpPr>
              <a:spLocks noChangeArrowheads="1"/>
            </p:cNvSpPr>
            <p:nvPr/>
          </p:nvSpPr>
          <p:spPr bwMode="auto">
            <a:xfrm>
              <a:off x="18523953" y="11896585"/>
              <a:ext cx="440820" cy="163720"/>
            </a:xfrm>
            <a:custGeom>
              <a:avLst/>
              <a:gdLst>
                <a:gd name="T0" fmla="*/ 155 w 156"/>
                <a:gd name="T1" fmla="*/ 0 h 58"/>
                <a:gd name="T2" fmla="*/ 0 w 156"/>
                <a:gd name="T3" fmla="*/ 0 h 58"/>
                <a:gd name="T4" fmla="*/ 0 w 156"/>
                <a:gd name="T5" fmla="*/ 57 h 58"/>
                <a:gd name="T6" fmla="*/ 155 w 156"/>
                <a:gd name="T7" fmla="*/ 57 h 58"/>
                <a:gd name="T8" fmla="*/ 155 w 156"/>
                <a:gd name="T9" fmla="*/ 0 h 58"/>
              </a:gdLst>
              <a:ahLst/>
              <a:cxnLst>
                <a:cxn ang="0">
                  <a:pos x="T0" y="T1"/>
                </a:cxn>
                <a:cxn ang="0">
                  <a:pos x="T2" y="T3"/>
                </a:cxn>
                <a:cxn ang="0">
                  <a:pos x="T4" y="T5"/>
                </a:cxn>
                <a:cxn ang="0">
                  <a:pos x="T6" y="T7"/>
                </a:cxn>
                <a:cxn ang="0">
                  <a:pos x="T8" y="T9"/>
                </a:cxn>
              </a:cxnLst>
              <a:rect l="0" t="0" r="r" b="b"/>
              <a:pathLst>
                <a:path w="156" h="58">
                  <a:moveTo>
                    <a:pt x="155" y="0"/>
                  </a:moveTo>
                  <a:lnTo>
                    <a:pt x="0" y="0"/>
                  </a:lnTo>
                  <a:lnTo>
                    <a:pt x="0" y="57"/>
                  </a:lnTo>
                  <a:lnTo>
                    <a:pt x="155" y="57"/>
                  </a:lnTo>
                  <a:lnTo>
                    <a:pt x="155" y="0"/>
                  </a:lnTo>
                </a:path>
              </a:pathLst>
            </a:custGeom>
            <a:solidFill>
              <a:schemeClr val="accent5">
                <a:lumMod val="60000"/>
                <a:lumOff val="40000"/>
              </a:schemeClr>
            </a:solidFill>
            <a:ln>
              <a:noFill/>
            </a:ln>
            <a:effectLst/>
            <a:extLst/>
          </p:spPr>
          <p:txBody>
            <a:bodyPr wrap="none" lIns="121885" tIns="60943" rIns="121885" bIns="60943"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sp>
        <p:nvSpPr>
          <p:cNvPr id="280" name="Rectangle 1"/>
          <p:cNvSpPr/>
          <p:nvPr/>
        </p:nvSpPr>
        <p:spPr>
          <a:xfrm>
            <a:off x="1655075" y="1181546"/>
            <a:ext cx="2193986" cy="669396"/>
          </a:xfrm>
          <a:prstGeom prst="rect">
            <a:avLst/>
          </a:prstGeom>
        </p:spPr>
        <p:txBody>
          <a:bodyPr wrap="square" lIns="91423" tIns="45711" rIns="91423" bIns="45711">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287" name="Rectangle 1"/>
          <p:cNvSpPr/>
          <p:nvPr/>
        </p:nvSpPr>
        <p:spPr>
          <a:xfrm>
            <a:off x="8157290" y="1225672"/>
            <a:ext cx="2230264" cy="669396"/>
          </a:xfrm>
          <a:prstGeom prst="rect">
            <a:avLst/>
          </a:prstGeom>
        </p:spPr>
        <p:txBody>
          <a:bodyPr wrap="square" lIns="91423" tIns="45711" rIns="91423" bIns="45711">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324389534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52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085"/>
                                        </p:tgtEl>
                                        <p:attrNameLst>
                                          <p:attrName>style.visibility</p:attrName>
                                        </p:attrNameLst>
                                      </p:cBhvr>
                                      <p:to>
                                        <p:strVal val="visible"/>
                                      </p:to>
                                    </p:set>
                                    <p:animEffect transition="in" filter="fade">
                                      <p:cBhvr>
                                        <p:cTn id="32" dur="500"/>
                                        <p:tgtEl>
                                          <p:spTgt spid="1085"/>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614"/>
                                        </p:tgtEl>
                                        <p:attrNameLst>
                                          <p:attrName>style.visibility</p:attrName>
                                        </p:attrNameLst>
                                      </p:cBhvr>
                                      <p:to>
                                        <p:strVal val="visible"/>
                                      </p:to>
                                    </p:set>
                                    <p:animEffect transition="in" filter="wipe(down)">
                                      <p:cBhvr>
                                        <p:cTn id="36" dur="500"/>
                                        <p:tgtEl>
                                          <p:spTgt spid="614"/>
                                        </p:tgtEl>
                                      </p:cBhvr>
                                    </p:animEffect>
                                  </p:childTnLst>
                                </p:cTn>
                              </p:par>
                              <p:par>
                                <p:cTn id="37" presetID="22" presetClass="entr" presetSubtype="4" fill="hold" nodeType="withEffect">
                                  <p:stCondLst>
                                    <p:cond delay="0"/>
                                  </p:stCondLst>
                                  <p:childTnLst>
                                    <p:set>
                                      <p:cBhvr>
                                        <p:cTn id="38" dur="1" fill="hold">
                                          <p:stCondLst>
                                            <p:cond delay="0"/>
                                          </p:stCondLst>
                                        </p:cTn>
                                        <p:tgtEl>
                                          <p:spTgt spid="613"/>
                                        </p:tgtEl>
                                        <p:attrNameLst>
                                          <p:attrName>style.visibility</p:attrName>
                                        </p:attrNameLst>
                                      </p:cBhvr>
                                      <p:to>
                                        <p:strVal val="visible"/>
                                      </p:to>
                                    </p:set>
                                    <p:animEffect transition="in" filter="wipe(down)">
                                      <p:cBhvr>
                                        <p:cTn id="39" dur="500"/>
                                        <p:tgtEl>
                                          <p:spTgt spid="613"/>
                                        </p:tgtEl>
                                      </p:cBhvr>
                                    </p:animEffect>
                                  </p:childTnLst>
                                </p:cTn>
                              </p:par>
                              <p:par>
                                <p:cTn id="40" presetID="22" presetClass="entr" presetSubtype="4" fill="hold" nodeType="withEffect">
                                  <p:stCondLst>
                                    <p:cond delay="0"/>
                                  </p:stCondLst>
                                  <p:childTnLst>
                                    <p:set>
                                      <p:cBhvr>
                                        <p:cTn id="41" dur="1" fill="hold">
                                          <p:stCondLst>
                                            <p:cond delay="0"/>
                                          </p:stCondLst>
                                        </p:cTn>
                                        <p:tgtEl>
                                          <p:spTgt spid="1088"/>
                                        </p:tgtEl>
                                        <p:attrNameLst>
                                          <p:attrName>style.visibility</p:attrName>
                                        </p:attrNameLst>
                                      </p:cBhvr>
                                      <p:to>
                                        <p:strVal val="visible"/>
                                      </p:to>
                                    </p:set>
                                    <p:animEffect transition="in" filter="wipe(down)">
                                      <p:cBhvr>
                                        <p:cTn id="42" dur="500"/>
                                        <p:tgtEl>
                                          <p:spTgt spid="1088"/>
                                        </p:tgtEl>
                                      </p:cBhvr>
                                    </p:animEffect>
                                  </p:childTnLst>
                                </p:cTn>
                              </p:par>
                              <p:par>
                                <p:cTn id="43" presetID="22" presetClass="entr" presetSubtype="1" fill="hold" nodeType="withEffect">
                                  <p:stCondLst>
                                    <p:cond delay="0"/>
                                  </p:stCondLst>
                                  <p:childTnLst>
                                    <p:set>
                                      <p:cBhvr>
                                        <p:cTn id="44" dur="1" fill="hold">
                                          <p:stCondLst>
                                            <p:cond delay="0"/>
                                          </p:stCondLst>
                                        </p:cTn>
                                        <p:tgtEl>
                                          <p:spTgt spid="612"/>
                                        </p:tgtEl>
                                        <p:attrNameLst>
                                          <p:attrName>style.visibility</p:attrName>
                                        </p:attrNameLst>
                                      </p:cBhvr>
                                      <p:to>
                                        <p:strVal val="visible"/>
                                      </p:to>
                                    </p:set>
                                    <p:animEffect transition="in" filter="wipe(up)">
                                      <p:cBhvr>
                                        <p:cTn id="45" dur="500"/>
                                        <p:tgtEl>
                                          <p:spTgt spid="6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86"/>
                                        </p:tgtEl>
                                        <p:attrNameLst>
                                          <p:attrName>style.visibility</p:attrName>
                                        </p:attrNameLst>
                                      </p:cBhvr>
                                      <p:to>
                                        <p:strVal val="visible"/>
                                      </p:to>
                                    </p:set>
                                    <p:animEffect transition="in" filter="fade">
                                      <p:cBhvr>
                                        <p:cTn id="48" dur="500"/>
                                        <p:tgtEl>
                                          <p:spTgt spid="1086"/>
                                        </p:tgtEl>
                                      </p:cBhvr>
                                    </p:animEffect>
                                  </p:childTnLst>
                                </p:cTn>
                              </p:par>
                            </p:childTnLst>
                          </p:cTn>
                        </p:par>
                        <p:par>
                          <p:cTn id="49" fill="hold">
                            <p:stCondLst>
                              <p:cond delay="3000"/>
                            </p:stCondLst>
                            <p:childTnLst>
                              <p:par>
                                <p:cTn id="50" presetID="22" presetClass="entr" presetSubtype="1"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up)">
                                      <p:cBhvr>
                                        <p:cTn id="52" dur="500"/>
                                        <p:tgtEl>
                                          <p:spTgt spid="2"/>
                                        </p:tgtEl>
                                      </p:cBhvr>
                                    </p:animEffect>
                                  </p:childTnLst>
                                </p:cTn>
                              </p:par>
                            </p:childTnLst>
                          </p:cTn>
                        </p:par>
                        <p:par>
                          <p:cTn id="53" fill="hold">
                            <p:stCondLst>
                              <p:cond delay="3500"/>
                            </p:stCondLst>
                            <p:childTnLst>
                              <p:par>
                                <p:cTn id="54" presetID="53" presetClass="entr" presetSubtype="16" fill="hold" grpId="0" nodeType="afterEffect">
                                  <p:stCondLst>
                                    <p:cond delay="0"/>
                                  </p:stCondLst>
                                  <p:childTnLst>
                                    <p:set>
                                      <p:cBhvr>
                                        <p:cTn id="55" dur="1" fill="hold">
                                          <p:stCondLst>
                                            <p:cond delay="0"/>
                                          </p:stCondLst>
                                        </p:cTn>
                                        <p:tgtEl>
                                          <p:spTgt spid="615"/>
                                        </p:tgtEl>
                                        <p:attrNameLst>
                                          <p:attrName>style.visibility</p:attrName>
                                        </p:attrNameLst>
                                      </p:cBhvr>
                                      <p:to>
                                        <p:strVal val="visible"/>
                                      </p:to>
                                    </p:set>
                                    <p:anim calcmode="lin" valueType="num">
                                      <p:cBhvr>
                                        <p:cTn id="56" dur="500" fill="hold"/>
                                        <p:tgtEl>
                                          <p:spTgt spid="615"/>
                                        </p:tgtEl>
                                        <p:attrNameLst>
                                          <p:attrName>ppt_w</p:attrName>
                                        </p:attrNameLst>
                                      </p:cBhvr>
                                      <p:tavLst>
                                        <p:tav tm="0">
                                          <p:val>
                                            <p:fltVal val="0"/>
                                          </p:val>
                                        </p:tav>
                                        <p:tav tm="100000">
                                          <p:val>
                                            <p:strVal val="#ppt_w"/>
                                          </p:val>
                                        </p:tav>
                                      </p:tavLst>
                                    </p:anim>
                                    <p:anim calcmode="lin" valueType="num">
                                      <p:cBhvr>
                                        <p:cTn id="57" dur="500" fill="hold"/>
                                        <p:tgtEl>
                                          <p:spTgt spid="615"/>
                                        </p:tgtEl>
                                        <p:attrNameLst>
                                          <p:attrName>ppt_h</p:attrName>
                                        </p:attrNameLst>
                                      </p:cBhvr>
                                      <p:tavLst>
                                        <p:tav tm="0">
                                          <p:val>
                                            <p:fltVal val="0"/>
                                          </p:val>
                                        </p:tav>
                                        <p:tav tm="100000">
                                          <p:val>
                                            <p:strVal val="#ppt_h"/>
                                          </p:val>
                                        </p:tav>
                                      </p:tavLst>
                                    </p:anim>
                                    <p:animEffect transition="in" filter="fade">
                                      <p:cBhvr>
                                        <p:cTn id="58" dur="500"/>
                                        <p:tgtEl>
                                          <p:spTgt spid="615"/>
                                        </p:tgtEl>
                                      </p:cBhvr>
                                    </p:animEffect>
                                  </p:childTnLst>
                                </p:cTn>
                              </p:par>
                              <p:par>
                                <p:cTn id="59" presetID="53" presetClass="entr" presetSubtype="16" fill="hold" nodeType="withEffect">
                                  <p:stCondLst>
                                    <p:cond delay="0"/>
                                  </p:stCondLst>
                                  <p:childTnLst>
                                    <p:set>
                                      <p:cBhvr>
                                        <p:cTn id="60" dur="1" fill="hold">
                                          <p:stCondLst>
                                            <p:cond delay="0"/>
                                          </p:stCondLst>
                                        </p:cTn>
                                        <p:tgtEl>
                                          <p:spTgt spid="902"/>
                                        </p:tgtEl>
                                        <p:attrNameLst>
                                          <p:attrName>style.visibility</p:attrName>
                                        </p:attrNameLst>
                                      </p:cBhvr>
                                      <p:to>
                                        <p:strVal val="visible"/>
                                      </p:to>
                                    </p:set>
                                    <p:anim calcmode="lin" valueType="num">
                                      <p:cBhvr>
                                        <p:cTn id="61" dur="500" fill="hold"/>
                                        <p:tgtEl>
                                          <p:spTgt spid="902"/>
                                        </p:tgtEl>
                                        <p:attrNameLst>
                                          <p:attrName>ppt_w</p:attrName>
                                        </p:attrNameLst>
                                      </p:cBhvr>
                                      <p:tavLst>
                                        <p:tav tm="0">
                                          <p:val>
                                            <p:fltVal val="0"/>
                                          </p:val>
                                        </p:tav>
                                        <p:tav tm="100000">
                                          <p:val>
                                            <p:strVal val="#ppt_w"/>
                                          </p:val>
                                        </p:tav>
                                      </p:tavLst>
                                    </p:anim>
                                    <p:anim calcmode="lin" valueType="num">
                                      <p:cBhvr>
                                        <p:cTn id="62" dur="500" fill="hold"/>
                                        <p:tgtEl>
                                          <p:spTgt spid="902"/>
                                        </p:tgtEl>
                                        <p:attrNameLst>
                                          <p:attrName>ppt_h</p:attrName>
                                        </p:attrNameLst>
                                      </p:cBhvr>
                                      <p:tavLst>
                                        <p:tav tm="0">
                                          <p:val>
                                            <p:fltVal val="0"/>
                                          </p:val>
                                        </p:tav>
                                        <p:tav tm="100000">
                                          <p:val>
                                            <p:strVal val="#ppt_h"/>
                                          </p:val>
                                        </p:tav>
                                      </p:tavLst>
                                    </p:anim>
                                    <p:animEffect transition="in" filter="fade">
                                      <p:cBhvr>
                                        <p:cTn id="63" dur="500"/>
                                        <p:tgtEl>
                                          <p:spTgt spid="90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089"/>
                                        </p:tgtEl>
                                        <p:attrNameLst>
                                          <p:attrName>style.visibility</p:attrName>
                                        </p:attrNameLst>
                                      </p:cBhvr>
                                      <p:to>
                                        <p:strVal val="visible"/>
                                      </p:to>
                                    </p:set>
                                    <p:anim calcmode="lin" valueType="num">
                                      <p:cBhvr>
                                        <p:cTn id="66" dur="500" fill="hold"/>
                                        <p:tgtEl>
                                          <p:spTgt spid="1089"/>
                                        </p:tgtEl>
                                        <p:attrNameLst>
                                          <p:attrName>ppt_w</p:attrName>
                                        </p:attrNameLst>
                                      </p:cBhvr>
                                      <p:tavLst>
                                        <p:tav tm="0">
                                          <p:val>
                                            <p:fltVal val="0"/>
                                          </p:val>
                                        </p:tav>
                                        <p:tav tm="100000">
                                          <p:val>
                                            <p:strVal val="#ppt_w"/>
                                          </p:val>
                                        </p:tav>
                                      </p:tavLst>
                                    </p:anim>
                                    <p:anim calcmode="lin" valueType="num">
                                      <p:cBhvr>
                                        <p:cTn id="67" dur="500" fill="hold"/>
                                        <p:tgtEl>
                                          <p:spTgt spid="1089"/>
                                        </p:tgtEl>
                                        <p:attrNameLst>
                                          <p:attrName>ppt_h</p:attrName>
                                        </p:attrNameLst>
                                      </p:cBhvr>
                                      <p:tavLst>
                                        <p:tav tm="0">
                                          <p:val>
                                            <p:fltVal val="0"/>
                                          </p:val>
                                        </p:tav>
                                        <p:tav tm="100000">
                                          <p:val>
                                            <p:strVal val="#ppt_h"/>
                                          </p:val>
                                        </p:tav>
                                      </p:tavLst>
                                    </p:anim>
                                    <p:animEffect transition="in" filter="fade">
                                      <p:cBhvr>
                                        <p:cTn id="68" dur="500"/>
                                        <p:tgtEl>
                                          <p:spTgt spid="1089"/>
                                        </p:tgtEl>
                                      </p:cBhvr>
                                    </p:animEffect>
                                  </p:childTnLst>
                                </p:cTn>
                              </p:par>
                            </p:childTnLst>
                          </p:cTn>
                        </p:par>
                        <p:par>
                          <p:cTn id="69" fill="hold">
                            <p:stCondLst>
                              <p:cond delay="4000"/>
                            </p:stCondLst>
                            <p:childTnLst>
                              <p:par>
                                <p:cTn id="70" presetID="53" presetClass="entr" presetSubtype="16" fill="hold" nodeType="afterEffect">
                                  <p:stCondLst>
                                    <p:cond delay="0"/>
                                  </p:stCondLst>
                                  <p:childTnLst>
                                    <p:set>
                                      <p:cBhvr>
                                        <p:cTn id="71" dur="1" fill="hold">
                                          <p:stCondLst>
                                            <p:cond delay="0"/>
                                          </p:stCondLst>
                                        </p:cTn>
                                        <p:tgtEl>
                                          <p:spTgt spid="1090"/>
                                        </p:tgtEl>
                                        <p:attrNameLst>
                                          <p:attrName>style.visibility</p:attrName>
                                        </p:attrNameLst>
                                      </p:cBhvr>
                                      <p:to>
                                        <p:strVal val="visible"/>
                                      </p:to>
                                    </p:set>
                                    <p:anim calcmode="lin" valueType="num">
                                      <p:cBhvr>
                                        <p:cTn id="72" dur="500" fill="hold"/>
                                        <p:tgtEl>
                                          <p:spTgt spid="1090"/>
                                        </p:tgtEl>
                                        <p:attrNameLst>
                                          <p:attrName>ppt_w</p:attrName>
                                        </p:attrNameLst>
                                      </p:cBhvr>
                                      <p:tavLst>
                                        <p:tav tm="0">
                                          <p:val>
                                            <p:fltVal val="0"/>
                                          </p:val>
                                        </p:tav>
                                        <p:tav tm="100000">
                                          <p:val>
                                            <p:strVal val="#ppt_w"/>
                                          </p:val>
                                        </p:tav>
                                      </p:tavLst>
                                    </p:anim>
                                    <p:anim calcmode="lin" valueType="num">
                                      <p:cBhvr>
                                        <p:cTn id="73" dur="500" fill="hold"/>
                                        <p:tgtEl>
                                          <p:spTgt spid="1090"/>
                                        </p:tgtEl>
                                        <p:attrNameLst>
                                          <p:attrName>ppt_h</p:attrName>
                                        </p:attrNameLst>
                                      </p:cBhvr>
                                      <p:tavLst>
                                        <p:tav tm="0">
                                          <p:val>
                                            <p:fltVal val="0"/>
                                          </p:val>
                                        </p:tav>
                                        <p:tav tm="100000">
                                          <p:val>
                                            <p:strVal val="#ppt_h"/>
                                          </p:val>
                                        </p:tav>
                                      </p:tavLst>
                                    </p:anim>
                                    <p:animEffect transition="in" filter="fade">
                                      <p:cBhvr>
                                        <p:cTn id="74" dur="500"/>
                                        <p:tgtEl>
                                          <p:spTgt spid="109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637"/>
                                        </p:tgtEl>
                                        <p:attrNameLst>
                                          <p:attrName>style.visibility</p:attrName>
                                        </p:attrNameLst>
                                      </p:cBhvr>
                                      <p:to>
                                        <p:strVal val="visible"/>
                                      </p:to>
                                    </p:set>
                                    <p:anim calcmode="lin" valueType="num">
                                      <p:cBhvr>
                                        <p:cTn id="77" dur="500" fill="hold"/>
                                        <p:tgtEl>
                                          <p:spTgt spid="637"/>
                                        </p:tgtEl>
                                        <p:attrNameLst>
                                          <p:attrName>ppt_w</p:attrName>
                                        </p:attrNameLst>
                                      </p:cBhvr>
                                      <p:tavLst>
                                        <p:tav tm="0">
                                          <p:val>
                                            <p:fltVal val="0"/>
                                          </p:val>
                                        </p:tav>
                                        <p:tav tm="100000">
                                          <p:val>
                                            <p:strVal val="#ppt_w"/>
                                          </p:val>
                                        </p:tav>
                                      </p:tavLst>
                                    </p:anim>
                                    <p:anim calcmode="lin" valueType="num">
                                      <p:cBhvr>
                                        <p:cTn id="78" dur="500" fill="hold"/>
                                        <p:tgtEl>
                                          <p:spTgt spid="637"/>
                                        </p:tgtEl>
                                        <p:attrNameLst>
                                          <p:attrName>ppt_h</p:attrName>
                                        </p:attrNameLst>
                                      </p:cBhvr>
                                      <p:tavLst>
                                        <p:tav tm="0">
                                          <p:val>
                                            <p:fltVal val="0"/>
                                          </p:val>
                                        </p:tav>
                                        <p:tav tm="100000">
                                          <p:val>
                                            <p:strVal val="#ppt_h"/>
                                          </p:val>
                                        </p:tav>
                                      </p:tavLst>
                                    </p:anim>
                                    <p:animEffect transition="in" filter="fade">
                                      <p:cBhvr>
                                        <p:cTn id="79" dur="500"/>
                                        <p:tgtEl>
                                          <p:spTgt spid="637"/>
                                        </p:tgtEl>
                                      </p:cBhvr>
                                    </p:animEffect>
                                  </p:childTnLst>
                                </p:cTn>
                              </p:par>
                              <p:par>
                                <p:cTn id="80" presetID="53" presetClass="entr" presetSubtype="16" fill="hold"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16"/>
                                        </p:tgtEl>
                                        <p:attrNameLst>
                                          <p:attrName>style.visibility</p:attrName>
                                        </p:attrNameLst>
                                      </p:cBhvr>
                                      <p:to>
                                        <p:strVal val="visible"/>
                                      </p:to>
                                    </p:set>
                                    <p:anim calcmode="lin" valueType="num">
                                      <p:cBhvr>
                                        <p:cTn id="87" dur="500" fill="hold"/>
                                        <p:tgtEl>
                                          <p:spTgt spid="616"/>
                                        </p:tgtEl>
                                        <p:attrNameLst>
                                          <p:attrName>ppt_w</p:attrName>
                                        </p:attrNameLst>
                                      </p:cBhvr>
                                      <p:tavLst>
                                        <p:tav tm="0">
                                          <p:val>
                                            <p:fltVal val="0"/>
                                          </p:val>
                                        </p:tav>
                                        <p:tav tm="100000">
                                          <p:val>
                                            <p:strVal val="#ppt_w"/>
                                          </p:val>
                                        </p:tav>
                                      </p:tavLst>
                                    </p:anim>
                                    <p:anim calcmode="lin" valueType="num">
                                      <p:cBhvr>
                                        <p:cTn id="88" dur="500" fill="hold"/>
                                        <p:tgtEl>
                                          <p:spTgt spid="616"/>
                                        </p:tgtEl>
                                        <p:attrNameLst>
                                          <p:attrName>ppt_h</p:attrName>
                                        </p:attrNameLst>
                                      </p:cBhvr>
                                      <p:tavLst>
                                        <p:tav tm="0">
                                          <p:val>
                                            <p:fltVal val="0"/>
                                          </p:val>
                                        </p:tav>
                                        <p:tav tm="100000">
                                          <p:val>
                                            <p:strVal val="#ppt_h"/>
                                          </p:val>
                                        </p:tav>
                                      </p:tavLst>
                                    </p:anim>
                                    <p:animEffect transition="in" filter="fade">
                                      <p:cBhvr>
                                        <p:cTn id="89" dur="500"/>
                                        <p:tgtEl>
                                          <p:spTgt spid="616"/>
                                        </p:tgtEl>
                                      </p:cBhvr>
                                    </p:animEffect>
                                  </p:childTnLst>
                                </p:cTn>
                              </p:par>
                              <p:par>
                                <p:cTn id="90" presetID="53" presetClass="entr" presetSubtype="16" fill="hold" nodeType="withEffect">
                                  <p:stCondLst>
                                    <p:cond delay="0"/>
                                  </p:stCondLst>
                                  <p:childTnLst>
                                    <p:set>
                                      <p:cBhvr>
                                        <p:cTn id="91" dur="1" fill="hold">
                                          <p:stCondLst>
                                            <p:cond delay="0"/>
                                          </p:stCondLst>
                                        </p:cTn>
                                        <p:tgtEl>
                                          <p:spTgt spid="1094"/>
                                        </p:tgtEl>
                                        <p:attrNameLst>
                                          <p:attrName>style.visibility</p:attrName>
                                        </p:attrNameLst>
                                      </p:cBhvr>
                                      <p:to>
                                        <p:strVal val="visible"/>
                                      </p:to>
                                    </p:set>
                                    <p:anim calcmode="lin" valueType="num">
                                      <p:cBhvr>
                                        <p:cTn id="92" dur="500" fill="hold"/>
                                        <p:tgtEl>
                                          <p:spTgt spid="1094"/>
                                        </p:tgtEl>
                                        <p:attrNameLst>
                                          <p:attrName>ppt_w</p:attrName>
                                        </p:attrNameLst>
                                      </p:cBhvr>
                                      <p:tavLst>
                                        <p:tav tm="0">
                                          <p:val>
                                            <p:fltVal val="0"/>
                                          </p:val>
                                        </p:tav>
                                        <p:tav tm="100000">
                                          <p:val>
                                            <p:strVal val="#ppt_w"/>
                                          </p:val>
                                        </p:tav>
                                      </p:tavLst>
                                    </p:anim>
                                    <p:anim calcmode="lin" valueType="num">
                                      <p:cBhvr>
                                        <p:cTn id="93" dur="500" fill="hold"/>
                                        <p:tgtEl>
                                          <p:spTgt spid="1094"/>
                                        </p:tgtEl>
                                        <p:attrNameLst>
                                          <p:attrName>ppt_h</p:attrName>
                                        </p:attrNameLst>
                                      </p:cBhvr>
                                      <p:tavLst>
                                        <p:tav tm="0">
                                          <p:val>
                                            <p:fltVal val="0"/>
                                          </p:val>
                                        </p:tav>
                                        <p:tav tm="100000">
                                          <p:val>
                                            <p:strVal val="#ppt_h"/>
                                          </p:val>
                                        </p:tav>
                                      </p:tavLst>
                                    </p:anim>
                                    <p:animEffect transition="in" filter="fade">
                                      <p:cBhvr>
                                        <p:cTn id="94" dur="500"/>
                                        <p:tgtEl>
                                          <p:spTgt spid="1094"/>
                                        </p:tgtEl>
                                      </p:cBhvr>
                                    </p:animEffect>
                                  </p:childTnLst>
                                </p:cTn>
                              </p:par>
                              <p:par>
                                <p:cTn id="95" presetID="53" presetClass="entr" presetSubtype="16" fill="hold" nodeType="withEffect">
                                  <p:stCondLst>
                                    <p:cond delay="0"/>
                                  </p:stCondLst>
                                  <p:childTnLst>
                                    <p:set>
                                      <p:cBhvr>
                                        <p:cTn id="96" dur="1" fill="hold">
                                          <p:stCondLst>
                                            <p:cond delay="0"/>
                                          </p:stCondLst>
                                        </p:cTn>
                                        <p:tgtEl>
                                          <p:spTgt spid="96"/>
                                        </p:tgtEl>
                                        <p:attrNameLst>
                                          <p:attrName>style.visibility</p:attrName>
                                        </p:attrNameLst>
                                      </p:cBhvr>
                                      <p:to>
                                        <p:strVal val="visible"/>
                                      </p:to>
                                    </p:set>
                                    <p:anim calcmode="lin" valueType="num">
                                      <p:cBhvr>
                                        <p:cTn id="97" dur="500" fill="hold"/>
                                        <p:tgtEl>
                                          <p:spTgt spid="96"/>
                                        </p:tgtEl>
                                        <p:attrNameLst>
                                          <p:attrName>ppt_w</p:attrName>
                                        </p:attrNameLst>
                                      </p:cBhvr>
                                      <p:tavLst>
                                        <p:tav tm="0">
                                          <p:val>
                                            <p:fltVal val="0"/>
                                          </p:val>
                                        </p:tav>
                                        <p:tav tm="100000">
                                          <p:val>
                                            <p:strVal val="#ppt_w"/>
                                          </p:val>
                                        </p:tav>
                                      </p:tavLst>
                                    </p:anim>
                                    <p:anim calcmode="lin" valueType="num">
                                      <p:cBhvr>
                                        <p:cTn id="98" dur="500" fill="hold"/>
                                        <p:tgtEl>
                                          <p:spTgt spid="96"/>
                                        </p:tgtEl>
                                        <p:attrNameLst>
                                          <p:attrName>ppt_h</p:attrName>
                                        </p:attrNameLst>
                                      </p:cBhvr>
                                      <p:tavLst>
                                        <p:tav tm="0">
                                          <p:val>
                                            <p:fltVal val="0"/>
                                          </p:val>
                                        </p:tav>
                                        <p:tav tm="100000">
                                          <p:val>
                                            <p:strVal val="#ppt_h"/>
                                          </p:val>
                                        </p:tav>
                                      </p:tavLst>
                                    </p:anim>
                                    <p:animEffect transition="in" filter="fade">
                                      <p:cBhvr>
                                        <p:cTn id="99" dur="500"/>
                                        <p:tgtEl>
                                          <p:spTgt spid="96"/>
                                        </p:tgtEl>
                                      </p:cBhvr>
                                    </p:animEffect>
                                  </p:childTnLst>
                                </p:cTn>
                              </p:par>
                              <p:par>
                                <p:cTn id="100" presetID="53" presetClass="entr" presetSubtype="16" fill="hold" nodeType="with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p:cTn id="102" dur="500" fill="hold"/>
                                        <p:tgtEl>
                                          <p:spTgt spid="17"/>
                                        </p:tgtEl>
                                        <p:attrNameLst>
                                          <p:attrName>ppt_w</p:attrName>
                                        </p:attrNameLst>
                                      </p:cBhvr>
                                      <p:tavLst>
                                        <p:tav tm="0">
                                          <p:val>
                                            <p:fltVal val="0"/>
                                          </p:val>
                                        </p:tav>
                                        <p:tav tm="100000">
                                          <p:val>
                                            <p:strVal val="#ppt_w"/>
                                          </p:val>
                                        </p:tav>
                                      </p:tavLst>
                                    </p:anim>
                                    <p:anim calcmode="lin" valueType="num">
                                      <p:cBhvr>
                                        <p:cTn id="103" dur="500" fill="hold"/>
                                        <p:tgtEl>
                                          <p:spTgt spid="17"/>
                                        </p:tgtEl>
                                        <p:attrNameLst>
                                          <p:attrName>ppt_h</p:attrName>
                                        </p:attrNameLst>
                                      </p:cBhvr>
                                      <p:tavLst>
                                        <p:tav tm="0">
                                          <p:val>
                                            <p:fltVal val="0"/>
                                          </p:val>
                                        </p:tav>
                                        <p:tav tm="100000">
                                          <p:val>
                                            <p:strVal val="#ppt_h"/>
                                          </p:val>
                                        </p:tav>
                                      </p:tavLst>
                                    </p:anim>
                                    <p:animEffect transition="in" filter="fade">
                                      <p:cBhvr>
                                        <p:cTn id="104" dur="500"/>
                                        <p:tgtEl>
                                          <p:spTgt spid="17"/>
                                        </p:tgtEl>
                                      </p:cBhvr>
                                    </p:animEffect>
                                  </p:childTnLst>
                                </p:cTn>
                              </p:par>
                              <p:par>
                                <p:cTn id="105" presetID="53" presetClass="entr" presetSubtype="16" fill="hold" nodeType="withEffect">
                                  <p:stCondLst>
                                    <p:cond delay="0"/>
                                  </p:stCondLst>
                                  <p:childTnLst>
                                    <p:set>
                                      <p:cBhvr>
                                        <p:cTn id="106" dur="1" fill="hold">
                                          <p:stCondLst>
                                            <p:cond delay="0"/>
                                          </p:stCondLst>
                                        </p:cTn>
                                        <p:tgtEl>
                                          <p:spTgt spid="16"/>
                                        </p:tgtEl>
                                        <p:attrNameLst>
                                          <p:attrName>style.visibility</p:attrName>
                                        </p:attrNameLst>
                                      </p:cBhvr>
                                      <p:to>
                                        <p:strVal val="visible"/>
                                      </p:to>
                                    </p:set>
                                    <p:anim calcmode="lin" valueType="num">
                                      <p:cBhvr>
                                        <p:cTn id="107" dur="500" fill="hold"/>
                                        <p:tgtEl>
                                          <p:spTgt spid="16"/>
                                        </p:tgtEl>
                                        <p:attrNameLst>
                                          <p:attrName>ppt_w</p:attrName>
                                        </p:attrNameLst>
                                      </p:cBhvr>
                                      <p:tavLst>
                                        <p:tav tm="0">
                                          <p:val>
                                            <p:fltVal val="0"/>
                                          </p:val>
                                        </p:tav>
                                        <p:tav tm="100000">
                                          <p:val>
                                            <p:strVal val="#ppt_w"/>
                                          </p:val>
                                        </p:tav>
                                      </p:tavLst>
                                    </p:anim>
                                    <p:anim calcmode="lin" valueType="num">
                                      <p:cBhvr>
                                        <p:cTn id="108" dur="500" fill="hold"/>
                                        <p:tgtEl>
                                          <p:spTgt spid="16"/>
                                        </p:tgtEl>
                                        <p:attrNameLst>
                                          <p:attrName>ppt_h</p:attrName>
                                        </p:attrNameLst>
                                      </p:cBhvr>
                                      <p:tavLst>
                                        <p:tav tm="0">
                                          <p:val>
                                            <p:fltVal val="0"/>
                                          </p:val>
                                        </p:tav>
                                        <p:tav tm="100000">
                                          <p:val>
                                            <p:strVal val="#ppt_h"/>
                                          </p:val>
                                        </p:tav>
                                      </p:tavLst>
                                    </p:anim>
                                    <p:animEffect transition="in" filter="fade">
                                      <p:cBhvr>
                                        <p:cTn id="109" dur="500"/>
                                        <p:tgtEl>
                                          <p:spTgt spid="16"/>
                                        </p:tgtEl>
                                      </p:cBhvr>
                                    </p:animEffect>
                                  </p:childTnLst>
                                </p:cTn>
                              </p:par>
                              <p:par>
                                <p:cTn id="110" presetID="53" presetClass="entr" presetSubtype="16" fill="hold" nodeType="withEffect">
                                  <p:stCondLst>
                                    <p:cond delay="0"/>
                                  </p:stCondLst>
                                  <p:childTnLst>
                                    <p:set>
                                      <p:cBhvr>
                                        <p:cTn id="111" dur="1" fill="hold">
                                          <p:stCondLst>
                                            <p:cond delay="0"/>
                                          </p:stCondLst>
                                        </p:cTn>
                                        <p:tgtEl>
                                          <p:spTgt spid="5"/>
                                        </p:tgtEl>
                                        <p:attrNameLst>
                                          <p:attrName>style.visibility</p:attrName>
                                        </p:attrNameLst>
                                      </p:cBhvr>
                                      <p:to>
                                        <p:strVal val="visible"/>
                                      </p:to>
                                    </p:set>
                                    <p:anim calcmode="lin" valueType="num">
                                      <p:cBhvr>
                                        <p:cTn id="112" dur="500" fill="hold"/>
                                        <p:tgtEl>
                                          <p:spTgt spid="5"/>
                                        </p:tgtEl>
                                        <p:attrNameLst>
                                          <p:attrName>ppt_w</p:attrName>
                                        </p:attrNameLst>
                                      </p:cBhvr>
                                      <p:tavLst>
                                        <p:tav tm="0">
                                          <p:val>
                                            <p:fltVal val="0"/>
                                          </p:val>
                                        </p:tav>
                                        <p:tav tm="100000">
                                          <p:val>
                                            <p:strVal val="#ppt_w"/>
                                          </p:val>
                                        </p:tav>
                                      </p:tavLst>
                                    </p:anim>
                                    <p:anim calcmode="lin" valueType="num">
                                      <p:cBhvr>
                                        <p:cTn id="113" dur="500" fill="hold"/>
                                        <p:tgtEl>
                                          <p:spTgt spid="5"/>
                                        </p:tgtEl>
                                        <p:attrNameLst>
                                          <p:attrName>ppt_h</p:attrName>
                                        </p:attrNameLst>
                                      </p:cBhvr>
                                      <p:tavLst>
                                        <p:tav tm="0">
                                          <p:val>
                                            <p:fltVal val="0"/>
                                          </p:val>
                                        </p:tav>
                                        <p:tav tm="100000">
                                          <p:val>
                                            <p:strVal val="#ppt_h"/>
                                          </p:val>
                                        </p:tav>
                                      </p:tavLst>
                                    </p:anim>
                                    <p:animEffect transition="in" filter="fade">
                                      <p:cBhvr>
                                        <p:cTn id="114" dur="500"/>
                                        <p:tgtEl>
                                          <p:spTgt spid="5"/>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56"/>
                                        </p:tgtEl>
                                        <p:attrNameLst>
                                          <p:attrName>style.visibility</p:attrName>
                                        </p:attrNameLst>
                                      </p:cBhvr>
                                      <p:to>
                                        <p:strVal val="visible"/>
                                      </p:to>
                                    </p:set>
                                    <p:animEffect transition="in" filter="fade">
                                      <p:cBhvr>
                                        <p:cTn id="117" dur="500"/>
                                        <p:tgtEl>
                                          <p:spTgt spid="1056"/>
                                        </p:tgtEl>
                                      </p:cBhvr>
                                    </p:animEffect>
                                  </p:childTnLst>
                                </p:cTn>
                              </p:par>
                            </p:childTnLst>
                          </p:cTn>
                        </p:par>
                        <p:par>
                          <p:cTn id="118" fill="hold">
                            <p:stCondLst>
                              <p:cond delay="4500"/>
                            </p:stCondLst>
                            <p:childTnLst>
                              <p:par>
                                <p:cTn id="119" presetID="10" presetClass="entr" presetSubtype="0" fill="hold" grpId="0" nodeType="afterEffect">
                                  <p:stCondLst>
                                    <p:cond delay="0"/>
                                  </p:stCondLst>
                                  <p:childTnLst>
                                    <p:set>
                                      <p:cBhvr>
                                        <p:cTn id="120" dur="1" fill="hold">
                                          <p:stCondLst>
                                            <p:cond delay="0"/>
                                          </p:stCondLst>
                                        </p:cTn>
                                        <p:tgtEl>
                                          <p:spTgt spid="287"/>
                                        </p:tgtEl>
                                        <p:attrNameLst>
                                          <p:attrName>style.visibility</p:attrName>
                                        </p:attrNameLst>
                                      </p:cBhvr>
                                      <p:to>
                                        <p:strVal val="visible"/>
                                      </p:to>
                                    </p:set>
                                    <p:animEffect transition="in" filter="fade">
                                      <p:cBhvr>
                                        <p:cTn id="121" dur="500"/>
                                        <p:tgtEl>
                                          <p:spTgt spid="287"/>
                                        </p:tgtEl>
                                      </p:cBhvr>
                                    </p:animEffect>
                                  </p:childTnLst>
                                </p:cTn>
                              </p:par>
                            </p:childTnLst>
                          </p:cTn>
                        </p:par>
                        <p:par>
                          <p:cTn id="122" fill="hold">
                            <p:stCondLst>
                              <p:cond delay="5000"/>
                            </p:stCondLst>
                            <p:childTnLst>
                              <p:par>
                                <p:cTn id="123" presetID="10" presetClass="entr" presetSubtype="0" fill="hold" grpId="0" nodeType="afterEffect">
                                  <p:stCondLst>
                                    <p:cond delay="0"/>
                                  </p:stCondLst>
                                  <p:childTnLst>
                                    <p:set>
                                      <p:cBhvr>
                                        <p:cTn id="124" dur="1" fill="hold">
                                          <p:stCondLst>
                                            <p:cond delay="0"/>
                                          </p:stCondLst>
                                        </p:cTn>
                                        <p:tgtEl>
                                          <p:spTgt spid="280"/>
                                        </p:tgtEl>
                                        <p:attrNameLst>
                                          <p:attrName>style.visibility</p:attrName>
                                        </p:attrNameLst>
                                      </p:cBhvr>
                                      <p:to>
                                        <p:strVal val="visible"/>
                                      </p:to>
                                    </p:set>
                                    <p:animEffect transition="in" filter="fade">
                                      <p:cBhvr>
                                        <p:cTn id="125" dur="500"/>
                                        <p:tgtEl>
                                          <p:spTgt spid="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 grpId="0" animBg="1"/>
      <p:bldP spid="616" grpId="0" animBg="1"/>
      <p:bldP spid="637" grpId="0" animBg="1"/>
      <p:bldP spid="1056" grpId="0"/>
      <p:bldP spid="1085" grpId="0"/>
      <p:bldP spid="1086" grpId="0"/>
      <p:bldP spid="1089" grpId="0" animBg="1"/>
      <p:bldP spid="280" grpId="0"/>
      <p:bldP spid="28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05508" y="4304833"/>
            <a:ext cx="1649193" cy="399083"/>
            <a:chOff x="4621548" y="7220767"/>
            <a:chExt cx="2471894" cy="598164"/>
          </a:xfrm>
        </p:grpSpPr>
        <p:sp>
          <p:nvSpPr>
            <p:cNvPr id="24" name="Round Same Side Corner Rectangle 23"/>
            <p:cNvSpPr/>
            <p:nvPr/>
          </p:nvSpPr>
          <p:spPr>
            <a:xfrm rot="16200000" flipH="1">
              <a:off x="5696560" y="6145755"/>
              <a:ext cx="321869" cy="247189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prstClr val="white"/>
                </a:solidFill>
                <a:latin typeface="Calibri Light"/>
                <a:ea typeface="微软雅黑" panose="020B0503020204020204" pitchFamily="34" charset="-122"/>
              </a:endParaRPr>
            </a:p>
          </p:txBody>
        </p:sp>
        <p:sp>
          <p:nvSpPr>
            <p:cNvPr id="54" name="Freeform 734"/>
            <p:cNvSpPr>
              <a:spLocks noChangeArrowheads="1"/>
            </p:cNvSpPr>
            <p:nvPr/>
          </p:nvSpPr>
          <p:spPr bwMode="auto">
            <a:xfrm rot="5400000">
              <a:off x="5746002" y="7418886"/>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1"/>
            </a:solidFill>
            <a:ln>
              <a:noFill/>
            </a:ln>
            <a:effec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4" name="Group 3"/>
          <p:cNvGrpSpPr/>
          <p:nvPr/>
        </p:nvGrpSpPr>
        <p:grpSpPr>
          <a:xfrm>
            <a:off x="4462448" y="4304836"/>
            <a:ext cx="1649193" cy="413245"/>
            <a:chOff x="9653094" y="7220771"/>
            <a:chExt cx="2471894" cy="619391"/>
          </a:xfrm>
        </p:grpSpPr>
        <p:sp>
          <p:nvSpPr>
            <p:cNvPr id="26" name="Rectangle 25"/>
            <p:cNvSpPr/>
            <p:nvPr/>
          </p:nvSpPr>
          <p:spPr>
            <a:xfrm>
              <a:off x="9653094" y="7220771"/>
              <a:ext cx="2471894" cy="321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prstClr val="white"/>
                </a:solidFill>
                <a:latin typeface="Calibri Light"/>
                <a:ea typeface="微软雅黑" panose="020B0503020204020204" pitchFamily="34" charset="-122"/>
              </a:endParaRPr>
            </a:p>
          </p:txBody>
        </p:sp>
        <p:sp>
          <p:nvSpPr>
            <p:cNvPr id="55" name="Freeform 734"/>
            <p:cNvSpPr>
              <a:spLocks noChangeArrowheads="1"/>
            </p:cNvSpPr>
            <p:nvPr/>
          </p:nvSpPr>
          <p:spPr bwMode="auto">
            <a:xfrm rot="5400000">
              <a:off x="10755034" y="7440117"/>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3"/>
            </a:solidFill>
            <a:ln>
              <a:noFill/>
            </a:ln>
            <a:effec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6" name="Group 5"/>
          <p:cNvGrpSpPr/>
          <p:nvPr/>
        </p:nvGrpSpPr>
        <p:grpSpPr>
          <a:xfrm>
            <a:off x="7819386" y="4304835"/>
            <a:ext cx="1649193" cy="403084"/>
            <a:chOff x="14684641" y="7220769"/>
            <a:chExt cx="2471894" cy="604161"/>
          </a:xfrm>
          <a:solidFill>
            <a:schemeClr val="accent5"/>
          </a:solidFill>
        </p:grpSpPr>
        <p:sp>
          <p:nvSpPr>
            <p:cNvPr id="28" name="Rectangle 27"/>
            <p:cNvSpPr/>
            <p:nvPr/>
          </p:nvSpPr>
          <p:spPr>
            <a:xfrm>
              <a:off x="14684641"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prstClr val="white"/>
                </a:solidFill>
                <a:latin typeface="Calibri Light"/>
                <a:ea typeface="微软雅黑" panose="020B0503020204020204" pitchFamily="34" charset="-122"/>
              </a:endParaRPr>
            </a:p>
          </p:txBody>
        </p:sp>
        <p:sp>
          <p:nvSpPr>
            <p:cNvPr id="68" name="Freeform 734"/>
            <p:cNvSpPr>
              <a:spLocks noChangeArrowheads="1"/>
            </p:cNvSpPr>
            <p:nvPr/>
          </p:nvSpPr>
          <p:spPr bwMode="auto">
            <a:xfrm rot="5400000">
              <a:off x="15834927" y="7424885"/>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8" name="Group 7"/>
          <p:cNvGrpSpPr/>
          <p:nvPr/>
        </p:nvGrpSpPr>
        <p:grpSpPr>
          <a:xfrm>
            <a:off x="9497857" y="4121189"/>
            <a:ext cx="1649193" cy="398385"/>
            <a:chOff x="17200415" y="6945511"/>
            <a:chExt cx="2471894" cy="597120"/>
          </a:xfrm>
          <a:solidFill>
            <a:schemeClr val="accent6"/>
          </a:solidFill>
        </p:grpSpPr>
        <p:sp>
          <p:nvSpPr>
            <p:cNvPr id="7" name="Round Same Side Corner Rectangle 6"/>
            <p:cNvSpPr/>
            <p:nvPr/>
          </p:nvSpPr>
          <p:spPr>
            <a:xfrm rot="5400000">
              <a:off x="18275427" y="6145750"/>
              <a:ext cx="321869" cy="24718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prstClr val="white"/>
                </a:solidFill>
                <a:latin typeface="Calibri Light"/>
                <a:ea typeface="微软雅黑" panose="020B0503020204020204" pitchFamily="34" charset="-122"/>
              </a:endParaRPr>
            </a:p>
          </p:txBody>
        </p:sp>
        <p:sp>
          <p:nvSpPr>
            <p:cNvPr id="73" name="Freeform 734"/>
            <p:cNvSpPr>
              <a:spLocks noChangeArrowheads="1"/>
            </p:cNvSpPr>
            <p:nvPr/>
          </p:nvSpPr>
          <p:spPr bwMode="auto">
            <a:xfrm rot="16200000">
              <a:off x="18271029" y="6887543"/>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5" name="Group 4"/>
          <p:cNvGrpSpPr/>
          <p:nvPr/>
        </p:nvGrpSpPr>
        <p:grpSpPr>
          <a:xfrm>
            <a:off x="6140917" y="4107023"/>
            <a:ext cx="1649193" cy="412556"/>
            <a:chOff x="12168868" y="6924280"/>
            <a:chExt cx="2471894" cy="618360"/>
          </a:xfrm>
          <a:solidFill>
            <a:schemeClr val="accent4"/>
          </a:solidFill>
        </p:grpSpPr>
        <p:sp>
          <p:nvSpPr>
            <p:cNvPr id="27" name="Rectangle 26"/>
            <p:cNvSpPr/>
            <p:nvPr/>
          </p:nvSpPr>
          <p:spPr>
            <a:xfrm>
              <a:off x="12168868"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prstClr val="white"/>
                </a:solidFill>
                <a:latin typeface="Calibri Light"/>
                <a:ea typeface="微软雅黑" panose="020B0503020204020204" pitchFamily="34" charset="-122"/>
              </a:endParaRPr>
            </a:p>
          </p:txBody>
        </p:sp>
        <p:sp>
          <p:nvSpPr>
            <p:cNvPr id="74" name="Freeform 734"/>
            <p:cNvSpPr>
              <a:spLocks noChangeArrowheads="1"/>
            </p:cNvSpPr>
            <p:nvPr/>
          </p:nvSpPr>
          <p:spPr bwMode="auto">
            <a:xfrm rot="16200000">
              <a:off x="13261997" y="6866312"/>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grpSp>
        <p:nvGrpSpPr>
          <p:cNvPr id="3" name="Group 2"/>
          <p:cNvGrpSpPr/>
          <p:nvPr/>
        </p:nvGrpSpPr>
        <p:grpSpPr>
          <a:xfrm>
            <a:off x="2783977" y="4117187"/>
            <a:ext cx="1649193" cy="402397"/>
            <a:chOff x="7137321" y="6939512"/>
            <a:chExt cx="2471894" cy="603133"/>
          </a:xfrm>
        </p:grpSpPr>
        <p:sp>
          <p:nvSpPr>
            <p:cNvPr id="9" name="Rectangle 8"/>
            <p:cNvSpPr/>
            <p:nvPr/>
          </p:nvSpPr>
          <p:spPr>
            <a:xfrm>
              <a:off x="7137321" y="7220774"/>
              <a:ext cx="2471894" cy="321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prstClr val="white"/>
                </a:solidFill>
                <a:latin typeface="Calibri Light"/>
                <a:ea typeface="微软雅黑" panose="020B0503020204020204" pitchFamily="34" charset="-122"/>
              </a:endParaRPr>
            </a:p>
          </p:txBody>
        </p:sp>
        <p:sp>
          <p:nvSpPr>
            <p:cNvPr id="75" name="Freeform 734"/>
            <p:cNvSpPr>
              <a:spLocks noChangeArrowheads="1"/>
            </p:cNvSpPr>
            <p:nvPr/>
          </p:nvSpPr>
          <p:spPr bwMode="auto">
            <a:xfrm rot="16200000">
              <a:off x="8182104" y="6881544"/>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2"/>
            </a:solidFill>
            <a:ln>
              <a:noFill/>
            </a:ln>
            <a:effec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sp>
        <p:nvSpPr>
          <p:cNvPr id="43" name="AutoShape 19"/>
          <p:cNvSpPr>
            <a:spLocks noChangeAspect="1"/>
          </p:cNvSpPr>
          <p:nvPr/>
        </p:nvSpPr>
        <p:spPr bwMode="auto">
          <a:xfrm>
            <a:off x="8406671" y="4808681"/>
            <a:ext cx="585432" cy="58558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5"/>
          </a:solidFill>
          <a:ln>
            <a:noFill/>
          </a:ln>
          <a:effectLst/>
          <a:extLst/>
        </p:spPr>
        <p:txBody>
          <a:bodyPr lIns="50789" tIns="50789" rIns="50789" bIns="50789" anchor="ctr"/>
          <a:lstStyle/>
          <a:p>
            <a:pPr defTabSz="457075">
              <a:lnSpc>
                <a:spcPts val="1500"/>
              </a:lnSpc>
              <a:defRPr/>
            </a:pPr>
            <a:endParaRPr lang="es-ES" sz="1200" dirty="0">
              <a:solidFill>
                <a:prstClr val="white"/>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49" name="AutoShape 20"/>
          <p:cNvSpPr>
            <a:spLocks/>
          </p:cNvSpPr>
          <p:nvPr/>
        </p:nvSpPr>
        <p:spPr bwMode="auto">
          <a:xfrm>
            <a:off x="10021296" y="2208940"/>
            <a:ext cx="631513" cy="629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6"/>
          </a:solidFill>
          <a:ln>
            <a:noFill/>
          </a:ln>
          <a:effectLst/>
          <a:extLst/>
        </p:spPr>
        <p:txBody>
          <a:bodyPr lIns="50789" tIns="50789" rIns="50789" bIns="50789" anchor="ctr"/>
          <a:lstStyle/>
          <a:p>
            <a:pPr defTabSz="457075">
              <a:lnSpc>
                <a:spcPts val="1500"/>
              </a:lnSpc>
              <a:defRPr/>
            </a:pPr>
            <a:endParaRPr lang="es-ES" sz="1200" dirty="0">
              <a:solidFill>
                <a:prstClr val="white"/>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51" name="AutoShape 82"/>
          <p:cNvSpPr>
            <a:spLocks/>
          </p:cNvSpPr>
          <p:nvPr/>
        </p:nvSpPr>
        <p:spPr bwMode="auto">
          <a:xfrm>
            <a:off x="6760370" y="2284683"/>
            <a:ext cx="533985" cy="534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4"/>
          </a:solidFill>
          <a:ln>
            <a:noFill/>
          </a:ln>
          <a:effectLst/>
          <a:extLst/>
        </p:spPr>
        <p:txBody>
          <a:bodyPr lIns="50789" tIns="50789" rIns="50789" bIns="50789" anchor="ctr"/>
          <a:lstStyle/>
          <a:p>
            <a:pPr defTabSz="457075">
              <a:lnSpc>
                <a:spcPts val="1500"/>
              </a:lnSpc>
              <a:defRPr/>
            </a:pPr>
            <a:endParaRPr lang="es-ES" sz="1200" dirty="0">
              <a:solidFill>
                <a:prstClr val="white"/>
              </a:solidFill>
              <a:effectLst>
                <a:outerShdw blurRad="38100" dist="38100" dir="2700000" algn="tl">
                  <a:srgbClr val="000000"/>
                </a:outerShdw>
              </a:effectLst>
              <a:latin typeface="Gill Sans" charset="0"/>
              <a:ea typeface="微软雅黑" panose="020B0503020204020204" pitchFamily="34" charset="-122"/>
              <a:cs typeface="Gill Sans" charset="0"/>
              <a:sym typeface="Gill Sans" charset="0"/>
            </a:endParaRPr>
          </a:p>
        </p:txBody>
      </p:sp>
      <p:sp>
        <p:nvSpPr>
          <p:cNvPr id="53" name="Freeform 21"/>
          <p:cNvSpPr>
            <a:spLocks noChangeArrowheads="1"/>
          </p:cNvSpPr>
          <p:nvPr/>
        </p:nvSpPr>
        <p:spPr bwMode="auto">
          <a:xfrm>
            <a:off x="1590756" y="4986176"/>
            <a:ext cx="736701" cy="410729"/>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1"/>
          </a:solidFill>
          <a:ln>
            <a:noFill/>
          </a:ln>
          <a:effectLs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nvGrpSpPr>
          <p:cNvPr id="59" name="Group 58"/>
          <p:cNvGrpSpPr>
            <a:grpSpLocks noChangeAspect="1"/>
          </p:cNvGrpSpPr>
          <p:nvPr/>
        </p:nvGrpSpPr>
        <p:grpSpPr>
          <a:xfrm>
            <a:off x="3457227" y="2279463"/>
            <a:ext cx="361439" cy="559484"/>
            <a:chOff x="8468294" y="8301267"/>
            <a:chExt cx="385047" cy="596031"/>
          </a:xfrm>
          <a:solidFill>
            <a:schemeClr val="accent2"/>
          </a:solidFill>
        </p:grpSpPr>
        <p:sp>
          <p:nvSpPr>
            <p:cNvPr id="60" name="Freeform 40"/>
            <p:cNvSpPr>
              <a:spLocks noChangeArrowheads="1"/>
            </p:cNvSpPr>
            <p:nvPr/>
          </p:nvSpPr>
          <p:spPr bwMode="auto">
            <a:xfrm>
              <a:off x="8468294" y="8522801"/>
              <a:ext cx="385047" cy="374497"/>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1" name="Freeform 41"/>
            <p:cNvSpPr>
              <a:spLocks noChangeArrowheads="1"/>
            </p:cNvSpPr>
            <p:nvPr/>
          </p:nvSpPr>
          <p:spPr bwMode="auto">
            <a:xfrm>
              <a:off x="8573786" y="8522801"/>
              <a:ext cx="168787" cy="142415"/>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62" name="Freeform 42"/>
            <p:cNvSpPr>
              <a:spLocks noChangeArrowheads="1"/>
            </p:cNvSpPr>
            <p:nvPr/>
          </p:nvSpPr>
          <p:spPr bwMode="auto">
            <a:xfrm>
              <a:off x="8573786" y="8301267"/>
              <a:ext cx="168787" cy="179337"/>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grpSp>
      <p:sp>
        <p:nvSpPr>
          <p:cNvPr id="64" name="Freeform 141"/>
          <p:cNvSpPr>
            <a:spLocks noChangeArrowheads="1"/>
          </p:cNvSpPr>
          <p:nvPr/>
        </p:nvSpPr>
        <p:spPr bwMode="auto">
          <a:xfrm>
            <a:off x="5017922" y="4845894"/>
            <a:ext cx="594084" cy="604599"/>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accent3"/>
          </a:solidFill>
          <a:ln>
            <a:noFill/>
          </a:ln>
          <a:effectLst/>
          <a:extLst/>
        </p:spPr>
        <p:txBody>
          <a:bodyPr wrap="none" anchor="ctr"/>
          <a:lstStyle/>
          <a:p>
            <a:pPr>
              <a:lnSpc>
                <a:spcPts val="1500"/>
              </a:lnSpc>
            </a:pPr>
            <a:endParaRPr lang="en-US" sz="1200" dirty="0">
              <a:solidFill>
                <a:srgbClr val="7E7E7E"/>
              </a:solidFill>
              <a:latin typeface="Calibri Light"/>
              <a:ea typeface="微软雅黑" panose="020B0503020204020204" pitchFamily="34" charset="-122"/>
            </a:endParaRPr>
          </a:p>
        </p:txBody>
      </p:sp>
      <p:sp>
        <p:nvSpPr>
          <p:cNvPr id="90" name="矩形 89"/>
          <p:cNvSpPr/>
          <p:nvPr/>
        </p:nvSpPr>
        <p:spPr>
          <a:xfrm>
            <a:off x="2504247" y="3016640"/>
            <a:ext cx="2262445"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1" name="矩形 90"/>
          <p:cNvSpPr/>
          <p:nvPr/>
        </p:nvSpPr>
        <p:spPr>
          <a:xfrm>
            <a:off x="5992034" y="3016640"/>
            <a:ext cx="2262445"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2" name="矩形 91"/>
          <p:cNvSpPr/>
          <p:nvPr/>
        </p:nvSpPr>
        <p:spPr>
          <a:xfrm>
            <a:off x="9384953" y="3016640"/>
            <a:ext cx="2262445"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3" name="矩形 92"/>
          <p:cNvSpPr/>
          <p:nvPr/>
        </p:nvSpPr>
        <p:spPr>
          <a:xfrm>
            <a:off x="2563897" y="4808684"/>
            <a:ext cx="2262445"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4" name="矩形 93"/>
          <p:cNvSpPr/>
          <p:nvPr/>
        </p:nvSpPr>
        <p:spPr>
          <a:xfrm>
            <a:off x="5906761" y="4808684"/>
            <a:ext cx="2262445"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
        <p:nvSpPr>
          <p:cNvPr id="95" name="矩形 94"/>
          <p:cNvSpPr/>
          <p:nvPr/>
        </p:nvSpPr>
        <p:spPr>
          <a:xfrm>
            <a:off x="9421362" y="4808684"/>
            <a:ext cx="2262445" cy="477054"/>
          </a:xfrm>
          <a:prstGeom prst="rect">
            <a:avLst/>
          </a:prstGeom>
        </p:spPr>
        <p:txBody>
          <a:bodyPr wrap="square">
            <a:spAutoFit/>
          </a:bodyPr>
          <a:lstStyle/>
          <a:p>
            <a:pPr>
              <a:lnSpc>
                <a:spcPts val="1500"/>
              </a:lnSpc>
            </a:pPr>
            <a:r>
              <a:rPr lang="zh-CN" altLang="en-US" sz="1200">
                <a:solidFill>
                  <a:srgbClr val="7E7E7E"/>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a:solidFill>
                <a:srgbClr val="7E7E7E"/>
              </a:solidFill>
              <a:latin typeface="微软雅黑" panose="020B0503020204020204" pitchFamily="34" charset="-122"/>
              <a:ea typeface="微软雅黑" panose="020B0503020204020204" pitchFamily="34" charset="-122"/>
              <a:cs typeface="Calibri Light"/>
            </a:endParaRPr>
          </a:p>
        </p:txBody>
      </p:sp>
    </p:spTree>
    <p:extLst>
      <p:ext uri="{BB962C8B-B14F-4D97-AF65-F5344CB8AC3E}">
        <p14:creationId xmlns:p14="http://schemas.microsoft.com/office/powerpoint/2010/main" val="3768668544"/>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fade">
                                      <p:cBhvr>
                                        <p:cTn id="11" dur="500"/>
                                        <p:tgtEl>
                                          <p:spTgt spid="5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500"/>
                                        <p:tgtEl>
                                          <p:spTgt spid="9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fade">
                                      <p:cBhvr>
                                        <p:cTn id="27" dur="500"/>
                                        <p:tgtEl>
                                          <p:spTgt spid="9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fade">
                                      <p:cBhvr>
                                        <p:cTn id="35" dur="500"/>
                                        <p:tgtEl>
                                          <p:spTgt spid="6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fade">
                                      <p:cBhvr>
                                        <p:cTn id="51" dur="500"/>
                                        <p:tgtEl>
                                          <p:spTgt spid="9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500"/>
                                        <p:tgtEl>
                                          <p:spTgt spid="49"/>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92"/>
                                        </p:tgtEl>
                                        <p:attrNameLst>
                                          <p:attrName>style.visibility</p:attrName>
                                        </p:attrNameLst>
                                      </p:cBhvr>
                                      <p:to>
                                        <p:strVal val="visible"/>
                                      </p:to>
                                    </p:set>
                                    <p:animEffect transition="in" filter="fade">
                                      <p:cBhvr>
                                        <p:cTn id="75"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9" grpId="0" animBg="1"/>
      <p:bldP spid="51" grpId="0" animBg="1"/>
      <p:bldP spid="53" grpId="0" animBg="1"/>
      <p:bldP spid="64" grpId="0" animBg="1"/>
      <p:bldP spid="90" grpId="0"/>
      <p:bldP spid="91" grpId="0"/>
      <p:bldP spid="92" grpId="0"/>
      <p:bldP spid="93" grpId="0"/>
      <p:bldP spid="94" grpId="0"/>
      <p:bldP spid="9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952431" y="1417475"/>
            <a:ext cx="3957308" cy="4580104"/>
            <a:chOff x="6495230" y="1892914"/>
            <a:chExt cx="3377432" cy="3908968"/>
          </a:xfrm>
        </p:grpSpPr>
        <p:sp>
          <p:nvSpPr>
            <p:cNvPr id="4" name="Freeform 3"/>
            <p:cNvSpPr>
              <a:spLocks/>
            </p:cNvSpPr>
            <p:nvPr/>
          </p:nvSpPr>
          <p:spPr bwMode="auto">
            <a:xfrm>
              <a:off x="8069499" y="4759151"/>
              <a:ext cx="520094" cy="52009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4"/>
            <p:cNvSpPr>
              <a:spLocks/>
            </p:cNvSpPr>
            <p:nvPr/>
          </p:nvSpPr>
          <p:spPr bwMode="auto">
            <a:xfrm>
              <a:off x="7558306" y="4151315"/>
              <a:ext cx="799851" cy="798579"/>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5"/>
            <p:cNvSpPr>
              <a:spLocks/>
            </p:cNvSpPr>
            <p:nvPr/>
          </p:nvSpPr>
          <p:spPr bwMode="auto">
            <a:xfrm>
              <a:off x="6699961" y="2320178"/>
              <a:ext cx="1297056" cy="1295783"/>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6"/>
            <p:cNvSpPr>
              <a:spLocks/>
            </p:cNvSpPr>
            <p:nvPr/>
          </p:nvSpPr>
          <p:spPr bwMode="auto">
            <a:xfrm>
              <a:off x="7778298" y="1892914"/>
              <a:ext cx="941001" cy="941001"/>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Freeform 7"/>
            <p:cNvSpPr>
              <a:spLocks/>
            </p:cNvSpPr>
            <p:nvPr/>
          </p:nvSpPr>
          <p:spPr bwMode="auto">
            <a:xfrm>
              <a:off x="8593408" y="2439711"/>
              <a:ext cx="520094" cy="52009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Freeform 8"/>
            <p:cNvSpPr>
              <a:spLocks/>
            </p:cNvSpPr>
            <p:nvPr/>
          </p:nvSpPr>
          <p:spPr bwMode="auto">
            <a:xfrm>
              <a:off x="7750323" y="2870790"/>
              <a:ext cx="1491614" cy="1490342"/>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Group 9"/>
            <p:cNvGrpSpPr/>
            <p:nvPr/>
          </p:nvGrpSpPr>
          <p:grpSpPr>
            <a:xfrm>
              <a:off x="6495230" y="3716421"/>
              <a:ext cx="1049089" cy="2085461"/>
              <a:chOff x="3987801" y="4254500"/>
              <a:chExt cx="1309688" cy="2603499"/>
            </a:xfrm>
          </p:grpSpPr>
          <p:sp>
            <p:nvSpPr>
              <p:cNvPr id="24" name="Oval 6"/>
              <p:cNvSpPr>
                <a:spLocks noChangeArrowheads="1"/>
              </p:cNvSpPr>
              <p:nvPr/>
            </p:nvSpPr>
            <p:spPr bwMode="auto">
              <a:xfrm>
                <a:off x="4241801" y="4419599"/>
                <a:ext cx="469900" cy="471487"/>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Freeform 12"/>
            <p:cNvSpPr>
              <a:spLocks/>
            </p:cNvSpPr>
            <p:nvPr/>
          </p:nvSpPr>
          <p:spPr bwMode="auto">
            <a:xfrm>
              <a:off x="7948696" y="3069164"/>
              <a:ext cx="1094868" cy="1093596"/>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30"/>
            <p:cNvSpPr>
              <a:spLocks/>
            </p:cNvSpPr>
            <p:nvPr/>
          </p:nvSpPr>
          <p:spPr bwMode="auto">
            <a:xfrm>
              <a:off x="6884347" y="2504564"/>
              <a:ext cx="928285" cy="927013"/>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48"/>
            <p:cNvSpPr>
              <a:spLocks/>
            </p:cNvSpPr>
            <p:nvPr/>
          </p:nvSpPr>
          <p:spPr bwMode="auto">
            <a:xfrm>
              <a:off x="7938523" y="2053138"/>
              <a:ext cx="621824" cy="62182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66"/>
            <p:cNvSpPr>
              <a:spLocks/>
            </p:cNvSpPr>
            <p:nvPr/>
          </p:nvSpPr>
          <p:spPr bwMode="auto">
            <a:xfrm>
              <a:off x="7728705" y="4321713"/>
              <a:ext cx="459056" cy="459056"/>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Freeform 76"/>
            <p:cNvSpPr>
              <a:spLocks noEditPoints="1"/>
            </p:cNvSpPr>
            <p:nvPr/>
          </p:nvSpPr>
          <p:spPr bwMode="auto">
            <a:xfrm>
              <a:off x="8222094" y="4920648"/>
              <a:ext cx="208546" cy="194558"/>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86"/>
            <p:cNvSpPr>
              <a:spLocks noEditPoints="1"/>
            </p:cNvSpPr>
            <p:nvPr/>
          </p:nvSpPr>
          <p:spPr bwMode="auto">
            <a:xfrm>
              <a:off x="8746003" y="2602479"/>
              <a:ext cx="208546" cy="194558"/>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Oval 20"/>
            <p:cNvSpPr>
              <a:spLocks noChangeArrowheads="1"/>
            </p:cNvSpPr>
            <p:nvPr/>
          </p:nvSpPr>
          <p:spPr bwMode="auto">
            <a:xfrm>
              <a:off x="7221327" y="2841544"/>
              <a:ext cx="253053" cy="253053"/>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Oval 21"/>
            <p:cNvSpPr>
              <a:spLocks noChangeArrowheads="1"/>
            </p:cNvSpPr>
            <p:nvPr/>
          </p:nvSpPr>
          <p:spPr bwMode="auto">
            <a:xfrm>
              <a:off x="8358158" y="3469726"/>
              <a:ext cx="291202" cy="292473"/>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Oval 22"/>
            <p:cNvSpPr>
              <a:spLocks noChangeArrowheads="1"/>
            </p:cNvSpPr>
            <p:nvPr/>
          </p:nvSpPr>
          <p:spPr bwMode="auto">
            <a:xfrm>
              <a:off x="8164872" y="2279487"/>
              <a:ext cx="171670" cy="171669"/>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Oval 23"/>
            <p:cNvSpPr>
              <a:spLocks noChangeArrowheads="1"/>
            </p:cNvSpPr>
            <p:nvPr/>
          </p:nvSpPr>
          <p:spPr bwMode="auto">
            <a:xfrm>
              <a:off x="7871126" y="4466678"/>
              <a:ext cx="171670" cy="170397"/>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1" name="Group 24"/>
            <p:cNvGrpSpPr/>
            <p:nvPr/>
          </p:nvGrpSpPr>
          <p:grpSpPr>
            <a:xfrm>
              <a:off x="8655416" y="3852484"/>
              <a:ext cx="1217246" cy="1944311"/>
              <a:chOff x="6684587" y="4424362"/>
              <a:chExt cx="1519615" cy="2427287"/>
            </a:xfrm>
          </p:grpSpPr>
          <p:sp>
            <p:nvSpPr>
              <p:cNvPr id="22"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Oval 10"/>
              <p:cNvSpPr>
                <a:spLocks noChangeArrowheads="1"/>
              </p:cNvSpPr>
              <p:nvPr/>
            </p:nvSpPr>
            <p:spPr bwMode="auto">
              <a:xfrm>
                <a:off x="7470776" y="4424362"/>
                <a:ext cx="469900" cy="4699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8" name="Group 69"/>
          <p:cNvGrpSpPr/>
          <p:nvPr/>
        </p:nvGrpSpPr>
        <p:grpSpPr>
          <a:xfrm>
            <a:off x="2075827" y="4918149"/>
            <a:ext cx="371951" cy="372587"/>
            <a:chOff x="9145588" y="4435475"/>
            <a:chExt cx="464344" cy="465138"/>
          </a:xfrm>
          <a:solidFill>
            <a:schemeClr val="tx2"/>
          </a:solidFill>
        </p:grpSpPr>
        <p:sp>
          <p:nvSpPr>
            <p:cNvPr id="29"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0"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1"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2"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3"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4"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5"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6"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37"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38" name="Group 79"/>
          <p:cNvGrpSpPr/>
          <p:nvPr/>
        </p:nvGrpSpPr>
        <p:grpSpPr>
          <a:xfrm>
            <a:off x="2081948" y="3428407"/>
            <a:ext cx="348425" cy="371951"/>
            <a:chOff x="9159875" y="1647825"/>
            <a:chExt cx="434975" cy="464344"/>
          </a:xfrm>
          <a:solidFill>
            <a:schemeClr val="accent3"/>
          </a:solidFill>
        </p:grpSpPr>
        <p:sp>
          <p:nvSpPr>
            <p:cNvPr id="39"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0"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1"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42" name="Group 83"/>
          <p:cNvGrpSpPr/>
          <p:nvPr/>
        </p:nvGrpSpPr>
        <p:grpSpPr>
          <a:xfrm>
            <a:off x="2081337" y="1938664"/>
            <a:ext cx="372587" cy="349061"/>
            <a:chOff x="5368132" y="3540125"/>
            <a:chExt cx="465138" cy="435769"/>
          </a:xfrm>
          <a:solidFill>
            <a:schemeClr val="accent1"/>
          </a:solidFill>
        </p:grpSpPr>
        <p:sp>
          <p:nvSpPr>
            <p:cNvPr id="4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45" name="Group 86"/>
          <p:cNvGrpSpPr/>
          <p:nvPr/>
        </p:nvGrpSpPr>
        <p:grpSpPr>
          <a:xfrm>
            <a:off x="2081637" y="2701339"/>
            <a:ext cx="372587" cy="313455"/>
            <a:chOff x="5368132" y="2625725"/>
            <a:chExt cx="465138" cy="391319"/>
          </a:xfrm>
          <a:solidFill>
            <a:schemeClr val="accent2"/>
          </a:solidFill>
        </p:grpSpPr>
        <p:sp>
          <p:nvSpPr>
            <p:cNvPr id="46"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7"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48"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49" name="Group 90"/>
          <p:cNvGrpSpPr/>
          <p:nvPr/>
        </p:nvGrpSpPr>
        <p:grpSpPr>
          <a:xfrm>
            <a:off x="2078222" y="4213971"/>
            <a:ext cx="371951" cy="290567"/>
            <a:chOff x="2581275" y="1710532"/>
            <a:chExt cx="464344" cy="362744"/>
          </a:xfrm>
          <a:solidFill>
            <a:schemeClr val="accent4"/>
          </a:solidFill>
        </p:grpSpPr>
        <p:sp>
          <p:nvSpPr>
            <p:cNvPr id="5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sp>
          <p:nvSpPr>
            <p:cNvPr id="5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228589" fontAlgn="base" hangingPunct="0">
                <a:lnSpc>
                  <a:spcPts val="1500"/>
                </a:lnSpc>
                <a:spcBef>
                  <a:spcPct val="0"/>
                </a:spcBef>
                <a:spcAft>
                  <a:spcPct val="0"/>
                </a:spcAft>
              </a:pPr>
              <a:endParaRPr lang="en-US" sz="12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sp>
        <p:nvSpPr>
          <p:cNvPr id="59" name="矩形 58"/>
          <p:cNvSpPr>
            <a:spLocks noChangeArrowheads="1"/>
          </p:cNvSpPr>
          <p:nvPr/>
        </p:nvSpPr>
        <p:spPr bwMode="auto">
          <a:xfrm>
            <a:off x="2650599" y="1805419"/>
            <a:ext cx="30830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72" name="矩形 71"/>
          <p:cNvSpPr>
            <a:spLocks noChangeArrowheads="1"/>
          </p:cNvSpPr>
          <p:nvPr/>
        </p:nvSpPr>
        <p:spPr bwMode="auto">
          <a:xfrm>
            <a:off x="2668491" y="2528977"/>
            <a:ext cx="30830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73" name="矩形 72"/>
          <p:cNvSpPr>
            <a:spLocks noChangeArrowheads="1"/>
          </p:cNvSpPr>
          <p:nvPr/>
        </p:nvSpPr>
        <p:spPr bwMode="auto">
          <a:xfrm>
            <a:off x="2668491" y="3334193"/>
            <a:ext cx="30830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74" name="矩形 73"/>
          <p:cNvSpPr>
            <a:spLocks noChangeArrowheads="1"/>
          </p:cNvSpPr>
          <p:nvPr/>
        </p:nvSpPr>
        <p:spPr bwMode="auto">
          <a:xfrm>
            <a:off x="2650599" y="4036053"/>
            <a:ext cx="30830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75" name="矩形 74"/>
          <p:cNvSpPr>
            <a:spLocks noChangeArrowheads="1"/>
          </p:cNvSpPr>
          <p:nvPr/>
        </p:nvSpPr>
        <p:spPr bwMode="auto">
          <a:xfrm>
            <a:off x="2634628" y="4852217"/>
            <a:ext cx="3083053"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2882996"/>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fade">
                                      <p:cBhvr>
                                        <p:cTn id="23" dur="500"/>
                                        <p:tgtEl>
                                          <p:spTgt spid="7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75"/>
                                        </p:tgtEl>
                                        <p:attrNameLst>
                                          <p:attrName>style.visibility</p:attrName>
                                        </p:attrNameLst>
                                      </p:cBhvr>
                                      <p:to>
                                        <p:strVal val="visible"/>
                                      </p:to>
                                    </p:set>
                                    <p:animEffect transition="in" filter="fade">
                                      <p:cBhvr>
                                        <p:cTn id="47"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72" grpId="0"/>
      <p:bldP spid="73" grpId="0"/>
      <p:bldP spid="74" grpId="0"/>
      <p:bldP spid="7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662245" y="4037424"/>
            <a:ext cx="1052883" cy="1497821"/>
            <a:chOff x="5662244" y="4037423"/>
            <a:chExt cx="1052882" cy="1497821"/>
          </a:xfrm>
        </p:grpSpPr>
        <p:grpSp>
          <p:nvGrpSpPr>
            <p:cNvPr id="4" name="Group 6"/>
            <p:cNvGrpSpPr/>
            <p:nvPr/>
          </p:nvGrpSpPr>
          <p:grpSpPr>
            <a:xfrm>
              <a:off x="5662244" y="4037423"/>
              <a:ext cx="1052882" cy="1497821"/>
              <a:chOff x="5458204" y="4263119"/>
              <a:chExt cx="1278621" cy="1818954"/>
            </a:xfrm>
          </p:grpSpPr>
          <p:sp>
            <p:nvSpPr>
              <p:cNvPr id="6" name="Freeform 30"/>
              <p:cNvSpPr>
                <a:spLocks/>
              </p:cNvSpPr>
              <p:nvPr/>
            </p:nvSpPr>
            <p:spPr bwMode="auto">
              <a:xfrm>
                <a:off x="5481433" y="4286348"/>
                <a:ext cx="1232162" cy="177249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31"/>
              <p:cNvSpPr>
                <a:spLocks noEditPoints="1"/>
              </p:cNvSpPr>
              <p:nvPr/>
            </p:nvSpPr>
            <p:spPr bwMode="auto">
              <a:xfrm>
                <a:off x="5458204" y="4263119"/>
                <a:ext cx="1278621" cy="1818954"/>
              </a:xfrm>
              <a:custGeom>
                <a:avLst/>
                <a:gdLst>
                  <a:gd name="T0" fmla="*/ 409 w 760"/>
                  <a:gd name="T1" fmla="*/ 14 h 1081"/>
                  <a:gd name="T2" fmla="*/ 409 w 760"/>
                  <a:gd name="T3" fmla="*/ 335 h 1081"/>
                  <a:gd name="T4" fmla="*/ 746 w 760"/>
                  <a:gd name="T5" fmla="*/ 701 h 1081"/>
                  <a:gd name="T6" fmla="*/ 380 w 760"/>
                  <a:gd name="T7" fmla="*/ 1067 h 1081"/>
                  <a:gd name="T8" fmla="*/ 14 w 760"/>
                  <a:gd name="T9" fmla="*/ 701 h 1081"/>
                  <a:gd name="T10" fmla="*/ 345 w 760"/>
                  <a:gd name="T11" fmla="*/ 336 h 1081"/>
                  <a:gd name="T12" fmla="*/ 345 w 760"/>
                  <a:gd name="T13" fmla="*/ 14 h 1081"/>
                  <a:gd name="T14" fmla="*/ 409 w 760"/>
                  <a:gd name="T15" fmla="*/ 14 h 1081"/>
                  <a:gd name="T16" fmla="*/ 423 w 760"/>
                  <a:gd name="T17" fmla="*/ 0 h 1081"/>
                  <a:gd name="T18" fmla="*/ 409 w 760"/>
                  <a:gd name="T19" fmla="*/ 0 h 1081"/>
                  <a:gd name="T20" fmla="*/ 345 w 760"/>
                  <a:gd name="T21" fmla="*/ 0 h 1081"/>
                  <a:gd name="T22" fmla="*/ 331 w 760"/>
                  <a:gd name="T23" fmla="*/ 0 h 1081"/>
                  <a:gd name="T24" fmla="*/ 331 w 760"/>
                  <a:gd name="T25" fmla="*/ 14 h 1081"/>
                  <a:gd name="T26" fmla="*/ 331 w 760"/>
                  <a:gd name="T27" fmla="*/ 323 h 1081"/>
                  <a:gd name="T28" fmla="*/ 99 w 760"/>
                  <a:gd name="T29" fmla="*/ 444 h 1081"/>
                  <a:gd name="T30" fmla="*/ 0 w 760"/>
                  <a:gd name="T31" fmla="*/ 701 h 1081"/>
                  <a:gd name="T32" fmla="*/ 111 w 760"/>
                  <a:gd name="T33" fmla="*/ 969 h 1081"/>
                  <a:gd name="T34" fmla="*/ 380 w 760"/>
                  <a:gd name="T35" fmla="*/ 1081 h 1081"/>
                  <a:gd name="T36" fmla="*/ 649 w 760"/>
                  <a:gd name="T37" fmla="*/ 969 h 1081"/>
                  <a:gd name="T38" fmla="*/ 760 w 760"/>
                  <a:gd name="T39" fmla="*/ 701 h 1081"/>
                  <a:gd name="T40" fmla="*/ 659 w 760"/>
                  <a:gd name="T41" fmla="*/ 442 h 1081"/>
                  <a:gd name="T42" fmla="*/ 423 w 760"/>
                  <a:gd name="T43" fmla="*/ 323 h 1081"/>
                  <a:gd name="T44" fmla="*/ 423 w 760"/>
                  <a:gd name="T45" fmla="*/ 14 h 1081"/>
                  <a:gd name="T46" fmla="*/ 423 w 760"/>
                  <a:gd name="T47" fmla="*/ 0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0" h="1081">
                    <a:moveTo>
                      <a:pt x="409" y="14"/>
                    </a:moveTo>
                    <a:cubicBezTo>
                      <a:pt x="409" y="335"/>
                      <a:pt x="409" y="335"/>
                      <a:pt x="409" y="335"/>
                    </a:cubicBezTo>
                    <a:cubicBezTo>
                      <a:pt x="598" y="350"/>
                      <a:pt x="746" y="508"/>
                      <a:pt x="746" y="701"/>
                    </a:cubicBezTo>
                    <a:cubicBezTo>
                      <a:pt x="746" y="903"/>
                      <a:pt x="582" y="1067"/>
                      <a:pt x="380" y="1067"/>
                    </a:cubicBezTo>
                    <a:cubicBezTo>
                      <a:pt x="178" y="1067"/>
                      <a:pt x="14" y="903"/>
                      <a:pt x="14" y="701"/>
                    </a:cubicBezTo>
                    <a:cubicBezTo>
                      <a:pt x="14" y="510"/>
                      <a:pt x="159" y="353"/>
                      <a:pt x="345" y="336"/>
                    </a:cubicBezTo>
                    <a:cubicBezTo>
                      <a:pt x="345" y="14"/>
                      <a:pt x="345" y="14"/>
                      <a:pt x="345" y="14"/>
                    </a:cubicBezTo>
                    <a:cubicBezTo>
                      <a:pt x="409" y="14"/>
                      <a:pt x="409" y="14"/>
                      <a:pt x="409" y="14"/>
                    </a:cubicBezTo>
                    <a:moveTo>
                      <a:pt x="423" y="0"/>
                    </a:moveTo>
                    <a:cubicBezTo>
                      <a:pt x="409" y="0"/>
                      <a:pt x="409" y="0"/>
                      <a:pt x="409" y="0"/>
                    </a:cubicBezTo>
                    <a:cubicBezTo>
                      <a:pt x="345" y="0"/>
                      <a:pt x="345" y="0"/>
                      <a:pt x="345" y="0"/>
                    </a:cubicBezTo>
                    <a:cubicBezTo>
                      <a:pt x="331" y="0"/>
                      <a:pt x="331" y="0"/>
                      <a:pt x="331" y="0"/>
                    </a:cubicBezTo>
                    <a:cubicBezTo>
                      <a:pt x="331" y="14"/>
                      <a:pt x="331" y="14"/>
                      <a:pt x="331" y="14"/>
                    </a:cubicBezTo>
                    <a:cubicBezTo>
                      <a:pt x="331" y="323"/>
                      <a:pt x="331" y="323"/>
                      <a:pt x="331" y="323"/>
                    </a:cubicBezTo>
                    <a:cubicBezTo>
                      <a:pt x="242" y="335"/>
                      <a:pt x="160" y="377"/>
                      <a:pt x="99" y="444"/>
                    </a:cubicBezTo>
                    <a:cubicBezTo>
                      <a:pt x="35" y="514"/>
                      <a:pt x="0" y="605"/>
                      <a:pt x="0" y="701"/>
                    </a:cubicBezTo>
                    <a:cubicBezTo>
                      <a:pt x="0" y="802"/>
                      <a:pt x="39" y="898"/>
                      <a:pt x="111" y="969"/>
                    </a:cubicBezTo>
                    <a:cubicBezTo>
                      <a:pt x="183" y="1041"/>
                      <a:pt x="278" y="1081"/>
                      <a:pt x="380" y="1081"/>
                    </a:cubicBezTo>
                    <a:cubicBezTo>
                      <a:pt x="482" y="1081"/>
                      <a:pt x="577" y="1041"/>
                      <a:pt x="649" y="969"/>
                    </a:cubicBezTo>
                    <a:cubicBezTo>
                      <a:pt x="721" y="898"/>
                      <a:pt x="760" y="802"/>
                      <a:pt x="760" y="701"/>
                    </a:cubicBezTo>
                    <a:cubicBezTo>
                      <a:pt x="760" y="604"/>
                      <a:pt x="724" y="512"/>
                      <a:pt x="659" y="442"/>
                    </a:cubicBezTo>
                    <a:cubicBezTo>
                      <a:pt x="596" y="375"/>
                      <a:pt x="513" y="333"/>
                      <a:pt x="423" y="323"/>
                    </a:cubicBezTo>
                    <a:cubicBezTo>
                      <a:pt x="423" y="14"/>
                      <a:pt x="423" y="14"/>
                      <a:pt x="423" y="14"/>
                    </a:cubicBezTo>
                    <a:lnTo>
                      <a:pt x="423"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 name="Freeform 23"/>
            <p:cNvSpPr>
              <a:spLocks noEditPoints="1"/>
            </p:cNvSpPr>
            <p:nvPr/>
          </p:nvSpPr>
          <p:spPr bwMode="auto">
            <a:xfrm>
              <a:off x="5921589" y="4787532"/>
              <a:ext cx="553440" cy="459174"/>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组合 7"/>
          <p:cNvGrpSpPr/>
          <p:nvPr/>
        </p:nvGrpSpPr>
        <p:grpSpPr>
          <a:xfrm>
            <a:off x="6644436" y="3920992"/>
            <a:ext cx="1183453" cy="869917"/>
            <a:chOff x="6644435" y="3920990"/>
            <a:chExt cx="1183453" cy="869917"/>
          </a:xfrm>
        </p:grpSpPr>
        <p:grpSp>
          <p:nvGrpSpPr>
            <p:cNvPr id="9" name="Group 15"/>
            <p:cNvGrpSpPr/>
            <p:nvPr/>
          </p:nvGrpSpPr>
          <p:grpSpPr>
            <a:xfrm>
              <a:off x="6644435" y="3920990"/>
              <a:ext cx="1183453" cy="869917"/>
              <a:chOff x="6650977" y="4121723"/>
              <a:chExt cx="1437186" cy="1056427"/>
            </a:xfrm>
          </p:grpSpPr>
          <p:sp>
            <p:nvSpPr>
              <p:cNvPr id="15" name="Freeform 36"/>
              <p:cNvSpPr>
                <a:spLocks/>
              </p:cNvSpPr>
              <p:nvPr/>
            </p:nvSpPr>
            <p:spPr bwMode="auto">
              <a:xfrm>
                <a:off x="6683296" y="4154042"/>
                <a:ext cx="1378608" cy="1024108"/>
              </a:xfrm>
              <a:custGeom>
                <a:avLst/>
                <a:gdLst>
                  <a:gd name="T0" fmla="*/ 663 w 819"/>
                  <a:gd name="T1" fmla="*/ 119 h 609"/>
                  <a:gd name="T2" fmla="*/ 345 w 819"/>
                  <a:gd name="T3" fmla="*/ 183 h 609"/>
                  <a:gd name="T4" fmla="*/ 32 w 819"/>
                  <a:gd name="T5" fmla="*/ 0 h 609"/>
                  <a:gd name="T6" fmla="*/ 0 w 819"/>
                  <a:gd name="T7" fmla="*/ 56 h 609"/>
                  <a:gd name="T8" fmla="*/ 314 w 819"/>
                  <a:gd name="T9" fmla="*/ 238 h 609"/>
                  <a:gd name="T10" fmla="*/ 417 w 819"/>
                  <a:gd name="T11" fmla="*/ 541 h 609"/>
                  <a:gd name="T12" fmla="*/ 751 w 819"/>
                  <a:gd name="T13" fmla="*/ 453 h 609"/>
                  <a:gd name="T14" fmla="*/ 663 w 819"/>
                  <a:gd name="T15" fmla="*/ 119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609">
                    <a:moveTo>
                      <a:pt x="663" y="119"/>
                    </a:moveTo>
                    <a:cubicBezTo>
                      <a:pt x="555" y="56"/>
                      <a:pt x="418" y="85"/>
                      <a:pt x="345" y="183"/>
                    </a:cubicBezTo>
                    <a:cubicBezTo>
                      <a:pt x="32" y="0"/>
                      <a:pt x="32" y="0"/>
                      <a:pt x="32" y="0"/>
                    </a:cubicBezTo>
                    <a:cubicBezTo>
                      <a:pt x="0" y="56"/>
                      <a:pt x="0" y="56"/>
                      <a:pt x="0" y="56"/>
                    </a:cubicBezTo>
                    <a:cubicBezTo>
                      <a:pt x="314" y="238"/>
                      <a:pt x="314" y="238"/>
                      <a:pt x="314" y="238"/>
                    </a:cubicBezTo>
                    <a:cubicBezTo>
                      <a:pt x="269" y="349"/>
                      <a:pt x="311" y="479"/>
                      <a:pt x="417" y="541"/>
                    </a:cubicBezTo>
                    <a:cubicBezTo>
                      <a:pt x="534" y="609"/>
                      <a:pt x="683" y="569"/>
                      <a:pt x="751" y="453"/>
                    </a:cubicBezTo>
                    <a:cubicBezTo>
                      <a:pt x="819" y="336"/>
                      <a:pt x="779" y="187"/>
                      <a:pt x="663" y="11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Freeform 37"/>
              <p:cNvSpPr>
                <a:spLocks noEditPoints="1"/>
              </p:cNvSpPr>
              <p:nvPr/>
            </p:nvSpPr>
            <p:spPr bwMode="auto">
              <a:xfrm>
                <a:off x="6650977" y="4121723"/>
                <a:ext cx="1437186" cy="1021079"/>
              </a:xfrm>
              <a:custGeom>
                <a:avLst/>
                <a:gdLst>
                  <a:gd name="T0" fmla="*/ 51 w 854"/>
                  <a:gd name="T1" fmla="*/ 19 h 607"/>
                  <a:gd name="T2" fmla="*/ 364 w 854"/>
                  <a:gd name="T3" fmla="*/ 202 h 607"/>
                  <a:gd name="T4" fmla="*/ 559 w 854"/>
                  <a:gd name="T5" fmla="*/ 104 h 607"/>
                  <a:gd name="T6" fmla="*/ 682 w 854"/>
                  <a:gd name="T7" fmla="*/ 138 h 607"/>
                  <a:gd name="T8" fmla="*/ 770 w 854"/>
                  <a:gd name="T9" fmla="*/ 472 h 607"/>
                  <a:gd name="T10" fmla="*/ 559 w 854"/>
                  <a:gd name="T11" fmla="*/ 593 h 607"/>
                  <a:gd name="T12" fmla="*/ 436 w 854"/>
                  <a:gd name="T13" fmla="*/ 560 h 607"/>
                  <a:gd name="T14" fmla="*/ 333 w 854"/>
                  <a:gd name="T15" fmla="*/ 257 h 607"/>
                  <a:gd name="T16" fmla="*/ 19 w 854"/>
                  <a:gd name="T17" fmla="*/ 75 h 607"/>
                  <a:gd name="T18" fmla="*/ 51 w 854"/>
                  <a:gd name="T19" fmla="*/ 19 h 607"/>
                  <a:gd name="T20" fmla="*/ 46 w 854"/>
                  <a:gd name="T21" fmla="*/ 0 h 607"/>
                  <a:gd name="T22" fmla="*/ 39 w 854"/>
                  <a:gd name="T23" fmla="*/ 12 h 607"/>
                  <a:gd name="T24" fmla="*/ 7 w 854"/>
                  <a:gd name="T25" fmla="*/ 68 h 607"/>
                  <a:gd name="T26" fmla="*/ 0 w 854"/>
                  <a:gd name="T27" fmla="*/ 80 h 607"/>
                  <a:gd name="T28" fmla="*/ 12 w 854"/>
                  <a:gd name="T29" fmla="*/ 87 h 607"/>
                  <a:gd name="T30" fmla="*/ 315 w 854"/>
                  <a:gd name="T31" fmla="*/ 263 h 607"/>
                  <a:gd name="T32" fmla="*/ 314 w 854"/>
                  <a:gd name="T33" fmla="*/ 431 h 607"/>
                  <a:gd name="T34" fmla="*/ 429 w 854"/>
                  <a:gd name="T35" fmla="*/ 572 h 607"/>
                  <a:gd name="T36" fmla="*/ 559 w 854"/>
                  <a:gd name="T37" fmla="*/ 607 h 607"/>
                  <a:gd name="T38" fmla="*/ 686 w 854"/>
                  <a:gd name="T39" fmla="*/ 574 h 607"/>
                  <a:gd name="T40" fmla="*/ 782 w 854"/>
                  <a:gd name="T41" fmla="*/ 479 h 607"/>
                  <a:gd name="T42" fmla="*/ 689 w 854"/>
                  <a:gd name="T43" fmla="*/ 126 h 607"/>
                  <a:gd name="T44" fmla="*/ 559 w 854"/>
                  <a:gd name="T45" fmla="*/ 91 h 607"/>
                  <a:gd name="T46" fmla="*/ 361 w 854"/>
                  <a:gd name="T47" fmla="*/ 184 h 607"/>
                  <a:gd name="T48" fmla="*/ 58 w 854"/>
                  <a:gd name="T49" fmla="*/ 7 h 607"/>
                  <a:gd name="T50" fmla="*/ 46 w 854"/>
                  <a:gd name="T51" fmla="*/ 0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4" h="607">
                    <a:moveTo>
                      <a:pt x="51" y="19"/>
                    </a:moveTo>
                    <a:cubicBezTo>
                      <a:pt x="364" y="202"/>
                      <a:pt x="364" y="202"/>
                      <a:pt x="364" y="202"/>
                    </a:cubicBezTo>
                    <a:cubicBezTo>
                      <a:pt x="411" y="139"/>
                      <a:pt x="484" y="104"/>
                      <a:pt x="559" y="104"/>
                    </a:cubicBezTo>
                    <a:cubicBezTo>
                      <a:pt x="601" y="104"/>
                      <a:pt x="643" y="115"/>
                      <a:pt x="682" y="138"/>
                    </a:cubicBezTo>
                    <a:cubicBezTo>
                      <a:pt x="798" y="206"/>
                      <a:pt x="838" y="355"/>
                      <a:pt x="770" y="472"/>
                    </a:cubicBezTo>
                    <a:cubicBezTo>
                      <a:pt x="725" y="550"/>
                      <a:pt x="643" y="593"/>
                      <a:pt x="559" y="593"/>
                    </a:cubicBezTo>
                    <a:cubicBezTo>
                      <a:pt x="517" y="593"/>
                      <a:pt x="475" y="582"/>
                      <a:pt x="436" y="560"/>
                    </a:cubicBezTo>
                    <a:cubicBezTo>
                      <a:pt x="330" y="498"/>
                      <a:pt x="288" y="368"/>
                      <a:pt x="333" y="257"/>
                    </a:cubicBezTo>
                    <a:cubicBezTo>
                      <a:pt x="19" y="75"/>
                      <a:pt x="19" y="75"/>
                      <a:pt x="19" y="75"/>
                    </a:cubicBezTo>
                    <a:cubicBezTo>
                      <a:pt x="51" y="19"/>
                      <a:pt x="51" y="19"/>
                      <a:pt x="51" y="19"/>
                    </a:cubicBezTo>
                    <a:moveTo>
                      <a:pt x="46" y="0"/>
                    </a:moveTo>
                    <a:cubicBezTo>
                      <a:pt x="39" y="12"/>
                      <a:pt x="39" y="12"/>
                      <a:pt x="39" y="12"/>
                    </a:cubicBezTo>
                    <a:cubicBezTo>
                      <a:pt x="7" y="68"/>
                      <a:pt x="7" y="68"/>
                      <a:pt x="7" y="68"/>
                    </a:cubicBezTo>
                    <a:cubicBezTo>
                      <a:pt x="0" y="80"/>
                      <a:pt x="0" y="80"/>
                      <a:pt x="0" y="80"/>
                    </a:cubicBezTo>
                    <a:cubicBezTo>
                      <a:pt x="12" y="87"/>
                      <a:pt x="12" y="87"/>
                      <a:pt x="12" y="87"/>
                    </a:cubicBezTo>
                    <a:cubicBezTo>
                      <a:pt x="315" y="263"/>
                      <a:pt x="315" y="263"/>
                      <a:pt x="315" y="263"/>
                    </a:cubicBezTo>
                    <a:cubicBezTo>
                      <a:pt x="296" y="317"/>
                      <a:pt x="296" y="377"/>
                      <a:pt x="314" y="431"/>
                    </a:cubicBezTo>
                    <a:cubicBezTo>
                      <a:pt x="334" y="490"/>
                      <a:pt x="375" y="540"/>
                      <a:pt x="429" y="572"/>
                    </a:cubicBezTo>
                    <a:cubicBezTo>
                      <a:pt x="469" y="595"/>
                      <a:pt x="513" y="607"/>
                      <a:pt x="559" y="607"/>
                    </a:cubicBezTo>
                    <a:cubicBezTo>
                      <a:pt x="603" y="607"/>
                      <a:pt x="647" y="595"/>
                      <a:pt x="686" y="574"/>
                    </a:cubicBezTo>
                    <a:cubicBezTo>
                      <a:pt x="726" y="551"/>
                      <a:pt x="759" y="518"/>
                      <a:pt x="782" y="479"/>
                    </a:cubicBezTo>
                    <a:cubicBezTo>
                      <a:pt x="854" y="356"/>
                      <a:pt x="812" y="197"/>
                      <a:pt x="689" y="126"/>
                    </a:cubicBezTo>
                    <a:cubicBezTo>
                      <a:pt x="649" y="103"/>
                      <a:pt x="605" y="91"/>
                      <a:pt x="559" y="91"/>
                    </a:cubicBezTo>
                    <a:cubicBezTo>
                      <a:pt x="483" y="91"/>
                      <a:pt x="409" y="125"/>
                      <a:pt x="361" y="184"/>
                    </a:cubicBezTo>
                    <a:cubicBezTo>
                      <a:pt x="58" y="7"/>
                      <a:pt x="58" y="7"/>
                      <a:pt x="58" y="7"/>
                    </a:cubicBezTo>
                    <a:lnTo>
                      <a:pt x="46"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Group 22"/>
            <p:cNvGrpSpPr/>
            <p:nvPr/>
          </p:nvGrpSpPr>
          <p:grpSpPr>
            <a:xfrm>
              <a:off x="7231995" y="4266059"/>
              <a:ext cx="405295" cy="308600"/>
              <a:chOff x="2070649" y="1631036"/>
              <a:chExt cx="723379" cy="550800"/>
            </a:xfrm>
            <a:solidFill>
              <a:schemeClr val="bg1"/>
            </a:solidFill>
          </p:grpSpPr>
          <p:sp>
            <p:nvSpPr>
              <p:cNvPr id="11"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36"/>
              <p:cNvSpPr>
                <a:spLocks/>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37"/>
              <p:cNvSpPr>
                <a:spLocks/>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38"/>
              <p:cNvSpPr>
                <a:spLocks/>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 name="组合 16"/>
          <p:cNvGrpSpPr/>
          <p:nvPr/>
        </p:nvGrpSpPr>
        <p:grpSpPr>
          <a:xfrm>
            <a:off x="5826913" y="1933325"/>
            <a:ext cx="716059" cy="1215887"/>
            <a:chOff x="5826913" y="1933322"/>
            <a:chExt cx="716059" cy="1215887"/>
          </a:xfrm>
        </p:grpSpPr>
        <p:grpSp>
          <p:nvGrpSpPr>
            <p:cNvPr id="18" name="Group 3"/>
            <p:cNvGrpSpPr/>
            <p:nvPr/>
          </p:nvGrpSpPr>
          <p:grpSpPr>
            <a:xfrm>
              <a:off x="5826913" y="1933322"/>
              <a:ext cx="716059" cy="1215887"/>
              <a:chOff x="5658178" y="1707898"/>
              <a:chExt cx="869583" cy="1476574"/>
            </a:xfrm>
          </p:grpSpPr>
          <p:sp>
            <p:nvSpPr>
              <p:cNvPr id="20" name="Freeform 28"/>
              <p:cNvSpPr>
                <a:spLocks/>
              </p:cNvSpPr>
              <p:nvPr/>
            </p:nvSpPr>
            <p:spPr bwMode="auto">
              <a:xfrm>
                <a:off x="5681407" y="1732137"/>
                <a:ext cx="823125" cy="1428096"/>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29"/>
              <p:cNvSpPr>
                <a:spLocks noEditPoints="1"/>
              </p:cNvSpPr>
              <p:nvPr/>
            </p:nvSpPr>
            <p:spPr bwMode="auto">
              <a:xfrm>
                <a:off x="5658178" y="1707898"/>
                <a:ext cx="869583" cy="1476574"/>
              </a:xfrm>
              <a:custGeom>
                <a:avLst/>
                <a:gdLst>
                  <a:gd name="T0" fmla="*/ 259 w 517"/>
                  <a:gd name="T1" fmla="*/ 14 h 877"/>
                  <a:gd name="T2" fmla="*/ 503 w 517"/>
                  <a:gd name="T3" fmla="*/ 259 h 877"/>
                  <a:gd name="T4" fmla="*/ 293 w 517"/>
                  <a:gd name="T5" fmla="*/ 500 h 877"/>
                  <a:gd name="T6" fmla="*/ 293 w 517"/>
                  <a:gd name="T7" fmla="*/ 863 h 877"/>
                  <a:gd name="T8" fmla="*/ 229 w 517"/>
                  <a:gd name="T9" fmla="*/ 863 h 877"/>
                  <a:gd name="T10" fmla="*/ 229 w 517"/>
                  <a:gd name="T11" fmla="*/ 501 h 877"/>
                  <a:gd name="T12" fmla="*/ 14 w 517"/>
                  <a:gd name="T13" fmla="*/ 259 h 877"/>
                  <a:gd name="T14" fmla="*/ 259 w 517"/>
                  <a:gd name="T15" fmla="*/ 14 h 877"/>
                  <a:gd name="T16" fmla="*/ 259 w 517"/>
                  <a:gd name="T17" fmla="*/ 0 h 877"/>
                  <a:gd name="T18" fmla="*/ 0 w 517"/>
                  <a:gd name="T19" fmla="*/ 259 h 877"/>
                  <a:gd name="T20" fmla="*/ 216 w 517"/>
                  <a:gd name="T21" fmla="*/ 513 h 877"/>
                  <a:gd name="T22" fmla="*/ 216 w 517"/>
                  <a:gd name="T23" fmla="*/ 863 h 877"/>
                  <a:gd name="T24" fmla="*/ 216 w 517"/>
                  <a:gd name="T25" fmla="*/ 877 h 877"/>
                  <a:gd name="T26" fmla="*/ 229 w 517"/>
                  <a:gd name="T27" fmla="*/ 877 h 877"/>
                  <a:gd name="T28" fmla="*/ 293 w 517"/>
                  <a:gd name="T29" fmla="*/ 877 h 877"/>
                  <a:gd name="T30" fmla="*/ 307 w 517"/>
                  <a:gd name="T31" fmla="*/ 877 h 877"/>
                  <a:gd name="T32" fmla="*/ 307 w 517"/>
                  <a:gd name="T33" fmla="*/ 863 h 877"/>
                  <a:gd name="T34" fmla="*/ 307 w 517"/>
                  <a:gd name="T35" fmla="*/ 512 h 877"/>
                  <a:gd name="T36" fmla="*/ 453 w 517"/>
                  <a:gd name="T37" fmla="*/ 428 h 877"/>
                  <a:gd name="T38" fmla="*/ 517 w 517"/>
                  <a:gd name="T39" fmla="*/ 259 h 877"/>
                  <a:gd name="T40" fmla="*/ 259 w 517"/>
                  <a:gd name="T41" fmla="*/ 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7" h="877">
                    <a:moveTo>
                      <a:pt x="259" y="14"/>
                    </a:moveTo>
                    <a:cubicBezTo>
                      <a:pt x="393" y="14"/>
                      <a:pt x="503" y="124"/>
                      <a:pt x="503" y="259"/>
                    </a:cubicBezTo>
                    <a:cubicBezTo>
                      <a:pt x="503" y="382"/>
                      <a:pt x="412" y="483"/>
                      <a:pt x="293" y="500"/>
                    </a:cubicBezTo>
                    <a:cubicBezTo>
                      <a:pt x="293" y="863"/>
                      <a:pt x="293" y="863"/>
                      <a:pt x="293" y="863"/>
                    </a:cubicBezTo>
                    <a:cubicBezTo>
                      <a:pt x="229" y="863"/>
                      <a:pt x="229" y="863"/>
                      <a:pt x="229" y="863"/>
                    </a:cubicBezTo>
                    <a:cubicBezTo>
                      <a:pt x="229" y="501"/>
                      <a:pt x="229" y="501"/>
                      <a:pt x="229" y="501"/>
                    </a:cubicBezTo>
                    <a:cubicBezTo>
                      <a:pt x="108" y="487"/>
                      <a:pt x="14" y="384"/>
                      <a:pt x="14" y="259"/>
                    </a:cubicBezTo>
                    <a:cubicBezTo>
                      <a:pt x="14" y="124"/>
                      <a:pt x="124" y="14"/>
                      <a:pt x="259" y="14"/>
                    </a:cubicBezTo>
                    <a:moveTo>
                      <a:pt x="259" y="0"/>
                    </a:moveTo>
                    <a:cubicBezTo>
                      <a:pt x="116" y="0"/>
                      <a:pt x="0" y="116"/>
                      <a:pt x="0" y="259"/>
                    </a:cubicBezTo>
                    <a:cubicBezTo>
                      <a:pt x="0" y="385"/>
                      <a:pt x="92" y="492"/>
                      <a:pt x="216" y="513"/>
                    </a:cubicBezTo>
                    <a:cubicBezTo>
                      <a:pt x="216" y="863"/>
                      <a:pt x="216" y="863"/>
                      <a:pt x="216" y="863"/>
                    </a:cubicBezTo>
                    <a:cubicBezTo>
                      <a:pt x="216" y="877"/>
                      <a:pt x="216" y="877"/>
                      <a:pt x="216" y="877"/>
                    </a:cubicBezTo>
                    <a:cubicBezTo>
                      <a:pt x="229" y="877"/>
                      <a:pt x="229" y="877"/>
                      <a:pt x="229" y="877"/>
                    </a:cubicBezTo>
                    <a:cubicBezTo>
                      <a:pt x="293" y="877"/>
                      <a:pt x="293" y="877"/>
                      <a:pt x="293" y="877"/>
                    </a:cubicBezTo>
                    <a:cubicBezTo>
                      <a:pt x="307" y="877"/>
                      <a:pt x="307" y="877"/>
                      <a:pt x="307" y="877"/>
                    </a:cubicBezTo>
                    <a:cubicBezTo>
                      <a:pt x="307" y="863"/>
                      <a:pt x="307" y="863"/>
                      <a:pt x="307" y="863"/>
                    </a:cubicBezTo>
                    <a:cubicBezTo>
                      <a:pt x="307" y="512"/>
                      <a:pt x="307" y="512"/>
                      <a:pt x="307" y="512"/>
                    </a:cubicBezTo>
                    <a:cubicBezTo>
                      <a:pt x="364" y="501"/>
                      <a:pt x="415" y="472"/>
                      <a:pt x="453" y="428"/>
                    </a:cubicBezTo>
                    <a:cubicBezTo>
                      <a:pt x="494" y="381"/>
                      <a:pt x="517" y="321"/>
                      <a:pt x="517" y="259"/>
                    </a:cubicBezTo>
                    <a:cubicBezTo>
                      <a:pt x="517" y="116"/>
                      <a:pt x="401" y="0"/>
                      <a:pt x="259" y="0"/>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9" name="Freeform 237"/>
            <p:cNvSpPr>
              <a:spLocks noChangeAspect="1" noChangeArrowheads="1"/>
            </p:cNvSpPr>
            <p:nvPr/>
          </p:nvSpPr>
          <p:spPr bwMode="auto">
            <a:xfrm>
              <a:off x="6010795" y="2178489"/>
              <a:ext cx="353287" cy="259531"/>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a:extLst/>
          </p:spPr>
          <p:txBody>
            <a:bodyPr wrap="none" lIns="121893" tIns="60947" rIns="121893" bIns="60947"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6580397" y="2346657"/>
            <a:ext cx="1253312" cy="1073675"/>
            <a:chOff x="6580397" y="2346657"/>
            <a:chExt cx="1253312" cy="1073674"/>
          </a:xfrm>
        </p:grpSpPr>
        <p:grpSp>
          <p:nvGrpSpPr>
            <p:cNvPr id="23" name="Group 9"/>
            <p:cNvGrpSpPr/>
            <p:nvPr/>
          </p:nvGrpSpPr>
          <p:grpSpPr>
            <a:xfrm>
              <a:off x="6580397" y="2346657"/>
              <a:ext cx="1253312" cy="1073674"/>
              <a:chOff x="6573210" y="2209852"/>
              <a:chExt cx="1522023" cy="1303870"/>
            </a:xfrm>
          </p:grpSpPr>
          <p:sp>
            <p:nvSpPr>
              <p:cNvPr id="25" name="Freeform 32"/>
              <p:cNvSpPr>
                <a:spLocks/>
              </p:cNvSpPr>
              <p:nvPr/>
            </p:nvSpPr>
            <p:spPr bwMode="auto">
              <a:xfrm>
                <a:off x="6613608" y="2209852"/>
                <a:ext cx="1481625" cy="1263471"/>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33"/>
              <p:cNvSpPr>
                <a:spLocks noEditPoints="1"/>
              </p:cNvSpPr>
              <p:nvPr/>
            </p:nvSpPr>
            <p:spPr bwMode="auto">
              <a:xfrm>
                <a:off x="6573210" y="2248231"/>
                <a:ext cx="1522023" cy="1265491"/>
              </a:xfrm>
              <a:custGeom>
                <a:avLst/>
                <a:gdLst>
                  <a:gd name="T0" fmla="*/ 557 w 904"/>
                  <a:gd name="T1" fmla="*/ 17 h 752"/>
                  <a:gd name="T2" fmla="*/ 801 w 904"/>
                  <a:gd name="T3" fmla="*/ 139 h 752"/>
                  <a:gd name="T4" fmla="*/ 742 w 904"/>
                  <a:gd name="T5" fmla="*/ 569 h 752"/>
                  <a:gd name="T6" fmla="*/ 557 w 904"/>
                  <a:gd name="T7" fmla="*/ 631 h 752"/>
                  <a:gd name="T8" fmla="*/ 327 w 904"/>
                  <a:gd name="T9" fmla="*/ 527 h 752"/>
                  <a:gd name="T10" fmla="*/ 63 w 904"/>
                  <a:gd name="T11" fmla="*/ 728 h 752"/>
                  <a:gd name="T12" fmla="*/ 24 w 904"/>
                  <a:gd name="T13" fmla="*/ 677 h 752"/>
                  <a:gd name="T14" fmla="*/ 290 w 904"/>
                  <a:gd name="T15" fmla="*/ 475 h 752"/>
                  <a:gd name="T16" fmla="*/ 371 w 904"/>
                  <a:gd name="T17" fmla="*/ 80 h 752"/>
                  <a:gd name="T18" fmla="*/ 557 w 904"/>
                  <a:gd name="T19" fmla="*/ 17 h 752"/>
                  <a:gd name="T20" fmla="*/ 557 w 904"/>
                  <a:gd name="T21" fmla="*/ 0 h 752"/>
                  <a:gd name="T22" fmla="*/ 361 w 904"/>
                  <a:gd name="T23" fmla="*/ 66 h 752"/>
                  <a:gd name="T24" fmla="*/ 239 w 904"/>
                  <a:gd name="T25" fmla="*/ 260 h 752"/>
                  <a:gd name="T26" fmla="*/ 267 w 904"/>
                  <a:gd name="T27" fmla="*/ 470 h 752"/>
                  <a:gd name="T28" fmla="*/ 14 w 904"/>
                  <a:gd name="T29" fmla="*/ 663 h 752"/>
                  <a:gd name="T30" fmla="*/ 0 w 904"/>
                  <a:gd name="T31" fmla="*/ 673 h 752"/>
                  <a:gd name="T32" fmla="*/ 11 w 904"/>
                  <a:gd name="T33" fmla="*/ 687 h 752"/>
                  <a:gd name="T34" fmla="*/ 49 w 904"/>
                  <a:gd name="T35" fmla="*/ 738 h 752"/>
                  <a:gd name="T36" fmla="*/ 60 w 904"/>
                  <a:gd name="T37" fmla="*/ 752 h 752"/>
                  <a:gd name="T38" fmla="*/ 74 w 904"/>
                  <a:gd name="T39" fmla="*/ 741 h 752"/>
                  <a:gd name="T40" fmla="*/ 325 w 904"/>
                  <a:gd name="T41" fmla="*/ 551 h 752"/>
                  <a:gd name="T42" fmla="*/ 557 w 904"/>
                  <a:gd name="T43" fmla="*/ 648 h 752"/>
                  <a:gd name="T44" fmla="*/ 753 w 904"/>
                  <a:gd name="T45" fmla="*/ 582 h 752"/>
                  <a:gd name="T46" fmla="*/ 878 w 904"/>
                  <a:gd name="T47" fmla="*/ 368 h 752"/>
                  <a:gd name="T48" fmla="*/ 815 w 904"/>
                  <a:gd name="T49" fmla="*/ 128 h 752"/>
                  <a:gd name="T50" fmla="*/ 699 w 904"/>
                  <a:gd name="T51" fmla="*/ 32 h 752"/>
                  <a:gd name="T52" fmla="*/ 557 w 904"/>
                  <a:gd name="T5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752">
                    <a:moveTo>
                      <a:pt x="557" y="17"/>
                    </a:moveTo>
                    <a:cubicBezTo>
                      <a:pt x="649" y="17"/>
                      <a:pt x="741" y="59"/>
                      <a:pt x="801" y="139"/>
                    </a:cubicBezTo>
                    <a:cubicBezTo>
                      <a:pt x="904" y="273"/>
                      <a:pt x="877" y="466"/>
                      <a:pt x="742" y="569"/>
                    </a:cubicBezTo>
                    <a:cubicBezTo>
                      <a:pt x="687" y="611"/>
                      <a:pt x="622" y="631"/>
                      <a:pt x="557" y="631"/>
                    </a:cubicBezTo>
                    <a:cubicBezTo>
                      <a:pt x="472" y="631"/>
                      <a:pt x="387" y="595"/>
                      <a:pt x="327" y="527"/>
                    </a:cubicBezTo>
                    <a:cubicBezTo>
                      <a:pt x="63" y="728"/>
                      <a:pt x="63" y="728"/>
                      <a:pt x="63" y="728"/>
                    </a:cubicBezTo>
                    <a:cubicBezTo>
                      <a:pt x="24" y="677"/>
                      <a:pt x="24" y="677"/>
                      <a:pt x="24" y="677"/>
                    </a:cubicBezTo>
                    <a:cubicBezTo>
                      <a:pt x="290" y="475"/>
                      <a:pt x="290" y="475"/>
                      <a:pt x="290" y="475"/>
                    </a:cubicBezTo>
                    <a:cubicBezTo>
                      <a:pt x="215" y="344"/>
                      <a:pt x="247" y="174"/>
                      <a:pt x="371" y="80"/>
                    </a:cubicBezTo>
                    <a:cubicBezTo>
                      <a:pt x="427" y="38"/>
                      <a:pt x="492" y="17"/>
                      <a:pt x="557" y="17"/>
                    </a:cubicBezTo>
                    <a:moveTo>
                      <a:pt x="557" y="0"/>
                    </a:moveTo>
                    <a:cubicBezTo>
                      <a:pt x="485" y="0"/>
                      <a:pt x="418" y="23"/>
                      <a:pt x="361" y="66"/>
                    </a:cubicBezTo>
                    <a:cubicBezTo>
                      <a:pt x="298" y="114"/>
                      <a:pt x="255" y="183"/>
                      <a:pt x="239" y="260"/>
                    </a:cubicBezTo>
                    <a:cubicBezTo>
                      <a:pt x="225" y="332"/>
                      <a:pt x="235" y="406"/>
                      <a:pt x="267" y="470"/>
                    </a:cubicBezTo>
                    <a:cubicBezTo>
                      <a:pt x="14" y="663"/>
                      <a:pt x="14" y="663"/>
                      <a:pt x="14" y="663"/>
                    </a:cubicBezTo>
                    <a:cubicBezTo>
                      <a:pt x="0" y="673"/>
                      <a:pt x="0" y="673"/>
                      <a:pt x="0" y="673"/>
                    </a:cubicBezTo>
                    <a:cubicBezTo>
                      <a:pt x="11" y="687"/>
                      <a:pt x="11" y="687"/>
                      <a:pt x="11" y="687"/>
                    </a:cubicBezTo>
                    <a:cubicBezTo>
                      <a:pt x="49" y="738"/>
                      <a:pt x="49" y="738"/>
                      <a:pt x="49" y="738"/>
                    </a:cubicBezTo>
                    <a:cubicBezTo>
                      <a:pt x="60" y="752"/>
                      <a:pt x="60" y="752"/>
                      <a:pt x="60" y="752"/>
                    </a:cubicBezTo>
                    <a:cubicBezTo>
                      <a:pt x="74" y="741"/>
                      <a:pt x="74" y="741"/>
                      <a:pt x="74" y="741"/>
                    </a:cubicBezTo>
                    <a:cubicBezTo>
                      <a:pt x="325" y="551"/>
                      <a:pt x="325" y="551"/>
                      <a:pt x="325" y="551"/>
                    </a:cubicBezTo>
                    <a:cubicBezTo>
                      <a:pt x="386" y="613"/>
                      <a:pt x="469" y="648"/>
                      <a:pt x="557" y="648"/>
                    </a:cubicBezTo>
                    <a:cubicBezTo>
                      <a:pt x="628" y="648"/>
                      <a:pt x="696" y="626"/>
                      <a:pt x="753" y="582"/>
                    </a:cubicBezTo>
                    <a:cubicBezTo>
                      <a:pt x="822" y="530"/>
                      <a:pt x="866" y="454"/>
                      <a:pt x="878" y="368"/>
                    </a:cubicBezTo>
                    <a:cubicBezTo>
                      <a:pt x="890" y="282"/>
                      <a:pt x="867" y="197"/>
                      <a:pt x="815" y="128"/>
                    </a:cubicBezTo>
                    <a:cubicBezTo>
                      <a:pt x="784" y="87"/>
                      <a:pt x="745" y="55"/>
                      <a:pt x="699" y="32"/>
                    </a:cubicBezTo>
                    <a:cubicBezTo>
                      <a:pt x="655" y="11"/>
                      <a:pt x="606" y="0"/>
                      <a:pt x="557" y="0"/>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4" name="AutoShape 84"/>
            <p:cNvSpPr>
              <a:spLocks noChangeAspect="1"/>
            </p:cNvSpPr>
            <p:nvPr/>
          </p:nvSpPr>
          <p:spPr bwMode="auto">
            <a:xfrm>
              <a:off x="7123917" y="2595122"/>
              <a:ext cx="457515" cy="4594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a:extLst/>
          </p:spPr>
          <p:txBody>
            <a:bodyPr lIns="101579" tIns="101579" rIns="101579" bIns="10157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968">
                <a:lnSpc>
                  <a:spcPts val="1500"/>
                </a:lnSpc>
                <a:defRPr/>
              </a:pPr>
              <a:endParaRPr lang="es-ES" sz="12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charset="0"/>
              </a:endParaRPr>
            </a:p>
          </p:txBody>
        </p:sp>
      </p:grpSp>
      <p:grpSp>
        <p:nvGrpSpPr>
          <p:cNvPr id="27" name="组合 26"/>
          <p:cNvGrpSpPr/>
          <p:nvPr/>
        </p:nvGrpSpPr>
        <p:grpSpPr>
          <a:xfrm>
            <a:off x="4647619" y="2590337"/>
            <a:ext cx="1225036" cy="924807"/>
            <a:chOff x="4647618" y="2590334"/>
            <a:chExt cx="1225036" cy="924807"/>
          </a:xfrm>
        </p:grpSpPr>
        <p:grpSp>
          <p:nvGrpSpPr>
            <p:cNvPr id="28" name="Group 18"/>
            <p:cNvGrpSpPr/>
            <p:nvPr/>
          </p:nvGrpSpPr>
          <p:grpSpPr>
            <a:xfrm>
              <a:off x="4647618" y="2590334"/>
              <a:ext cx="1225036" cy="924807"/>
              <a:chOff x="4226042" y="2505773"/>
              <a:chExt cx="1487684" cy="1123086"/>
            </a:xfrm>
          </p:grpSpPr>
          <p:sp>
            <p:nvSpPr>
              <p:cNvPr id="30" name="Freeform 38"/>
              <p:cNvSpPr>
                <a:spLocks/>
              </p:cNvSpPr>
              <p:nvPr/>
            </p:nvSpPr>
            <p:spPr bwMode="auto">
              <a:xfrm>
                <a:off x="4226042" y="2505773"/>
                <a:ext cx="1455365" cy="1090766"/>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Freeform 39"/>
              <p:cNvSpPr>
                <a:spLocks noEditPoints="1"/>
              </p:cNvSpPr>
              <p:nvPr/>
            </p:nvSpPr>
            <p:spPr bwMode="auto">
              <a:xfrm>
                <a:off x="4226042" y="2548192"/>
                <a:ext cx="1487684" cy="1080667"/>
              </a:xfrm>
              <a:custGeom>
                <a:avLst/>
                <a:gdLst>
                  <a:gd name="T0" fmla="*/ 316 w 884"/>
                  <a:gd name="T1" fmla="*/ 14 h 642"/>
                  <a:gd name="T2" fmla="*/ 454 w 884"/>
                  <a:gd name="T3" fmla="*/ 51 h 642"/>
                  <a:gd name="T4" fmla="*/ 570 w 884"/>
                  <a:gd name="T5" fmla="*/ 396 h 642"/>
                  <a:gd name="T6" fmla="*/ 865 w 884"/>
                  <a:gd name="T7" fmla="*/ 568 h 642"/>
                  <a:gd name="T8" fmla="*/ 833 w 884"/>
                  <a:gd name="T9" fmla="*/ 623 h 642"/>
                  <a:gd name="T10" fmla="*/ 539 w 884"/>
                  <a:gd name="T11" fmla="*/ 452 h 642"/>
                  <a:gd name="T12" fmla="*/ 315 w 884"/>
                  <a:gd name="T13" fmla="*/ 567 h 642"/>
                  <a:gd name="T14" fmla="*/ 176 w 884"/>
                  <a:gd name="T15" fmla="*/ 529 h 642"/>
                  <a:gd name="T16" fmla="*/ 76 w 884"/>
                  <a:gd name="T17" fmla="*/ 151 h 642"/>
                  <a:gd name="T18" fmla="*/ 316 w 884"/>
                  <a:gd name="T19" fmla="*/ 14 h 642"/>
                  <a:gd name="T20" fmla="*/ 316 w 884"/>
                  <a:gd name="T21" fmla="*/ 0 h 642"/>
                  <a:gd name="T22" fmla="*/ 173 w 884"/>
                  <a:gd name="T23" fmla="*/ 37 h 642"/>
                  <a:gd name="T24" fmla="*/ 65 w 884"/>
                  <a:gd name="T25" fmla="*/ 144 h 642"/>
                  <a:gd name="T26" fmla="*/ 35 w 884"/>
                  <a:gd name="T27" fmla="*/ 364 h 642"/>
                  <a:gd name="T28" fmla="*/ 169 w 884"/>
                  <a:gd name="T29" fmla="*/ 541 h 642"/>
                  <a:gd name="T30" fmla="*/ 315 w 884"/>
                  <a:gd name="T31" fmla="*/ 581 h 642"/>
                  <a:gd name="T32" fmla="*/ 543 w 884"/>
                  <a:gd name="T33" fmla="*/ 470 h 642"/>
                  <a:gd name="T34" fmla="*/ 826 w 884"/>
                  <a:gd name="T35" fmla="*/ 635 h 642"/>
                  <a:gd name="T36" fmla="*/ 838 w 884"/>
                  <a:gd name="T37" fmla="*/ 642 h 642"/>
                  <a:gd name="T38" fmla="*/ 845 w 884"/>
                  <a:gd name="T39" fmla="*/ 630 h 642"/>
                  <a:gd name="T40" fmla="*/ 877 w 884"/>
                  <a:gd name="T41" fmla="*/ 575 h 642"/>
                  <a:gd name="T42" fmla="*/ 884 w 884"/>
                  <a:gd name="T43" fmla="*/ 563 h 642"/>
                  <a:gd name="T44" fmla="*/ 872 w 884"/>
                  <a:gd name="T45" fmla="*/ 556 h 642"/>
                  <a:gd name="T46" fmla="*/ 588 w 884"/>
                  <a:gd name="T47" fmla="*/ 390 h 642"/>
                  <a:gd name="T48" fmla="*/ 591 w 884"/>
                  <a:gd name="T49" fmla="*/ 199 h 642"/>
                  <a:gd name="T50" fmla="*/ 461 w 884"/>
                  <a:gd name="T51" fmla="*/ 40 h 642"/>
                  <a:gd name="T52" fmla="*/ 316 w 884"/>
                  <a:gd name="T5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4" h="642">
                    <a:moveTo>
                      <a:pt x="316" y="14"/>
                    </a:moveTo>
                    <a:cubicBezTo>
                      <a:pt x="363" y="14"/>
                      <a:pt x="411" y="26"/>
                      <a:pt x="454" y="51"/>
                    </a:cubicBezTo>
                    <a:cubicBezTo>
                      <a:pt x="575" y="122"/>
                      <a:pt x="623" y="270"/>
                      <a:pt x="570" y="396"/>
                    </a:cubicBezTo>
                    <a:cubicBezTo>
                      <a:pt x="865" y="568"/>
                      <a:pt x="865" y="568"/>
                      <a:pt x="865" y="568"/>
                    </a:cubicBezTo>
                    <a:cubicBezTo>
                      <a:pt x="833" y="623"/>
                      <a:pt x="833" y="623"/>
                      <a:pt x="833" y="623"/>
                    </a:cubicBezTo>
                    <a:cubicBezTo>
                      <a:pt x="539" y="452"/>
                      <a:pt x="539" y="452"/>
                      <a:pt x="539" y="452"/>
                    </a:cubicBezTo>
                    <a:cubicBezTo>
                      <a:pt x="486" y="526"/>
                      <a:pt x="402" y="567"/>
                      <a:pt x="315" y="567"/>
                    </a:cubicBezTo>
                    <a:cubicBezTo>
                      <a:pt x="268" y="567"/>
                      <a:pt x="220" y="555"/>
                      <a:pt x="176" y="529"/>
                    </a:cubicBezTo>
                    <a:cubicBezTo>
                      <a:pt x="44" y="452"/>
                      <a:pt x="0" y="283"/>
                      <a:pt x="76" y="151"/>
                    </a:cubicBezTo>
                    <a:cubicBezTo>
                      <a:pt x="128" y="63"/>
                      <a:pt x="220" y="14"/>
                      <a:pt x="316" y="14"/>
                    </a:cubicBezTo>
                    <a:moveTo>
                      <a:pt x="316" y="0"/>
                    </a:moveTo>
                    <a:cubicBezTo>
                      <a:pt x="266" y="0"/>
                      <a:pt x="216" y="13"/>
                      <a:pt x="173" y="37"/>
                    </a:cubicBezTo>
                    <a:cubicBezTo>
                      <a:pt x="128" y="63"/>
                      <a:pt x="91" y="100"/>
                      <a:pt x="65" y="144"/>
                    </a:cubicBezTo>
                    <a:cubicBezTo>
                      <a:pt x="26" y="211"/>
                      <a:pt x="15" y="289"/>
                      <a:pt x="35" y="364"/>
                    </a:cubicBezTo>
                    <a:cubicBezTo>
                      <a:pt x="55" y="439"/>
                      <a:pt x="102" y="502"/>
                      <a:pt x="169" y="541"/>
                    </a:cubicBezTo>
                    <a:cubicBezTo>
                      <a:pt x="214" y="567"/>
                      <a:pt x="264" y="581"/>
                      <a:pt x="315" y="581"/>
                    </a:cubicBezTo>
                    <a:cubicBezTo>
                      <a:pt x="404" y="581"/>
                      <a:pt x="488" y="540"/>
                      <a:pt x="543" y="470"/>
                    </a:cubicBezTo>
                    <a:cubicBezTo>
                      <a:pt x="826" y="635"/>
                      <a:pt x="826" y="635"/>
                      <a:pt x="826" y="635"/>
                    </a:cubicBezTo>
                    <a:cubicBezTo>
                      <a:pt x="838" y="642"/>
                      <a:pt x="838" y="642"/>
                      <a:pt x="838" y="642"/>
                    </a:cubicBezTo>
                    <a:cubicBezTo>
                      <a:pt x="845" y="630"/>
                      <a:pt x="845" y="630"/>
                      <a:pt x="845" y="630"/>
                    </a:cubicBezTo>
                    <a:cubicBezTo>
                      <a:pt x="877" y="575"/>
                      <a:pt x="877" y="575"/>
                      <a:pt x="877" y="575"/>
                    </a:cubicBezTo>
                    <a:cubicBezTo>
                      <a:pt x="884" y="563"/>
                      <a:pt x="884" y="563"/>
                      <a:pt x="884" y="563"/>
                    </a:cubicBezTo>
                    <a:cubicBezTo>
                      <a:pt x="872" y="556"/>
                      <a:pt x="872" y="556"/>
                      <a:pt x="872" y="556"/>
                    </a:cubicBezTo>
                    <a:cubicBezTo>
                      <a:pt x="588" y="390"/>
                      <a:pt x="588" y="390"/>
                      <a:pt x="588" y="390"/>
                    </a:cubicBezTo>
                    <a:cubicBezTo>
                      <a:pt x="610" y="329"/>
                      <a:pt x="611" y="261"/>
                      <a:pt x="591" y="199"/>
                    </a:cubicBezTo>
                    <a:cubicBezTo>
                      <a:pt x="568" y="132"/>
                      <a:pt x="522" y="75"/>
                      <a:pt x="461" y="40"/>
                    </a:cubicBezTo>
                    <a:cubicBezTo>
                      <a:pt x="417" y="14"/>
                      <a:pt x="367" y="0"/>
                      <a:pt x="316" y="0"/>
                    </a:cubicBez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9" name="Freeform 165"/>
            <p:cNvSpPr>
              <a:spLocks noChangeAspect="1" noChangeArrowheads="1"/>
            </p:cNvSpPr>
            <p:nvPr/>
          </p:nvSpPr>
          <p:spPr bwMode="auto">
            <a:xfrm>
              <a:off x="4881861" y="2824857"/>
              <a:ext cx="417778" cy="417884"/>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a:ex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p:nvPr/>
        </p:nvGrpSpPr>
        <p:grpSpPr>
          <a:xfrm>
            <a:off x="4541167" y="3856121"/>
            <a:ext cx="1433783" cy="1245827"/>
            <a:chOff x="4541166" y="3856121"/>
            <a:chExt cx="1433782" cy="1245827"/>
          </a:xfrm>
        </p:grpSpPr>
        <p:grpSp>
          <p:nvGrpSpPr>
            <p:cNvPr id="33" name="Group 12"/>
            <p:cNvGrpSpPr/>
            <p:nvPr/>
          </p:nvGrpSpPr>
          <p:grpSpPr>
            <a:xfrm>
              <a:off x="4541166" y="3856121"/>
              <a:ext cx="1433782" cy="1245827"/>
              <a:chOff x="4096766" y="4042946"/>
              <a:chExt cx="1741186" cy="1512933"/>
            </a:xfrm>
          </p:grpSpPr>
          <p:sp>
            <p:nvSpPr>
              <p:cNvPr id="35" name="Freeform 34"/>
              <p:cNvSpPr>
                <a:spLocks/>
              </p:cNvSpPr>
              <p:nvPr/>
            </p:nvSpPr>
            <p:spPr bwMode="auto">
              <a:xfrm>
                <a:off x="4122015" y="4076274"/>
                <a:ext cx="1682608" cy="1479605"/>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35"/>
              <p:cNvSpPr>
                <a:spLocks noEditPoints="1"/>
              </p:cNvSpPr>
              <p:nvPr/>
            </p:nvSpPr>
            <p:spPr bwMode="auto">
              <a:xfrm>
                <a:off x="4096766" y="4042946"/>
                <a:ext cx="1741186" cy="1472534"/>
              </a:xfrm>
              <a:custGeom>
                <a:avLst/>
                <a:gdLst>
                  <a:gd name="T0" fmla="*/ 977 w 1035"/>
                  <a:gd name="T1" fmla="*/ 20 h 875"/>
                  <a:gd name="T2" fmla="*/ 1015 w 1035"/>
                  <a:gd name="T3" fmla="*/ 71 h 875"/>
                  <a:gd name="T4" fmla="*/ 569 w 1035"/>
                  <a:gd name="T5" fmla="*/ 409 h 875"/>
                  <a:gd name="T6" fmla="*/ 510 w 1035"/>
                  <a:gd name="T7" fmla="*/ 803 h 875"/>
                  <a:gd name="T8" fmla="*/ 338 w 1035"/>
                  <a:gd name="T9" fmla="*/ 861 h 875"/>
                  <a:gd name="T10" fmla="*/ 110 w 1035"/>
                  <a:gd name="T11" fmla="*/ 749 h 875"/>
                  <a:gd name="T12" fmla="*/ 165 w 1035"/>
                  <a:gd name="T13" fmla="*/ 349 h 875"/>
                  <a:gd name="T14" fmla="*/ 337 w 1035"/>
                  <a:gd name="T15" fmla="*/ 291 h 875"/>
                  <a:gd name="T16" fmla="*/ 526 w 1035"/>
                  <a:gd name="T17" fmla="*/ 362 h 875"/>
                  <a:gd name="T18" fmla="*/ 977 w 1035"/>
                  <a:gd name="T19" fmla="*/ 20 h 875"/>
                  <a:gd name="T20" fmla="*/ 979 w 1035"/>
                  <a:gd name="T21" fmla="*/ 0 h 875"/>
                  <a:gd name="T22" fmla="*/ 968 w 1035"/>
                  <a:gd name="T23" fmla="*/ 9 h 875"/>
                  <a:gd name="T24" fmla="*/ 527 w 1035"/>
                  <a:gd name="T25" fmla="*/ 344 h 875"/>
                  <a:gd name="T26" fmla="*/ 337 w 1035"/>
                  <a:gd name="T27" fmla="*/ 277 h 875"/>
                  <a:gd name="T28" fmla="*/ 157 w 1035"/>
                  <a:gd name="T29" fmla="*/ 338 h 875"/>
                  <a:gd name="T30" fmla="*/ 99 w 1035"/>
                  <a:gd name="T31" fmla="*/ 757 h 875"/>
                  <a:gd name="T32" fmla="*/ 207 w 1035"/>
                  <a:gd name="T33" fmla="*/ 845 h 875"/>
                  <a:gd name="T34" fmla="*/ 338 w 1035"/>
                  <a:gd name="T35" fmla="*/ 875 h 875"/>
                  <a:gd name="T36" fmla="*/ 519 w 1035"/>
                  <a:gd name="T37" fmla="*/ 814 h 875"/>
                  <a:gd name="T38" fmla="*/ 634 w 1035"/>
                  <a:gd name="T39" fmla="*/ 620 h 875"/>
                  <a:gd name="T40" fmla="*/ 588 w 1035"/>
                  <a:gd name="T41" fmla="*/ 412 h 875"/>
                  <a:gd name="T42" fmla="*/ 1024 w 1035"/>
                  <a:gd name="T43" fmla="*/ 82 h 875"/>
                  <a:gd name="T44" fmla="*/ 1035 w 1035"/>
                  <a:gd name="T45" fmla="*/ 73 h 875"/>
                  <a:gd name="T46" fmla="*/ 1026 w 1035"/>
                  <a:gd name="T47" fmla="*/ 62 h 875"/>
                  <a:gd name="T48" fmla="*/ 988 w 1035"/>
                  <a:gd name="T49" fmla="*/ 11 h 875"/>
                  <a:gd name="T50" fmla="*/ 979 w 1035"/>
                  <a:gd name="T51"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875">
                    <a:moveTo>
                      <a:pt x="977" y="20"/>
                    </a:moveTo>
                    <a:cubicBezTo>
                      <a:pt x="1015" y="71"/>
                      <a:pt x="1015" y="71"/>
                      <a:pt x="1015" y="71"/>
                    </a:cubicBezTo>
                    <a:cubicBezTo>
                      <a:pt x="569" y="409"/>
                      <a:pt x="569" y="409"/>
                      <a:pt x="569" y="409"/>
                    </a:cubicBezTo>
                    <a:cubicBezTo>
                      <a:pt x="660" y="535"/>
                      <a:pt x="634" y="709"/>
                      <a:pt x="510" y="803"/>
                    </a:cubicBezTo>
                    <a:cubicBezTo>
                      <a:pt x="459" y="843"/>
                      <a:pt x="398" y="861"/>
                      <a:pt x="338" y="861"/>
                    </a:cubicBezTo>
                    <a:cubicBezTo>
                      <a:pt x="252" y="861"/>
                      <a:pt x="167" y="823"/>
                      <a:pt x="110" y="749"/>
                    </a:cubicBezTo>
                    <a:cubicBezTo>
                      <a:pt x="15" y="623"/>
                      <a:pt x="40" y="444"/>
                      <a:pt x="165" y="349"/>
                    </a:cubicBezTo>
                    <a:cubicBezTo>
                      <a:pt x="217" y="310"/>
                      <a:pt x="277" y="291"/>
                      <a:pt x="337" y="291"/>
                    </a:cubicBezTo>
                    <a:cubicBezTo>
                      <a:pt x="406" y="291"/>
                      <a:pt x="473" y="315"/>
                      <a:pt x="526" y="362"/>
                    </a:cubicBezTo>
                    <a:cubicBezTo>
                      <a:pt x="977" y="20"/>
                      <a:pt x="977" y="20"/>
                      <a:pt x="977" y="20"/>
                    </a:cubicBezTo>
                    <a:moveTo>
                      <a:pt x="979" y="0"/>
                    </a:moveTo>
                    <a:cubicBezTo>
                      <a:pt x="968" y="9"/>
                      <a:pt x="968" y="9"/>
                      <a:pt x="968" y="9"/>
                    </a:cubicBezTo>
                    <a:cubicBezTo>
                      <a:pt x="527" y="344"/>
                      <a:pt x="527" y="344"/>
                      <a:pt x="527" y="344"/>
                    </a:cubicBezTo>
                    <a:cubicBezTo>
                      <a:pt x="474" y="301"/>
                      <a:pt x="407" y="277"/>
                      <a:pt x="337" y="277"/>
                    </a:cubicBezTo>
                    <a:cubicBezTo>
                      <a:pt x="272" y="277"/>
                      <a:pt x="209" y="298"/>
                      <a:pt x="157" y="338"/>
                    </a:cubicBezTo>
                    <a:cubicBezTo>
                      <a:pt x="25" y="438"/>
                      <a:pt x="0" y="626"/>
                      <a:pt x="99" y="757"/>
                    </a:cubicBezTo>
                    <a:cubicBezTo>
                      <a:pt x="128" y="795"/>
                      <a:pt x="164" y="825"/>
                      <a:pt x="207" y="845"/>
                    </a:cubicBezTo>
                    <a:cubicBezTo>
                      <a:pt x="247" y="865"/>
                      <a:pt x="293" y="875"/>
                      <a:pt x="338" y="875"/>
                    </a:cubicBezTo>
                    <a:cubicBezTo>
                      <a:pt x="404" y="875"/>
                      <a:pt x="466" y="854"/>
                      <a:pt x="519" y="814"/>
                    </a:cubicBezTo>
                    <a:cubicBezTo>
                      <a:pt x="581" y="767"/>
                      <a:pt x="622" y="698"/>
                      <a:pt x="634" y="620"/>
                    </a:cubicBezTo>
                    <a:cubicBezTo>
                      <a:pt x="645" y="547"/>
                      <a:pt x="628" y="474"/>
                      <a:pt x="588" y="412"/>
                    </a:cubicBezTo>
                    <a:cubicBezTo>
                      <a:pt x="1024" y="82"/>
                      <a:pt x="1024" y="82"/>
                      <a:pt x="1024" y="82"/>
                    </a:cubicBezTo>
                    <a:cubicBezTo>
                      <a:pt x="1035" y="73"/>
                      <a:pt x="1035" y="73"/>
                      <a:pt x="1035" y="73"/>
                    </a:cubicBezTo>
                    <a:cubicBezTo>
                      <a:pt x="1026" y="62"/>
                      <a:pt x="1026" y="62"/>
                      <a:pt x="1026" y="62"/>
                    </a:cubicBezTo>
                    <a:cubicBezTo>
                      <a:pt x="988" y="11"/>
                      <a:pt x="988" y="11"/>
                      <a:pt x="988" y="11"/>
                    </a:cubicBezTo>
                    <a:lnTo>
                      <a:pt x="979" y="0"/>
                    </a:lnTo>
                    <a:close/>
                  </a:path>
                </a:pathLst>
              </a:custGeom>
              <a:solidFill>
                <a:schemeClr val="tx2">
                  <a:lumMod val="20000"/>
                  <a:lumOff val="80000"/>
                </a:schemeClr>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4" name="Freeform 299"/>
            <p:cNvSpPr>
              <a:spLocks noChangeAspect="1" noChangeArrowheads="1"/>
            </p:cNvSpPr>
            <p:nvPr/>
          </p:nvSpPr>
          <p:spPr bwMode="auto">
            <a:xfrm>
              <a:off x="4780263" y="4424977"/>
              <a:ext cx="438112" cy="41967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Group 31"/>
          <p:cNvGrpSpPr/>
          <p:nvPr/>
        </p:nvGrpSpPr>
        <p:grpSpPr>
          <a:xfrm>
            <a:off x="5272198" y="2981217"/>
            <a:ext cx="2015113" cy="1443763"/>
            <a:chOff x="4984528" y="2980459"/>
            <a:chExt cx="2447155" cy="1753306"/>
          </a:xfrm>
        </p:grpSpPr>
        <p:sp>
          <p:nvSpPr>
            <p:cNvPr id="38" name="Freeform 40"/>
            <p:cNvSpPr>
              <a:spLocks/>
            </p:cNvSpPr>
            <p:nvPr/>
          </p:nvSpPr>
          <p:spPr bwMode="auto">
            <a:xfrm>
              <a:off x="4984528" y="2980459"/>
              <a:ext cx="2447155" cy="1753306"/>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41"/>
            <p:cNvSpPr>
              <a:spLocks/>
            </p:cNvSpPr>
            <p:nvPr/>
          </p:nvSpPr>
          <p:spPr bwMode="auto">
            <a:xfrm>
              <a:off x="5114815" y="3093575"/>
              <a:ext cx="2187593" cy="1500814"/>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TextBox 34"/>
            <p:cNvSpPr txBox="1"/>
            <p:nvPr/>
          </p:nvSpPr>
          <p:spPr>
            <a:xfrm>
              <a:off x="5512297" y="3723397"/>
              <a:ext cx="1261609" cy="32992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rgbClr val="1F497D"/>
                  </a:solidFill>
                  <a:latin typeface="Arial" panose="020B0604020202020204" pitchFamily="34" charset="0"/>
                  <a:ea typeface="微软雅黑" panose="020B0503020204020204" pitchFamily="34" charset="-122"/>
                  <a:cs typeface="Arial" panose="020B0604020202020204" pitchFamily="34" charset="0"/>
                </a:rPr>
                <a:t>Technology</a:t>
              </a:r>
              <a:endParaRPr lang="id-ID" sz="1200" b="1" dirty="0">
                <a:solidFill>
                  <a:srgbClr val="1F497D"/>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1" name="Group 119"/>
            <p:cNvGrpSpPr/>
            <p:nvPr/>
          </p:nvGrpSpPr>
          <p:grpSpPr>
            <a:xfrm>
              <a:off x="5870325" y="3234014"/>
              <a:ext cx="525994" cy="504078"/>
              <a:chOff x="1168380" y="3486162"/>
              <a:chExt cx="381000" cy="365126"/>
            </a:xfrm>
            <a:solidFill>
              <a:schemeClr val="tx2"/>
            </a:solidFill>
          </p:grpSpPr>
          <p:sp>
            <p:nvSpPr>
              <p:cNvPr id="42" name="Freeform 16"/>
              <p:cNvSpPr>
                <a:spLocks/>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7"/>
              <p:cNvSpPr>
                <a:spLocks/>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18"/>
              <p:cNvSpPr>
                <a:spLocks/>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7" name="矩形 46"/>
          <p:cNvSpPr>
            <a:spLocks noChangeArrowheads="1"/>
          </p:cNvSpPr>
          <p:nvPr/>
        </p:nvSpPr>
        <p:spPr bwMode="auto">
          <a:xfrm>
            <a:off x="5369026" y="1010809"/>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1674273" y="2141247"/>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53" name="矩形 52"/>
          <p:cNvSpPr>
            <a:spLocks noChangeArrowheads="1"/>
          </p:cNvSpPr>
          <p:nvPr/>
        </p:nvSpPr>
        <p:spPr bwMode="auto">
          <a:xfrm>
            <a:off x="1552945" y="3922981"/>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56" name="矩形 55"/>
          <p:cNvSpPr>
            <a:spLocks noChangeArrowheads="1"/>
          </p:cNvSpPr>
          <p:nvPr/>
        </p:nvSpPr>
        <p:spPr bwMode="auto">
          <a:xfrm>
            <a:off x="6613665" y="5460621"/>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59" name="矩形 58"/>
          <p:cNvSpPr>
            <a:spLocks noChangeArrowheads="1"/>
          </p:cNvSpPr>
          <p:nvPr/>
        </p:nvSpPr>
        <p:spPr bwMode="auto">
          <a:xfrm>
            <a:off x="7806269" y="3819785"/>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
        <p:nvSpPr>
          <p:cNvPr id="62" name="矩形 61"/>
          <p:cNvSpPr>
            <a:spLocks noChangeArrowheads="1"/>
          </p:cNvSpPr>
          <p:nvPr/>
        </p:nvSpPr>
        <p:spPr bwMode="auto">
          <a:xfrm>
            <a:off x="7797565" y="2308255"/>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a:solidFill>
                  <a:srgbClr val="7F7F7F"/>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a:solidFill>
                <a:srgbClr val="7F7F7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3700591"/>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fade">
                                      <p:cBhvr>
                                        <p:cTn id="19" dur="500"/>
                                        <p:tgtEl>
                                          <p:spTgt spid="32"/>
                                        </p:tgtEl>
                                      </p:cBhvr>
                                    </p:animEffect>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500"/>
                                        <p:tgtEl>
                                          <p:spTgt spid="6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500"/>
                                        <p:tgtEl>
                                          <p:spTgt spid="5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500"/>
                                        <p:tgtEl>
                                          <p:spTgt spid="5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0" grpId="0"/>
      <p:bldP spid="53" grpId="0"/>
      <p:bldP spid="56" grpId="0"/>
      <p:bldP spid="59"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077949" y="5732984"/>
            <a:ext cx="9114051" cy="1125016"/>
          </a:xfrm>
          <a:prstGeom prst="rect">
            <a:avLst/>
          </a:prstGeom>
        </p:spPr>
      </p:pic>
      <p:pic>
        <p:nvPicPr>
          <p:cNvPr id="5" name="图片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38142" y="2485372"/>
            <a:ext cx="4097530" cy="4372628"/>
          </a:xfrm>
          <a:prstGeom prst="rect">
            <a:avLst/>
          </a:prstGeom>
        </p:spPr>
      </p:pic>
      <p:sp>
        <p:nvSpPr>
          <p:cNvPr id="21" name="文本框 20"/>
          <p:cNvSpPr txBox="1"/>
          <p:nvPr>
            <p:custDataLst>
              <p:tags r:id="rId1"/>
            </p:custDataLst>
          </p:nvPr>
        </p:nvSpPr>
        <p:spPr>
          <a:xfrm>
            <a:off x="8823139" y="1634471"/>
            <a:ext cx="1120775" cy="2216150"/>
          </a:xfrm>
          <a:prstGeom prst="rect">
            <a:avLst/>
          </a:prstGeom>
          <a:noFill/>
        </p:spPr>
        <p:txBody>
          <a:bodyPr wrap="none"/>
          <a:lstStyle/>
          <a:p>
            <a:pPr>
              <a:defRPr/>
            </a:pPr>
            <a:r>
              <a:rPr lang="en-US" altLang="zh-CN" sz="13800" kern="0" spc="40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rPr>
              <a:t>2</a:t>
            </a:r>
            <a:endParaRPr lang="zh-CN" altLang="en-US" sz="41300" kern="0" spc="400" dirty="0">
              <a:solidFill>
                <a:srgbClr val="E05A4C"/>
              </a:solidFill>
              <a:latin typeface="方正姚体" panose="02010601030101010101" pitchFamily="2" charset="-122"/>
              <a:ea typeface="方正姚体" panose="02010601030101010101" pitchFamily="2" charset="-122"/>
              <a:cs typeface="Microsoft New Tai Lue" panose="020B0502040204020203" pitchFamily="34" charset="0"/>
            </a:endParaRPr>
          </a:p>
        </p:txBody>
      </p:sp>
      <p:cxnSp>
        <p:nvCxnSpPr>
          <p:cNvPr id="22" name="直接连接符 21"/>
          <p:cNvCxnSpPr/>
          <p:nvPr>
            <p:custDataLst>
              <p:tags r:id="rId2"/>
            </p:custDataLst>
          </p:nvPr>
        </p:nvCxnSpPr>
        <p:spPr>
          <a:xfrm>
            <a:off x="6640327" y="1778933"/>
            <a:ext cx="2185987" cy="1963738"/>
          </a:xfrm>
          <a:prstGeom prst="line">
            <a:avLst/>
          </a:prstGeom>
          <a:noFill/>
          <a:ln w="6350" cap="flat" cmpd="sng" algn="ctr">
            <a:solidFill>
              <a:schemeClr val="accent1">
                <a:lumMod val="40000"/>
                <a:lumOff val="60000"/>
              </a:schemeClr>
            </a:solidFill>
            <a:prstDash val="solid"/>
            <a:miter lim="800000"/>
          </a:ln>
          <a:effectLst/>
        </p:spPr>
      </p:cxnSp>
      <p:cxnSp>
        <p:nvCxnSpPr>
          <p:cNvPr id="23" name="直接连接符 22"/>
          <p:cNvCxnSpPr/>
          <p:nvPr>
            <p:custDataLst>
              <p:tags r:id="rId3"/>
            </p:custDataLst>
          </p:nvPr>
        </p:nvCxnSpPr>
        <p:spPr>
          <a:xfrm>
            <a:off x="5991038" y="1566209"/>
            <a:ext cx="2743200" cy="2462213"/>
          </a:xfrm>
          <a:prstGeom prst="line">
            <a:avLst/>
          </a:prstGeom>
          <a:noFill/>
          <a:ln w="6350" cap="flat" cmpd="sng" algn="ctr">
            <a:solidFill>
              <a:schemeClr val="accent2">
                <a:lumMod val="40000"/>
                <a:lumOff val="60000"/>
              </a:schemeClr>
            </a:solidFill>
            <a:prstDash val="solid"/>
            <a:miter lim="800000"/>
          </a:ln>
          <a:effectLst/>
        </p:spPr>
      </p:cxnSp>
      <p:cxnSp>
        <p:nvCxnSpPr>
          <p:cNvPr id="24" name="直接连接符 23"/>
          <p:cNvCxnSpPr/>
          <p:nvPr>
            <p:custDataLst>
              <p:tags r:id="rId4"/>
            </p:custDataLst>
          </p:nvPr>
        </p:nvCxnSpPr>
        <p:spPr>
          <a:xfrm>
            <a:off x="6229164" y="2150408"/>
            <a:ext cx="2741613" cy="2463800"/>
          </a:xfrm>
          <a:prstGeom prst="line">
            <a:avLst/>
          </a:prstGeom>
          <a:noFill/>
          <a:ln w="6350" cap="flat" cmpd="sng" algn="ctr">
            <a:solidFill>
              <a:schemeClr val="accent3">
                <a:lumMod val="40000"/>
                <a:lumOff val="60000"/>
              </a:schemeClr>
            </a:solidFill>
            <a:prstDash val="solid"/>
            <a:miter lim="800000"/>
          </a:ln>
          <a:effectLst/>
        </p:spPr>
      </p:cxnSp>
      <p:sp>
        <p:nvSpPr>
          <p:cNvPr id="25" name="文本框 24"/>
          <p:cNvSpPr txBox="1"/>
          <p:nvPr>
            <p:custDataLst>
              <p:tags r:id="rId5"/>
            </p:custDataLst>
          </p:nvPr>
        </p:nvSpPr>
        <p:spPr>
          <a:xfrm>
            <a:off x="6087877" y="2707622"/>
            <a:ext cx="3024187" cy="769937"/>
          </a:xfrm>
          <a:prstGeom prst="rect">
            <a:avLst/>
          </a:prstGeom>
          <a:noFill/>
        </p:spPr>
        <p:txBody>
          <a:bodyPr wrap="none"/>
          <a:lstStyle/>
          <a:p>
            <a:pPr>
              <a:defRPr/>
            </a:pP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S</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EC</a:t>
            </a:r>
            <a:r>
              <a:rPr lang="en-US" altLang="zh-CN" sz="4400" kern="0" spc="400" dirty="0">
                <a:solidFill>
                  <a:srgbClr val="E05A4C"/>
                </a:solidFill>
                <a:latin typeface="Bell MT" panose="02020503060305020303" pitchFamily="18" charset="0"/>
                <a:ea typeface="华文隶书" panose="02010800040101010101" pitchFamily="2" charset="-122"/>
                <a:cs typeface="Microsoft New Tai Lue" panose="020B0502040204020203" pitchFamily="34" charset="0"/>
              </a:rPr>
              <a:t>T</a:t>
            </a:r>
            <a:r>
              <a:rPr lang="en-US" altLang="zh-CN" sz="4400" kern="0" spc="400" dirty="0">
                <a:latin typeface="Bell MT" panose="02020503060305020303" pitchFamily="18" charset="0"/>
                <a:ea typeface="华文隶书" panose="02010800040101010101" pitchFamily="2" charset="-122"/>
                <a:cs typeface="Microsoft New Tai Lue" panose="020B0502040204020203" pitchFamily="34" charset="0"/>
              </a:rPr>
              <a:t>ION</a:t>
            </a:r>
            <a:endParaRPr lang="zh-CN" altLang="en-US" sz="8000" kern="0" spc="400" dirty="0">
              <a:latin typeface="Bell MT" panose="02020503060305020303" pitchFamily="18" charset="0"/>
              <a:ea typeface="华文隶书" panose="02010800040101010101" pitchFamily="2" charset="-122"/>
              <a:cs typeface="Microsoft New Tai Lue" panose="020B0502040204020203" pitchFamily="34" charset="0"/>
            </a:endParaRPr>
          </a:p>
        </p:txBody>
      </p:sp>
      <p:sp>
        <p:nvSpPr>
          <p:cNvPr id="26" name="文本框 25"/>
          <p:cNvSpPr txBox="1"/>
          <p:nvPr>
            <p:custDataLst>
              <p:tags r:id="rId6"/>
            </p:custDataLst>
          </p:nvPr>
        </p:nvSpPr>
        <p:spPr>
          <a:xfrm>
            <a:off x="5487802" y="2485372"/>
            <a:ext cx="2986087" cy="414337"/>
          </a:xfrm>
          <a:prstGeom prst="rect">
            <a:avLst/>
          </a:prstGeom>
          <a:noFill/>
        </p:spPr>
        <p:txBody>
          <a:bodyPr/>
          <a:lstStyle/>
          <a:p>
            <a:pPr>
              <a:lnSpc>
                <a:spcPct val="150000"/>
              </a:lnSpc>
              <a:defRPr/>
            </a:pPr>
            <a:r>
              <a:rPr lang="zh-CN" altLang="en-US" sz="1400" kern="0" dirty="0">
                <a:solidFill>
                  <a:srgbClr val="9CA484"/>
                </a:solidFill>
                <a:latin typeface="幼圆" panose="02010509060101010101" pitchFamily="49" charset="-122"/>
                <a:ea typeface="幼圆" panose="02010509060101010101" pitchFamily="49" charset="-122"/>
              </a:rPr>
              <a:t>您的内容请写在这里您的内容</a:t>
            </a:r>
            <a:endParaRPr lang="en-US" altLang="zh-CN" sz="1400" kern="0" dirty="0">
              <a:solidFill>
                <a:srgbClr val="9CA484"/>
              </a:solidFill>
              <a:latin typeface="幼圆" panose="02010509060101010101" pitchFamily="49" charset="-122"/>
              <a:ea typeface="幼圆" panose="02010509060101010101" pitchFamily="49" charset="-122"/>
            </a:endParaRPr>
          </a:p>
        </p:txBody>
      </p:sp>
      <p:sp>
        <p:nvSpPr>
          <p:cNvPr id="27" name="文本框 26"/>
          <p:cNvSpPr txBox="1"/>
          <p:nvPr>
            <p:custDataLst>
              <p:tags r:id="rId7"/>
            </p:custDataLst>
          </p:nvPr>
        </p:nvSpPr>
        <p:spPr>
          <a:xfrm>
            <a:off x="4141712" y="3330295"/>
            <a:ext cx="4033617" cy="2216150"/>
          </a:xfrm>
          <a:prstGeom prst="rect">
            <a:avLst/>
          </a:prstGeom>
          <a:noFill/>
        </p:spPr>
        <p:txBody>
          <a:bodyPr wrap="none"/>
          <a:lstStyle/>
          <a:p>
            <a:pPr algn="r">
              <a:buNone/>
            </a:pPr>
            <a:r>
              <a:rPr lang="zh-CN" altLang="en-US" sz="6600">
                <a:solidFill>
                  <a:srgbClr val="E05A4C"/>
                </a:solidFill>
                <a:latin typeface="方正姚体" panose="02010601030101010101" pitchFamily="2" charset="-122"/>
                <a:ea typeface="方正姚体" panose="02010601030101010101" pitchFamily="2" charset="-122"/>
              </a:rPr>
              <a:t>自我评价</a:t>
            </a:r>
          </a:p>
        </p:txBody>
      </p:sp>
    </p:spTree>
    <p:extLst>
      <p:ext uri="{BB962C8B-B14F-4D97-AF65-F5344CB8AC3E}">
        <p14:creationId xmlns:p14="http://schemas.microsoft.com/office/powerpoint/2010/main" val="398008844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childTnLst>
                                </p:cTn>
                              </p:par>
                            </p:childTnLst>
                          </p:cTn>
                        </p:par>
                        <p:par>
                          <p:cTn id="36" fill="hold">
                            <p:stCondLst>
                              <p:cond delay="8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childTnLst>
                                </p:cTn>
                              </p:par>
                            </p:childTnLst>
                          </p:cTn>
                        </p:par>
                        <p:par>
                          <p:cTn id="40" fill="hold">
                            <p:stCondLst>
                              <p:cond delay="90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5" grpId="0"/>
      <p:bldP spid="26"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淡雅小清新教学工作总结述职PPT模板"/>
</p:tagLst>
</file>

<file path=ppt/tags/tag10.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NUMBER"/>
  <p:tag name="ID" val="547144"/>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
</p:tagLst>
</file>

<file path=ppt/tags/tag101.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3"/>
</p:tagLst>
</file>

<file path=ppt/tags/tag102.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6"/>
</p:tagLst>
</file>

<file path=ppt/tags/tag105.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7"/>
</p:tagLst>
</file>

<file path=ppt/tags/tag106.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8"/>
</p:tagLst>
</file>

<file path=ppt/tags/tag107.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9"/>
</p:tagLst>
</file>

<file path=ppt/tags/tag108.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0"/>
</p:tagLst>
</file>

<file path=ppt/tags/tag109.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1"/>
</p:tagLst>
</file>

<file path=ppt/tags/tag11.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ENTRY"/>
  <p:tag name="ID" val="547144"/>
  <p:tag name="MH_ORDER" val="3"/>
</p:tagLst>
</file>

<file path=ppt/tags/tag110.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2"/>
</p:tagLst>
</file>

<file path=ppt/tags/tag111.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3"/>
</p:tagLst>
</file>

<file path=ppt/tags/tag112.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4"/>
</p:tagLst>
</file>

<file path=ppt/tags/tag113.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5"/>
</p:tagLst>
</file>

<file path=ppt/tags/tag114.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6"/>
</p:tagLst>
</file>

<file path=ppt/tags/tag115.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7"/>
</p:tagLst>
</file>

<file path=ppt/tags/tag116.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8"/>
</p:tagLst>
</file>

<file path=ppt/tags/tag117.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9"/>
</p:tagLst>
</file>

<file path=ppt/tags/tag118.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0"/>
</p:tagLst>
</file>

<file path=ppt/tags/tag119.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1"/>
</p:tagLst>
</file>

<file path=ppt/tags/tag12.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OTHERS"/>
  <p:tag name="ID" val="547144"/>
</p:tagLst>
</file>

<file path=ppt/tags/tag120.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2"/>
</p:tagLst>
</file>

<file path=ppt/tags/tag121.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3"/>
</p:tagLst>
</file>

<file path=ppt/tags/tag122.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4"/>
</p:tagLst>
</file>

<file path=ppt/tags/tag123.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5"/>
</p:tagLst>
</file>

<file path=ppt/tags/tag124.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6"/>
</p:tagLst>
</file>

<file path=ppt/tags/tag125.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27"/>
</p:tagLst>
</file>

<file path=ppt/tags/tag126.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1"/>
</p:tagLst>
</file>

<file path=ppt/tags/tag127.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2"/>
</p:tagLst>
</file>

<file path=ppt/tags/tag128.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3"/>
</p:tagLst>
</file>

<file path=ppt/tags/tag129.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NUMBER"/>
  <p:tag name="ID" val="547144"/>
  <p:tag name="MH_ORDER" val="4"/>
</p:tagLst>
</file>

<file path=ppt/tags/tag130.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5"/>
</p:tagLst>
</file>

<file path=ppt/tags/tag131.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6"/>
</p:tagLst>
</file>

<file path=ppt/tags/tag132.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7"/>
</p:tagLst>
</file>

<file path=ppt/tags/tag133.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9"/>
</p:tagLst>
</file>

<file path=ppt/tags/tag134.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8"/>
</p:tagLst>
</file>

<file path=ppt/tags/tag135.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
</p:tagLst>
</file>

<file path=ppt/tags/tag136.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
</p:tagLst>
</file>

<file path=ppt/tags/tag137.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
</p:tagLst>
</file>

<file path=ppt/tags/tag138.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
</p:tagLst>
</file>

<file path=ppt/tags/tag139.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ENTRY"/>
  <p:tag name="ID" val="547144"/>
  <p:tag name="MH_ORDER" val="4"/>
</p:tagLst>
</file>

<file path=ppt/tags/tag140.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6"/>
</p:tagLst>
</file>

<file path=ppt/tags/tag141.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7"/>
</p:tagLst>
</file>

<file path=ppt/tags/tag142.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8"/>
</p:tagLst>
</file>

<file path=ppt/tags/tag143.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9"/>
</p:tagLst>
</file>

<file path=ppt/tags/tag144.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0"/>
</p:tagLst>
</file>

<file path=ppt/tags/tag145.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4"/>
</p:tagLst>
</file>

<file path=ppt/tags/tag146.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5"/>
</p:tagLst>
</file>

<file path=ppt/tags/tag147.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6"/>
</p:tagLst>
</file>

<file path=ppt/tags/tag148.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7"/>
</p:tagLst>
</file>

<file path=ppt/tags/tag149.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8"/>
</p:tagLst>
</file>

<file path=ppt/tags/tag15.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OTHERS"/>
  <p:tag name="ID" val="547144"/>
</p:tagLst>
</file>

<file path=ppt/tags/tag150.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9"/>
</p:tagLst>
</file>

<file path=ppt/tags/tag151.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0"/>
</p:tagLst>
</file>

<file path=ppt/tags/tag152.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1"/>
</p:tagLst>
</file>

<file path=ppt/tags/tag153.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2"/>
</p:tagLst>
</file>

<file path=ppt/tags/tag154.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3"/>
</p:tagLst>
</file>

<file path=ppt/tags/tag155.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4"/>
</p:tagLst>
</file>

<file path=ppt/tags/tag156.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5"/>
</p:tagLst>
</file>

<file path=ppt/tags/tag157.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6"/>
</p:tagLst>
</file>

<file path=ppt/tags/tag158.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7"/>
</p:tagLst>
</file>

<file path=ppt/tags/tag159.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8"/>
</p:tagLst>
</file>

<file path=ppt/tags/tag16.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160.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29"/>
</p:tagLst>
</file>

<file path=ppt/tags/tag161.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0"/>
</p:tagLst>
</file>

<file path=ppt/tags/tag162.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1"/>
</p:tagLst>
</file>

<file path=ppt/tags/tag163.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2"/>
</p:tagLst>
</file>

<file path=ppt/tags/tag164.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3"/>
</p:tagLst>
</file>

<file path=ppt/tags/tag165.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4"/>
</p:tagLst>
</file>

<file path=ppt/tags/tag166.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5"/>
</p:tagLst>
</file>

<file path=ppt/tags/tag167.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6"/>
</p:tagLst>
</file>

<file path=ppt/tags/tag168.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7"/>
</p:tagLst>
</file>

<file path=ppt/tags/tag169.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8"/>
</p:tagLst>
</file>

<file path=ppt/tags/tag17.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8"/>
</p:tagLst>
</file>

<file path=ppt/tags/tag170.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39"/>
</p:tagLst>
</file>

<file path=ppt/tags/tag171.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0"/>
</p:tagLst>
</file>

<file path=ppt/tags/tag172.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1"/>
</p:tagLst>
</file>

<file path=ppt/tags/tag173.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2"/>
</p:tagLst>
</file>

<file path=ppt/tags/tag174.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3"/>
</p:tagLst>
</file>

<file path=ppt/tags/tag175.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50"/>
</p:tagLst>
</file>

<file path=ppt/tags/tag176.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51"/>
</p:tagLst>
</file>

<file path=ppt/tags/tag177.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1"/>
</p:tagLst>
</file>

<file path=ppt/tags/tag178.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3"/>
</p:tagLst>
</file>

<file path=ppt/tags/tag179.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9"/>
</p:tagLst>
</file>

<file path=ppt/tags/tag180.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5"/>
</p:tagLst>
</file>

<file path=ppt/tags/tag181.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7"/>
</p:tagLst>
</file>

<file path=ppt/tags/tag182.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4"/>
</p:tagLst>
</file>

<file path=ppt/tags/tag183.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SubTitle"/>
  <p:tag name="MH_ORDER" val="2"/>
</p:tagLst>
</file>

<file path=ppt/tags/tag184.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4"/>
</p:tagLst>
</file>

<file path=ppt/tags/tag185.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5"/>
</p:tagLst>
</file>

<file path=ppt/tags/tag186.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6"/>
</p:tagLst>
</file>

<file path=ppt/tags/tag187.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7"/>
</p:tagLst>
</file>

<file path=ppt/tags/tag188.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8"/>
</p:tagLst>
</file>

<file path=ppt/tags/tag189.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49"/>
</p:tagLst>
</file>

<file path=ppt/tags/tag19.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20"/>
</p:tagLst>
</file>

<file path=ppt/tags/tag190.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1"/>
</p:tagLst>
</file>

<file path=ppt/tags/tag191.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2"/>
</p:tagLst>
</file>

<file path=ppt/tags/tag192.xml><?xml version="1.0" encoding="utf-8"?>
<p:tagLst xmlns:a="http://schemas.openxmlformats.org/drawingml/2006/main" xmlns:r="http://schemas.openxmlformats.org/officeDocument/2006/relationships" xmlns:p="http://schemas.openxmlformats.org/presentationml/2006/main">
  <p:tag name="MH" val="20170528231354"/>
  <p:tag name="MH_LIBRARY" val="GRAPHIC"/>
  <p:tag name="MH_TYPE" val="Other"/>
  <p:tag name="MH_ORDER" val="13"/>
</p:tagLst>
</file>

<file path=ppt/tags/tag2.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OTHERS"/>
  <p:tag name="ID" val="547144"/>
</p:tagLst>
</file>

<file path=ppt/tags/tag20.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1"/>
</p:tagLst>
</file>

<file path=ppt/tags/tag21.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2"/>
</p:tagLst>
</file>

<file path=ppt/tags/tag22.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23.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24.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8"/>
</p:tagLst>
</file>

<file path=ppt/tags/tag25.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9"/>
</p:tagLst>
</file>

<file path=ppt/tags/tag26.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20"/>
</p:tagLst>
</file>

<file path=ppt/tags/tag27.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1"/>
</p:tagLst>
</file>

<file path=ppt/tags/tag28.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2"/>
</p:tagLst>
</file>

<file path=ppt/tags/tag29.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3.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OTHERS"/>
  <p:tag name="ID" val="547144"/>
</p:tagLst>
</file>

<file path=ppt/tags/tag30.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8"/>
</p:tagLst>
</file>

<file path=ppt/tags/tag31.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9"/>
</p:tagLst>
</file>

<file path=ppt/tags/tag32.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13"/>
</p:tagLst>
</file>

<file path=ppt/tags/tag33.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12"/>
</p:tagLst>
</file>

<file path=ppt/tags/tag36.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11"/>
</p:tagLst>
</file>

<file path=ppt/tags/tag4.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NUMBER"/>
  <p:tag name="ID" val="547144"/>
  <p:tag name="MH_ORDER" val="1"/>
</p:tagLst>
</file>

<file path=ppt/tags/tag40.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1"/>
</p:tagLst>
</file>

<file path=ppt/tags/tag41.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70606204523"/>
  <p:tag name="MH_LIBRARY" val="GRAPHIC"/>
  <p:tag name="MH_TYPE" val="Other"/>
  <p:tag name="MH_ORDER" val="10"/>
</p:tagLst>
</file>

<file path=ppt/tags/tag43.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8"/>
</p:tagLst>
</file>

<file path=ppt/tags/tag44.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9"/>
</p:tagLst>
</file>

<file path=ppt/tags/tag45.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7"/>
</p:tagLst>
</file>

<file path=ppt/tags/tag47.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5"/>
</p:tagLst>
</file>

<file path=ppt/tags/tag48.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6"/>
</p:tagLst>
</file>

<file path=ppt/tags/tag49.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ENTRY"/>
  <p:tag name="ID" val="547144"/>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70606205950"/>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6"/>
</p:tagLst>
</file>

<file path=ppt/tags/tag53.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7"/>
</p:tagLst>
</file>

<file path=ppt/tags/tag54.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8"/>
</p:tagLst>
</file>

<file path=ppt/tags/tag55.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9"/>
</p:tagLst>
</file>

<file path=ppt/tags/tag56.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0"/>
</p:tagLst>
</file>

<file path=ppt/tags/tag57.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1"/>
</p:tagLst>
</file>

<file path=ppt/tags/tag58.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2"/>
</p:tagLst>
</file>

<file path=ppt/tags/tag59.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6"/>
</p:tagLst>
</file>

<file path=ppt/tags/tag6.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OTHERS"/>
  <p:tag name="ID" val="547144"/>
</p:tagLst>
</file>

<file path=ppt/tags/tag60.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7"/>
</p:tagLst>
</file>

<file path=ppt/tags/tag61.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8"/>
</p:tagLst>
</file>

<file path=ppt/tags/tag62.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9"/>
</p:tagLst>
</file>

<file path=ppt/tags/tag63.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30"/>
</p:tagLst>
</file>

<file path=ppt/tags/tag64.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Title"/>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7"/>
</p:tagLst>
</file>

<file path=ppt/tags/tag67.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8"/>
</p:tagLst>
</file>

<file path=ppt/tags/tag68.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9"/>
</p:tagLst>
</file>

<file path=ppt/tags/tag69.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0"/>
</p:tagLst>
</file>

<file path=ppt/tags/tag7.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NUMBER"/>
  <p:tag name="ID" val="547144"/>
  <p:tag name="MH_ORDER" val="2"/>
</p:tagLst>
</file>

<file path=ppt/tags/tag70.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1"/>
</p:tagLst>
</file>

<file path=ppt/tags/tag71.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2"/>
</p:tagLst>
</file>

<file path=ppt/tags/tag72.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3"/>
</p:tagLst>
</file>

<file path=ppt/tags/tag73.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4"/>
</p:tagLst>
</file>

<file path=ppt/tags/tag74.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5"/>
</p:tagLst>
</file>

<file path=ppt/tags/tag75.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5"/>
</p:tagLst>
</file>

<file path=ppt/tags/tag76.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32"/>
</p:tagLst>
</file>

<file path=ppt/tags/tag77.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31"/>
</p:tagLst>
</file>

<file path=ppt/tags/tag79.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ENTRY"/>
  <p:tag name="ID" val="547144"/>
  <p:tag name="MH_ORDER" val="2"/>
</p:tagLst>
</file>

<file path=ppt/tags/tag80.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6"/>
</p:tagLst>
</file>

<file path=ppt/tags/tag81.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3"/>
</p:tagLst>
</file>

<file path=ppt/tags/tag83.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4"/>
</p:tagLst>
</file>

<file path=ppt/tags/tag84.xml><?xml version="1.0" encoding="utf-8"?>
<p:tagLst xmlns:a="http://schemas.openxmlformats.org/drawingml/2006/main" xmlns:r="http://schemas.openxmlformats.org/officeDocument/2006/relationships" xmlns:p="http://schemas.openxmlformats.org/presentationml/2006/main">
  <p:tag name="MH" val="20170607114234"/>
  <p:tag name="MH_LIBRARY" val="GRAPHIC"/>
  <p:tag name="MH_TYPE" val="Other"/>
  <p:tag name="MH_ORDER" val="15"/>
</p:tagLst>
</file>

<file path=ppt/tags/tag85.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86.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8"/>
</p:tagLst>
</file>

<file path=ppt/tags/tag87.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9"/>
</p:tagLst>
</file>

<file path=ppt/tags/tag88.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20"/>
</p:tagLst>
</file>

<file path=ppt/tags/tag89.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1"/>
</p:tagLst>
</file>

<file path=ppt/tags/tag9.xml><?xml version="1.0" encoding="utf-8"?>
<p:tagLst xmlns:a="http://schemas.openxmlformats.org/drawingml/2006/main" xmlns:r="http://schemas.openxmlformats.org/officeDocument/2006/relationships" xmlns:p="http://schemas.openxmlformats.org/presentationml/2006/main">
  <p:tag name="MH" val="20180124170213"/>
  <p:tag name="MH_LIBRARY" val="CONTENTS"/>
  <p:tag name="MH_TYPE" val="OTHERS"/>
  <p:tag name="ID" val="547144"/>
</p:tagLst>
</file>

<file path=ppt/tags/tag90.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2"/>
</p:tagLst>
</file>

<file path=ppt/tags/tag91.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92.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93.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8"/>
</p:tagLst>
</file>

<file path=ppt/tags/tag94.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19"/>
</p:tagLst>
</file>

<file path=ppt/tags/tag95.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Straight Connector 20"/>
</p:tagLst>
</file>

<file path=ppt/tags/tag96.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1"/>
</p:tagLst>
</file>

<file path=ppt/tags/tag97.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22"/>
</p:tagLst>
</file>

<file path=ppt/tags/tag98.xml><?xml version="1.0" encoding="utf-8"?>
<p:tagLst xmlns:a="http://schemas.openxmlformats.org/drawingml/2006/main" xmlns:r="http://schemas.openxmlformats.org/officeDocument/2006/relationships" xmlns:p="http://schemas.openxmlformats.org/presentationml/2006/main">
  <p:tag name="MH" val="20180122232259"/>
  <p:tag name="MH_LIBRARY" val="GRAPHIC"/>
  <p:tag name="MH_ORDER" val="TextBox 17"/>
</p:tagLst>
</file>

<file path=ppt/tags/tag99.xml><?xml version="1.0" encoding="utf-8"?>
<p:tagLst xmlns:a="http://schemas.openxmlformats.org/drawingml/2006/main" xmlns:r="http://schemas.openxmlformats.org/officeDocument/2006/relationships" xmlns:p="http://schemas.openxmlformats.org/presentationml/2006/main">
  <p:tag name="MH" val="20170523161709"/>
  <p:tag name="MH_LIBRARY" val="GRAPHIC"/>
  <p:tag name="MH_TYPE" val="Other"/>
  <p:tag name="MH_ORDER" val="1"/>
</p:tagLst>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44546A"/>
      </a:dk2>
      <a:lt2>
        <a:srgbClr val="E7E6E6"/>
      </a:lt2>
      <a:accent1>
        <a:srgbClr val="70857D"/>
      </a:accent1>
      <a:accent2>
        <a:srgbClr val="E05A4C"/>
      </a:accent2>
      <a:accent3>
        <a:srgbClr val="9CA484"/>
      </a:accent3>
      <a:accent4>
        <a:srgbClr val="70857D"/>
      </a:accent4>
      <a:accent5>
        <a:srgbClr val="E05A4C"/>
      </a:accent5>
      <a:accent6>
        <a:srgbClr val="9CA484"/>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TotalTime>
  <Words>1102</Words>
  <Application>Microsoft Office PowerPoint</Application>
  <PresentationFormat>宽屏</PresentationFormat>
  <Paragraphs>176</Paragraphs>
  <Slides>26</Slides>
  <Notes>26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26</vt:i4>
      </vt:variant>
    </vt:vector>
  </HeadingPairs>
  <TitlesOfParts>
    <vt:vector size="40" baseType="lpstr">
      <vt:lpstr>Gill Sans</vt:lpstr>
      <vt:lpstr>Lato Black</vt:lpstr>
      <vt:lpstr>Lato Regular</vt:lpstr>
      <vt:lpstr>Raleway Black</vt:lpstr>
      <vt:lpstr>方正姚体</vt:lpstr>
      <vt:lpstr>华文中宋</vt:lpstr>
      <vt:lpstr>微软雅黑</vt:lpstr>
      <vt:lpstr>幼圆</vt:lpstr>
      <vt:lpstr>Arial</vt:lpstr>
      <vt:lpstr>Arial Black</vt:lpstr>
      <vt:lpstr>Bell MT</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淡雅小清新教学工作总结述职PPT模板</dc:title>
  <dc:creator>wwen wang</dc:creator>
  <cp:lastModifiedBy>Administrator</cp:lastModifiedBy>
  <cp:revision>24</cp:revision>
  <dcterms:created xsi:type="dcterms:W3CDTF">2017-08-17T10:43:24Z</dcterms:created>
  <dcterms:modified xsi:type="dcterms:W3CDTF">2019-03-27T12:10:51Z</dcterms:modified>
</cp:coreProperties>
</file>