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2.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4" r:id="rId1"/>
  </p:sldMasterIdLst>
  <p:notesMasterIdLst>
    <p:notesMasterId r:id="rId32"/>
  </p:notesMasterIdLst>
  <p:sldIdLst>
    <p:sldId id="288" r:id="rId2"/>
    <p:sldId id="290" r:id="rId3"/>
    <p:sldId id="291" r:id="rId4"/>
    <p:sldId id="295" r:id="rId5"/>
    <p:sldId id="296" r:id="rId6"/>
    <p:sldId id="297" r:id="rId7"/>
    <p:sldId id="298" r:id="rId8"/>
    <p:sldId id="299" r:id="rId9"/>
    <p:sldId id="300" r:id="rId10"/>
    <p:sldId id="320" r:id="rId11"/>
    <p:sldId id="301" r:id="rId12"/>
    <p:sldId id="302" r:id="rId13"/>
    <p:sldId id="303" r:id="rId14"/>
    <p:sldId id="304" r:id="rId15"/>
    <p:sldId id="305" r:id="rId16"/>
    <p:sldId id="306" r:id="rId17"/>
    <p:sldId id="319" r:id="rId18"/>
    <p:sldId id="307" r:id="rId19"/>
    <p:sldId id="308" r:id="rId20"/>
    <p:sldId id="309" r:id="rId21"/>
    <p:sldId id="310" r:id="rId22"/>
    <p:sldId id="311" r:id="rId23"/>
    <p:sldId id="312" r:id="rId24"/>
    <p:sldId id="318" r:id="rId25"/>
    <p:sldId id="313" r:id="rId26"/>
    <p:sldId id="314" r:id="rId27"/>
    <p:sldId id="315" r:id="rId28"/>
    <p:sldId id="316" r:id="rId29"/>
    <p:sldId id="317" r:id="rId30"/>
    <p:sldId id="321" r:id="rId31"/>
  </p:sldIdLst>
  <p:sldSz cx="9144000" cy="5143500" type="screen16x9"/>
  <p:notesSz cx="6858000" cy="9144000"/>
  <p:custDataLst>
    <p:tags r:id="rId3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9F8"/>
    <a:srgbClr val="7E2880"/>
    <a:srgbClr val="703471"/>
    <a:srgbClr val="2A226F"/>
    <a:srgbClr val="998965"/>
    <a:srgbClr val="530B05"/>
    <a:srgbClr val="831108"/>
    <a:srgbClr val="163B86"/>
    <a:srgbClr val="0475C1"/>
    <a:srgbClr val="A674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15" autoAdjust="0"/>
    <p:restoredTop sz="94700" autoAdjust="0"/>
  </p:normalViewPr>
  <p:slideViewPr>
    <p:cSldViewPr snapToGrid="0">
      <p:cViewPr>
        <p:scale>
          <a:sx n="148" d="100"/>
          <a:sy n="148" d="100"/>
        </p:scale>
        <p:origin x="960" y="17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F3F08D-41F1-4613-BDDD-9507F9AF4ABF}" type="datetimeFigureOut">
              <a:rPr lang="zh-CN" altLang="en-US" smtClean="0"/>
              <a:t>2018\3\12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DD6C2B-E091-47CD-968B-A63CE623EEC3}" type="slidenum">
              <a:rPr lang="zh-CN" altLang="en-US" smtClean="0"/>
              <a:t>‹#›</a:t>
            </a:fld>
            <a:endParaRPr lang="zh-CN" altLang="en-US"/>
          </a:p>
        </p:txBody>
      </p:sp>
    </p:spTree>
    <p:extLst>
      <p:ext uri="{BB962C8B-B14F-4D97-AF65-F5344CB8AC3E}">
        <p14:creationId xmlns:p14="http://schemas.microsoft.com/office/powerpoint/2010/main" val="4186061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8798940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DD6C2B-E091-47CD-968B-A63CE623EEC3}" type="slidenum">
              <a:rPr lang="zh-CN" altLang="en-US" smtClean="0"/>
              <a:t>10</a:t>
            </a:fld>
            <a:endParaRPr lang="zh-CN" altLang="en-US"/>
          </a:p>
        </p:txBody>
      </p:sp>
    </p:spTree>
    <p:extLst>
      <p:ext uri="{BB962C8B-B14F-4D97-AF65-F5344CB8AC3E}">
        <p14:creationId xmlns:p14="http://schemas.microsoft.com/office/powerpoint/2010/main" val="2247854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30938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401905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5800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265892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16238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04951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DD6C2B-E091-47CD-968B-A63CE623EEC3}" type="slidenum">
              <a:rPr lang="zh-CN" altLang="en-US" smtClean="0"/>
              <a:t>17</a:t>
            </a:fld>
            <a:endParaRPr lang="zh-CN" altLang="en-US"/>
          </a:p>
        </p:txBody>
      </p:sp>
    </p:spTree>
    <p:extLst>
      <p:ext uri="{BB962C8B-B14F-4D97-AF65-F5344CB8AC3E}">
        <p14:creationId xmlns:p14="http://schemas.microsoft.com/office/powerpoint/2010/main" val="1233713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85291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934946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DD6C2B-E091-47CD-968B-A63CE623EEC3}" type="slidenum">
              <a:rPr lang="zh-CN" altLang="en-US" smtClean="0"/>
              <a:t>2</a:t>
            </a:fld>
            <a:endParaRPr lang="zh-CN" altLang="en-US"/>
          </a:p>
        </p:txBody>
      </p:sp>
    </p:spTree>
    <p:extLst>
      <p:ext uri="{BB962C8B-B14F-4D97-AF65-F5344CB8AC3E}">
        <p14:creationId xmlns:p14="http://schemas.microsoft.com/office/powerpoint/2010/main" val="15280134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85711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290488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087978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30398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DD6C2B-E091-47CD-968B-A63CE623EEC3}" type="slidenum">
              <a:rPr lang="zh-CN" altLang="en-US" smtClean="0"/>
              <a:t>24</a:t>
            </a:fld>
            <a:endParaRPr lang="zh-CN" altLang="en-US"/>
          </a:p>
        </p:txBody>
      </p:sp>
    </p:spTree>
    <p:extLst>
      <p:ext uri="{BB962C8B-B14F-4D97-AF65-F5344CB8AC3E}">
        <p14:creationId xmlns:p14="http://schemas.microsoft.com/office/powerpoint/2010/main" val="31479658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6198982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42911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60918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1848838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03743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DDD6C2B-E091-47CD-968B-A63CE623EEC3}" type="slidenum">
              <a:rPr lang="zh-CN" altLang="en-US" smtClean="0"/>
              <a:t>3</a:t>
            </a:fld>
            <a:endParaRPr lang="zh-CN" altLang="en-US"/>
          </a:p>
        </p:txBody>
      </p:sp>
    </p:spTree>
    <p:extLst>
      <p:ext uri="{BB962C8B-B14F-4D97-AF65-F5344CB8AC3E}">
        <p14:creationId xmlns:p14="http://schemas.microsoft.com/office/powerpoint/2010/main" val="1397040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1015724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11914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9655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680871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756921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474706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8A036312-6A05-4643-B813-780AEBCA544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675627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4976422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6" name="矩形 5"/>
          <p:cNvSpPr/>
          <p:nvPr userDrawn="1"/>
        </p:nvSpPr>
        <p:spPr>
          <a:xfrm>
            <a:off x="0" y="0"/>
            <a:ext cx="9144000" cy="5143500"/>
          </a:xfrm>
          <a:prstGeom prst="rect">
            <a:avLst/>
          </a:prstGeom>
          <a:solidFill>
            <a:srgbClr val="F7F9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5911627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第一节">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96363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051405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jp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notesSlide" Target="../notesSlides/notesSlide10.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1.xml"/><Relationship Id="rId5" Type="http://schemas.openxmlformats.org/officeDocument/2006/relationships/tags" Target="../tags/tag29.xml"/><Relationship Id="rId4" Type="http://schemas.openxmlformats.org/officeDocument/2006/relationships/tags" Target="../tags/tag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tags" Target="../tags/tag32.xml"/><Relationship Id="rId7" Type="http://schemas.openxmlformats.org/officeDocument/2006/relationships/notesSlide" Target="../notesSlides/notesSlide13.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notesSlide" Target="../notesSlides/notesSlide1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1.xml"/><Relationship Id="rId5" Type="http://schemas.openxmlformats.org/officeDocument/2006/relationships/tags" Target="../tags/tag39.xml"/><Relationship Id="rId4" Type="http://schemas.openxmlformats.org/officeDocument/2006/relationships/tags" Target="../tags/tag38.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notesSlide" Target="../notesSlides/notesSlide2.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slideLayout" Target="../slideLayouts/slideLayout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tags" Target="../tags/tag42.xml"/><Relationship Id="rId7" Type="http://schemas.openxmlformats.org/officeDocument/2006/relationships/notesSlide" Target="../notesSlides/notesSlide24.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Layout" Target="../slideLayouts/slideLayout1.xml"/><Relationship Id="rId5" Type="http://schemas.openxmlformats.org/officeDocument/2006/relationships/tags" Target="../tags/tag44.xml"/><Relationship Id="rId4" Type="http://schemas.openxmlformats.org/officeDocument/2006/relationships/tags" Target="../tags/tag4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22.xml"/><Relationship Id="rId7" Type="http://schemas.openxmlformats.org/officeDocument/2006/relationships/notesSlide" Target="../notesSlides/notesSlide3.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slideLayout" Target="../slideLayouts/slideLayout1.xml"/><Relationship Id="rId5" Type="http://schemas.openxmlformats.org/officeDocument/2006/relationships/tags" Target="../tags/tag24.xml"/><Relationship Id="rId4" Type="http://schemas.openxmlformats.org/officeDocument/2006/relationships/tags" Target="../tags/tag23.xml"/></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经典云端大气音乐.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00862" y="39332"/>
            <a:ext cx="503802" cy="503802"/>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cxnSp>
        <p:nvCxnSpPr>
          <p:cNvPr id="10" name="直接连接符 9"/>
          <p:cNvCxnSpPr/>
          <p:nvPr/>
        </p:nvCxnSpPr>
        <p:spPr>
          <a:xfrm>
            <a:off x="2350231" y="1718616"/>
            <a:ext cx="4441553" cy="0"/>
          </a:xfrm>
          <a:prstGeom prst="line">
            <a:avLst/>
          </a:prstGeom>
          <a:ln w="38100"/>
          <a:effectLst>
            <a:outerShdw blurRad="889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矩形 17"/>
          <p:cNvSpPr>
            <a:spLocks noChangeArrowheads="1"/>
          </p:cNvSpPr>
          <p:nvPr/>
        </p:nvSpPr>
        <p:spPr bwMode="auto">
          <a:xfrm>
            <a:off x="2192873" y="2877454"/>
            <a:ext cx="4756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THE BUSINESS PLAN</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2734479" y="3206578"/>
            <a:ext cx="3673053" cy="420865"/>
          </a:xfrm>
          <a:prstGeom prst="rect">
            <a:avLst/>
          </a:prstGeom>
          <a:noFill/>
        </p:spPr>
        <p:txBody>
          <a:bodyPr wrap="square" rtlCol="0" anchor="t">
            <a:spAutoFit/>
          </a:bodyPr>
          <a:lstStyle/>
          <a:p>
            <a:pPr algn="ctr" defTabSz="464561"/>
            <a:r>
              <a:rPr lang="zh-CN" altLang="en-US" sz="1046" dirty="0">
                <a:solidFill>
                  <a:prstClr val="black"/>
                </a:solidFill>
                <a:latin typeface="Arial" panose="020B0604020202020204" pitchFamily="34" charset="0"/>
                <a:ea typeface="微软雅黑" panose="020B0503020204020204" pitchFamily="34" charset="-122"/>
                <a:sym typeface="Arial" panose="020B0604020202020204" pitchFamily="34" charset="0"/>
              </a:rPr>
              <a:t>Graduation thesis summary templateGraduation thesis summary templateGraduation thesis summary template</a:t>
            </a:r>
          </a:p>
        </p:txBody>
      </p:sp>
      <p:sp>
        <p:nvSpPr>
          <p:cNvPr id="14" name="流程图: 终止 13"/>
          <p:cNvSpPr/>
          <p:nvPr/>
        </p:nvSpPr>
        <p:spPr>
          <a:xfrm>
            <a:off x="3316130" y="1348543"/>
            <a:ext cx="2509754" cy="740146"/>
          </a:xfrm>
          <a:prstGeom prst="flowChartTerminator">
            <a:avLst/>
          </a:prstGeom>
          <a:solidFill>
            <a:schemeClr val="accent1"/>
          </a:solidFill>
          <a:ln w="635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7"/>
          <p:cNvSpPr>
            <a:spLocks noChangeArrowheads="1"/>
          </p:cNvSpPr>
          <p:nvPr/>
        </p:nvSpPr>
        <p:spPr bwMode="auto">
          <a:xfrm>
            <a:off x="3316130" y="1410839"/>
            <a:ext cx="250975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教育类</a:t>
            </a:r>
          </a:p>
        </p:txBody>
      </p:sp>
      <p:sp>
        <p:nvSpPr>
          <p:cNvPr id="16" name="文本框 15"/>
          <p:cNvSpPr txBox="1"/>
          <p:nvPr/>
        </p:nvSpPr>
        <p:spPr>
          <a:xfrm>
            <a:off x="1714913" y="2136452"/>
            <a:ext cx="5712188" cy="830997"/>
          </a:xfrm>
          <a:prstGeom prst="rect">
            <a:avLst/>
          </a:prstGeom>
          <a:noFill/>
        </p:spPr>
        <p:txBody>
          <a:bodyPr wrap="square" rtlCol="0">
            <a:spAutoFit/>
          </a:bodyPr>
          <a:lstStyle/>
          <a:p>
            <a:pPr algn="ctr"/>
            <a:r>
              <a:rPr lang="zh-CN" altLang="en-US" sz="4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教学通用</a:t>
            </a:r>
            <a:r>
              <a:rPr lang="en-US" altLang="zh-CN" sz="4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PPT</a:t>
            </a:r>
            <a:r>
              <a:rPr lang="zh-CN" altLang="en-US" sz="4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模板</a:t>
            </a:r>
          </a:p>
        </p:txBody>
      </p:sp>
    </p:spTree>
    <p:extLst>
      <p:ext uri="{BB962C8B-B14F-4D97-AF65-F5344CB8AC3E}">
        <p14:creationId xmlns:p14="http://schemas.microsoft.com/office/powerpoint/2010/main" val="377464680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7"/>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arn(inVertical)">
                                      <p:cBhvr>
                                        <p:cTn id="23" dur="500"/>
                                        <p:tgtEl>
                                          <p:spTgt spid="10"/>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grpId="0" nodeType="clickEffect">
                                  <p:stCondLst>
                                    <p:cond delay="0"/>
                                  </p:stCondLst>
                                  <p:iterate type="lt">
                                    <p:tmPct val="3696"/>
                                  </p:iterate>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0-#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2200"/>
                            </p:stCondLst>
                            <p:childTnLst>
                              <p:par>
                                <p:cTn id="35" presetID="26" presetClass="entr" presetSubtype="0" fill="hold" grpId="0" nodeType="afterEffect">
                                  <p:stCondLst>
                                    <p:cond delay="0"/>
                                  </p:stCondLst>
                                  <p:iterate type="lt">
                                    <p:tmPct val="10000"/>
                                  </p:iterate>
                                  <p:childTnLst>
                                    <p:set>
                                      <p:cBhvr>
                                        <p:cTn id="36" dur="1" fill="hold">
                                          <p:stCondLst>
                                            <p:cond delay="0"/>
                                          </p:stCondLst>
                                        </p:cTn>
                                        <p:tgtEl>
                                          <p:spTgt spid="15"/>
                                        </p:tgtEl>
                                        <p:attrNameLst>
                                          <p:attrName>style.visibility</p:attrName>
                                        </p:attrNameLst>
                                      </p:cBhvr>
                                      <p:to>
                                        <p:strVal val="visible"/>
                                      </p:to>
                                    </p:set>
                                    <p:animEffect transition="in" filter="wipe(down)">
                                      <p:cBhvr>
                                        <p:cTn id="37" dur="261">
                                          <p:stCondLst>
                                            <p:cond delay="0"/>
                                          </p:stCondLst>
                                        </p:cTn>
                                        <p:tgtEl>
                                          <p:spTgt spid="15"/>
                                        </p:tgtEl>
                                      </p:cBhvr>
                                    </p:animEffect>
                                    <p:anim calcmode="lin" valueType="num">
                                      <p:cBhvr>
                                        <p:cTn id="38" dur="820"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9" dur="299"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40" dur="299" tmFilter="0, 0; 0.125,0.2665; 0.25,0.4; 0.375,0.465; 0.5,0.5;  0.625,0.535; 0.75,0.6; 0.875,0.7335; 1,1">
                                          <p:stCondLst>
                                            <p:cond delay="299"/>
                                          </p:stCondLst>
                                        </p:cTn>
                                        <p:tgtEl>
                                          <p:spTgt spid="15"/>
                                        </p:tgtEl>
                                        <p:attrNameLst>
                                          <p:attrName>ppt_y</p:attrName>
                                        </p:attrNameLst>
                                      </p:cBhvr>
                                      <p:tavLst>
                                        <p:tav tm="0" fmla="#ppt_y-sin(pi*$)/9">
                                          <p:val>
                                            <p:fltVal val="0"/>
                                          </p:val>
                                        </p:tav>
                                        <p:tav tm="100000">
                                          <p:val>
                                            <p:fltVal val="1"/>
                                          </p:val>
                                        </p:tav>
                                      </p:tavLst>
                                    </p:anim>
                                    <p:anim calcmode="lin" valueType="num">
                                      <p:cBhvr>
                                        <p:cTn id="41" dur="149" tmFilter="0, 0; 0.125,0.2665; 0.25,0.4; 0.375,0.465; 0.5,0.5;  0.625,0.535; 0.75,0.6; 0.875,0.7335; 1,1">
                                          <p:stCondLst>
                                            <p:cond delay="596"/>
                                          </p:stCondLst>
                                        </p:cTn>
                                        <p:tgtEl>
                                          <p:spTgt spid="15"/>
                                        </p:tgtEl>
                                        <p:attrNameLst>
                                          <p:attrName>ppt_y</p:attrName>
                                        </p:attrNameLst>
                                      </p:cBhvr>
                                      <p:tavLst>
                                        <p:tav tm="0" fmla="#ppt_y-sin(pi*$)/27">
                                          <p:val>
                                            <p:fltVal val="0"/>
                                          </p:val>
                                        </p:tav>
                                        <p:tav tm="100000">
                                          <p:val>
                                            <p:fltVal val="1"/>
                                          </p:val>
                                        </p:tav>
                                      </p:tavLst>
                                    </p:anim>
                                    <p:anim calcmode="lin" valueType="num">
                                      <p:cBhvr>
                                        <p:cTn id="42" dur="74" tmFilter="0, 0; 0.125,0.2665; 0.25,0.4; 0.375,0.465; 0.5,0.5;  0.625,0.535; 0.75,0.6; 0.875,0.7335; 1,1">
                                          <p:stCondLst>
                                            <p:cond delay="745"/>
                                          </p:stCondLst>
                                        </p:cTn>
                                        <p:tgtEl>
                                          <p:spTgt spid="15"/>
                                        </p:tgtEl>
                                        <p:attrNameLst>
                                          <p:attrName>ppt_y</p:attrName>
                                        </p:attrNameLst>
                                      </p:cBhvr>
                                      <p:tavLst>
                                        <p:tav tm="0" fmla="#ppt_y-sin(pi*$)/81">
                                          <p:val>
                                            <p:fltVal val="0"/>
                                          </p:val>
                                        </p:tav>
                                        <p:tav tm="100000">
                                          <p:val>
                                            <p:fltVal val="1"/>
                                          </p:val>
                                        </p:tav>
                                      </p:tavLst>
                                    </p:anim>
                                    <p:animScale>
                                      <p:cBhvr>
                                        <p:cTn id="43" dur="12">
                                          <p:stCondLst>
                                            <p:cond delay="292"/>
                                          </p:stCondLst>
                                        </p:cTn>
                                        <p:tgtEl>
                                          <p:spTgt spid="15"/>
                                        </p:tgtEl>
                                      </p:cBhvr>
                                      <p:to x="100000" y="60000"/>
                                    </p:animScale>
                                    <p:animScale>
                                      <p:cBhvr>
                                        <p:cTn id="44" dur="75" decel="50000">
                                          <p:stCondLst>
                                            <p:cond delay="304"/>
                                          </p:stCondLst>
                                        </p:cTn>
                                        <p:tgtEl>
                                          <p:spTgt spid="15"/>
                                        </p:tgtEl>
                                      </p:cBhvr>
                                      <p:to x="100000" y="100000"/>
                                    </p:animScale>
                                    <p:animScale>
                                      <p:cBhvr>
                                        <p:cTn id="45" dur="12">
                                          <p:stCondLst>
                                            <p:cond delay="590"/>
                                          </p:stCondLst>
                                        </p:cTn>
                                        <p:tgtEl>
                                          <p:spTgt spid="15"/>
                                        </p:tgtEl>
                                      </p:cBhvr>
                                      <p:to x="100000" y="80000"/>
                                    </p:animScale>
                                    <p:animScale>
                                      <p:cBhvr>
                                        <p:cTn id="46" dur="75" decel="50000">
                                          <p:stCondLst>
                                            <p:cond delay="602"/>
                                          </p:stCondLst>
                                        </p:cTn>
                                        <p:tgtEl>
                                          <p:spTgt spid="15"/>
                                        </p:tgtEl>
                                      </p:cBhvr>
                                      <p:to x="100000" y="100000"/>
                                    </p:animScale>
                                    <p:animScale>
                                      <p:cBhvr>
                                        <p:cTn id="47" dur="12">
                                          <p:stCondLst>
                                            <p:cond delay="739"/>
                                          </p:stCondLst>
                                        </p:cTn>
                                        <p:tgtEl>
                                          <p:spTgt spid="15"/>
                                        </p:tgtEl>
                                      </p:cBhvr>
                                      <p:to x="100000" y="90000"/>
                                    </p:animScale>
                                    <p:animScale>
                                      <p:cBhvr>
                                        <p:cTn id="48" dur="75" decel="50000">
                                          <p:stCondLst>
                                            <p:cond delay="751"/>
                                          </p:stCondLst>
                                        </p:cTn>
                                        <p:tgtEl>
                                          <p:spTgt spid="15"/>
                                        </p:tgtEl>
                                      </p:cBhvr>
                                      <p:to x="100000" y="100000"/>
                                    </p:animScale>
                                    <p:animScale>
                                      <p:cBhvr>
                                        <p:cTn id="49" dur="12">
                                          <p:stCondLst>
                                            <p:cond delay="814"/>
                                          </p:stCondLst>
                                        </p:cTn>
                                        <p:tgtEl>
                                          <p:spTgt spid="15"/>
                                        </p:tgtEl>
                                      </p:cBhvr>
                                      <p:to x="100000" y="95000"/>
                                    </p:animScale>
                                    <p:animScale>
                                      <p:cBhvr>
                                        <p:cTn id="50" dur="75" decel="50000">
                                          <p:stCondLst>
                                            <p:cond delay="825"/>
                                          </p:stCondLst>
                                        </p:cTn>
                                        <p:tgtEl>
                                          <p:spTgt spid="15"/>
                                        </p:tgtEl>
                                      </p:cBhvr>
                                      <p:to x="100000" y="100000"/>
                                    </p:animScale>
                                  </p:childTnLst>
                                </p:cTn>
                              </p:par>
                            </p:childTnLst>
                          </p:cTn>
                        </p:par>
                        <p:par>
                          <p:cTn id="51" fill="hold">
                            <p:stCondLst>
                              <p:cond delay="3280"/>
                            </p:stCondLst>
                            <p:childTnLst>
                              <p:par>
                                <p:cTn id="52" presetID="45"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Effect transition="in" filter="fade">
                                      <p:cBhvr>
                                        <p:cTn id="54" dur="2000"/>
                                        <p:tgtEl>
                                          <p:spTgt spid="16"/>
                                        </p:tgtEl>
                                      </p:cBhvr>
                                    </p:animEffect>
                                    <p:anim calcmode="lin" valueType="num">
                                      <p:cBhvr>
                                        <p:cTn id="55" dur="2000" fill="hold"/>
                                        <p:tgtEl>
                                          <p:spTgt spid="16"/>
                                        </p:tgtEl>
                                        <p:attrNameLst>
                                          <p:attrName>ppt_w</p:attrName>
                                        </p:attrNameLst>
                                      </p:cBhvr>
                                      <p:tavLst>
                                        <p:tav tm="0" fmla="#ppt_w*sin(2.5*pi*$)">
                                          <p:val>
                                            <p:fltVal val="0"/>
                                          </p:val>
                                        </p:tav>
                                        <p:tav tm="100000">
                                          <p:val>
                                            <p:fltVal val="1"/>
                                          </p:val>
                                        </p:tav>
                                      </p:tavLst>
                                    </p:anim>
                                    <p:anim calcmode="lin" valueType="num">
                                      <p:cBhvr>
                                        <p:cTn id="56"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67"/>
                </p:tgtEl>
              </p:cMediaNode>
            </p:audio>
          </p:childTnLst>
        </p:cTn>
      </p:par>
    </p:tnLst>
    <p:bldLst>
      <p:bldP spid="12" grpId="0"/>
      <p:bldP spid="13" grpId="0"/>
      <p:bldP spid="14" grpId="0" animBg="1"/>
      <p:bldP spid="15" grpId="0"/>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2"/>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2"/>
            </a:solidFill>
            <a:ln w="6350" cap="flat" cmpd="sng" algn="ctr">
              <a:noFill/>
              <a:prstDash val="solid"/>
            </a:ln>
            <a:effectLst/>
          </p:spPr>
          <p:txBody>
            <a:bodyPr anchor="ctr"/>
            <a:lstStyle/>
            <a:p>
              <a:pPr algn="ctr">
                <a:defRPr/>
              </a:pPr>
              <a:r>
                <a:rPr lang="en-US" altLang="zh-CN" sz="3300" kern="0">
                  <a:solidFill>
                    <a:prstClr val="white"/>
                  </a:solidFill>
                  <a:latin typeface="Arial" panose="020B0604020202020204" pitchFamily="34" charset="0"/>
                  <a:ea typeface="微软雅黑" panose="020B0503020204020204" pitchFamily="34" charset="-122"/>
                  <a:sym typeface="Arial" panose="020B0604020202020204" pitchFamily="34" charset="0"/>
                </a:rPr>
                <a:t>2</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2"/>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a:solidFill>
                  <a:schemeClr val="accent2"/>
                </a:solidFill>
                <a:latin typeface="Arial" panose="020B0604020202020204" pitchFamily="34" charset="0"/>
                <a:ea typeface="微软雅黑" panose="020B0503020204020204" pitchFamily="34" charset="-122"/>
                <a:sym typeface="Arial" panose="020B0604020202020204" pitchFamily="34" charset="0"/>
              </a:rPr>
              <a:t>第二部分</a:t>
            </a:r>
            <a:r>
              <a:rPr lang="zh-CN" altLang="en-US" sz="3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2"/>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2440771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Shape 2">
            <a:extLst>
              <a:ext uri="{FF2B5EF4-FFF2-40B4-BE49-F238E27FC236}">
                <a16:creationId xmlns:a16="http://schemas.microsoft.com/office/drawing/2014/main" id="{73480421-902C-4557-A08B-3FA063A68580}"/>
              </a:ext>
            </a:extLst>
          </p:cNvPr>
          <p:cNvSpPr>
            <a:spLocks/>
          </p:cNvSpPr>
          <p:nvPr/>
        </p:nvSpPr>
        <p:spPr bwMode="auto">
          <a:xfrm>
            <a:off x="2514146" y="2563329"/>
            <a:ext cx="698381" cy="320091"/>
          </a:xfrm>
          <a:custGeom>
            <a:avLst/>
            <a:gdLst>
              <a:gd name="T0" fmla="*/ 720 w 720"/>
              <a:gd name="T1" fmla="*/ 0 h 330"/>
              <a:gd name="T2" fmla="*/ 430 w 720"/>
              <a:gd name="T3" fmla="*/ 117 h 330"/>
              <a:gd name="T4" fmla="*/ 189 w 720"/>
              <a:gd name="T5" fmla="*/ 295 h 330"/>
              <a:gd name="T6" fmla="*/ 87 w 720"/>
              <a:gd name="T7" fmla="*/ 148 h 330"/>
              <a:gd name="T8" fmla="*/ 0 w 720"/>
              <a:gd name="T9" fmla="*/ 233 h 330"/>
              <a:gd name="T10" fmla="*/ 160 w 720"/>
              <a:gd name="T11" fmla="*/ 330 h 330"/>
              <a:gd name="T12" fmla="*/ 297 w 720"/>
              <a:gd name="T13" fmla="*/ 319 h 330"/>
              <a:gd name="T14" fmla="*/ 720 w 720"/>
              <a:gd name="T15" fmla="*/ 0 h 3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0" h="330">
                <a:moveTo>
                  <a:pt x="720" y="0"/>
                </a:moveTo>
                <a:lnTo>
                  <a:pt x="430" y="117"/>
                </a:lnTo>
                <a:lnTo>
                  <a:pt x="189" y="295"/>
                </a:lnTo>
                <a:lnTo>
                  <a:pt x="87" y="148"/>
                </a:lnTo>
                <a:lnTo>
                  <a:pt x="0" y="233"/>
                </a:lnTo>
                <a:lnTo>
                  <a:pt x="160" y="330"/>
                </a:lnTo>
                <a:lnTo>
                  <a:pt x="297" y="319"/>
                </a:lnTo>
                <a:lnTo>
                  <a:pt x="720" y="0"/>
                </a:lnTo>
                <a:close/>
              </a:path>
            </a:pathLst>
          </a:custGeom>
          <a:solidFill>
            <a:srgbClr val="325A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Shape 3">
            <a:extLst>
              <a:ext uri="{FF2B5EF4-FFF2-40B4-BE49-F238E27FC236}">
                <a16:creationId xmlns:a16="http://schemas.microsoft.com/office/drawing/2014/main" id="{FAB9233B-D019-442B-9D32-2AFD40B7424E}"/>
              </a:ext>
            </a:extLst>
          </p:cNvPr>
          <p:cNvSpPr>
            <a:spLocks/>
          </p:cNvSpPr>
          <p:nvPr/>
        </p:nvSpPr>
        <p:spPr bwMode="auto">
          <a:xfrm>
            <a:off x="1515074" y="1525458"/>
            <a:ext cx="540275" cy="365680"/>
          </a:xfrm>
          <a:custGeom>
            <a:avLst/>
            <a:gdLst>
              <a:gd name="T0" fmla="*/ 0 w 557"/>
              <a:gd name="T1" fmla="*/ 0 h 377"/>
              <a:gd name="T2" fmla="*/ 0 w 557"/>
              <a:gd name="T3" fmla="*/ 87 h 377"/>
              <a:gd name="T4" fmla="*/ 384 w 557"/>
              <a:gd name="T5" fmla="*/ 259 h 377"/>
              <a:gd name="T6" fmla="*/ 404 w 557"/>
              <a:gd name="T7" fmla="*/ 377 h 377"/>
              <a:gd name="T8" fmla="*/ 557 w 557"/>
              <a:gd name="T9" fmla="*/ 306 h 377"/>
              <a:gd name="T10" fmla="*/ 556 w 557"/>
              <a:gd name="T11" fmla="*/ 235 h 377"/>
              <a:gd name="T12" fmla="*/ 0 w 557"/>
              <a:gd name="T13" fmla="*/ 0 h 377"/>
            </a:gdLst>
            <a:ahLst/>
            <a:cxnLst>
              <a:cxn ang="0">
                <a:pos x="T0" y="T1"/>
              </a:cxn>
              <a:cxn ang="0">
                <a:pos x="T2" y="T3"/>
              </a:cxn>
              <a:cxn ang="0">
                <a:pos x="T4" y="T5"/>
              </a:cxn>
              <a:cxn ang="0">
                <a:pos x="T6" y="T7"/>
              </a:cxn>
              <a:cxn ang="0">
                <a:pos x="T8" y="T9"/>
              </a:cxn>
              <a:cxn ang="0">
                <a:pos x="T10" y="T11"/>
              </a:cxn>
              <a:cxn ang="0">
                <a:pos x="T12" y="T13"/>
              </a:cxn>
            </a:cxnLst>
            <a:rect l="0" t="0" r="r" b="b"/>
            <a:pathLst>
              <a:path w="557" h="377">
                <a:moveTo>
                  <a:pt x="0" y="0"/>
                </a:moveTo>
                <a:lnTo>
                  <a:pt x="0" y="87"/>
                </a:lnTo>
                <a:lnTo>
                  <a:pt x="384" y="259"/>
                </a:lnTo>
                <a:lnTo>
                  <a:pt x="404" y="377"/>
                </a:lnTo>
                <a:lnTo>
                  <a:pt x="557" y="306"/>
                </a:lnTo>
                <a:lnTo>
                  <a:pt x="556" y="235"/>
                </a:lnTo>
                <a:lnTo>
                  <a:pt x="0"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Shape 4">
            <a:extLst>
              <a:ext uri="{FF2B5EF4-FFF2-40B4-BE49-F238E27FC236}">
                <a16:creationId xmlns:a16="http://schemas.microsoft.com/office/drawing/2014/main" id="{DE52D061-C982-462A-BCDB-CB3B9D2DF5D1}"/>
              </a:ext>
            </a:extLst>
          </p:cNvPr>
          <p:cNvSpPr>
            <a:spLocks/>
          </p:cNvSpPr>
          <p:nvPr/>
        </p:nvSpPr>
        <p:spPr bwMode="auto">
          <a:xfrm>
            <a:off x="1417108" y="2761204"/>
            <a:ext cx="205634" cy="760459"/>
          </a:xfrm>
          <a:custGeom>
            <a:avLst/>
            <a:gdLst>
              <a:gd name="T0" fmla="*/ 24 w 212"/>
              <a:gd name="T1" fmla="*/ 784 h 784"/>
              <a:gd name="T2" fmla="*/ 212 w 212"/>
              <a:gd name="T3" fmla="*/ 685 h 784"/>
              <a:gd name="T4" fmla="*/ 170 w 212"/>
              <a:gd name="T5" fmla="*/ 0 h 784"/>
              <a:gd name="T6" fmla="*/ 0 w 212"/>
              <a:gd name="T7" fmla="*/ 97 h 784"/>
              <a:gd name="T8" fmla="*/ 24 w 212"/>
              <a:gd name="T9" fmla="*/ 784 h 784"/>
            </a:gdLst>
            <a:ahLst/>
            <a:cxnLst>
              <a:cxn ang="0">
                <a:pos x="T0" y="T1"/>
              </a:cxn>
              <a:cxn ang="0">
                <a:pos x="T2" y="T3"/>
              </a:cxn>
              <a:cxn ang="0">
                <a:pos x="T4" y="T5"/>
              </a:cxn>
              <a:cxn ang="0">
                <a:pos x="T6" y="T7"/>
              </a:cxn>
              <a:cxn ang="0">
                <a:pos x="T8" y="T9"/>
              </a:cxn>
            </a:cxnLst>
            <a:rect l="0" t="0" r="r" b="b"/>
            <a:pathLst>
              <a:path w="212" h="784">
                <a:moveTo>
                  <a:pt x="24" y="784"/>
                </a:moveTo>
                <a:lnTo>
                  <a:pt x="212" y="685"/>
                </a:lnTo>
                <a:lnTo>
                  <a:pt x="170" y="0"/>
                </a:lnTo>
                <a:lnTo>
                  <a:pt x="0" y="97"/>
                </a:lnTo>
                <a:lnTo>
                  <a:pt x="24" y="78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Shape 5">
            <a:extLst>
              <a:ext uri="{FF2B5EF4-FFF2-40B4-BE49-F238E27FC236}">
                <a16:creationId xmlns:a16="http://schemas.microsoft.com/office/drawing/2014/main" id="{B71E9FAB-83D8-49AD-AD6B-3FFBFD9A6142}"/>
              </a:ext>
            </a:extLst>
          </p:cNvPr>
          <p:cNvSpPr>
            <a:spLocks/>
          </p:cNvSpPr>
          <p:nvPr/>
        </p:nvSpPr>
        <p:spPr bwMode="auto">
          <a:xfrm>
            <a:off x="1370549" y="1776681"/>
            <a:ext cx="618842" cy="1001982"/>
          </a:xfrm>
          <a:custGeom>
            <a:avLst/>
            <a:gdLst>
              <a:gd name="T0" fmla="*/ 35 w 638"/>
              <a:gd name="T1" fmla="*/ 1033 h 1033"/>
              <a:gd name="T2" fmla="*/ 164 w 638"/>
              <a:gd name="T3" fmla="*/ 973 h 1033"/>
              <a:gd name="T4" fmla="*/ 150 w 638"/>
              <a:gd name="T5" fmla="*/ 366 h 1033"/>
              <a:gd name="T6" fmla="*/ 638 w 638"/>
              <a:gd name="T7" fmla="*/ 85 h 1033"/>
              <a:gd name="T8" fmla="*/ 638 w 638"/>
              <a:gd name="T9" fmla="*/ 0 h 1033"/>
              <a:gd name="T10" fmla="*/ 0 w 638"/>
              <a:gd name="T11" fmla="*/ 268 h 1033"/>
              <a:gd name="T12" fmla="*/ 35 w 638"/>
              <a:gd name="T13" fmla="*/ 1033 h 1033"/>
            </a:gdLst>
            <a:ahLst/>
            <a:cxnLst>
              <a:cxn ang="0">
                <a:pos x="T0" y="T1"/>
              </a:cxn>
              <a:cxn ang="0">
                <a:pos x="T2" y="T3"/>
              </a:cxn>
              <a:cxn ang="0">
                <a:pos x="T4" y="T5"/>
              </a:cxn>
              <a:cxn ang="0">
                <a:pos x="T6" y="T7"/>
              </a:cxn>
              <a:cxn ang="0">
                <a:pos x="T8" y="T9"/>
              </a:cxn>
              <a:cxn ang="0">
                <a:pos x="T10" y="T11"/>
              </a:cxn>
              <a:cxn ang="0">
                <a:pos x="T12" y="T13"/>
              </a:cxn>
            </a:cxnLst>
            <a:rect l="0" t="0" r="r" b="b"/>
            <a:pathLst>
              <a:path w="638" h="1033">
                <a:moveTo>
                  <a:pt x="35" y="1033"/>
                </a:moveTo>
                <a:lnTo>
                  <a:pt x="164" y="973"/>
                </a:lnTo>
                <a:lnTo>
                  <a:pt x="150" y="366"/>
                </a:lnTo>
                <a:lnTo>
                  <a:pt x="638" y="85"/>
                </a:lnTo>
                <a:lnTo>
                  <a:pt x="638" y="0"/>
                </a:lnTo>
                <a:lnTo>
                  <a:pt x="0" y="268"/>
                </a:lnTo>
                <a:lnTo>
                  <a:pt x="35" y="1033"/>
                </a:lnTo>
                <a:close/>
              </a:path>
            </a:pathLst>
          </a:custGeom>
          <a:solidFill>
            <a:schemeClr val="accent4">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Shape 6">
            <a:extLst>
              <a:ext uri="{FF2B5EF4-FFF2-40B4-BE49-F238E27FC236}">
                <a16:creationId xmlns:a16="http://schemas.microsoft.com/office/drawing/2014/main" id="{9454F0EB-8CD7-4021-9B2F-555E3254BE04}"/>
              </a:ext>
            </a:extLst>
          </p:cNvPr>
          <p:cNvSpPr>
            <a:spLocks/>
          </p:cNvSpPr>
          <p:nvPr/>
        </p:nvSpPr>
        <p:spPr bwMode="auto">
          <a:xfrm>
            <a:off x="2641213" y="2849471"/>
            <a:ext cx="92147" cy="672191"/>
          </a:xfrm>
          <a:custGeom>
            <a:avLst/>
            <a:gdLst>
              <a:gd name="T0" fmla="*/ 58 w 95"/>
              <a:gd name="T1" fmla="*/ 0 h 693"/>
              <a:gd name="T2" fmla="*/ 0 w 95"/>
              <a:gd name="T3" fmla="*/ 275 h 693"/>
              <a:gd name="T4" fmla="*/ 29 w 95"/>
              <a:gd name="T5" fmla="*/ 693 h 693"/>
              <a:gd name="T6" fmla="*/ 95 w 95"/>
              <a:gd name="T7" fmla="*/ 275 h 693"/>
              <a:gd name="T8" fmla="*/ 58 w 95"/>
              <a:gd name="T9" fmla="*/ 0 h 693"/>
            </a:gdLst>
            <a:ahLst/>
            <a:cxnLst>
              <a:cxn ang="0">
                <a:pos x="T0" y="T1"/>
              </a:cxn>
              <a:cxn ang="0">
                <a:pos x="T2" y="T3"/>
              </a:cxn>
              <a:cxn ang="0">
                <a:pos x="T4" y="T5"/>
              </a:cxn>
              <a:cxn ang="0">
                <a:pos x="T6" y="T7"/>
              </a:cxn>
              <a:cxn ang="0">
                <a:pos x="T8" y="T9"/>
              </a:cxn>
            </a:cxnLst>
            <a:rect l="0" t="0" r="r" b="b"/>
            <a:pathLst>
              <a:path w="95" h="693">
                <a:moveTo>
                  <a:pt x="58" y="0"/>
                </a:moveTo>
                <a:lnTo>
                  <a:pt x="0" y="275"/>
                </a:lnTo>
                <a:lnTo>
                  <a:pt x="29" y="693"/>
                </a:lnTo>
                <a:lnTo>
                  <a:pt x="95" y="275"/>
                </a:lnTo>
                <a:lnTo>
                  <a:pt x="58" y="0"/>
                </a:lnTo>
                <a:close/>
              </a:path>
            </a:pathLst>
          </a:custGeom>
          <a:solidFill>
            <a:srgbClr val="B81F3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Shape 7">
            <a:extLst>
              <a:ext uri="{FF2B5EF4-FFF2-40B4-BE49-F238E27FC236}">
                <a16:creationId xmlns:a16="http://schemas.microsoft.com/office/drawing/2014/main" id="{301C2084-4746-45FB-AC50-C24397D6A135}"/>
              </a:ext>
            </a:extLst>
          </p:cNvPr>
          <p:cNvSpPr>
            <a:spLocks/>
          </p:cNvSpPr>
          <p:nvPr/>
        </p:nvSpPr>
        <p:spPr bwMode="auto">
          <a:xfrm>
            <a:off x="2437518" y="2750534"/>
            <a:ext cx="270623" cy="771129"/>
          </a:xfrm>
          <a:custGeom>
            <a:avLst/>
            <a:gdLst>
              <a:gd name="T0" fmla="*/ 279 w 279"/>
              <a:gd name="T1" fmla="*/ 102 h 795"/>
              <a:gd name="T2" fmla="*/ 82 w 279"/>
              <a:gd name="T3" fmla="*/ 0 h 795"/>
              <a:gd name="T4" fmla="*/ 0 w 279"/>
              <a:gd name="T5" fmla="*/ 29 h 795"/>
              <a:gd name="T6" fmla="*/ 24 w 279"/>
              <a:gd name="T7" fmla="*/ 151 h 795"/>
              <a:gd name="T8" fmla="*/ 113 w 279"/>
              <a:gd name="T9" fmla="*/ 199 h 795"/>
              <a:gd name="T10" fmla="*/ 199 w 279"/>
              <a:gd name="T11" fmla="*/ 769 h 795"/>
              <a:gd name="T12" fmla="*/ 250 w 279"/>
              <a:gd name="T13" fmla="*/ 795 h 795"/>
              <a:gd name="T14" fmla="*/ 279 w 279"/>
              <a:gd name="T15" fmla="*/ 102 h 7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9" h="795">
                <a:moveTo>
                  <a:pt x="279" y="102"/>
                </a:moveTo>
                <a:lnTo>
                  <a:pt x="82" y="0"/>
                </a:lnTo>
                <a:lnTo>
                  <a:pt x="0" y="29"/>
                </a:lnTo>
                <a:lnTo>
                  <a:pt x="24" y="151"/>
                </a:lnTo>
                <a:lnTo>
                  <a:pt x="113" y="199"/>
                </a:lnTo>
                <a:lnTo>
                  <a:pt x="199" y="769"/>
                </a:lnTo>
                <a:lnTo>
                  <a:pt x="250" y="795"/>
                </a:lnTo>
                <a:lnTo>
                  <a:pt x="279" y="102"/>
                </a:ln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Shape 8">
            <a:extLst>
              <a:ext uri="{FF2B5EF4-FFF2-40B4-BE49-F238E27FC236}">
                <a16:creationId xmlns:a16="http://schemas.microsoft.com/office/drawing/2014/main" id="{843BD4A7-CC65-4E71-A02D-A608C5F207DA}"/>
              </a:ext>
            </a:extLst>
          </p:cNvPr>
          <p:cNvSpPr>
            <a:spLocks/>
          </p:cNvSpPr>
          <p:nvPr/>
        </p:nvSpPr>
        <p:spPr bwMode="auto">
          <a:xfrm>
            <a:off x="2050500" y="1525458"/>
            <a:ext cx="545125" cy="350160"/>
          </a:xfrm>
          <a:custGeom>
            <a:avLst/>
            <a:gdLst>
              <a:gd name="T0" fmla="*/ 4 w 562"/>
              <a:gd name="T1" fmla="*/ 235 h 361"/>
              <a:gd name="T2" fmla="*/ 562 w 562"/>
              <a:gd name="T3" fmla="*/ 0 h 361"/>
              <a:gd name="T4" fmla="*/ 562 w 562"/>
              <a:gd name="T5" fmla="*/ 66 h 361"/>
              <a:gd name="T6" fmla="*/ 111 w 562"/>
              <a:gd name="T7" fmla="*/ 259 h 361"/>
              <a:gd name="T8" fmla="*/ 115 w 562"/>
              <a:gd name="T9" fmla="*/ 361 h 361"/>
              <a:gd name="T10" fmla="*/ 0 w 562"/>
              <a:gd name="T11" fmla="*/ 335 h 361"/>
              <a:gd name="T12" fmla="*/ 4 w 562"/>
              <a:gd name="T13" fmla="*/ 235 h 361"/>
            </a:gdLst>
            <a:ahLst/>
            <a:cxnLst>
              <a:cxn ang="0">
                <a:pos x="T0" y="T1"/>
              </a:cxn>
              <a:cxn ang="0">
                <a:pos x="T2" y="T3"/>
              </a:cxn>
              <a:cxn ang="0">
                <a:pos x="T4" y="T5"/>
              </a:cxn>
              <a:cxn ang="0">
                <a:pos x="T6" y="T7"/>
              </a:cxn>
              <a:cxn ang="0">
                <a:pos x="T8" y="T9"/>
              </a:cxn>
              <a:cxn ang="0">
                <a:pos x="T10" y="T11"/>
              </a:cxn>
              <a:cxn ang="0">
                <a:pos x="T12" y="T13"/>
              </a:cxn>
            </a:cxnLst>
            <a:rect l="0" t="0" r="r" b="b"/>
            <a:pathLst>
              <a:path w="562" h="361">
                <a:moveTo>
                  <a:pt x="4" y="235"/>
                </a:moveTo>
                <a:lnTo>
                  <a:pt x="562" y="0"/>
                </a:lnTo>
                <a:lnTo>
                  <a:pt x="562" y="66"/>
                </a:lnTo>
                <a:lnTo>
                  <a:pt x="111" y="259"/>
                </a:lnTo>
                <a:lnTo>
                  <a:pt x="115" y="361"/>
                </a:lnTo>
                <a:lnTo>
                  <a:pt x="0" y="335"/>
                </a:lnTo>
                <a:lnTo>
                  <a:pt x="4" y="23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Shape 9">
            <a:extLst>
              <a:ext uri="{FF2B5EF4-FFF2-40B4-BE49-F238E27FC236}">
                <a16:creationId xmlns:a16="http://schemas.microsoft.com/office/drawing/2014/main" id="{30B92927-4987-4654-B6BE-2F361AA2BC45}"/>
              </a:ext>
            </a:extLst>
          </p:cNvPr>
          <p:cNvSpPr>
            <a:spLocks/>
          </p:cNvSpPr>
          <p:nvPr/>
        </p:nvSpPr>
        <p:spPr bwMode="auto">
          <a:xfrm>
            <a:off x="1466576" y="2800002"/>
            <a:ext cx="1174637" cy="414179"/>
          </a:xfrm>
          <a:custGeom>
            <a:avLst/>
            <a:gdLst>
              <a:gd name="T0" fmla="*/ 0 w 1211"/>
              <a:gd name="T1" fmla="*/ 86 h 427"/>
              <a:gd name="T2" fmla="*/ 148 w 1211"/>
              <a:gd name="T3" fmla="*/ 0 h 427"/>
              <a:gd name="T4" fmla="*/ 1131 w 1211"/>
              <a:gd name="T5" fmla="*/ 44 h 427"/>
              <a:gd name="T6" fmla="*/ 1211 w 1211"/>
              <a:gd name="T7" fmla="*/ 86 h 427"/>
              <a:gd name="T8" fmla="*/ 607 w 1211"/>
              <a:gd name="T9" fmla="*/ 427 h 427"/>
              <a:gd name="T10" fmla="*/ 0 w 1211"/>
              <a:gd name="T11" fmla="*/ 86 h 427"/>
            </a:gdLst>
            <a:ahLst/>
            <a:cxnLst>
              <a:cxn ang="0">
                <a:pos x="T0" y="T1"/>
              </a:cxn>
              <a:cxn ang="0">
                <a:pos x="T2" y="T3"/>
              </a:cxn>
              <a:cxn ang="0">
                <a:pos x="T4" y="T5"/>
              </a:cxn>
              <a:cxn ang="0">
                <a:pos x="T6" y="T7"/>
              </a:cxn>
              <a:cxn ang="0">
                <a:pos x="T8" y="T9"/>
              </a:cxn>
              <a:cxn ang="0">
                <a:pos x="T10" y="T11"/>
              </a:cxn>
            </a:cxnLst>
            <a:rect l="0" t="0" r="r" b="b"/>
            <a:pathLst>
              <a:path w="1211" h="427">
                <a:moveTo>
                  <a:pt x="0" y="86"/>
                </a:moveTo>
                <a:lnTo>
                  <a:pt x="148" y="0"/>
                </a:lnTo>
                <a:lnTo>
                  <a:pt x="1131" y="44"/>
                </a:lnTo>
                <a:lnTo>
                  <a:pt x="1211" y="86"/>
                </a:lnTo>
                <a:lnTo>
                  <a:pt x="607" y="427"/>
                </a:lnTo>
                <a:lnTo>
                  <a:pt x="0" y="86"/>
                </a:ln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Shape 10">
            <a:extLst>
              <a:ext uri="{FF2B5EF4-FFF2-40B4-BE49-F238E27FC236}">
                <a16:creationId xmlns:a16="http://schemas.microsoft.com/office/drawing/2014/main" id="{F6A2D1BF-C37D-4EB4-A033-A8C79676F02F}"/>
              </a:ext>
            </a:extLst>
          </p:cNvPr>
          <p:cNvSpPr>
            <a:spLocks/>
          </p:cNvSpPr>
          <p:nvPr/>
        </p:nvSpPr>
        <p:spPr bwMode="auto">
          <a:xfrm>
            <a:off x="2574285" y="2449842"/>
            <a:ext cx="638242" cy="399629"/>
          </a:xfrm>
          <a:custGeom>
            <a:avLst/>
            <a:gdLst>
              <a:gd name="T0" fmla="*/ 658 w 658"/>
              <a:gd name="T1" fmla="*/ 117 h 412"/>
              <a:gd name="T2" fmla="*/ 445 w 658"/>
              <a:gd name="T3" fmla="*/ 0 h 412"/>
              <a:gd name="T4" fmla="*/ 0 w 658"/>
              <a:gd name="T5" fmla="*/ 175 h 412"/>
              <a:gd name="T6" fmla="*/ 58 w 658"/>
              <a:gd name="T7" fmla="*/ 378 h 412"/>
              <a:gd name="T8" fmla="*/ 127 w 658"/>
              <a:gd name="T9" fmla="*/ 412 h 412"/>
              <a:gd name="T10" fmla="*/ 658 w 658"/>
              <a:gd name="T11" fmla="*/ 117 h 412"/>
            </a:gdLst>
            <a:ahLst/>
            <a:cxnLst>
              <a:cxn ang="0">
                <a:pos x="T0" y="T1"/>
              </a:cxn>
              <a:cxn ang="0">
                <a:pos x="T2" y="T3"/>
              </a:cxn>
              <a:cxn ang="0">
                <a:pos x="T4" y="T5"/>
              </a:cxn>
              <a:cxn ang="0">
                <a:pos x="T6" y="T7"/>
              </a:cxn>
              <a:cxn ang="0">
                <a:pos x="T8" y="T9"/>
              </a:cxn>
              <a:cxn ang="0">
                <a:pos x="T10" y="T11"/>
              </a:cxn>
            </a:cxnLst>
            <a:rect l="0" t="0" r="r" b="b"/>
            <a:pathLst>
              <a:path w="658" h="412">
                <a:moveTo>
                  <a:pt x="658" y="117"/>
                </a:moveTo>
                <a:lnTo>
                  <a:pt x="445" y="0"/>
                </a:lnTo>
                <a:lnTo>
                  <a:pt x="0" y="175"/>
                </a:lnTo>
                <a:lnTo>
                  <a:pt x="58" y="378"/>
                </a:lnTo>
                <a:lnTo>
                  <a:pt x="127" y="412"/>
                </a:lnTo>
                <a:lnTo>
                  <a:pt x="658" y="117"/>
                </a:lnTo>
                <a:close/>
              </a:path>
            </a:pathLst>
          </a:cu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Shape 11">
            <a:extLst>
              <a:ext uri="{FF2B5EF4-FFF2-40B4-BE49-F238E27FC236}">
                <a16:creationId xmlns:a16="http://schemas.microsoft.com/office/drawing/2014/main" id="{80A7F3F3-6438-4722-9039-3DFC290794F0}"/>
              </a:ext>
            </a:extLst>
          </p:cNvPr>
          <p:cNvSpPr>
            <a:spLocks/>
          </p:cNvSpPr>
          <p:nvPr/>
        </p:nvSpPr>
        <p:spPr bwMode="auto">
          <a:xfrm>
            <a:off x="914661" y="2451782"/>
            <a:ext cx="580044" cy="397689"/>
          </a:xfrm>
          <a:custGeom>
            <a:avLst/>
            <a:gdLst>
              <a:gd name="T0" fmla="*/ 0 w 598"/>
              <a:gd name="T1" fmla="*/ 109 h 410"/>
              <a:gd name="T2" fmla="*/ 204 w 598"/>
              <a:gd name="T3" fmla="*/ 0 h 410"/>
              <a:gd name="T4" fmla="*/ 525 w 598"/>
              <a:gd name="T5" fmla="*/ 331 h 410"/>
              <a:gd name="T6" fmla="*/ 598 w 598"/>
              <a:gd name="T7" fmla="*/ 297 h 410"/>
              <a:gd name="T8" fmla="*/ 598 w 598"/>
              <a:gd name="T9" fmla="*/ 371 h 410"/>
              <a:gd name="T10" fmla="*/ 530 w 598"/>
              <a:gd name="T11" fmla="*/ 410 h 410"/>
              <a:gd name="T12" fmla="*/ 0 w 598"/>
              <a:gd name="T13" fmla="*/ 109 h 410"/>
            </a:gdLst>
            <a:ahLst/>
            <a:cxnLst>
              <a:cxn ang="0">
                <a:pos x="T0" y="T1"/>
              </a:cxn>
              <a:cxn ang="0">
                <a:pos x="T2" y="T3"/>
              </a:cxn>
              <a:cxn ang="0">
                <a:pos x="T4" y="T5"/>
              </a:cxn>
              <a:cxn ang="0">
                <a:pos x="T6" y="T7"/>
              </a:cxn>
              <a:cxn ang="0">
                <a:pos x="T8" y="T9"/>
              </a:cxn>
              <a:cxn ang="0">
                <a:pos x="T10" y="T11"/>
              </a:cxn>
              <a:cxn ang="0">
                <a:pos x="T12" y="T13"/>
              </a:cxn>
            </a:cxnLst>
            <a:rect l="0" t="0" r="r" b="b"/>
            <a:pathLst>
              <a:path w="598" h="410">
                <a:moveTo>
                  <a:pt x="0" y="109"/>
                </a:moveTo>
                <a:lnTo>
                  <a:pt x="204" y="0"/>
                </a:lnTo>
                <a:lnTo>
                  <a:pt x="525" y="331"/>
                </a:lnTo>
                <a:lnTo>
                  <a:pt x="598" y="297"/>
                </a:lnTo>
                <a:lnTo>
                  <a:pt x="598" y="371"/>
                </a:lnTo>
                <a:lnTo>
                  <a:pt x="530" y="410"/>
                </a:lnTo>
                <a:lnTo>
                  <a:pt x="0" y="10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Shape 12">
            <a:extLst>
              <a:ext uri="{FF2B5EF4-FFF2-40B4-BE49-F238E27FC236}">
                <a16:creationId xmlns:a16="http://schemas.microsoft.com/office/drawing/2014/main" id="{1C112FF3-E0CF-40B6-BCBC-2807273AFD6D}"/>
              </a:ext>
            </a:extLst>
          </p:cNvPr>
          <p:cNvSpPr>
            <a:spLocks/>
          </p:cNvSpPr>
          <p:nvPr/>
        </p:nvSpPr>
        <p:spPr bwMode="auto">
          <a:xfrm>
            <a:off x="914661" y="2559449"/>
            <a:ext cx="537365" cy="958334"/>
          </a:xfrm>
          <a:custGeom>
            <a:avLst/>
            <a:gdLst>
              <a:gd name="T0" fmla="*/ 45 w 554"/>
              <a:gd name="T1" fmla="*/ 669 h 988"/>
              <a:gd name="T2" fmla="*/ 554 w 554"/>
              <a:gd name="T3" fmla="*/ 988 h 988"/>
              <a:gd name="T4" fmla="*/ 530 w 554"/>
              <a:gd name="T5" fmla="*/ 301 h 988"/>
              <a:gd name="T6" fmla="*/ 0 w 554"/>
              <a:gd name="T7" fmla="*/ 0 h 988"/>
              <a:gd name="T8" fmla="*/ 45 w 554"/>
              <a:gd name="T9" fmla="*/ 669 h 988"/>
            </a:gdLst>
            <a:ahLst/>
            <a:cxnLst>
              <a:cxn ang="0">
                <a:pos x="T0" y="T1"/>
              </a:cxn>
              <a:cxn ang="0">
                <a:pos x="T2" y="T3"/>
              </a:cxn>
              <a:cxn ang="0">
                <a:pos x="T4" y="T5"/>
              </a:cxn>
              <a:cxn ang="0">
                <a:pos x="T6" y="T7"/>
              </a:cxn>
              <a:cxn ang="0">
                <a:pos x="T8" y="T9"/>
              </a:cxn>
            </a:cxnLst>
            <a:rect l="0" t="0" r="r" b="b"/>
            <a:pathLst>
              <a:path w="554" h="988">
                <a:moveTo>
                  <a:pt x="45" y="669"/>
                </a:moveTo>
                <a:lnTo>
                  <a:pt x="554" y="988"/>
                </a:lnTo>
                <a:lnTo>
                  <a:pt x="530" y="301"/>
                </a:lnTo>
                <a:lnTo>
                  <a:pt x="0" y="0"/>
                </a:lnTo>
                <a:lnTo>
                  <a:pt x="45" y="66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Shape 13">
            <a:extLst>
              <a:ext uri="{FF2B5EF4-FFF2-40B4-BE49-F238E27FC236}">
                <a16:creationId xmlns:a16="http://schemas.microsoft.com/office/drawing/2014/main" id="{A024B822-B8A5-444B-8FD5-C274AAB227E2}"/>
              </a:ext>
            </a:extLst>
          </p:cNvPr>
          <p:cNvSpPr>
            <a:spLocks/>
          </p:cNvSpPr>
          <p:nvPr/>
        </p:nvSpPr>
        <p:spPr bwMode="auto">
          <a:xfrm>
            <a:off x="843853" y="1772801"/>
            <a:ext cx="573254" cy="997133"/>
          </a:xfrm>
          <a:custGeom>
            <a:avLst/>
            <a:gdLst>
              <a:gd name="T0" fmla="*/ 53 w 591"/>
              <a:gd name="T1" fmla="*/ 731 h 1028"/>
              <a:gd name="T2" fmla="*/ 591 w 591"/>
              <a:gd name="T3" fmla="*/ 1028 h 1028"/>
              <a:gd name="T4" fmla="*/ 556 w 591"/>
              <a:gd name="T5" fmla="*/ 263 h 1028"/>
              <a:gd name="T6" fmla="*/ 0 w 591"/>
              <a:gd name="T7" fmla="*/ 0 h 1028"/>
              <a:gd name="T8" fmla="*/ 53 w 591"/>
              <a:gd name="T9" fmla="*/ 731 h 1028"/>
            </a:gdLst>
            <a:ahLst/>
            <a:cxnLst>
              <a:cxn ang="0">
                <a:pos x="T0" y="T1"/>
              </a:cxn>
              <a:cxn ang="0">
                <a:pos x="T2" y="T3"/>
              </a:cxn>
              <a:cxn ang="0">
                <a:pos x="T4" y="T5"/>
              </a:cxn>
              <a:cxn ang="0">
                <a:pos x="T6" y="T7"/>
              </a:cxn>
              <a:cxn ang="0">
                <a:pos x="T8" y="T9"/>
              </a:cxn>
            </a:cxnLst>
            <a:rect l="0" t="0" r="r" b="b"/>
            <a:pathLst>
              <a:path w="591" h="1028">
                <a:moveTo>
                  <a:pt x="53" y="731"/>
                </a:moveTo>
                <a:lnTo>
                  <a:pt x="591" y="1028"/>
                </a:lnTo>
                <a:lnTo>
                  <a:pt x="556" y="263"/>
                </a:lnTo>
                <a:lnTo>
                  <a:pt x="0" y="0"/>
                </a:lnTo>
                <a:lnTo>
                  <a:pt x="53" y="731"/>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Shape 14">
            <a:extLst>
              <a:ext uri="{FF2B5EF4-FFF2-40B4-BE49-F238E27FC236}">
                <a16:creationId xmlns:a16="http://schemas.microsoft.com/office/drawing/2014/main" id="{1D9B2A87-E987-4E38-AFCA-E9B87B9D9D2A}"/>
              </a:ext>
            </a:extLst>
          </p:cNvPr>
          <p:cNvSpPr>
            <a:spLocks/>
          </p:cNvSpPr>
          <p:nvPr/>
        </p:nvSpPr>
        <p:spPr bwMode="auto">
          <a:xfrm>
            <a:off x="2117427" y="1781530"/>
            <a:ext cx="615933" cy="997133"/>
          </a:xfrm>
          <a:custGeom>
            <a:avLst/>
            <a:gdLst>
              <a:gd name="T0" fmla="*/ 0 w 635"/>
              <a:gd name="T1" fmla="*/ 0 h 1028"/>
              <a:gd name="T2" fmla="*/ 0 w 635"/>
              <a:gd name="T3" fmla="*/ 88 h 1028"/>
              <a:gd name="T4" fmla="*/ 503 w 635"/>
              <a:gd name="T5" fmla="*/ 310 h 1028"/>
              <a:gd name="T6" fmla="*/ 503 w 635"/>
              <a:gd name="T7" fmla="*/ 988 h 1028"/>
              <a:gd name="T8" fmla="*/ 598 w 635"/>
              <a:gd name="T9" fmla="*/ 1028 h 1028"/>
              <a:gd name="T10" fmla="*/ 635 w 635"/>
              <a:gd name="T11" fmla="*/ 265 h 1028"/>
              <a:gd name="T12" fmla="*/ 0 w 635"/>
              <a:gd name="T13" fmla="*/ 0 h 1028"/>
            </a:gdLst>
            <a:ahLst/>
            <a:cxnLst>
              <a:cxn ang="0">
                <a:pos x="T0" y="T1"/>
              </a:cxn>
              <a:cxn ang="0">
                <a:pos x="T2" y="T3"/>
              </a:cxn>
              <a:cxn ang="0">
                <a:pos x="T4" y="T5"/>
              </a:cxn>
              <a:cxn ang="0">
                <a:pos x="T6" y="T7"/>
              </a:cxn>
              <a:cxn ang="0">
                <a:pos x="T8" y="T9"/>
              </a:cxn>
              <a:cxn ang="0">
                <a:pos x="T10" y="T11"/>
              </a:cxn>
              <a:cxn ang="0">
                <a:pos x="T12" y="T13"/>
              </a:cxn>
            </a:cxnLst>
            <a:rect l="0" t="0" r="r" b="b"/>
            <a:pathLst>
              <a:path w="635" h="1028">
                <a:moveTo>
                  <a:pt x="0" y="0"/>
                </a:moveTo>
                <a:lnTo>
                  <a:pt x="0" y="88"/>
                </a:lnTo>
                <a:lnTo>
                  <a:pt x="503" y="310"/>
                </a:lnTo>
                <a:lnTo>
                  <a:pt x="503" y="988"/>
                </a:lnTo>
                <a:lnTo>
                  <a:pt x="598" y="1028"/>
                </a:lnTo>
                <a:lnTo>
                  <a:pt x="635" y="265"/>
                </a:lnTo>
                <a:lnTo>
                  <a:pt x="0" y="0"/>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Shape 15">
            <a:extLst>
              <a:ext uri="{FF2B5EF4-FFF2-40B4-BE49-F238E27FC236}">
                <a16:creationId xmlns:a16="http://schemas.microsoft.com/office/drawing/2014/main" id="{179EBB60-D311-497E-A3B6-3AA369296180}"/>
              </a:ext>
            </a:extLst>
          </p:cNvPr>
          <p:cNvSpPr>
            <a:spLocks/>
          </p:cNvSpPr>
          <p:nvPr/>
        </p:nvSpPr>
        <p:spPr bwMode="auto">
          <a:xfrm>
            <a:off x="1440386" y="2066703"/>
            <a:ext cx="614963" cy="1064060"/>
          </a:xfrm>
          <a:custGeom>
            <a:avLst/>
            <a:gdLst>
              <a:gd name="T0" fmla="*/ 0 w 634"/>
              <a:gd name="T1" fmla="*/ 0 h 1097"/>
              <a:gd name="T2" fmla="*/ 27 w 634"/>
              <a:gd name="T3" fmla="*/ 767 h 1097"/>
              <a:gd name="T4" fmla="*/ 634 w 634"/>
              <a:gd name="T5" fmla="*/ 1097 h 1097"/>
              <a:gd name="T6" fmla="*/ 634 w 634"/>
              <a:gd name="T7" fmla="*/ 300 h 1097"/>
              <a:gd name="T8" fmla="*/ 0 w 634"/>
              <a:gd name="T9" fmla="*/ 0 h 1097"/>
            </a:gdLst>
            <a:ahLst/>
            <a:cxnLst>
              <a:cxn ang="0">
                <a:pos x="T0" y="T1"/>
              </a:cxn>
              <a:cxn ang="0">
                <a:pos x="T2" y="T3"/>
              </a:cxn>
              <a:cxn ang="0">
                <a:pos x="T4" y="T5"/>
              </a:cxn>
              <a:cxn ang="0">
                <a:pos x="T6" y="T7"/>
              </a:cxn>
              <a:cxn ang="0">
                <a:pos x="T8" y="T9"/>
              </a:cxn>
            </a:cxnLst>
            <a:rect l="0" t="0" r="r" b="b"/>
            <a:pathLst>
              <a:path w="634" h="1097">
                <a:moveTo>
                  <a:pt x="0" y="0"/>
                </a:moveTo>
                <a:lnTo>
                  <a:pt x="27" y="767"/>
                </a:lnTo>
                <a:lnTo>
                  <a:pt x="634" y="1097"/>
                </a:lnTo>
                <a:lnTo>
                  <a:pt x="634" y="300"/>
                </a:lnTo>
                <a:lnTo>
                  <a:pt x="0" y="0"/>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Shape 16">
            <a:extLst>
              <a:ext uri="{FF2B5EF4-FFF2-40B4-BE49-F238E27FC236}">
                <a16:creationId xmlns:a16="http://schemas.microsoft.com/office/drawing/2014/main" id="{98D85F42-9EE2-474A-A4D3-BAAA6DF6E47E}"/>
              </a:ext>
            </a:extLst>
          </p:cNvPr>
          <p:cNvSpPr>
            <a:spLocks/>
          </p:cNvSpPr>
          <p:nvPr/>
        </p:nvSpPr>
        <p:spPr bwMode="auto">
          <a:xfrm>
            <a:off x="1466576" y="2883420"/>
            <a:ext cx="588773" cy="1025262"/>
          </a:xfrm>
          <a:custGeom>
            <a:avLst/>
            <a:gdLst>
              <a:gd name="T0" fmla="*/ 607 w 607"/>
              <a:gd name="T1" fmla="*/ 1057 h 1057"/>
              <a:gd name="T2" fmla="*/ 607 w 607"/>
              <a:gd name="T3" fmla="*/ 341 h 1057"/>
              <a:gd name="T4" fmla="*/ 0 w 607"/>
              <a:gd name="T5" fmla="*/ 0 h 1057"/>
              <a:gd name="T6" fmla="*/ 30 w 607"/>
              <a:gd name="T7" fmla="*/ 693 h 1057"/>
              <a:gd name="T8" fmla="*/ 607 w 607"/>
              <a:gd name="T9" fmla="*/ 1057 h 1057"/>
            </a:gdLst>
            <a:ahLst/>
            <a:cxnLst>
              <a:cxn ang="0">
                <a:pos x="T0" y="T1"/>
              </a:cxn>
              <a:cxn ang="0">
                <a:pos x="T2" y="T3"/>
              </a:cxn>
              <a:cxn ang="0">
                <a:pos x="T4" y="T5"/>
              </a:cxn>
              <a:cxn ang="0">
                <a:pos x="T6" y="T7"/>
              </a:cxn>
              <a:cxn ang="0">
                <a:pos x="T8" y="T9"/>
              </a:cxn>
            </a:cxnLst>
            <a:rect l="0" t="0" r="r" b="b"/>
            <a:pathLst>
              <a:path w="607" h="1057">
                <a:moveTo>
                  <a:pt x="607" y="1057"/>
                </a:moveTo>
                <a:lnTo>
                  <a:pt x="607" y="341"/>
                </a:lnTo>
                <a:lnTo>
                  <a:pt x="0" y="0"/>
                </a:lnTo>
                <a:lnTo>
                  <a:pt x="30" y="693"/>
                </a:lnTo>
                <a:lnTo>
                  <a:pt x="607" y="1057"/>
                </a:ln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Shape 17">
            <a:extLst>
              <a:ext uri="{FF2B5EF4-FFF2-40B4-BE49-F238E27FC236}">
                <a16:creationId xmlns:a16="http://schemas.microsoft.com/office/drawing/2014/main" id="{571F63E9-3913-4E87-82C8-AB0119C83DE5}"/>
              </a:ext>
            </a:extLst>
          </p:cNvPr>
          <p:cNvSpPr>
            <a:spLocks/>
          </p:cNvSpPr>
          <p:nvPr/>
        </p:nvSpPr>
        <p:spPr bwMode="auto">
          <a:xfrm>
            <a:off x="2055349" y="2883420"/>
            <a:ext cx="585863" cy="1025262"/>
          </a:xfrm>
          <a:custGeom>
            <a:avLst/>
            <a:gdLst>
              <a:gd name="T0" fmla="*/ 0 w 604"/>
              <a:gd name="T1" fmla="*/ 341 h 1057"/>
              <a:gd name="T2" fmla="*/ 604 w 604"/>
              <a:gd name="T3" fmla="*/ 0 h 1057"/>
              <a:gd name="T4" fmla="*/ 580 w 604"/>
              <a:gd name="T5" fmla="*/ 693 h 1057"/>
              <a:gd name="T6" fmla="*/ 0 w 604"/>
              <a:gd name="T7" fmla="*/ 1057 h 1057"/>
              <a:gd name="T8" fmla="*/ 0 w 604"/>
              <a:gd name="T9" fmla="*/ 341 h 1057"/>
            </a:gdLst>
            <a:ahLst/>
            <a:cxnLst>
              <a:cxn ang="0">
                <a:pos x="T0" y="T1"/>
              </a:cxn>
              <a:cxn ang="0">
                <a:pos x="T2" y="T3"/>
              </a:cxn>
              <a:cxn ang="0">
                <a:pos x="T4" y="T5"/>
              </a:cxn>
              <a:cxn ang="0">
                <a:pos x="T6" y="T7"/>
              </a:cxn>
              <a:cxn ang="0">
                <a:pos x="T8" y="T9"/>
              </a:cxn>
            </a:cxnLst>
            <a:rect l="0" t="0" r="r" b="b"/>
            <a:pathLst>
              <a:path w="604" h="1057">
                <a:moveTo>
                  <a:pt x="0" y="341"/>
                </a:moveTo>
                <a:lnTo>
                  <a:pt x="604" y="0"/>
                </a:lnTo>
                <a:lnTo>
                  <a:pt x="580" y="693"/>
                </a:lnTo>
                <a:lnTo>
                  <a:pt x="0" y="1057"/>
                </a:lnTo>
                <a:lnTo>
                  <a:pt x="0" y="34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Shape 18">
            <a:extLst>
              <a:ext uri="{FF2B5EF4-FFF2-40B4-BE49-F238E27FC236}">
                <a16:creationId xmlns:a16="http://schemas.microsoft.com/office/drawing/2014/main" id="{634BEB5C-5170-468E-933F-0348B833C798}"/>
              </a:ext>
            </a:extLst>
          </p:cNvPr>
          <p:cNvSpPr>
            <a:spLocks/>
          </p:cNvSpPr>
          <p:nvPr/>
        </p:nvSpPr>
        <p:spPr bwMode="auto">
          <a:xfrm>
            <a:off x="2055349" y="2066703"/>
            <a:ext cx="613993" cy="1064060"/>
          </a:xfrm>
          <a:custGeom>
            <a:avLst/>
            <a:gdLst>
              <a:gd name="T0" fmla="*/ 0 w 633"/>
              <a:gd name="T1" fmla="*/ 300 h 1097"/>
              <a:gd name="T2" fmla="*/ 633 w 633"/>
              <a:gd name="T3" fmla="*/ 0 h 1097"/>
              <a:gd name="T4" fmla="*/ 604 w 633"/>
              <a:gd name="T5" fmla="*/ 767 h 1097"/>
              <a:gd name="T6" fmla="*/ 0 w 633"/>
              <a:gd name="T7" fmla="*/ 1097 h 1097"/>
              <a:gd name="T8" fmla="*/ 0 w 633"/>
              <a:gd name="T9" fmla="*/ 300 h 1097"/>
            </a:gdLst>
            <a:ahLst/>
            <a:cxnLst>
              <a:cxn ang="0">
                <a:pos x="T0" y="T1"/>
              </a:cxn>
              <a:cxn ang="0">
                <a:pos x="T2" y="T3"/>
              </a:cxn>
              <a:cxn ang="0">
                <a:pos x="T4" y="T5"/>
              </a:cxn>
              <a:cxn ang="0">
                <a:pos x="T6" y="T7"/>
              </a:cxn>
              <a:cxn ang="0">
                <a:pos x="T8" y="T9"/>
              </a:cxn>
            </a:cxnLst>
            <a:rect l="0" t="0" r="r" b="b"/>
            <a:pathLst>
              <a:path w="633" h="1097">
                <a:moveTo>
                  <a:pt x="0" y="300"/>
                </a:moveTo>
                <a:lnTo>
                  <a:pt x="633" y="0"/>
                </a:lnTo>
                <a:lnTo>
                  <a:pt x="604" y="767"/>
                </a:lnTo>
                <a:lnTo>
                  <a:pt x="0" y="1097"/>
                </a:lnTo>
                <a:lnTo>
                  <a:pt x="0" y="30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Shape 19">
            <a:extLst>
              <a:ext uri="{FF2B5EF4-FFF2-40B4-BE49-F238E27FC236}">
                <a16:creationId xmlns:a16="http://schemas.microsoft.com/office/drawing/2014/main" id="{56E80CFA-7454-40C0-8198-6B0E0CF2ED04}"/>
              </a:ext>
            </a:extLst>
          </p:cNvPr>
          <p:cNvSpPr>
            <a:spLocks/>
          </p:cNvSpPr>
          <p:nvPr/>
        </p:nvSpPr>
        <p:spPr bwMode="auto">
          <a:xfrm>
            <a:off x="2686802" y="1781530"/>
            <a:ext cx="575194" cy="997133"/>
          </a:xfrm>
          <a:custGeom>
            <a:avLst/>
            <a:gdLst>
              <a:gd name="T0" fmla="*/ 37 w 593"/>
              <a:gd name="T1" fmla="*/ 265 h 1028"/>
              <a:gd name="T2" fmla="*/ 0 w 593"/>
              <a:gd name="T3" fmla="*/ 1028 h 1028"/>
              <a:gd name="T4" fmla="*/ 538 w 593"/>
              <a:gd name="T5" fmla="*/ 729 h 1028"/>
              <a:gd name="T6" fmla="*/ 593 w 593"/>
              <a:gd name="T7" fmla="*/ 0 h 1028"/>
              <a:gd name="T8" fmla="*/ 37 w 593"/>
              <a:gd name="T9" fmla="*/ 265 h 1028"/>
            </a:gdLst>
            <a:ahLst/>
            <a:cxnLst>
              <a:cxn ang="0">
                <a:pos x="T0" y="T1"/>
              </a:cxn>
              <a:cxn ang="0">
                <a:pos x="T2" y="T3"/>
              </a:cxn>
              <a:cxn ang="0">
                <a:pos x="T4" y="T5"/>
              </a:cxn>
              <a:cxn ang="0">
                <a:pos x="T6" y="T7"/>
              </a:cxn>
              <a:cxn ang="0">
                <a:pos x="T8" y="T9"/>
              </a:cxn>
            </a:cxnLst>
            <a:rect l="0" t="0" r="r" b="b"/>
            <a:pathLst>
              <a:path w="593" h="1028">
                <a:moveTo>
                  <a:pt x="37" y="265"/>
                </a:moveTo>
                <a:lnTo>
                  <a:pt x="0" y="1028"/>
                </a:lnTo>
                <a:lnTo>
                  <a:pt x="538" y="729"/>
                </a:lnTo>
                <a:lnTo>
                  <a:pt x="593" y="0"/>
                </a:lnTo>
                <a:lnTo>
                  <a:pt x="37" y="265"/>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Shape 20">
            <a:extLst>
              <a:ext uri="{FF2B5EF4-FFF2-40B4-BE49-F238E27FC236}">
                <a16:creationId xmlns:a16="http://schemas.microsoft.com/office/drawing/2014/main" id="{D065A9F7-9EBE-4B7E-B4B0-62402A2E8911}"/>
              </a:ext>
            </a:extLst>
          </p:cNvPr>
          <p:cNvSpPr>
            <a:spLocks/>
          </p:cNvSpPr>
          <p:nvPr/>
        </p:nvSpPr>
        <p:spPr bwMode="auto">
          <a:xfrm>
            <a:off x="2669341" y="2563328"/>
            <a:ext cx="543185" cy="958334"/>
          </a:xfrm>
          <a:custGeom>
            <a:avLst/>
            <a:gdLst>
              <a:gd name="T0" fmla="*/ 0 w 560"/>
              <a:gd name="T1" fmla="*/ 988 h 988"/>
              <a:gd name="T2" fmla="*/ 29 w 560"/>
              <a:gd name="T3" fmla="*/ 295 h 988"/>
              <a:gd name="T4" fmla="*/ 560 w 560"/>
              <a:gd name="T5" fmla="*/ 0 h 988"/>
              <a:gd name="T6" fmla="*/ 511 w 560"/>
              <a:gd name="T7" fmla="*/ 665 h 988"/>
              <a:gd name="T8" fmla="*/ 0 w 560"/>
              <a:gd name="T9" fmla="*/ 988 h 988"/>
            </a:gdLst>
            <a:ahLst/>
            <a:cxnLst>
              <a:cxn ang="0">
                <a:pos x="T0" y="T1"/>
              </a:cxn>
              <a:cxn ang="0">
                <a:pos x="T2" y="T3"/>
              </a:cxn>
              <a:cxn ang="0">
                <a:pos x="T4" y="T5"/>
              </a:cxn>
              <a:cxn ang="0">
                <a:pos x="T6" y="T7"/>
              </a:cxn>
              <a:cxn ang="0">
                <a:pos x="T8" y="T9"/>
              </a:cxn>
            </a:cxnLst>
            <a:rect l="0" t="0" r="r" b="b"/>
            <a:pathLst>
              <a:path w="560" h="988">
                <a:moveTo>
                  <a:pt x="0" y="988"/>
                </a:moveTo>
                <a:lnTo>
                  <a:pt x="29" y="295"/>
                </a:lnTo>
                <a:lnTo>
                  <a:pt x="560" y="0"/>
                </a:lnTo>
                <a:lnTo>
                  <a:pt x="511" y="665"/>
                </a:lnTo>
                <a:lnTo>
                  <a:pt x="0" y="988"/>
                </a:ln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Shape 21">
            <a:extLst>
              <a:ext uri="{FF2B5EF4-FFF2-40B4-BE49-F238E27FC236}">
                <a16:creationId xmlns:a16="http://schemas.microsoft.com/office/drawing/2014/main" id="{89FFFBEE-4D53-4745-9994-ECAB2EC83DB5}"/>
              </a:ext>
            </a:extLst>
          </p:cNvPr>
          <p:cNvSpPr>
            <a:spLocks/>
          </p:cNvSpPr>
          <p:nvPr/>
        </p:nvSpPr>
        <p:spPr bwMode="auto">
          <a:xfrm>
            <a:off x="1440387" y="1804810"/>
            <a:ext cx="1228955" cy="552885"/>
          </a:xfrm>
          <a:custGeom>
            <a:avLst/>
            <a:gdLst>
              <a:gd name="T0" fmla="*/ 0 w 1267"/>
              <a:gd name="T1" fmla="*/ 270 h 570"/>
              <a:gd name="T2" fmla="*/ 634 w 1267"/>
              <a:gd name="T3" fmla="*/ 0 h 570"/>
              <a:gd name="T4" fmla="*/ 1267 w 1267"/>
              <a:gd name="T5" fmla="*/ 270 h 570"/>
              <a:gd name="T6" fmla="*/ 634 w 1267"/>
              <a:gd name="T7" fmla="*/ 570 h 570"/>
              <a:gd name="T8" fmla="*/ 0 w 1267"/>
              <a:gd name="T9" fmla="*/ 270 h 570"/>
            </a:gdLst>
            <a:ahLst/>
            <a:cxnLst>
              <a:cxn ang="0">
                <a:pos x="T0" y="T1"/>
              </a:cxn>
              <a:cxn ang="0">
                <a:pos x="T2" y="T3"/>
              </a:cxn>
              <a:cxn ang="0">
                <a:pos x="T4" y="T5"/>
              </a:cxn>
              <a:cxn ang="0">
                <a:pos x="T6" y="T7"/>
              </a:cxn>
              <a:cxn ang="0">
                <a:pos x="T8" y="T9"/>
              </a:cxn>
            </a:cxnLst>
            <a:rect l="0" t="0" r="r" b="b"/>
            <a:pathLst>
              <a:path w="1267" h="570">
                <a:moveTo>
                  <a:pt x="0" y="270"/>
                </a:moveTo>
                <a:lnTo>
                  <a:pt x="634" y="0"/>
                </a:lnTo>
                <a:lnTo>
                  <a:pt x="1267" y="270"/>
                </a:lnTo>
                <a:lnTo>
                  <a:pt x="634" y="570"/>
                </a:lnTo>
                <a:lnTo>
                  <a:pt x="0" y="270"/>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Shape 22">
            <a:extLst>
              <a:ext uri="{FF2B5EF4-FFF2-40B4-BE49-F238E27FC236}">
                <a16:creationId xmlns:a16="http://schemas.microsoft.com/office/drawing/2014/main" id="{4C9A91C9-B21A-4FA8-84F2-03DF1E07CB56}"/>
              </a:ext>
            </a:extLst>
          </p:cNvPr>
          <p:cNvSpPr>
            <a:spLocks/>
          </p:cNvSpPr>
          <p:nvPr/>
        </p:nvSpPr>
        <p:spPr bwMode="auto">
          <a:xfrm>
            <a:off x="839004" y="1548737"/>
            <a:ext cx="1158148" cy="487897"/>
          </a:xfrm>
          <a:custGeom>
            <a:avLst/>
            <a:gdLst>
              <a:gd name="T0" fmla="*/ 0 w 1194"/>
              <a:gd name="T1" fmla="*/ 240 h 503"/>
              <a:gd name="T2" fmla="*/ 631 w 1194"/>
              <a:gd name="T3" fmla="*/ 0 h 503"/>
              <a:gd name="T4" fmla="*/ 1194 w 1194"/>
              <a:gd name="T5" fmla="*/ 235 h 503"/>
              <a:gd name="T6" fmla="*/ 556 w 1194"/>
              <a:gd name="T7" fmla="*/ 503 h 503"/>
              <a:gd name="T8" fmla="*/ 0 w 1194"/>
              <a:gd name="T9" fmla="*/ 240 h 503"/>
            </a:gdLst>
            <a:ahLst/>
            <a:cxnLst>
              <a:cxn ang="0">
                <a:pos x="T0" y="T1"/>
              </a:cxn>
              <a:cxn ang="0">
                <a:pos x="T2" y="T3"/>
              </a:cxn>
              <a:cxn ang="0">
                <a:pos x="T4" y="T5"/>
              </a:cxn>
              <a:cxn ang="0">
                <a:pos x="T6" y="T7"/>
              </a:cxn>
              <a:cxn ang="0">
                <a:pos x="T8" y="T9"/>
              </a:cxn>
            </a:cxnLst>
            <a:rect l="0" t="0" r="r" b="b"/>
            <a:pathLst>
              <a:path w="1194" h="503">
                <a:moveTo>
                  <a:pt x="0" y="240"/>
                </a:moveTo>
                <a:lnTo>
                  <a:pt x="631" y="0"/>
                </a:lnTo>
                <a:lnTo>
                  <a:pt x="1194" y="235"/>
                </a:lnTo>
                <a:lnTo>
                  <a:pt x="556" y="503"/>
                </a:lnTo>
                <a:lnTo>
                  <a:pt x="0" y="240"/>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Shape 23">
            <a:extLst>
              <a:ext uri="{FF2B5EF4-FFF2-40B4-BE49-F238E27FC236}">
                <a16:creationId xmlns:a16="http://schemas.microsoft.com/office/drawing/2014/main" id="{5E8674D2-6768-4665-B633-48AD7C254D6D}"/>
              </a:ext>
            </a:extLst>
          </p:cNvPr>
          <p:cNvSpPr>
            <a:spLocks/>
          </p:cNvSpPr>
          <p:nvPr/>
        </p:nvSpPr>
        <p:spPr bwMode="auto">
          <a:xfrm>
            <a:off x="2117427" y="1548737"/>
            <a:ext cx="1155238" cy="489836"/>
          </a:xfrm>
          <a:custGeom>
            <a:avLst/>
            <a:gdLst>
              <a:gd name="T0" fmla="*/ 635 w 1191"/>
              <a:gd name="T1" fmla="*/ 505 h 505"/>
              <a:gd name="T2" fmla="*/ 0 w 1191"/>
              <a:gd name="T3" fmla="*/ 240 h 505"/>
              <a:gd name="T4" fmla="*/ 564 w 1191"/>
              <a:gd name="T5" fmla="*/ 0 h 505"/>
              <a:gd name="T6" fmla="*/ 1191 w 1191"/>
              <a:gd name="T7" fmla="*/ 240 h 505"/>
              <a:gd name="T8" fmla="*/ 635 w 1191"/>
              <a:gd name="T9" fmla="*/ 505 h 505"/>
            </a:gdLst>
            <a:ahLst/>
            <a:cxnLst>
              <a:cxn ang="0">
                <a:pos x="T0" y="T1"/>
              </a:cxn>
              <a:cxn ang="0">
                <a:pos x="T2" y="T3"/>
              </a:cxn>
              <a:cxn ang="0">
                <a:pos x="T4" y="T5"/>
              </a:cxn>
              <a:cxn ang="0">
                <a:pos x="T6" y="T7"/>
              </a:cxn>
              <a:cxn ang="0">
                <a:pos x="T8" y="T9"/>
              </a:cxn>
            </a:cxnLst>
            <a:rect l="0" t="0" r="r" b="b"/>
            <a:pathLst>
              <a:path w="1191" h="505">
                <a:moveTo>
                  <a:pt x="635" y="505"/>
                </a:moveTo>
                <a:lnTo>
                  <a:pt x="0" y="240"/>
                </a:lnTo>
                <a:lnTo>
                  <a:pt x="564" y="0"/>
                </a:lnTo>
                <a:lnTo>
                  <a:pt x="1191" y="240"/>
                </a:lnTo>
                <a:lnTo>
                  <a:pt x="635" y="50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Shape 24">
            <a:extLst>
              <a:ext uri="{FF2B5EF4-FFF2-40B4-BE49-F238E27FC236}">
                <a16:creationId xmlns:a16="http://schemas.microsoft.com/office/drawing/2014/main" id="{7EC2BB38-A212-45DC-A42E-1B993078765C}"/>
              </a:ext>
            </a:extLst>
          </p:cNvPr>
          <p:cNvSpPr>
            <a:spLocks/>
          </p:cNvSpPr>
          <p:nvPr/>
        </p:nvSpPr>
        <p:spPr bwMode="auto">
          <a:xfrm>
            <a:off x="1511195" y="1323703"/>
            <a:ext cx="1089279" cy="431638"/>
          </a:xfrm>
          <a:custGeom>
            <a:avLst/>
            <a:gdLst>
              <a:gd name="T0" fmla="*/ 560 w 1123"/>
              <a:gd name="T1" fmla="*/ 0 h 445"/>
              <a:gd name="T2" fmla="*/ 1123 w 1123"/>
              <a:gd name="T3" fmla="*/ 208 h 445"/>
              <a:gd name="T4" fmla="*/ 560 w 1123"/>
              <a:gd name="T5" fmla="*/ 445 h 445"/>
              <a:gd name="T6" fmla="*/ 0 w 1123"/>
              <a:gd name="T7" fmla="*/ 208 h 445"/>
              <a:gd name="T8" fmla="*/ 560 w 1123"/>
              <a:gd name="T9" fmla="*/ 0 h 445"/>
            </a:gdLst>
            <a:ahLst/>
            <a:cxnLst>
              <a:cxn ang="0">
                <a:pos x="T0" y="T1"/>
              </a:cxn>
              <a:cxn ang="0">
                <a:pos x="T2" y="T3"/>
              </a:cxn>
              <a:cxn ang="0">
                <a:pos x="T4" y="T5"/>
              </a:cxn>
              <a:cxn ang="0">
                <a:pos x="T6" y="T7"/>
              </a:cxn>
              <a:cxn ang="0">
                <a:pos x="T8" y="T9"/>
              </a:cxn>
            </a:cxnLst>
            <a:rect l="0" t="0" r="r" b="b"/>
            <a:pathLst>
              <a:path w="1123" h="445">
                <a:moveTo>
                  <a:pt x="560" y="0"/>
                </a:moveTo>
                <a:lnTo>
                  <a:pt x="1123" y="208"/>
                </a:lnTo>
                <a:lnTo>
                  <a:pt x="560" y="445"/>
                </a:lnTo>
                <a:lnTo>
                  <a:pt x="0" y="208"/>
                </a:lnTo>
                <a:lnTo>
                  <a:pt x="56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28" name="Group 37">
            <a:extLst>
              <a:ext uri="{FF2B5EF4-FFF2-40B4-BE49-F238E27FC236}">
                <a16:creationId xmlns:a16="http://schemas.microsoft.com/office/drawing/2014/main" id="{544B8AD0-F59A-4BED-A091-E886AB868304}"/>
              </a:ext>
            </a:extLst>
          </p:cNvPr>
          <p:cNvGrpSpPr/>
          <p:nvPr/>
        </p:nvGrpSpPr>
        <p:grpSpPr>
          <a:xfrm>
            <a:off x="6623075" y="1755342"/>
            <a:ext cx="1981572" cy="627084"/>
            <a:chOff x="2591258" y="2102656"/>
            <a:chExt cx="2642096" cy="836112"/>
          </a:xfrm>
        </p:grpSpPr>
        <p:sp>
          <p:nvSpPr>
            <p:cNvPr id="30" name="Rectangle 39">
              <a:extLst>
                <a:ext uri="{FF2B5EF4-FFF2-40B4-BE49-F238E27FC236}">
                  <a16:creationId xmlns:a16="http://schemas.microsoft.com/office/drawing/2014/main" id="{E6BD3A4E-9D64-4C3D-980B-0A0EDA26D8C0}"/>
                </a:ext>
              </a:extLst>
            </p:cNvPr>
            <p:cNvSpPr>
              <a:spLocks/>
            </p:cNvSpPr>
            <p:nvPr/>
          </p:nvSpPr>
          <p:spPr bwMode="auto">
            <a:xfrm>
              <a:off x="2591258" y="238136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6000" anchor="t" anchorCtr="0">
              <a:normAutofit/>
            </a:bodyPr>
            <a:lstStyle/>
            <a:p>
              <a:pPr eaLnBrk="1" hangingPunct="1">
                <a:lnSpc>
                  <a:spcPct val="120000"/>
                </a:lnSpc>
                <a:spcBef>
                  <a:spcPct val="0"/>
                </a:spcBef>
                <a:buFontTx/>
                <a:buNone/>
              </a:pPr>
              <a:r>
                <a:rPr lang="zh-CN" altLang="en-US" sz="750">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750">
                  <a:latin typeface="Arial" panose="020B0604020202020204" pitchFamily="34" charset="0"/>
                  <a:ea typeface="微软雅黑" panose="020B0503020204020204" pitchFamily="34" charset="-122"/>
                  <a:sym typeface="Arial" panose="020B0604020202020204" pitchFamily="34" charset="0"/>
                </a:rPr>
              </a:br>
              <a:r>
                <a:rPr lang="zh-CN" altLang="en-US" sz="750">
                  <a:latin typeface="Arial" panose="020B0604020202020204" pitchFamily="34" charset="0"/>
                  <a:ea typeface="微软雅黑" panose="020B0503020204020204" pitchFamily="34" charset="-122"/>
                  <a:sym typeface="Arial" panose="020B0604020202020204" pitchFamily="34" charset="0"/>
                </a:rPr>
                <a:t> （建议使用主题字体）</a:t>
              </a:r>
            </a:p>
          </p:txBody>
        </p:sp>
        <p:sp>
          <p:nvSpPr>
            <p:cNvPr id="31" name="TextBox 40">
              <a:extLst>
                <a:ext uri="{FF2B5EF4-FFF2-40B4-BE49-F238E27FC236}">
                  <a16:creationId xmlns:a16="http://schemas.microsoft.com/office/drawing/2014/main" id="{5E212699-03D8-4A3B-B8EB-739B804D4247}"/>
                </a:ext>
              </a:extLst>
            </p:cNvPr>
            <p:cNvSpPr txBox="1">
              <a:spLocks/>
            </p:cNvSpPr>
            <p:nvPr/>
          </p:nvSpPr>
          <p:spPr bwMode="auto">
            <a:xfrm>
              <a:off x="2591258" y="2102656"/>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6000">
              <a:normAutofit fontScale="70000" lnSpcReduction="20000"/>
            </a:bodyPr>
            <a:lstStyle/>
            <a:p>
              <a:pPr eaLnBrk="1" hangingPunct="1">
                <a:spcBef>
                  <a:spcPct val="0"/>
                </a:spcBef>
                <a:buFontTx/>
                <a:buNone/>
              </a:pPr>
              <a:r>
                <a:rPr lang="zh-CN" altLang="en-US" sz="1350" b="1">
                  <a:solidFill>
                    <a:schemeClr val="accent4"/>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sp>
        <p:nvSpPr>
          <p:cNvPr id="32" name="Freeform: Shape 38">
            <a:extLst>
              <a:ext uri="{FF2B5EF4-FFF2-40B4-BE49-F238E27FC236}">
                <a16:creationId xmlns:a16="http://schemas.microsoft.com/office/drawing/2014/main" id="{359A295A-7B2C-4536-BCE3-74121288D2EE}"/>
              </a:ext>
            </a:extLst>
          </p:cNvPr>
          <p:cNvSpPr/>
          <p:nvPr/>
        </p:nvSpPr>
        <p:spPr>
          <a:xfrm>
            <a:off x="6226129" y="1809069"/>
            <a:ext cx="364332" cy="364332"/>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accent4"/>
          </a:solidFill>
          <a:ln w="12700">
            <a:miter lim="400000"/>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33" name="Group 33">
            <a:extLst>
              <a:ext uri="{FF2B5EF4-FFF2-40B4-BE49-F238E27FC236}">
                <a16:creationId xmlns:a16="http://schemas.microsoft.com/office/drawing/2014/main" id="{1DB23E9B-F864-4C92-805A-8835E410D359}"/>
              </a:ext>
            </a:extLst>
          </p:cNvPr>
          <p:cNvGrpSpPr/>
          <p:nvPr/>
        </p:nvGrpSpPr>
        <p:grpSpPr>
          <a:xfrm>
            <a:off x="6623076" y="2926131"/>
            <a:ext cx="1985144" cy="627084"/>
            <a:chOff x="2591258" y="3352018"/>
            <a:chExt cx="2646859" cy="836112"/>
          </a:xfrm>
        </p:grpSpPr>
        <p:sp>
          <p:nvSpPr>
            <p:cNvPr id="34" name="Rectangle 35">
              <a:extLst>
                <a:ext uri="{FF2B5EF4-FFF2-40B4-BE49-F238E27FC236}">
                  <a16:creationId xmlns:a16="http://schemas.microsoft.com/office/drawing/2014/main" id="{DACF2D5B-32F3-4D41-9AD3-67EFC89C7A6A}"/>
                </a:ext>
              </a:extLst>
            </p:cNvPr>
            <p:cNvSpPr>
              <a:spLocks/>
            </p:cNvSpPr>
            <p:nvPr/>
          </p:nvSpPr>
          <p:spPr bwMode="auto">
            <a:xfrm>
              <a:off x="2596021" y="3630731"/>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6000" anchor="t" anchorCtr="0">
              <a:normAutofit/>
            </a:bodyPr>
            <a:lstStyle/>
            <a:p>
              <a:pPr eaLnBrk="1" hangingPunct="1">
                <a:lnSpc>
                  <a:spcPct val="120000"/>
                </a:lnSpc>
                <a:spcBef>
                  <a:spcPct val="0"/>
                </a:spcBef>
                <a:buFontTx/>
                <a:buNone/>
              </a:pPr>
              <a:r>
                <a:rPr lang="zh-CN" altLang="en-US" sz="750">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750">
                  <a:latin typeface="Arial" panose="020B0604020202020204" pitchFamily="34" charset="0"/>
                  <a:ea typeface="微软雅黑" panose="020B0503020204020204" pitchFamily="34" charset="-122"/>
                  <a:sym typeface="Arial" panose="020B0604020202020204" pitchFamily="34" charset="0"/>
                </a:rPr>
              </a:br>
              <a:r>
                <a:rPr lang="zh-CN" altLang="en-US" sz="750">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35" name="TextBox 36">
              <a:extLst>
                <a:ext uri="{FF2B5EF4-FFF2-40B4-BE49-F238E27FC236}">
                  <a16:creationId xmlns:a16="http://schemas.microsoft.com/office/drawing/2014/main" id="{1A7E7792-380D-4939-A269-4BDBDF6F657D}"/>
                </a:ext>
              </a:extLst>
            </p:cNvPr>
            <p:cNvSpPr txBox="1">
              <a:spLocks/>
            </p:cNvSpPr>
            <p:nvPr/>
          </p:nvSpPr>
          <p:spPr bwMode="auto">
            <a:xfrm>
              <a:off x="2591258" y="3352018"/>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6000">
              <a:normAutofit fontScale="70000" lnSpcReduction="20000"/>
            </a:bodyPr>
            <a:lstStyle/>
            <a:p>
              <a:pPr eaLnBrk="1" hangingPunct="1">
                <a:spcBef>
                  <a:spcPct val="0"/>
                </a:spcBef>
                <a:buFontTx/>
                <a:buNone/>
              </a:pPr>
              <a:r>
                <a:rPr lang="zh-CN" altLang="en-US" sz="1350" b="1">
                  <a:solidFill>
                    <a:schemeClr val="accent5"/>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sp>
        <p:nvSpPr>
          <p:cNvPr id="36" name="Freeform: Shape 34">
            <a:extLst>
              <a:ext uri="{FF2B5EF4-FFF2-40B4-BE49-F238E27FC236}">
                <a16:creationId xmlns:a16="http://schemas.microsoft.com/office/drawing/2014/main" id="{9C0F2E07-7B0F-4546-ACA6-EFE036ED42BF}"/>
              </a:ext>
            </a:extLst>
          </p:cNvPr>
          <p:cNvSpPr>
            <a:spLocks noChangeAspect="1"/>
          </p:cNvSpPr>
          <p:nvPr/>
        </p:nvSpPr>
        <p:spPr bwMode="auto">
          <a:xfrm>
            <a:off x="6226045" y="2973971"/>
            <a:ext cx="364500" cy="311344"/>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solidFill>
            <a:schemeClr val="accent5"/>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37" name="Group 53">
            <a:extLst>
              <a:ext uri="{FF2B5EF4-FFF2-40B4-BE49-F238E27FC236}">
                <a16:creationId xmlns:a16="http://schemas.microsoft.com/office/drawing/2014/main" id="{E5BD0ABE-3126-4CC1-9BD2-F917FDAED28D}"/>
              </a:ext>
            </a:extLst>
          </p:cNvPr>
          <p:cNvGrpSpPr/>
          <p:nvPr/>
        </p:nvGrpSpPr>
        <p:grpSpPr>
          <a:xfrm>
            <a:off x="4210472" y="2926131"/>
            <a:ext cx="1985144" cy="627084"/>
            <a:chOff x="2591258" y="3352018"/>
            <a:chExt cx="2646859" cy="836112"/>
          </a:xfrm>
        </p:grpSpPr>
        <p:sp>
          <p:nvSpPr>
            <p:cNvPr id="38" name="Rectangle 55">
              <a:extLst>
                <a:ext uri="{FF2B5EF4-FFF2-40B4-BE49-F238E27FC236}">
                  <a16:creationId xmlns:a16="http://schemas.microsoft.com/office/drawing/2014/main" id="{1D13CBE0-8239-4B07-A925-11FE30D1E106}"/>
                </a:ext>
              </a:extLst>
            </p:cNvPr>
            <p:cNvSpPr>
              <a:spLocks/>
            </p:cNvSpPr>
            <p:nvPr/>
          </p:nvSpPr>
          <p:spPr bwMode="auto">
            <a:xfrm>
              <a:off x="2596021" y="3630731"/>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6000" anchor="t" anchorCtr="0">
              <a:normAutofit/>
            </a:bodyPr>
            <a:lstStyle/>
            <a:p>
              <a:pPr eaLnBrk="1" hangingPunct="1">
                <a:lnSpc>
                  <a:spcPct val="120000"/>
                </a:lnSpc>
                <a:spcBef>
                  <a:spcPct val="0"/>
                </a:spcBef>
                <a:buFontTx/>
                <a:buNone/>
              </a:pPr>
              <a:r>
                <a:rPr lang="zh-CN" altLang="en-US" sz="750">
                  <a:latin typeface="Arial" panose="020B0604020202020204" pitchFamily="34" charset="0"/>
                  <a:ea typeface="微软雅黑" panose="020B0503020204020204" pitchFamily="34" charset="-122"/>
                  <a:sym typeface="Arial" panose="020B0604020202020204" pitchFamily="34" charset="0"/>
                </a:rPr>
                <a:t>此部分内容作为文字排版占位显示 </a:t>
              </a:r>
              <a:br>
                <a:rPr lang="zh-CN" altLang="en-US" sz="750">
                  <a:latin typeface="Arial" panose="020B0604020202020204" pitchFamily="34" charset="0"/>
                  <a:ea typeface="微软雅黑" panose="020B0503020204020204" pitchFamily="34" charset="-122"/>
                  <a:sym typeface="Arial" panose="020B0604020202020204" pitchFamily="34" charset="0"/>
                </a:rPr>
              </a:br>
              <a:r>
                <a:rPr lang="zh-CN" altLang="en-US" sz="750">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39" name="TextBox 56">
              <a:extLst>
                <a:ext uri="{FF2B5EF4-FFF2-40B4-BE49-F238E27FC236}">
                  <a16:creationId xmlns:a16="http://schemas.microsoft.com/office/drawing/2014/main" id="{D62F35DC-E1CC-4E99-8ED7-79D5D493FB94}"/>
                </a:ext>
              </a:extLst>
            </p:cNvPr>
            <p:cNvSpPr txBox="1">
              <a:spLocks/>
            </p:cNvSpPr>
            <p:nvPr/>
          </p:nvSpPr>
          <p:spPr bwMode="auto">
            <a:xfrm>
              <a:off x="2591258" y="3352018"/>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6000">
              <a:normAutofit fontScale="70000" lnSpcReduction="20000"/>
            </a:bodyPr>
            <a:lstStyle/>
            <a:p>
              <a:pPr eaLnBrk="1" hangingPunct="1">
                <a:spcBef>
                  <a:spcPct val="0"/>
                </a:spcBef>
                <a:buFontTx/>
                <a:buNone/>
              </a:pPr>
              <a:r>
                <a:rPr lang="zh-CN" altLang="en-US" sz="1350" b="1">
                  <a:solidFill>
                    <a:schemeClr val="accent2"/>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sp>
        <p:nvSpPr>
          <p:cNvPr id="40" name="Freeform: Shape 54">
            <a:extLst>
              <a:ext uri="{FF2B5EF4-FFF2-40B4-BE49-F238E27FC236}">
                <a16:creationId xmlns:a16="http://schemas.microsoft.com/office/drawing/2014/main" id="{502BD9D2-BB70-44F2-8115-EB82070FE3D0}"/>
              </a:ext>
            </a:extLst>
          </p:cNvPr>
          <p:cNvSpPr>
            <a:spLocks/>
          </p:cNvSpPr>
          <p:nvPr/>
        </p:nvSpPr>
        <p:spPr bwMode="auto">
          <a:xfrm>
            <a:off x="3802160" y="2973971"/>
            <a:ext cx="381371" cy="381371"/>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accent2"/>
          </a:solidFill>
          <a:ln>
            <a:noFill/>
          </a:ln>
          <a:extLst/>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49">
            <a:extLst>
              <a:ext uri="{FF2B5EF4-FFF2-40B4-BE49-F238E27FC236}">
                <a16:creationId xmlns:a16="http://schemas.microsoft.com/office/drawing/2014/main" id="{DBD1401C-2AE5-49F1-9266-245BEB0F3558}"/>
              </a:ext>
            </a:extLst>
          </p:cNvPr>
          <p:cNvGrpSpPr/>
          <p:nvPr/>
        </p:nvGrpSpPr>
        <p:grpSpPr>
          <a:xfrm>
            <a:off x="4210472" y="1755342"/>
            <a:ext cx="1981572" cy="627084"/>
            <a:chOff x="2591258" y="2102656"/>
            <a:chExt cx="2642096" cy="836112"/>
          </a:xfrm>
        </p:grpSpPr>
        <p:sp>
          <p:nvSpPr>
            <p:cNvPr id="42" name="Rectangle 51">
              <a:extLst>
                <a:ext uri="{FF2B5EF4-FFF2-40B4-BE49-F238E27FC236}">
                  <a16:creationId xmlns:a16="http://schemas.microsoft.com/office/drawing/2014/main" id="{931BD2AF-1D64-48CE-89A2-AEAD596AFAA7}"/>
                </a:ext>
              </a:extLst>
            </p:cNvPr>
            <p:cNvSpPr>
              <a:spLocks/>
            </p:cNvSpPr>
            <p:nvPr/>
          </p:nvSpPr>
          <p:spPr bwMode="auto">
            <a:xfrm>
              <a:off x="2591258" y="238136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216000" anchor="t" anchorCtr="0">
              <a:normAutofit/>
            </a:bodyPr>
            <a:lstStyle/>
            <a:p>
              <a:pPr eaLnBrk="1" hangingPunct="1">
                <a:lnSpc>
                  <a:spcPct val="120000"/>
                </a:lnSpc>
                <a:spcBef>
                  <a:spcPct val="0"/>
                </a:spcBef>
                <a:buFontTx/>
                <a:buNone/>
              </a:pPr>
              <a:r>
                <a:rPr lang="zh-CN" altLang="en-US" sz="750">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750">
                  <a:latin typeface="Arial" panose="020B0604020202020204" pitchFamily="34" charset="0"/>
                  <a:ea typeface="微软雅黑" panose="020B0503020204020204" pitchFamily="34" charset="-122"/>
                  <a:sym typeface="Arial" panose="020B0604020202020204" pitchFamily="34" charset="0"/>
                </a:rPr>
              </a:br>
              <a:r>
                <a:rPr lang="zh-CN" altLang="en-US" sz="750">
                  <a:latin typeface="Arial" panose="020B0604020202020204" pitchFamily="34" charset="0"/>
                  <a:ea typeface="微软雅黑" panose="020B0503020204020204" pitchFamily="34" charset="-122"/>
                  <a:sym typeface="Arial" panose="020B0604020202020204" pitchFamily="34" charset="0"/>
                </a:rPr>
                <a:t> （建议使用主题字体）</a:t>
              </a:r>
            </a:p>
          </p:txBody>
        </p:sp>
        <p:sp>
          <p:nvSpPr>
            <p:cNvPr id="43" name="TextBox 52">
              <a:extLst>
                <a:ext uri="{FF2B5EF4-FFF2-40B4-BE49-F238E27FC236}">
                  <a16:creationId xmlns:a16="http://schemas.microsoft.com/office/drawing/2014/main" id="{E396D6B1-EC1C-4F7A-9737-921A6ABC6671}"/>
                </a:ext>
              </a:extLst>
            </p:cNvPr>
            <p:cNvSpPr txBox="1">
              <a:spLocks/>
            </p:cNvSpPr>
            <p:nvPr/>
          </p:nvSpPr>
          <p:spPr bwMode="auto">
            <a:xfrm>
              <a:off x="2591258" y="2102656"/>
              <a:ext cx="2642096" cy="27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216000">
              <a:normAutofit fontScale="70000" lnSpcReduction="20000"/>
            </a:bodyPr>
            <a:lstStyle/>
            <a:p>
              <a:pPr eaLnBrk="1" hangingPunct="1">
                <a:spcBef>
                  <a:spcPct val="0"/>
                </a:spcBef>
                <a:buFontTx/>
                <a:buNone/>
              </a:pPr>
              <a:r>
                <a:rPr lang="zh-CN" altLang="en-US" sz="1350" b="1">
                  <a:solidFill>
                    <a:schemeClr val="accent1"/>
                  </a:solidFill>
                  <a:latin typeface="Arial" panose="020B0604020202020204" pitchFamily="34" charset="0"/>
                  <a:ea typeface="微软雅黑" panose="020B0503020204020204" pitchFamily="34" charset="-122"/>
                  <a:sym typeface="Arial" panose="020B0604020202020204" pitchFamily="34" charset="0"/>
                </a:rPr>
                <a:t>标题文本预设</a:t>
              </a:r>
            </a:p>
          </p:txBody>
        </p:sp>
      </p:grpSp>
      <p:sp>
        <p:nvSpPr>
          <p:cNvPr id="44" name="Freeform: Shape 50">
            <a:extLst>
              <a:ext uri="{FF2B5EF4-FFF2-40B4-BE49-F238E27FC236}">
                <a16:creationId xmlns:a16="http://schemas.microsoft.com/office/drawing/2014/main" id="{FEFD9C15-EEEA-4FBF-9026-60DC2BCBF67E}"/>
              </a:ext>
            </a:extLst>
          </p:cNvPr>
          <p:cNvSpPr>
            <a:spLocks noChangeAspect="1"/>
          </p:cNvSpPr>
          <p:nvPr/>
        </p:nvSpPr>
        <p:spPr bwMode="auto">
          <a:xfrm>
            <a:off x="3802160" y="1805540"/>
            <a:ext cx="341720" cy="364500"/>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accent1"/>
          </a:solidFill>
          <a:ln>
            <a:noFill/>
          </a:ln>
        </p:spPr>
        <p:txBody>
          <a:bodyPr anchor="ctr"/>
          <a:lstStyle/>
          <a:p>
            <a:pPr algn="ctr"/>
            <a:endParaRPr sz="1350">
              <a:latin typeface="Arial" panose="020B0604020202020204" pitchFamily="34" charset="0"/>
              <a:ea typeface="微软雅黑" panose="020B0503020204020204" pitchFamily="34" charset="-122"/>
              <a:sym typeface="Arial" panose="020B0604020202020204" pitchFamily="34" charset="0"/>
            </a:endParaRPr>
          </a:p>
        </p:txBody>
      </p:sp>
      <p:cxnSp>
        <p:nvCxnSpPr>
          <p:cNvPr id="45" name="Straight Connector 58">
            <a:extLst>
              <a:ext uri="{FF2B5EF4-FFF2-40B4-BE49-F238E27FC236}">
                <a16:creationId xmlns:a16="http://schemas.microsoft.com/office/drawing/2014/main" id="{7F5E0DFF-A12D-425B-A592-A43628FCE8E9}"/>
              </a:ext>
            </a:extLst>
          </p:cNvPr>
          <p:cNvCxnSpPr/>
          <p:nvPr/>
        </p:nvCxnSpPr>
        <p:spPr>
          <a:xfrm>
            <a:off x="3592757" y="2655167"/>
            <a:ext cx="501189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8943058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Effect transition="in" filter="fade">
                                      <p:cBhvr>
                                        <p:cTn id="105" dur="500"/>
                                        <p:tgtEl>
                                          <p:spTgt spid="21"/>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Effect transition="in" filter="fade">
                                      <p:cBhvr>
                                        <p:cTn id="111" dur="500"/>
                                        <p:tgtEl>
                                          <p:spTgt spid="22"/>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Effect transition="in" filter="fade">
                                      <p:cBhvr>
                                        <p:cTn id="117" dur="500"/>
                                        <p:tgtEl>
                                          <p:spTgt spid="23"/>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24"/>
                                        </p:tgtEl>
                                        <p:attrNameLst>
                                          <p:attrName>style.visibility</p:attrName>
                                        </p:attrNameLst>
                                      </p:cBhvr>
                                      <p:to>
                                        <p:strVal val="visible"/>
                                      </p:to>
                                    </p:set>
                                    <p:anim calcmode="lin" valueType="num">
                                      <p:cBhvr>
                                        <p:cTn id="121" dur="500" fill="hold"/>
                                        <p:tgtEl>
                                          <p:spTgt spid="24"/>
                                        </p:tgtEl>
                                        <p:attrNameLst>
                                          <p:attrName>ppt_w</p:attrName>
                                        </p:attrNameLst>
                                      </p:cBhvr>
                                      <p:tavLst>
                                        <p:tav tm="0">
                                          <p:val>
                                            <p:fltVal val="0"/>
                                          </p:val>
                                        </p:tav>
                                        <p:tav tm="100000">
                                          <p:val>
                                            <p:strVal val="#ppt_w"/>
                                          </p:val>
                                        </p:tav>
                                      </p:tavLst>
                                    </p:anim>
                                    <p:anim calcmode="lin" valueType="num">
                                      <p:cBhvr>
                                        <p:cTn id="122" dur="500" fill="hold"/>
                                        <p:tgtEl>
                                          <p:spTgt spid="24"/>
                                        </p:tgtEl>
                                        <p:attrNameLst>
                                          <p:attrName>ppt_h</p:attrName>
                                        </p:attrNameLst>
                                      </p:cBhvr>
                                      <p:tavLst>
                                        <p:tav tm="0">
                                          <p:val>
                                            <p:fltVal val="0"/>
                                          </p:val>
                                        </p:tav>
                                        <p:tav tm="100000">
                                          <p:val>
                                            <p:strVal val="#ppt_h"/>
                                          </p:val>
                                        </p:tav>
                                      </p:tavLst>
                                    </p:anim>
                                    <p:animEffect transition="in" filter="fade">
                                      <p:cBhvr>
                                        <p:cTn id="123" dur="500"/>
                                        <p:tgtEl>
                                          <p:spTgt spid="2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p:cTn id="127" dur="500" fill="hold"/>
                                        <p:tgtEl>
                                          <p:spTgt spid="25"/>
                                        </p:tgtEl>
                                        <p:attrNameLst>
                                          <p:attrName>ppt_w</p:attrName>
                                        </p:attrNameLst>
                                      </p:cBhvr>
                                      <p:tavLst>
                                        <p:tav tm="0">
                                          <p:val>
                                            <p:fltVal val="0"/>
                                          </p:val>
                                        </p:tav>
                                        <p:tav tm="100000">
                                          <p:val>
                                            <p:strVal val="#ppt_w"/>
                                          </p:val>
                                        </p:tav>
                                      </p:tavLst>
                                    </p:anim>
                                    <p:anim calcmode="lin" valueType="num">
                                      <p:cBhvr>
                                        <p:cTn id="128" dur="500" fill="hold"/>
                                        <p:tgtEl>
                                          <p:spTgt spid="25"/>
                                        </p:tgtEl>
                                        <p:attrNameLst>
                                          <p:attrName>ppt_h</p:attrName>
                                        </p:attrNameLst>
                                      </p:cBhvr>
                                      <p:tavLst>
                                        <p:tav tm="0">
                                          <p:val>
                                            <p:fltVal val="0"/>
                                          </p:val>
                                        </p:tav>
                                        <p:tav tm="100000">
                                          <p:val>
                                            <p:strVal val="#ppt_h"/>
                                          </p:val>
                                        </p:tav>
                                      </p:tavLst>
                                    </p:anim>
                                    <p:animEffect transition="in" filter="fade">
                                      <p:cBhvr>
                                        <p:cTn id="129" dur="500"/>
                                        <p:tgtEl>
                                          <p:spTgt spid="25"/>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26"/>
                                        </p:tgtEl>
                                        <p:attrNameLst>
                                          <p:attrName>style.visibility</p:attrName>
                                        </p:attrNameLst>
                                      </p:cBhvr>
                                      <p:to>
                                        <p:strVal val="visible"/>
                                      </p:to>
                                    </p:set>
                                    <p:anim calcmode="lin" valueType="num">
                                      <p:cBhvr>
                                        <p:cTn id="133" dur="500" fill="hold"/>
                                        <p:tgtEl>
                                          <p:spTgt spid="26"/>
                                        </p:tgtEl>
                                        <p:attrNameLst>
                                          <p:attrName>ppt_w</p:attrName>
                                        </p:attrNameLst>
                                      </p:cBhvr>
                                      <p:tavLst>
                                        <p:tav tm="0">
                                          <p:val>
                                            <p:fltVal val="0"/>
                                          </p:val>
                                        </p:tav>
                                        <p:tav tm="100000">
                                          <p:val>
                                            <p:strVal val="#ppt_w"/>
                                          </p:val>
                                        </p:tav>
                                      </p:tavLst>
                                    </p:anim>
                                    <p:anim calcmode="lin" valueType="num">
                                      <p:cBhvr>
                                        <p:cTn id="134" dur="500" fill="hold"/>
                                        <p:tgtEl>
                                          <p:spTgt spid="26"/>
                                        </p:tgtEl>
                                        <p:attrNameLst>
                                          <p:attrName>ppt_h</p:attrName>
                                        </p:attrNameLst>
                                      </p:cBhvr>
                                      <p:tavLst>
                                        <p:tav tm="0">
                                          <p:val>
                                            <p:fltVal val="0"/>
                                          </p:val>
                                        </p:tav>
                                        <p:tav tm="100000">
                                          <p:val>
                                            <p:strVal val="#ppt_h"/>
                                          </p:val>
                                        </p:tav>
                                      </p:tavLst>
                                    </p:anim>
                                    <p:animEffect transition="in" filter="fade">
                                      <p:cBhvr>
                                        <p:cTn id="135" dur="500"/>
                                        <p:tgtEl>
                                          <p:spTgt spid="26"/>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 calcmode="lin" valueType="num">
                                      <p:cBhvr>
                                        <p:cTn id="139" dur="500" fill="hold"/>
                                        <p:tgtEl>
                                          <p:spTgt spid="27"/>
                                        </p:tgtEl>
                                        <p:attrNameLst>
                                          <p:attrName>ppt_w</p:attrName>
                                        </p:attrNameLst>
                                      </p:cBhvr>
                                      <p:tavLst>
                                        <p:tav tm="0">
                                          <p:val>
                                            <p:fltVal val="0"/>
                                          </p:val>
                                        </p:tav>
                                        <p:tav tm="100000">
                                          <p:val>
                                            <p:strVal val="#ppt_w"/>
                                          </p:val>
                                        </p:tav>
                                      </p:tavLst>
                                    </p:anim>
                                    <p:anim calcmode="lin" valueType="num">
                                      <p:cBhvr>
                                        <p:cTn id="140" dur="500" fill="hold"/>
                                        <p:tgtEl>
                                          <p:spTgt spid="27"/>
                                        </p:tgtEl>
                                        <p:attrNameLst>
                                          <p:attrName>ppt_h</p:attrName>
                                        </p:attrNameLst>
                                      </p:cBhvr>
                                      <p:tavLst>
                                        <p:tav tm="0">
                                          <p:val>
                                            <p:fltVal val="0"/>
                                          </p:val>
                                        </p:tav>
                                        <p:tav tm="100000">
                                          <p:val>
                                            <p:strVal val="#ppt_h"/>
                                          </p:val>
                                        </p:tav>
                                      </p:tavLst>
                                    </p:anim>
                                    <p:animEffect transition="in" filter="fade">
                                      <p:cBhvr>
                                        <p:cTn id="141" dur="500"/>
                                        <p:tgtEl>
                                          <p:spTgt spid="27"/>
                                        </p:tgtEl>
                                      </p:cBhvr>
                                    </p:animEffect>
                                  </p:childTnLst>
                                </p:cTn>
                              </p:par>
                            </p:childTnLst>
                          </p:cTn>
                        </p:par>
                        <p:par>
                          <p:cTn id="142" fill="hold">
                            <p:stCondLst>
                              <p:cond delay="11500"/>
                            </p:stCondLst>
                            <p:childTnLst>
                              <p:par>
                                <p:cTn id="143" presetID="53" presetClass="entr" presetSubtype="16" fill="hold" nodeType="after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p:cTn id="145" dur="500" fill="hold"/>
                                        <p:tgtEl>
                                          <p:spTgt spid="28"/>
                                        </p:tgtEl>
                                        <p:attrNameLst>
                                          <p:attrName>ppt_w</p:attrName>
                                        </p:attrNameLst>
                                      </p:cBhvr>
                                      <p:tavLst>
                                        <p:tav tm="0">
                                          <p:val>
                                            <p:fltVal val="0"/>
                                          </p:val>
                                        </p:tav>
                                        <p:tav tm="100000">
                                          <p:val>
                                            <p:strVal val="#ppt_w"/>
                                          </p:val>
                                        </p:tav>
                                      </p:tavLst>
                                    </p:anim>
                                    <p:anim calcmode="lin" valueType="num">
                                      <p:cBhvr>
                                        <p:cTn id="146" dur="500" fill="hold"/>
                                        <p:tgtEl>
                                          <p:spTgt spid="28"/>
                                        </p:tgtEl>
                                        <p:attrNameLst>
                                          <p:attrName>ppt_h</p:attrName>
                                        </p:attrNameLst>
                                      </p:cBhvr>
                                      <p:tavLst>
                                        <p:tav tm="0">
                                          <p:val>
                                            <p:fltVal val="0"/>
                                          </p:val>
                                        </p:tav>
                                        <p:tav tm="100000">
                                          <p:val>
                                            <p:strVal val="#ppt_h"/>
                                          </p:val>
                                        </p:tav>
                                      </p:tavLst>
                                    </p:anim>
                                    <p:animEffect transition="in" filter="fade">
                                      <p:cBhvr>
                                        <p:cTn id="147" dur="500"/>
                                        <p:tgtEl>
                                          <p:spTgt spid="28"/>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p:cTn id="151" dur="500" fill="hold"/>
                                        <p:tgtEl>
                                          <p:spTgt spid="32"/>
                                        </p:tgtEl>
                                        <p:attrNameLst>
                                          <p:attrName>ppt_w</p:attrName>
                                        </p:attrNameLst>
                                      </p:cBhvr>
                                      <p:tavLst>
                                        <p:tav tm="0">
                                          <p:val>
                                            <p:fltVal val="0"/>
                                          </p:val>
                                        </p:tav>
                                        <p:tav tm="100000">
                                          <p:val>
                                            <p:strVal val="#ppt_w"/>
                                          </p:val>
                                        </p:tav>
                                      </p:tavLst>
                                    </p:anim>
                                    <p:anim calcmode="lin" valueType="num">
                                      <p:cBhvr>
                                        <p:cTn id="152" dur="500" fill="hold"/>
                                        <p:tgtEl>
                                          <p:spTgt spid="32"/>
                                        </p:tgtEl>
                                        <p:attrNameLst>
                                          <p:attrName>ppt_h</p:attrName>
                                        </p:attrNameLst>
                                      </p:cBhvr>
                                      <p:tavLst>
                                        <p:tav tm="0">
                                          <p:val>
                                            <p:fltVal val="0"/>
                                          </p:val>
                                        </p:tav>
                                        <p:tav tm="100000">
                                          <p:val>
                                            <p:strVal val="#ppt_h"/>
                                          </p:val>
                                        </p:tav>
                                      </p:tavLst>
                                    </p:anim>
                                    <p:animEffect transition="in" filter="fade">
                                      <p:cBhvr>
                                        <p:cTn id="153" dur="500"/>
                                        <p:tgtEl>
                                          <p:spTgt spid="32"/>
                                        </p:tgtEl>
                                      </p:cBhvr>
                                    </p:animEffect>
                                  </p:childTnLst>
                                </p:cTn>
                              </p:par>
                            </p:childTnLst>
                          </p:cTn>
                        </p:par>
                        <p:par>
                          <p:cTn id="154" fill="hold">
                            <p:stCondLst>
                              <p:cond delay="12500"/>
                            </p:stCondLst>
                            <p:childTnLst>
                              <p:par>
                                <p:cTn id="155" presetID="53" presetClass="entr" presetSubtype="16" fill="hold" nodeType="afterEffect">
                                  <p:stCondLst>
                                    <p:cond delay="0"/>
                                  </p:stCondLst>
                                  <p:childTnLst>
                                    <p:set>
                                      <p:cBhvr>
                                        <p:cTn id="156" dur="1" fill="hold">
                                          <p:stCondLst>
                                            <p:cond delay="0"/>
                                          </p:stCondLst>
                                        </p:cTn>
                                        <p:tgtEl>
                                          <p:spTgt spid="33"/>
                                        </p:tgtEl>
                                        <p:attrNameLst>
                                          <p:attrName>style.visibility</p:attrName>
                                        </p:attrNameLst>
                                      </p:cBhvr>
                                      <p:to>
                                        <p:strVal val="visible"/>
                                      </p:to>
                                    </p:set>
                                    <p:anim calcmode="lin" valueType="num">
                                      <p:cBhvr>
                                        <p:cTn id="157" dur="500" fill="hold"/>
                                        <p:tgtEl>
                                          <p:spTgt spid="33"/>
                                        </p:tgtEl>
                                        <p:attrNameLst>
                                          <p:attrName>ppt_w</p:attrName>
                                        </p:attrNameLst>
                                      </p:cBhvr>
                                      <p:tavLst>
                                        <p:tav tm="0">
                                          <p:val>
                                            <p:fltVal val="0"/>
                                          </p:val>
                                        </p:tav>
                                        <p:tav tm="100000">
                                          <p:val>
                                            <p:strVal val="#ppt_w"/>
                                          </p:val>
                                        </p:tav>
                                      </p:tavLst>
                                    </p:anim>
                                    <p:anim calcmode="lin" valueType="num">
                                      <p:cBhvr>
                                        <p:cTn id="158" dur="500" fill="hold"/>
                                        <p:tgtEl>
                                          <p:spTgt spid="33"/>
                                        </p:tgtEl>
                                        <p:attrNameLst>
                                          <p:attrName>ppt_h</p:attrName>
                                        </p:attrNameLst>
                                      </p:cBhvr>
                                      <p:tavLst>
                                        <p:tav tm="0">
                                          <p:val>
                                            <p:fltVal val="0"/>
                                          </p:val>
                                        </p:tav>
                                        <p:tav tm="100000">
                                          <p:val>
                                            <p:strVal val="#ppt_h"/>
                                          </p:val>
                                        </p:tav>
                                      </p:tavLst>
                                    </p:anim>
                                    <p:animEffect transition="in" filter="fade">
                                      <p:cBhvr>
                                        <p:cTn id="159" dur="500"/>
                                        <p:tgtEl>
                                          <p:spTgt spid="33"/>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36"/>
                                        </p:tgtEl>
                                        <p:attrNameLst>
                                          <p:attrName>style.visibility</p:attrName>
                                        </p:attrNameLst>
                                      </p:cBhvr>
                                      <p:to>
                                        <p:strVal val="visible"/>
                                      </p:to>
                                    </p:set>
                                    <p:anim calcmode="lin" valueType="num">
                                      <p:cBhvr>
                                        <p:cTn id="163" dur="500" fill="hold"/>
                                        <p:tgtEl>
                                          <p:spTgt spid="36"/>
                                        </p:tgtEl>
                                        <p:attrNameLst>
                                          <p:attrName>ppt_w</p:attrName>
                                        </p:attrNameLst>
                                      </p:cBhvr>
                                      <p:tavLst>
                                        <p:tav tm="0">
                                          <p:val>
                                            <p:fltVal val="0"/>
                                          </p:val>
                                        </p:tav>
                                        <p:tav tm="100000">
                                          <p:val>
                                            <p:strVal val="#ppt_w"/>
                                          </p:val>
                                        </p:tav>
                                      </p:tavLst>
                                    </p:anim>
                                    <p:anim calcmode="lin" valueType="num">
                                      <p:cBhvr>
                                        <p:cTn id="164" dur="500" fill="hold"/>
                                        <p:tgtEl>
                                          <p:spTgt spid="36"/>
                                        </p:tgtEl>
                                        <p:attrNameLst>
                                          <p:attrName>ppt_h</p:attrName>
                                        </p:attrNameLst>
                                      </p:cBhvr>
                                      <p:tavLst>
                                        <p:tav tm="0">
                                          <p:val>
                                            <p:fltVal val="0"/>
                                          </p:val>
                                        </p:tav>
                                        <p:tav tm="100000">
                                          <p:val>
                                            <p:strVal val="#ppt_h"/>
                                          </p:val>
                                        </p:tav>
                                      </p:tavLst>
                                    </p:anim>
                                    <p:animEffect transition="in" filter="fade">
                                      <p:cBhvr>
                                        <p:cTn id="165" dur="500"/>
                                        <p:tgtEl>
                                          <p:spTgt spid="36"/>
                                        </p:tgtEl>
                                      </p:cBhvr>
                                    </p:animEffect>
                                  </p:childTnLst>
                                </p:cTn>
                              </p:par>
                            </p:childTnLst>
                          </p:cTn>
                        </p:par>
                        <p:par>
                          <p:cTn id="166" fill="hold">
                            <p:stCondLst>
                              <p:cond delay="13500"/>
                            </p:stCondLst>
                            <p:childTnLst>
                              <p:par>
                                <p:cTn id="167" presetID="53" presetClass="entr" presetSubtype="16" fill="hold" nodeType="afterEffect">
                                  <p:stCondLst>
                                    <p:cond delay="0"/>
                                  </p:stCondLst>
                                  <p:childTnLst>
                                    <p:set>
                                      <p:cBhvr>
                                        <p:cTn id="168" dur="1" fill="hold">
                                          <p:stCondLst>
                                            <p:cond delay="0"/>
                                          </p:stCondLst>
                                        </p:cTn>
                                        <p:tgtEl>
                                          <p:spTgt spid="37"/>
                                        </p:tgtEl>
                                        <p:attrNameLst>
                                          <p:attrName>style.visibility</p:attrName>
                                        </p:attrNameLst>
                                      </p:cBhvr>
                                      <p:to>
                                        <p:strVal val="visible"/>
                                      </p:to>
                                    </p:set>
                                    <p:anim calcmode="lin" valueType="num">
                                      <p:cBhvr>
                                        <p:cTn id="169" dur="500" fill="hold"/>
                                        <p:tgtEl>
                                          <p:spTgt spid="37"/>
                                        </p:tgtEl>
                                        <p:attrNameLst>
                                          <p:attrName>ppt_w</p:attrName>
                                        </p:attrNameLst>
                                      </p:cBhvr>
                                      <p:tavLst>
                                        <p:tav tm="0">
                                          <p:val>
                                            <p:fltVal val="0"/>
                                          </p:val>
                                        </p:tav>
                                        <p:tav tm="100000">
                                          <p:val>
                                            <p:strVal val="#ppt_w"/>
                                          </p:val>
                                        </p:tav>
                                      </p:tavLst>
                                    </p:anim>
                                    <p:anim calcmode="lin" valueType="num">
                                      <p:cBhvr>
                                        <p:cTn id="170" dur="500" fill="hold"/>
                                        <p:tgtEl>
                                          <p:spTgt spid="37"/>
                                        </p:tgtEl>
                                        <p:attrNameLst>
                                          <p:attrName>ppt_h</p:attrName>
                                        </p:attrNameLst>
                                      </p:cBhvr>
                                      <p:tavLst>
                                        <p:tav tm="0">
                                          <p:val>
                                            <p:fltVal val="0"/>
                                          </p:val>
                                        </p:tav>
                                        <p:tav tm="100000">
                                          <p:val>
                                            <p:strVal val="#ppt_h"/>
                                          </p:val>
                                        </p:tav>
                                      </p:tavLst>
                                    </p:anim>
                                    <p:animEffect transition="in" filter="fade">
                                      <p:cBhvr>
                                        <p:cTn id="171" dur="500"/>
                                        <p:tgtEl>
                                          <p:spTgt spid="37"/>
                                        </p:tgtEl>
                                      </p:cBhvr>
                                    </p:animEffect>
                                  </p:childTnLst>
                                </p:cTn>
                              </p:par>
                            </p:childTnLst>
                          </p:cTn>
                        </p:par>
                        <p:par>
                          <p:cTn id="172" fill="hold">
                            <p:stCondLst>
                              <p:cond delay="14000"/>
                            </p:stCondLst>
                            <p:childTnLst>
                              <p:par>
                                <p:cTn id="173" presetID="53" presetClass="entr" presetSubtype="16" fill="hold" grpId="0" nodeType="afterEffect">
                                  <p:stCondLst>
                                    <p:cond delay="0"/>
                                  </p:stCondLst>
                                  <p:childTnLst>
                                    <p:set>
                                      <p:cBhvr>
                                        <p:cTn id="174" dur="1" fill="hold">
                                          <p:stCondLst>
                                            <p:cond delay="0"/>
                                          </p:stCondLst>
                                        </p:cTn>
                                        <p:tgtEl>
                                          <p:spTgt spid="40"/>
                                        </p:tgtEl>
                                        <p:attrNameLst>
                                          <p:attrName>style.visibility</p:attrName>
                                        </p:attrNameLst>
                                      </p:cBhvr>
                                      <p:to>
                                        <p:strVal val="visible"/>
                                      </p:to>
                                    </p:set>
                                    <p:anim calcmode="lin" valueType="num">
                                      <p:cBhvr>
                                        <p:cTn id="175" dur="500" fill="hold"/>
                                        <p:tgtEl>
                                          <p:spTgt spid="40"/>
                                        </p:tgtEl>
                                        <p:attrNameLst>
                                          <p:attrName>ppt_w</p:attrName>
                                        </p:attrNameLst>
                                      </p:cBhvr>
                                      <p:tavLst>
                                        <p:tav tm="0">
                                          <p:val>
                                            <p:fltVal val="0"/>
                                          </p:val>
                                        </p:tav>
                                        <p:tav tm="100000">
                                          <p:val>
                                            <p:strVal val="#ppt_w"/>
                                          </p:val>
                                        </p:tav>
                                      </p:tavLst>
                                    </p:anim>
                                    <p:anim calcmode="lin" valueType="num">
                                      <p:cBhvr>
                                        <p:cTn id="176" dur="500" fill="hold"/>
                                        <p:tgtEl>
                                          <p:spTgt spid="40"/>
                                        </p:tgtEl>
                                        <p:attrNameLst>
                                          <p:attrName>ppt_h</p:attrName>
                                        </p:attrNameLst>
                                      </p:cBhvr>
                                      <p:tavLst>
                                        <p:tav tm="0">
                                          <p:val>
                                            <p:fltVal val="0"/>
                                          </p:val>
                                        </p:tav>
                                        <p:tav tm="100000">
                                          <p:val>
                                            <p:strVal val="#ppt_h"/>
                                          </p:val>
                                        </p:tav>
                                      </p:tavLst>
                                    </p:anim>
                                    <p:animEffect transition="in" filter="fade">
                                      <p:cBhvr>
                                        <p:cTn id="177" dur="500"/>
                                        <p:tgtEl>
                                          <p:spTgt spid="40"/>
                                        </p:tgtEl>
                                      </p:cBhvr>
                                    </p:animEffect>
                                  </p:childTnLst>
                                </p:cTn>
                              </p:par>
                            </p:childTnLst>
                          </p:cTn>
                        </p:par>
                        <p:par>
                          <p:cTn id="178" fill="hold">
                            <p:stCondLst>
                              <p:cond delay="14500"/>
                            </p:stCondLst>
                            <p:childTnLst>
                              <p:par>
                                <p:cTn id="179" presetID="53" presetClass="entr" presetSubtype="16" fill="hold" nodeType="afterEffect">
                                  <p:stCondLst>
                                    <p:cond delay="0"/>
                                  </p:stCondLst>
                                  <p:childTnLst>
                                    <p:set>
                                      <p:cBhvr>
                                        <p:cTn id="180" dur="1" fill="hold">
                                          <p:stCondLst>
                                            <p:cond delay="0"/>
                                          </p:stCondLst>
                                        </p:cTn>
                                        <p:tgtEl>
                                          <p:spTgt spid="41"/>
                                        </p:tgtEl>
                                        <p:attrNameLst>
                                          <p:attrName>style.visibility</p:attrName>
                                        </p:attrNameLst>
                                      </p:cBhvr>
                                      <p:to>
                                        <p:strVal val="visible"/>
                                      </p:to>
                                    </p:set>
                                    <p:anim calcmode="lin" valueType="num">
                                      <p:cBhvr>
                                        <p:cTn id="181" dur="500" fill="hold"/>
                                        <p:tgtEl>
                                          <p:spTgt spid="41"/>
                                        </p:tgtEl>
                                        <p:attrNameLst>
                                          <p:attrName>ppt_w</p:attrName>
                                        </p:attrNameLst>
                                      </p:cBhvr>
                                      <p:tavLst>
                                        <p:tav tm="0">
                                          <p:val>
                                            <p:fltVal val="0"/>
                                          </p:val>
                                        </p:tav>
                                        <p:tav tm="100000">
                                          <p:val>
                                            <p:strVal val="#ppt_w"/>
                                          </p:val>
                                        </p:tav>
                                      </p:tavLst>
                                    </p:anim>
                                    <p:anim calcmode="lin" valueType="num">
                                      <p:cBhvr>
                                        <p:cTn id="182" dur="500" fill="hold"/>
                                        <p:tgtEl>
                                          <p:spTgt spid="41"/>
                                        </p:tgtEl>
                                        <p:attrNameLst>
                                          <p:attrName>ppt_h</p:attrName>
                                        </p:attrNameLst>
                                      </p:cBhvr>
                                      <p:tavLst>
                                        <p:tav tm="0">
                                          <p:val>
                                            <p:fltVal val="0"/>
                                          </p:val>
                                        </p:tav>
                                        <p:tav tm="100000">
                                          <p:val>
                                            <p:strVal val="#ppt_h"/>
                                          </p:val>
                                        </p:tav>
                                      </p:tavLst>
                                    </p:anim>
                                    <p:animEffect transition="in" filter="fade">
                                      <p:cBhvr>
                                        <p:cTn id="183" dur="500"/>
                                        <p:tgtEl>
                                          <p:spTgt spid="41"/>
                                        </p:tgtEl>
                                      </p:cBhvr>
                                    </p:animEffect>
                                  </p:childTnLst>
                                </p:cTn>
                              </p:par>
                            </p:childTnLst>
                          </p:cTn>
                        </p:par>
                        <p:par>
                          <p:cTn id="184" fill="hold">
                            <p:stCondLst>
                              <p:cond delay="15000"/>
                            </p:stCondLst>
                            <p:childTnLst>
                              <p:par>
                                <p:cTn id="185" presetID="53" presetClass="entr" presetSubtype="16" fill="hold" grpId="0" nodeType="afterEffect">
                                  <p:stCondLst>
                                    <p:cond delay="0"/>
                                  </p:stCondLst>
                                  <p:childTnLst>
                                    <p:set>
                                      <p:cBhvr>
                                        <p:cTn id="186" dur="1" fill="hold">
                                          <p:stCondLst>
                                            <p:cond delay="0"/>
                                          </p:stCondLst>
                                        </p:cTn>
                                        <p:tgtEl>
                                          <p:spTgt spid="44"/>
                                        </p:tgtEl>
                                        <p:attrNameLst>
                                          <p:attrName>style.visibility</p:attrName>
                                        </p:attrNameLst>
                                      </p:cBhvr>
                                      <p:to>
                                        <p:strVal val="visible"/>
                                      </p:to>
                                    </p:set>
                                    <p:anim calcmode="lin" valueType="num">
                                      <p:cBhvr>
                                        <p:cTn id="187" dur="500" fill="hold"/>
                                        <p:tgtEl>
                                          <p:spTgt spid="44"/>
                                        </p:tgtEl>
                                        <p:attrNameLst>
                                          <p:attrName>ppt_w</p:attrName>
                                        </p:attrNameLst>
                                      </p:cBhvr>
                                      <p:tavLst>
                                        <p:tav tm="0">
                                          <p:val>
                                            <p:fltVal val="0"/>
                                          </p:val>
                                        </p:tav>
                                        <p:tav tm="100000">
                                          <p:val>
                                            <p:strVal val="#ppt_w"/>
                                          </p:val>
                                        </p:tav>
                                      </p:tavLst>
                                    </p:anim>
                                    <p:anim calcmode="lin" valueType="num">
                                      <p:cBhvr>
                                        <p:cTn id="188" dur="500" fill="hold"/>
                                        <p:tgtEl>
                                          <p:spTgt spid="44"/>
                                        </p:tgtEl>
                                        <p:attrNameLst>
                                          <p:attrName>ppt_h</p:attrName>
                                        </p:attrNameLst>
                                      </p:cBhvr>
                                      <p:tavLst>
                                        <p:tav tm="0">
                                          <p:val>
                                            <p:fltVal val="0"/>
                                          </p:val>
                                        </p:tav>
                                        <p:tav tm="100000">
                                          <p:val>
                                            <p:strVal val="#ppt_h"/>
                                          </p:val>
                                        </p:tav>
                                      </p:tavLst>
                                    </p:anim>
                                    <p:animEffect transition="in" filter="fade">
                                      <p:cBhvr>
                                        <p:cTn id="189" dur="500"/>
                                        <p:tgtEl>
                                          <p:spTgt spid="44"/>
                                        </p:tgtEl>
                                      </p:cBhvr>
                                    </p:animEffect>
                                  </p:childTnLst>
                                </p:cTn>
                              </p:par>
                            </p:childTnLst>
                          </p:cTn>
                        </p:par>
                        <p:par>
                          <p:cTn id="190" fill="hold">
                            <p:stCondLst>
                              <p:cond delay="15500"/>
                            </p:stCondLst>
                            <p:childTnLst>
                              <p:par>
                                <p:cTn id="191" presetID="53" presetClass="entr" presetSubtype="16" fill="hold" nodeType="afterEffect">
                                  <p:stCondLst>
                                    <p:cond delay="0"/>
                                  </p:stCondLst>
                                  <p:childTnLst>
                                    <p:set>
                                      <p:cBhvr>
                                        <p:cTn id="192" dur="1" fill="hold">
                                          <p:stCondLst>
                                            <p:cond delay="0"/>
                                          </p:stCondLst>
                                        </p:cTn>
                                        <p:tgtEl>
                                          <p:spTgt spid="45"/>
                                        </p:tgtEl>
                                        <p:attrNameLst>
                                          <p:attrName>style.visibility</p:attrName>
                                        </p:attrNameLst>
                                      </p:cBhvr>
                                      <p:to>
                                        <p:strVal val="visible"/>
                                      </p:to>
                                    </p:set>
                                    <p:anim calcmode="lin" valueType="num">
                                      <p:cBhvr>
                                        <p:cTn id="193" dur="500" fill="hold"/>
                                        <p:tgtEl>
                                          <p:spTgt spid="45"/>
                                        </p:tgtEl>
                                        <p:attrNameLst>
                                          <p:attrName>ppt_w</p:attrName>
                                        </p:attrNameLst>
                                      </p:cBhvr>
                                      <p:tavLst>
                                        <p:tav tm="0">
                                          <p:val>
                                            <p:fltVal val="0"/>
                                          </p:val>
                                        </p:tav>
                                        <p:tav tm="100000">
                                          <p:val>
                                            <p:strVal val="#ppt_w"/>
                                          </p:val>
                                        </p:tav>
                                      </p:tavLst>
                                    </p:anim>
                                    <p:anim calcmode="lin" valueType="num">
                                      <p:cBhvr>
                                        <p:cTn id="194" dur="500" fill="hold"/>
                                        <p:tgtEl>
                                          <p:spTgt spid="45"/>
                                        </p:tgtEl>
                                        <p:attrNameLst>
                                          <p:attrName>ppt_h</p:attrName>
                                        </p:attrNameLst>
                                      </p:cBhvr>
                                      <p:tavLst>
                                        <p:tav tm="0">
                                          <p:val>
                                            <p:fltVal val="0"/>
                                          </p:val>
                                        </p:tav>
                                        <p:tav tm="100000">
                                          <p:val>
                                            <p:strVal val="#ppt_h"/>
                                          </p:val>
                                        </p:tav>
                                      </p:tavLst>
                                    </p:anim>
                                    <p:animEffect transition="in" filter="fade">
                                      <p:cBhvr>
                                        <p:cTn id="195"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32" grpId="0" animBg="1"/>
      <p:bldP spid="36" grpId="0" animBg="1"/>
      <p:bldP spid="40" grpId="0" animBg="1"/>
      <p:bldP spid="4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Rectangle: Rounded Corners 1">
            <a:extLst>
              <a:ext uri="{FF2B5EF4-FFF2-40B4-BE49-F238E27FC236}">
                <a16:creationId xmlns:a16="http://schemas.microsoft.com/office/drawing/2014/main" id="{07B4B0A4-5B57-4206-900C-D7A2B33BAE65}"/>
              </a:ext>
            </a:extLst>
          </p:cNvPr>
          <p:cNvSpPr/>
          <p:nvPr/>
        </p:nvSpPr>
        <p:spPr>
          <a:xfrm>
            <a:off x="3812458" y="2531222"/>
            <a:ext cx="1516603" cy="2058665"/>
          </a:xfrm>
          <a:prstGeom prst="roundRect">
            <a:avLst>
              <a:gd name="adj" fmla="val 5323"/>
            </a:avLst>
          </a:prstGeom>
          <a:blipFill dpi="0" rotWithShape="1">
            <a:blip r:embed="rId3"/>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00">
              <a:latin typeface="Arial" panose="020B0604020202020204" pitchFamily="34" charset="0"/>
              <a:ea typeface="微软雅黑" panose="020B0503020204020204" pitchFamily="34" charset="-122"/>
              <a:sym typeface="Arial" panose="020B0604020202020204" pitchFamily="34" charset="0"/>
            </a:endParaRPr>
          </a:p>
        </p:txBody>
      </p:sp>
      <p:sp>
        <p:nvSpPr>
          <p:cNvPr id="6" name="Rectangle: Rounded Corners 2">
            <a:extLst>
              <a:ext uri="{FF2B5EF4-FFF2-40B4-BE49-F238E27FC236}">
                <a16:creationId xmlns:a16="http://schemas.microsoft.com/office/drawing/2014/main" id="{87285FFD-E536-44DD-8672-63ACADC996F3}"/>
              </a:ext>
            </a:extLst>
          </p:cNvPr>
          <p:cNvSpPr/>
          <p:nvPr/>
        </p:nvSpPr>
        <p:spPr>
          <a:xfrm>
            <a:off x="6005490" y="2531222"/>
            <a:ext cx="1516603" cy="2058665"/>
          </a:xfrm>
          <a:prstGeom prst="roundRect">
            <a:avLst>
              <a:gd name="adj" fmla="val 5678"/>
            </a:avLst>
          </a:prstGeom>
          <a:blipFill dpi="0" rotWithShape="1">
            <a:blip r:embed="rId4"/>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00">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Rounded Corners 3">
            <a:extLst>
              <a:ext uri="{FF2B5EF4-FFF2-40B4-BE49-F238E27FC236}">
                <a16:creationId xmlns:a16="http://schemas.microsoft.com/office/drawing/2014/main" id="{FB802DDD-FADD-46E2-9B84-6C5EA4EBF072}"/>
              </a:ext>
            </a:extLst>
          </p:cNvPr>
          <p:cNvSpPr/>
          <p:nvPr/>
        </p:nvSpPr>
        <p:spPr>
          <a:xfrm>
            <a:off x="1621908" y="2531222"/>
            <a:ext cx="1516603" cy="2058665"/>
          </a:xfrm>
          <a:prstGeom prst="roundRect">
            <a:avLst>
              <a:gd name="adj" fmla="val 4969"/>
            </a:avLst>
          </a:prstGeom>
          <a:blipFill dpi="0" rotWithShape="1">
            <a:blip r:embed="rId5"/>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10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Rounded Corners 6">
            <a:extLst>
              <a:ext uri="{FF2B5EF4-FFF2-40B4-BE49-F238E27FC236}">
                <a16:creationId xmlns:a16="http://schemas.microsoft.com/office/drawing/2014/main" id="{5D58B62A-5F67-4237-89AF-718C55ED9ACA}"/>
              </a:ext>
            </a:extLst>
          </p:cNvPr>
          <p:cNvSpPr/>
          <p:nvPr/>
        </p:nvSpPr>
        <p:spPr>
          <a:xfrm>
            <a:off x="6216802" y="2383494"/>
            <a:ext cx="1093981" cy="295455"/>
          </a:xfrm>
          <a:prstGeom prst="round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350" dirty="0">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9" name="Rectangle: Rounded Corners 8">
            <a:extLst>
              <a:ext uri="{FF2B5EF4-FFF2-40B4-BE49-F238E27FC236}">
                <a16:creationId xmlns:a16="http://schemas.microsoft.com/office/drawing/2014/main" id="{484F1781-300B-4A19-8FDC-562B4CE9DAEF}"/>
              </a:ext>
            </a:extLst>
          </p:cNvPr>
          <p:cNvSpPr/>
          <p:nvPr/>
        </p:nvSpPr>
        <p:spPr>
          <a:xfrm>
            <a:off x="4019775" y="2383494"/>
            <a:ext cx="1093981" cy="29545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350">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0" name="Rectangle: Rounded Corners 10">
            <a:extLst>
              <a:ext uri="{FF2B5EF4-FFF2-40B4-BE49-F238E27FC236}">
                <a16:creationId xmlns:a16="http://schemas.microsoft.com/office/drawing/2014/main" id="{79C47617-3280-4035-866D-D71287E0CBD0}"/>
              </a:ext>
            </a:extLst>
          </p:cNvPr>
          <p:cNvSpPr/>
          <p:nvPr/>
        </p:nvSpPr>
        <p:spPr>
          <a:xfrm>
            <a:off x="1814763" y="2383494"/>
            <a:ext cx="1093981" cy="29545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Autofit/>
          </a:bodyPr>
          <a:lstStyle/>
          <a:p>
            <a:pPr algn="ctr"/>
            <a:r>
              <a:rPr lang="zh-CN" altLang="en-US" sz="1350" dirty="0">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1" name="TextBox 17">
            <a:extLst>
              <a:ext uri="{FF2B5EF4-FFF2-40B4-BE49-F238E27FC236}">
                <a16:creationId xmlns:a16="http://schemas.microsoft.com/office/drawing/2014/main" id="{DB3A23DD-1300-4755-98F3-9BD82C124F00}"/>
              </a:ext>
            </a:extLst>
          </p:cNvPr>
          <p:cNvSpPr txBox="1"/>
          <p:nvPr/>
        </p:nvSpPr>
        <p:spPr>
          <a:xfrm>
            <a:off x="1734929" y="1689692"/>
            <a:ext cx="1496617" cy="201044"/>
          </a:xfrm>
          <a:prstGeom prst="rect">
            <a:avLst/>
          </a:prstGeom>
        </p:spPr>
        <p:txBody>
          <a:bodyPr vert="horz" wrap="none" lIns="0">
            <a:noAutofit/>
          </a:bodyPr>
          <a:lstStyle/>
          <a:p>
            <a:pPr algn="ctr"/>
            <a:r>
              <a:rPr lang="zh-CN" altLang="en-US" sz="1500" b="1" kern="900" dirty="0">
                <a:solidFill>
                  <a:schemeClr val="accent1"/>
                </a:solidFill>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2" name="TextBox 18">
            <a:extLst>
              <a:ext uri="{FF2B5EF4-FFF2-40B4-BE49-F238E27FC236}">
                <a16:creationId xmlns:a16="http://schemas.microsoft.com/office/drawing/2014/main" id="{C5E22189-ED93-49A0-9371-081C7FF9BADB}"/>
              </a:ext>
            </a:extLst>
          </p:cNvPr>
          <p:cNvSpPr txBox="1"/>
          <p:nvPr/>
        </p:nvSpPr>
        <p:spPr>
          <a:xfrm>
            <a:off x="1734929" y="1890736"/>
            <a:ext cx="1496617" cy="296082"/>
          </a:xfrm>
          <a:prstGeom prst="rect">
            <a:avLst/>
          </a:prstGeom>
        </p:spPr>
        <p:txBody>
          <a:bodyPr vert="horz" wrap="square" lIns="0">
            <a:normAutofit fontScale="85000" lnSpcReduction="10000"/>
          </a:bodyPr>
          <a:lstStyle/>
          <a:p>
            <a:pPr lvl="0" algn="ctr">
              <a:lnSpc>
                <a:spcPct val="120000"/>
              </a:lnSpc>
            </a:pPr>
            <a:r>
              <a:rPr lang="zh-CN" altLang="en-US" sz="7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7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750" dirty="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13" name="TextBox 20">
            <a:extLst>
              <a:ext uri="{FF2B5EF4-FFF2-40B4-BE49-F238E27FC236}">
                <a16:creationId xmlns:a16="http://schemas.microsoft.com/office/drawing/2014/main" id="{4637DEC2-DB8B-4F4E-A7C7-2F31C81A90BF}"/>
              </a:ext>
            </a:extLst>
          </p:cNvPr>
          <p:cNvSpPr txBox="1"/>
          <p:nvPr/>
        </p:nvSpPr>
        <p:spPr>
          <a:xfrm>
            <a:off x="3880203" y="1689692"/>
            <a:ext cx="1496617" cy="201044"/>
          </a:xfrm>
          <a:prstGeom prst="rect">
            <a:avLst/>
          </a:prstGeom>
        </p:spPr>
        <p:txBody>
          <a:bodyPr vert="horz" wrap="none" lIns="0">
            <a:noAutofit/>
          </a:bodyPr>
          <a:lstStyle/>
          <a:p>
            <a:pPr algn="ctr"/>
            <a:r>
              <a:rPr lang="zh-CN" altLang="en-US" sz="1500" b="1" kern="900" dirty="0">
                <a:solidFill>
                  <a:schemeClr val="accent4"/>
                </a:solidFill>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4" name="TextBox 21">
            <a:extLst>
              <a:ext uri="{FF2B5EF4-FFF2-40B4-BE49-F238E27FC236}">
                <a16:creationId xmlns:a16="http://schemas.microsoft.com/office/drawing/2014/main" id="{FE6AF115-E15C-44A4-B9EB-8F9FEE93EC54}"/>
              </a:ext>
            </a:extLst>
          </p:cNvPr>
          <p:cNvSpPr txBox="1"/>
          <p:nvPr/>
        </p:nvSpPr>
        <p:spPr>
          <a:xfrm>
            <a:off x="3880203" y="1890736"/>
            <a:ext cx="1496617" cy="296082"/>
          </a:xfrm>
          <a:prstGeom prst="rect">
            <a:avLst/>
          </a:prstGeom>
        </p:spPr>
        <p:txBody>
          <a:bodyPr vert="horz" wrap="square" lIns="0">
            <a:normAutofit fontScale="85000" lnSpcReduction="10000"/>
          </a:bodyPr>
          <a:lstStyle/>
          <a:p>
            <a:pPr lvl="0" algn="ctr">
              <a:lnSpc>
                <a:spcPct val="120000"/>
              </a:lnSpc>
            </a:pPr>
            <a:r>
              <a:rPr lang="zh-CN" altLang="en-US" sz="75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75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75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15" name="TextBox 23">
            <a:extLst>
              <a:ext uri="{FF2B5EF4-FFF2-40B4-BE49-F238E27FC236}">
                <a16:creationId xmlns:a16="http://schemas.microsoft.com/office/drawing/2014/main" id="{2222778B-69FB-415D-AA03-BF65B947A99C}"/>
              </a:ext>
            </a:extLst>
          </p:cNvPr>
          <p:cNvSpPr txBox="1"/>
          <p:nvPr/>
        </p:nvSpPr>
        <p:spPr>
          <a:xfrm>
            <a:off x="6025476" y="1689692"/>
            <a:ext cx="1496617" cy="201044"/>
          </a:xfrm>
          <a:prstGeom prst="rect">
            <a:avLst/>
          </a:prstGeom>
        </p:spPr>
        <p:txBody>
          <a:bodyPr vert="horz" wrap="none" lIns="0">
            <a:noAutofit/>
          </a:bodyPr>
          <a:lstStyle/>
          <a:p>
            <a:pPr algn="ctr"/>
            <a:r>
              <a:rPr lang="zh-CN" altLang="en-US" sz="1500" b="1" kern="900">
                <a:solidFill>
                  <a:schemeClr val="accent3"/>
                </a:solidFill>
                <a:latin typeface="Arial" panose="020B0604020202020204" pitchFamily="34" charset="0"/>
                <a:ea typeface="微软雅黑" panose="020B0503020204020204" pitchFamily="34" charset="-122"/>
                <a:sym typeface="Arial" panose="020B0604020202020204" pitchFamily="34" charset="0"/>
              </a:rPr>
              <a:t>标题文本预设</a:t>
            </a:r>
          </a:p>
        </p:txBody>
      </p:sp>
      <p:sp>
        <p:nvSpPr>
          <p:cNvPr id="16" name="TextBox 24">
            <a:extLst>
              <a:ext uri="{FF2B5EF4-FFF2-40B4-BE49-F238E27FC236}">
                <a16:creationId xmlns:a16="http://schemas.microsoft.com/office/drawing/2014/main" id="{10B575C4-AA0E-4B3B-B200-4F61DB7DCB6B}"/>
              </a:ext>
            </a:extLst>
          </p:cNvPr>
          <p:cNvSpPr txBox="1"/>
          <p:nvPr/>
        </p:nvSpPr>
        <p:spPr>
          <a:xfrm>
            <a:off x="6025476" y="1890736"/>
            <a:ext cx="1496617" cy="296082"/>
          </a:xfrm>
          <a:prstGeom prst="rect">
            <a:avLst/>
          </a:prstGeom>
        </p:spPr>
        <p:txBody>
          <a:bodyPr vert="horz" wrap="square" lIns="0">
            <a:normAutofit fontScale="85000" lnSpcReduction="10000"/>
          </a:bodyPr>
          <a:lstStyle/>
          <a:p>
            <a:pPr lvl="0" algn="ctr">
              <a:lnSpc>
                <a:spcPct val="120000"/>
              </a:lnSpc>
            </a:pPr>
            <a:r>
              <a:rPr lang="zh-CN" altLang="en-US" sz="75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a:t>
            </a:r>
            <a:br>
              <a:rPr lang="zh-CN" altLang="en-US" sz="75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br>
            <a:r>
              <a:rPr lang="zh-CN" altLang="en-US" sz="750">
                <a:solidFill>
                  <a:schemeClr val="dk1">
                    <a:lumMod val="100000"/>
                  </a:schemeClr>
                </a:solidFill>
                <a:latin typeface="Arial" panose="020B0604020202020204" pitchFamily="34" charset="0"/>
                <a:ea typeface="微软雅黑" panose="020B0503020204020204" pitchFamily="34" charset="-122"/>
                <a:sym typeface="Arial" panose="020B0604020202020204" pitchFamily="34" charset="0"/>
              </a:rPr>
              <a:t>（建议使用主题字体）</a:t>
            </a:r>
          </a:p>
        </p:txBody>
      </p:sp>
      <p:sp>
        <p:nvSpPr>
          <p:cNvPr id="17" name="矩形 1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1313391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750"/>
                                        <p:tgtEl>
                                          <p:spTgt spid="6"/>
                                        </p:tgtEl>
                                      </p:cBhvr>
                                    </p:animEffect>
                                    <p:anim calcmode="lin" valueType="num">
                                      <p:cBhvr>
                                        <p:cTn id="18" dur="750" fill="hold"/>
                                        <p:tgtEl>
                                          <p:spTgt spid="6"/>
                                        </p:tgtEl>
                                        <p:attrNameLst>
                                          <p:attrName>ppt_x</p:attrName>
                                        </p:attrNameLst>
                                      </p:cBhvr>
                                      <p:tavLst>
                                        <p:tav tm="0">
                                          <p:val>
                                            <p:strVal val="#ppt_x"/>
                                          </p:val>
                                        </p:tav>
                                        <p:tav tm="100000">
                                          <p:val>
                                            <p:strVal val="#ppt_x"/>
                                          </p:val>
                                        </p:tav>
                                      </p:tavLst>
                                    </p:anim>
                                    <p:anim calcmode="lin" valueType="num">
                                      <p:cBhvr>
                                        <p:cTn id="19" dur="75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750"/>
                                        <p:tgtEl>
                                          <p:spTgt spid="10"/>
                                        </p:tgtEl>
                                      </p:cBhvr>
                                    </p:animEffect>
                                    <p:anim calcmode="lin" valueType="num">
                                      <p:cBhvr>
                                        <p:cTn id="23" dur="750" fill="hold"/>
                                        <p:tgtEl>
                                          <p:spTgt spid="10"/>
                                        </p:tgtEl>
                                        <p:attrNameLst>
                                          <p:attrName>ppt_x</p:attrName>
                                        </p:attrNameLst>
                                      </p:cBhvr>
                                      <p:tavLst>
                                        <p:tav tm="0">
                                          <p:val>
                                            <p:strVal val="#ppt_x"/>
                                          </p:val>
                                        </p:tav>
                                        <p:tav tm="100000">
                                          <p:val>
                                            <p:strVal val="#ppt_x"/>
                                          </p:val>
                                        </p:tav>
                                      </p:tavLst>
                                    </p:anim>
                                    <p:anim calcmode="lin" valueType="num">
                                      <p:cBhvr>
                                        <p:cTn id="24" dur="75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anim calcmode="lin" valueType="num">
                                      <p:cBhvr>
                                        <p:cTn id="28" dur="750" fill="hold"/>
                                        <p:tgtEl>
                                          <p:spTgt spid="9"/>
                                        </p:tgtEl>
                                        <p:attrNameLst>
                                          <p:attrName>ppt_x</p:attrName>
                                        </p:attrNameLst>
                                      </p:cBhvr>
                                      <p:tavLst>
                                        <p:tav tm="0">
                                          <p:val>
                                            <p:strVal val="#ppt_x"/>
                                          </p:val>
                                        </p:tav>
                                        <p:tav tm="100000">
                                          <p:val>
                                            <p:strVal val="#ppt_x"/>
                                          </p:val>
                                        </p:tav>
                                      </p:tavLst>
                                    </p:anim>
                                    <p:anim calcmode="lin" valueType="num">
                                      <p:cBhvr>
                                        <p:cTn id="29" dur="75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750"/>
                                        <p:tgtEl>
                                          <p:spTgt spid="8"/>
                                        </p:tgtEl>
                                      </p:cBhvr>
                                    </p:animEffect>
                                    <p:anim calcmode="lin" valueType="num">
                                      <p:cBhvr>
                                        <p:cTn id="33" dur="750" fill="hold"/>
                                        <p:tgtEl>
                                          <p:spTgt spid="8"/>
                                        </p:tgtEl>
                                        <p:attrNameLst>
                                          <p:attrName>ppt_x</p:attrName>
                                        </p:attrNameLst>
                                      </p:cBhvr>
                                      <p:tavLst>
                                        <p:tav tm="0">
                                          <p:val>
                                            <p:strVal val="#ppt_x"/>
                                          </p:val>
                                        </p:tav>
                                        <p:tav tm="100000">
                                          <p:val>
                                            <p:strVal val="#ppt_x"/>
                                          </p:val>
                                        </p:tav>
                                      </p:tavLst>
                                    </p:anim>
                                    <p:anim calcmode="lin" valueType="num">
                                      <p:cBhvr>
                                        <p:cTn id="34" dur="750" fill="hold"/>
                                        <p:tgtEl>
                                          <p:spTgt spid="8"/>
                                        </p:tgtEl>
                                        <p:attrNameLst>
                                          <p:attrName>ppt_y</p:attrName>
                                        </p:attrNameLst>
                                      </p:cBhvr>
                                      <p:tavLst>
                                        <p:tav tm="0">
                                          <p:val>
                                            <p:strVal val="#ppt_y+.1"/>
                                          </p:val>
                                        </p:tav>
                                        <p:tav tm="100000">
                                          <p:val>
                                            <p:strVal val="#ppt_y"/>
                                          </p:val>
                                        </p:tav>
                                      </p:tavLst>
                                    </p:anim>
                                  </p:childTnLst>
                                </p:cTn>
                              </p:par>
                            </p:childTnLst>
                          </p:cTn>
                        </p:par>
                        <p:par>
                          <p:cTn id="35" fill="hold">
                            <p:stCondLst>
                              <p:cond delay="125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0-#ppt_w/2"/>
                                          </p:val>
                                        </p:tav>
                                        <p:tav tm="100000">
                                          <p:val>
                                            <p:strVal val="#ppt_x"/>
                                          </p:val>
                                        </p:tav>
                                      </p:tavLst>
                                    </p:anim>
                                    <p:anim calcmode="lin" valueType="num">
                                      <p:cBhvr additive="base">
                                        <p:cTn id="39" dur="500" fill="hold"/>
                                        <p:tgtEl>
                                          <p:spTgt spid="11"/>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1+#ppt_w/2"/>
                                          </p:val>
                                        </p:tav>
                                        <p:tav tm="100000">
                                          <p:val>
                                            <p:strVal val="#ppt_x"/>
                                          </p:val>
                                        </p:tav>
                                      </p:tavLst>
                                    </p:anim>
                                    <p:anim calcmode="lin" valueType="num">
                                      <p:cBhvr additive="base">
                                        <p:cTn id="59"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MH_Picture_1"/>
          <p:cNvSpPr/>
          <p:nvPr>
            <p:custDataLst>
              <p:tags r:id="rId1"/>
            </p:custDataLst>
          </p:nvPr>
        </p:nvSpPr>
        <p:spPr>
          <a:xfrm>
            <a:off x="0" y="1278085"/>
            <a:ext cx="4896018" cy="2484139"/>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t" anchorCtr="0" forceAA="0" compatLnSpc="1">
            <a:prstTxWarp prst="textNoShape">
              <a:avLst/>
            </a:prstTxWarp>
            <a:noAutofit/>
          </a:bodyP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6" name="MH_PageTitle"/>
          <p:cNvSpPr/>
          <p:nvPr>
            <p:custDataLst>
              <p:tags r:id="rId2"/>
            </p:custDataLst>
          </p:nvPr>
        </p:nvSpPr>
        <p:spPr>
          <a:xfrm>
            <a:off x="1636365" y="1278085"/>
            <a:ext cx="1623287" cy="2484139"/>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ctr" anchorCtr="0" forceAA="0" compatLnSpc="1">
            <a:prstTxWarp prst="textNoShape">
              <a:avLst/>
            </a:prstTxWarp>
            <a:normAutofit/>
          </a:bodyPr>
          <a:lstStyle/>
          <a:p>
            <a:pPr lvl="0" algn="ctr"/>
            <a:r>
              <a:rPr lang="zh-CN" altLang="en-US" sz="2400"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2400"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SubTitle_1"/>
          <p:cNvSpPr txBox="1"/>
          <p:nvPr>
            <p:custDataLst>
              <p:tags r:id="rId3"/>
            </p:custDataLst>
          </p:nvPr>
        </p:nvSpPr>
        <p:spPr>
          <a:xfrm>
            <a:off x="5336328" y="1250469"/>
            <a:ext cx="2250853" cy="300066"/>
          </a:xfrm>
          <a:prstGeom prst="rect">
            <a:avLst/>
          </a:prstGeom>
          <a:noFill/>
        </p:spPr>
        <p:txBody>
          <a:bodyPr wrap="square" rtlCol="0" anchor="ctr" anchorCtr="0">
            <a:normAutofit/>
          </a:bodyPr>
          <a:lstStyle/>
          <a:p>
            <a:r>
              <a:rPr lang="zh-CN" altLang="en-US" sz="1280" b="1">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添加标题</a:t>
            </a:r>
            <a:endParaRPr lang="zh-CN" altLang="en-US" sz="1280"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MH_Picture_2"/>
          <p:cNvSpPr/>
          <p:nvPr>
            <p:custDataLst>
              <p:tags r:id="rId4"/>
            </p:custDataLst>
          </p:nvPr>
        </p:nvSpPr>
        <p:spPr>
          <a:xfrm>
            <a:off x="4896017" y="2727774"/>
            <a:ext cx="3311587" cy="1996917"/>
          </a:xfrm>
          <a:prstGeom prst="rect">
            <a:avLst/>
          </a:prstGeom>
          <a:blipFill dpi="0" rotWithShape="1">
            <a:blip r:embed="rId9"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6" tIns="34288" rIns="68576" bIns="34288" numCol="1" spcCol="0" rtlCol="0" fromWordArt="0" anchor="t" anchorCtr="0" forceAA="0" compatLnSpc="1">
            <a:prstTxWarp prst="textNoShape">
              <a:avLst/>
            </a:prstTxWarp>
            <a:noAutofit/>
          </a:bodyPr>
          <a:lstStyle/>
          <a:p>
            <a:pPr algn="ctr"/>
            <a:endParaRPr lang="zh-CN" altLang="en-US" sz="1280">
              <a:latin typeface="Arial" panose="020B0604020202020204" pitchFamily="34" charset="0"/>
              <a:ea typeface="微软雅黑" panose="020B0503020204020204" pitchFamily="34" charset="-122"/>
              <a:sym typeface="Arial" panose="020B0604020202020204" pitchFamily="34" charset="0"/>
            </a:endParaRPr>
          </a:p>
        </p:txBody>
      </p:sp>
      <p:sp>
        <p:nvSpPr>
          <p:cNvPr id="9" name="MH_Text_1"/>
          <p:cNvSpPr txBox="1"/>
          <p:nvPr>
            <p:custDataLst>
              <p:tags r:id="rId5"/>
            </p:custDataLst>
          </p:nvPr>
        </p:nvSpPr>
        <p:spPr>
          <a:xfrm>
            <a:off x="5336329" y="1605765"/>
            <a:ext cx="2666453" cy="1247921"/>
          </a:xfrm>
          <a:prstGeom prst="rect">
            <a:avLst/>
          </a:prstGeom>
          <a:noFill/>
        </p:spPr>
        <p:txBody>
          <a:bodyPr wrap="square" rtlCol="0" anchor="t" anchorCtr="0">
            <a:normAutofit/>
          </a:bodyPr>
          <a:lstStyle/>
          <a:p>
            <a:pPr>
              <a:lnSpc>
                <a:spcPct val="130000"/>
              </a:lnSpc>
              <a:defRPr/>
            </a:pPr>
            <a:r>
              <a:rPr lang="zh-CN" altLang="en-US" sz="996"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rPr>
              <a:t>此部分内容作为文字排版占位显示 （建议使用主题字体）此部分内容作为文字排版占位显示 （建议使用主题字体）此部分内容作为文字排版占位显示 （建议使用主题字体）</a:t>
            </a:r>
          </a:p>
          <a:p>
            <a:pPr lvl="0">
              <a:lnSpc>
                <a:spcPct val="130000"/>
              </a:lnSpc>
              <a:defRPr/>
            </a:pPr>
            <a:endParaRPr lang="zh-CN" altLang="en-US" sz="996" dirty="0">
              <a:solidFill>
                <a:srgbClr val="000000">
                  <a:lumMod val="50000"/>
                  <a:lumOff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1900832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7"/>
                                        </p:tgtEl>
                                        <p:attrNameLst>
                                          <p:attrName>ppt_y</p:attrName>
                                        </p:attrNameLst>
                                      </p:cBhvr>
                                      <p:tavLst>
                                        <p:tav tm="0">
                                          <p:val>
                                            <p:strVal val="#ppt_y"/>
                                          </p:val>
                                        </p:tav>
                                        <p:tav tm="100000">
                                          <p:val>
                                            <p:strVal val="#ppt_y"/>
                                          </p:val>
                                        </p:tav>
                                      </p:tavLst>
                                    </p:anim>
                                    <p:anim calcmode="lin" valueType="num">
                                      <p:cBhvr>
                                        <p:cTn id="24"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7"/>
                                        </p:tgtEl>
                                      </p:cBhvr>
                                    </p:animEffect>
                                  </p:childTnLst>
                                </p:cTn>
                              </p:par>
                              <p:par>
                                <p:cTn id="27" presetID="41" presetClass="entr" presetSubtype="0" fill="hold" grpId="0" nodeType="withEffect">
                                  <p:stCondLst>
                                    <p:cond delay="0"/>
                                  </p:stCondLst>
                                  <p:iterate type="lt">
                                    <p:tmPct val="4054"/>
                                  </p:iterate>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7"/>
          <p:cNvGrpSpPr/>
          <p:nvPr/>
        </p:nvGrpSpPr>
        <p:grpSpPr>
          <a:xfrm>
            <a:off x="683527" y="1600035"/>
            <a:ext cx="1324962" cy="1844938"/>
            <a:chOff x="663207" y="1246790"/>
            <a:chExt cx="1324962" cy="1844938"/>
          </a:xfrm>
          <a:solidFill>
            <a:schemeClr val="accent1">
              <a:lumMod val="75000"/>
            </a:schemeClr>
          </a:solidFill>
        </p:grpSpPr>
        <p:sp>
          <p:nvSpPr>
            <p:cNvPr id="6" name="Rounded Rectangle 26"/>
            <p:cNvSpPr/>
            <p:nvPr/>
          </p:nvSpPr>
          <p:spPr>
            <a:xfrm>
              <a:off x="663207" y="1246790"/>
              <a:ext cx="1324962" cy="1612996"/>
            </a:xfrm>
            <a:prstGeom prst="roundRect">
              <a:avLst>
                <a:gd name="adj" fmla="val 711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Isosceles Triangle 43"/>
            <p:cNvSpPr/>
            <p:nvPr/>
          </p:nvSpPr>
          <p:spPr>
            <a:xfrm rot="10800000">
              <a:off x="1122392" y="2859785"/>
              <a:ext cx="406592" cy="231943"/>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Text Placeholder 3"/>
            <p:cNvSpPr txBox="1">
              <a:spLocks/>
            </p:cNvSpPr>
            <p:nvPr/>
          </p:nvSpPr>
          <p:spPr>
            <a:xfrm>
              <a:off x="812727" y="2428957"/>
              <a:ext cx="1025922"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Round Same Side Corner Rectangle 44"/>
          <p:cNvSpPr/>
          <p:nvPr/>
        </p:nvSpPr>
        <p:spPr>
          <a:xfrm>
            <a:off x="683527" y="1600034"/>
            <a:ext cx="1324962" cy="1094534"/>
          </a:xfrm>
          <a:prstGeom prst="round2SameRect">
            <a:avLst>
              <a:gd name="adj1" fmla="val 873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46"/>
          <p:cNvSpPr txBox="1"/>
          <p:nvPr/>
        </p:nvSpPr>
        <p:spPr>
          <a:xfrm>
            <a:off x="539510"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48"/>
          <p:cNvGrpSpPr/>
          <p:nvPr/>
        </p:nvGrpSpPr>
        <p:grpSpPr>
          <a:xfrm>
            <a:off x="2296523" y="1600035"/>
            <a:ext cx="1324962" cy="1844938"/>
            <a:chOff x="663207" y="1246790"/>
            <a:chExt cx="1324962" cy="1844938"/>
          </a:xfrm>
          <a:solidFill>
            <a:schemeClr val="accent2">
              <a:lumMod val="75000"/>
            </a:schemeClr>
          </a:solidFill>
        </p:grpSpPr>
        <p:sp>
          <p:nvSpPr>
            <p:cNvPr id="12" name="Rounded Rectangle 49"/>
            <p:cNvSpPr/>
            <p:nvPr/>
          </p:nvSpPr>
          <p:spPr>
            <a:xfrm>
              <a:off x="663207" y="1246790"/>
              <a:ext cx="1324962" cy="1612996"/>
            </a:xfrm>
            <a:prstGeom prst="roundRect">
              <a:avLst>
                <a:gd name="adj" fmla="val 7114"/>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Isosceles Triangle 50"/>
            <p:cNvSpPr/>
            <p:nvPr/>
          </p:nvSpPr>
          <p:spPr>
            <a:xfrm rot="10800000">
              <a:off x="1122392" y="2859785"/>
              <a:ext cx="406592" cy="231943"/>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Text Placeholder 3"/>
            <p:cNvSpPr txBox="1">
              <a:spLocks/>
            </p:cNvSpPr>
            <p:nvPr/>
          </p:nvSpPr>
          <p:spPr>
            <a:xfrm>
              <a:off x="812727"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Round Same Side Corner Rectangle 52"/>
          <p:cNvSpPr/>
          <p:nvPr/>
        </p:nvSpPr>
        <p:spPr>
          <a:xfrm>
            <a:off x="2296523" y="1600034"/>
            <a:ext cx="1324962" cy="1094534"/>
          </a:xfrm>
          <a:prstGeom prst="round2SameRect">
            <a:avLst>
              <a:gd name="adj1" fmla="val 873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6" name="TextBox 53"/>
          <p:cNvSpPr txBox="1"/>
          <p:nvPr/>
        </p:nvSpPr>
        <p:spPr>
          <a:xfrm>
            <a:off x="2152506"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54"/>
          <p:cNvGrpSpPr/>
          <p:nvPr/>
        </p:nvGrpSpPr>
        <p:grpSpPr>
          <a:xfrm>
            <a:off x="3909519" y="1600035"/>
            <a:ext cx="1324962" cy="1844938"/>
            <a:chOff x="663207" y="1246790"/>
            <a:chExt cx="1324962" cy="1844938"/>
          </a:xfrm>
          <a:solidFill>
            <a:schemeClr val="accent3">
              <a:lumMod val="75000"/>
            </a:schemeClr>
          </a:solidFill>
        </p:grpSpPr>
        <p:sp>
          <p:nvSpPr>
            <p:cNvPr id="18" name="Rounded Rectangle 55"/>
            <p:cNvSpPr/>
            <p:nvPr/>
          </p:nvSpPr>
          <p:spPr>
            <a:xfrm>
              <a:off x="663207" y="1246790"/>
              <a:ext cx="1324962" cy="1612996"/>
            </a:xfrm>
            <a:prstGeom prst="roundRect">
              <a:avLst>
                <a:gd name="adj" fmla="val 711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Isosceles Triangle 56"/>
            <p:cNvSpPr/>
            <p:nvPr/>
          </p:nvSpPr>
          <p:spPr>
            <a:xfrm rot="10800000">
              <a:off x="1122392" y="2859785"/>
              <a:ext cx="406592" cy="231943"/>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
            <p:cNvSpPr txBox="1">
              <a:spLocks/>
            </p:cNvSpPr>
            <p:nvPr/>
          </p:nvSpPr>
          <p:spPr>
            <a:xfrm>
              <a:off x="812726"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Round Same Side Corner Rectangle 58"/>
          <p:cNvSpPr/>
          <p:nvPr/>
        </p:nvSpPr>
        <p:spPr>
          <a:xfrm>
            <a:off x="3909519" y="1600034"/>
            <a:ext cx="1324962" cy="1094534"/>
          </a:xfrm>
          <a:prstGeom prst="round2SameRect">
            <a:avLst>
              <a:gd name="adj1" fmla="val 873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59"/>
          <p:cNvSpPr txBox="1"/>
          <p:nvPr/>
        </p:nvSpPr>
        <p:spPr>
          <a:xfrm>
            <a:off x="3765502"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60"/>
          <p:cNvGrpSpPr/>
          <p:nvPr/>
        </p:nvGrpSpPr>
        <p:grpSpPr>
          <a:xfrm>
            <a:off x="5522515" y="1600035"/>
            <a:ext cx="1324962" cy="1844938"/>
            <a:chOff x="663207" y="1246790"/>
            <a:chExt cx="1324962" cy="1844938"/>
          </a:xfrm>
          <a:solidFill>
            <a:schemeClr val="accent4">
              <a:lumMod val="50000"/>
            </a:schemeClr>
          </a:solidFill>
        </p:grpSpPr>
        <p:sp>
          <p:nvSpPr>
            <p:cNvPr id="24" name="Rounded Rectangle 61"/>
            <p:cNvSpPr/>
            <p:nvPr/>
          </p:nvSpPr>
          <p:spPr>
            <a:xfrm>
              <a:off x="663207" y="1246790"/>
              <a:ext cx="1324962" cy="1612996"/>
            </a:xfrm>
            <a:prstGeom prst="roundRect">
              <a:avLst>
                <a:gd name="adj" fmla="val 711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Isosceles Triangle 62"/>
            <p:cNvSpPr/>
            <p:nvPr/>
          </p:nvSpPr>
          <p:spPr>
            <a:xfrm rot="10800000">
              <a:off x="1122392" y="2859785"/>
              <a:ext cx="406592" cy="231943"/>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3"/>
            <p:cNvSpPr txBox="1">
              <a:spLocks/>
            </p:cNvSpPr>
            <p:nvPr/>
          </p:nvSpPr>
          <p:spPr>
            <a:xfrm>
              <a:off x="812727" y="2428957"/>
              <a:ext cx="1025922"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Round Same Side Corner Rectangle 64"/>
          <p:cNvSpPr/>
          <p:nvPr/>
        </p:nvSpPr>
        <p:spPr>
          <a:xfrm>
            <a:off x="5522515" y="1600034"/>
            <a:ext cx="1324962" cy="1094534"/>
          </a:xfrm>
          <a:prstGeom prst="round2SameRect">
            <a:avLst>
              <a:gd name="adj1" fmla="val 873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65"/>
          <p:cNvSpPr txBox="1"/>
          <p:nvPr/>
        </p:nvSpPr>
        <p:spPr>
          <a:xfrm>
            <a:off x="5378498"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66"/>
          <p:cNvGrpSpPr/>
          <p:nvPr/>
        </p:nvGrpSpPr>
        <p:grpSpPr>
          <a:xfrm>
            <a:off x="7135511" y="1600035"/>
            <a:ext cx="1324962" cy="1844938"/>
            <a:chOff x="663207" y="1246790"/>
            <a:chExt cx="1324962" cy="1844938"/>
          </a:xfrm>
          <a:solidFill>
            <a:schemeClr val="accent5">
              <a:lumMod val="75000"/>
            </a:schemeClr>
          </a:solidFill>
        </p:grpSpPr>
        <p:sp>
          <p:nvSpPr>
            <p:cNvPr id="31" name="Rounded Rectangle 67"/>
            <p:cNvSpPr/>
            <p:nvPr/>
          </p:nvSpPr>
          <p:spPr>
            <a:xfrm>
              <a:off x="663207" y="1246790"/>
              <a:ext cx="1324962" cy="1612996"/>
            </a:xfrm>
            <a:prstGeom prst="roundRect">
              <a:avLst>
                <a:gd name="adj" fmla="val 711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Isosceles Triangle 74"/>
            <p:cNvSpPr/>
            <p:nvPr/>
          </p:nvSpPr>
          <p:spPr>
            <a:xfrm rot="10800000">
              <a:off x="1122392" y="2859785"/>
              <a:ext cx="406592" cy="231943"/>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Text Placeholder 3"/>
            <p:cNvSpPr txBox="1">
              <a:spLocks/>
            </p:cNvSpPr>
            <p:nvPr/>
          </p:nvSpPr>
          <p:spPr>
            <a:xfrm>
              <a:off x="812727"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ound Same Side Corner Rectangle 77"/>
          <p:cNvSpPr/>
          <p:nvPr/>
        </p:nvSpPr>
        <p:spPr>
          <a:xfrm>
            <a:off x="7135511" y="1600034"/>
            <a:ext cx="1324962" cy="1094534"/>
          </a:xfrm>
          <a:prstGeom prst="round2SameRect">
            <a:avLst>
              <a:gd name="adj1" fmla="val 873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78"/>
          <p:cNvSpPr txBox="1"/>
          <p:nvPr/>
        </p:nvSpPr>
        <p:spPr>
          <a:xfrm>
            <a:off x="6991494"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rc 79"/>
          <p:cNvSpPr/>
          <p:nvPr/>
        </p:nvSpPr>
        <p:spPr>
          <a:xfrm rot="19051047">
            <a:off x="1332196" y="1238925"/>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rc 80"/>
          <p:cNvSpPr/>
          <p:nvPr/>
        </p:nvSpPr>
        <p:spPr>
          <a:xfrm rot="19051047">
            <a:off x="2869603"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rc 81"/>
          <p:cNvSpPr/>
          <p:nvPr/>
        </p:nvSpPr>
        <p:spPr>
          <a:xfrm rot="19051047">
            <a:off x="4414186"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Arc 82"/>
          <p:cNvSpPr/>
          <p:nvPr/>
        </p:nvSpPr>
        <p:spPr>
          <a:xfrm rot="19051047">
            <a:off x="6114831"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3"/>
          <p:cNvSpPr>
            <a:spLocks noEditPoints="1"/>
          </p:cNvSpPr>
          <p:nvPr/>
        </p:nvSpPr>
        <p:spPr bwMode="auto">
          <a:xfrm>
            <a:off x="1180821" y="1904059"/>
            <a:ext cx="330374" cy="48648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5"/>
          <p:cNvSpPr>
            <a:spLocks noEditPoints="1"/>
          </p:cNvSpPr>
          <p:nvPr/>
        </p:nvSpPr>
        <p:spPr bwMode="auto">
          <a:xfrm>
            <a:off x="2767568" y="1958639"/>
            <a:ext cx="382873" cy="37732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56"/>
          <p:cNvSpPr>
            <a:spLocks noEditPoints="1"/>
          </p:cNvSpPr>
          <p:nvPr/>
        </p:nvSpPr>
        <p:spPr bwMode="auto">
          <a:xfrm>
            <a:off x="4366695" y="1979933"/>
            <a:ext cx="410610" cy="41061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6"/>
          <p:cNvSpPr>
            <a:spLocks noEditPoints="1"/>
          </p:cNvSpPr>
          <p:nvPr/>
        </p:nvSpPr>
        <p:spPr bwMode="auto">
          <a:xfrm>
            <a:off x="5983261" y="1989422"/>
            <a:ext cx="403470" cy="315759"/>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45"/>
          <p:cNvSpPr>
            <a:spLocks/>
          </p:cNvSpPr>
          <p:nvPr/>
        </p:nvSpPr>
        <p:spPr bwMode="auto">
          <a:xfrm>
            <a:off x="7567554" y="1916863"/>
            <a:ext cx="460877" cy="46087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0122283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accel="50000" decel="5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2" presetClass="entr" presetSubtype="4" accel="50000" decel="5000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accel="50000" decel="5000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1" accel="50000" decel="5000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53"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4" accel="50000" decel="5000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1" accel="50000" decel="5000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childTnLst>
                          </p:cTn>
                        </p:par>
                        <p:par>
                          <p:cTn id="51" fill="hold">
                            <p:stCondLst>
                              <p:cond delay="2500"/>
                            </p:stCondLst>
                            <p:childTnLst>
                              <p:par>
                                <p:cTn id="52" presetID="53"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2" presetClass="entr" presetSubtype="4" accel="50000" decel="5000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accel="50000" decel="5000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par>
                                <p:cTn id="66" presetID="2" presetClass="entr" presetSubtype="1" accel="50000" decel="50000"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ppt_x"/>
                                          </p:val>
                                        </p:tav>
                                        <p:tav tm="100000">
                                          <p:val>
                                            <p:strVal val="#ppt_x"/>
                                          </p:val>
                                        </p:tav>
                                      </p:tavLst>
                                    </p:anim>
                                    <p:anim calcmode="lin" valueType="num">
                                      <p:cBhvr additive="base">
                                        <p:cTn id="69" dur="500" fill="hold"/>
                                        <p:tgtEl>
                                          <p:spTgt spid="27"/>
                                        </p:tgtEl>
                                        <p:attrNameLst>
                                          <p:attrName>ppt_y</p:attrName>
                                        </p:attrNameLst>
                                      </p:cBhvr>
                                      <p:tavLst>
                                        <p:tav tm="0">
                                          <p:val>
                                            <p:strVal val="0-#ppt_h/2"/>
                                          </p:val>
                                        </p:tav>
                                        <p:tav tm="100000">
                                          <p:val>
                                            <p:strVal val="#ppt_y"/>
                                          </p:val>
                                        </p:tav>
                                      </p:tavLst>
                                    </p:anim>
                                  </p:childTnLst>
                                </p:cTn>
                              </p:par>
                            </p:childTnLst>
                          </p:cTn>
                        </p:par>
                        <p:par>
                          <p:cTn id="70" fill="hold">
                            <p:stCondLst>
                              <p:cond delay="3500"/>
                            </p:stCondLst>
                            <p:childTnLst>
                              <p:par>
                                <p:cTn id="71" presetID="53"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1+#ppt_h/2"/>
                                          </p:val>
                                        </p:tav>
                                        <p:tav tm="100000">
                                          <p:val>
                                            <p:strVal val="#ppt_y"/>
                                          </p:val>
                                        </p:tav>
                                      </p:tavLst>
                                    </p:anim>
                                  </p:childTnLst>
                                </p:cTn>
                              </p:par>
                            </p:childTnLst>
                          </p:cTn>
                        </p:par>
                        <p:par>
                          <p:cTn id="80" fill="hold">
                            <p:stCondLst>
                              <p:cond delay="4000"/>
                            </p:stCondLst>
                            <p:childTnLst>
                              <p:par>
                                <p:cTn id="81" presetID="2" presetClass="entr" presetSubtype="4" accel="50000" decel="5000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ppt_x"/>
                                          </p:val>
                                        </p:tav>
                                        <p:tav tm="100000">
                                          <p:val>
                                            <p:strVal val="#ppt_x"/>
                                          </p:val>
                                        </p:tav>
                                      </p:tavLst>
                                    </p:anim>
                                    <p:anim calcmode="lin" valueType="num">
                                      <p:cBhvr additive="base">
                                        <p:cTn id="84" dur="50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1" accel="50000" decel="5000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0-#ppt_h/2"/>
                                          </p:val>
                                        </p:tav>
                                        <p:tav tm="100000">
                                          <p:val>
                                            <p:strVal val="#ppt_y"/>
                                          </p:val>
                                        </p:tav>
                                      </p:tavLst>
                                    </p:anim>
                                  </p:childTnLst>
                                </p:cTn>
                              </p:par>
                            </p:childTnLst>
                          </p:cTn>
                        </p:par>
                        <p:par>
                          <p:cTn id="89" fill="hold">
                            <p:stCondLst>
                              <p:cond delay="4500"/>
                            </p:stCondLst>
                            <p:childTnLst>
                              <p:par>
                                <p:cTn id="90" presetID="53" presetClass="entr" presetSubtype="0"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Effect transition="in" filter="fade">
                                      <p:cBhvr>
                                        <p:cTn id="94" dur="500"/>
                                        <p:tgtEl>
                                          <p:spTgt spid="44"/>
                                        </p:tgtEl>
                                      </p:cBhvr>
                                    </p:animEffect>
                                  </p:childTnLst>
                                </p:cTn>
                              </p:par>
                              <p:par>
                                <p:cTn id="95" presetID="2" presetClass="entr" presetSubtype="4" accel="50000" decel="5000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par>
                          <p:cTn id="99" fill="hold">
                            <p:stCondLst>
                              <p:cond delay="5000"/>
                            </p:stCondLst>
                            <p:childTnLst>
                              <p:par>
                                <p:cTn id="100" presetID="18" presetClass="entr" presetSubtype="6"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strips(downRight)">
                                      <p:cBhvr>
                                        <p:cTn id="102" dur="500"/>
                                        <p:tgtEl>
                                          <p:spTgt spid="36"/>
                                        </p:tgtEl>
                                      </p:cBhvr>
                                    </p:animEffect>
                                  </p:childTnLst>
                                </p:cTn>
                              </p:par>
                            </p:childTnLst>
                          </p:cTn>
                        </p:par>
                        <p:par>
                          <p:cTn id="103" fill="hold">
                            <p:stCondLst>
                              <p:cond delay="5500"/>
                            </p:stCondLst>
                            <p:childTnLst>
                              <p:par>
                                <p:cTn id="104" presetID="18" presetClass="entr" presetSubtype="6"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strips(downRight)">
                                      <p:cBhvr>
                                        <p:cTn id="106" dur="500"/>
                                        <p:tgtEl>
                                          <p:spTgt spid="37"/>
                                        </p:tgtEl>
                                      </p:cBhvr>
                                    </p:animEffect>
                                  </p:childTnLst>
                                </p:cTn>
                              </p:par>
                            </p:childTnLst>
                          </p:cTn>
                        </p:par>
                        <p:par>
                          <p:cTn id="107" fill="hold">
                            <p:stCondLst>
                              <p:cond delay="6000"/>
                            </p:stCondLst>
                            <p:childTnLst>
                              <p:par>
                                <p:cTn id="108" presetID="18" presetClass="entr" presetSubtype="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strips(downRight)">
                                      <p:cBhvr>
                                        <p:cTn id="110" dur="500"/>
                                        <p:tgtEl>
                                          <p:spTgt spid="38"/>
                                        </p:tgtEl>
                                      </p:cBhvr>
                                    </p:animEffect>
                                  </p:childTnLst>
                                </p:cTn>
                              </p:par>
                            </p:childTnLst>
                          </p:cTn>
                        </p:par>
                        <p:par>
                          <p:cTn id="111" fill="hold">
                            <p:stCondLst>
                              <p:cond delay="6500"/>
                            </p:stCondLst>
                            <p:childTnLst>
                              <p:par>
                                <p:cTn id="112" presetID="18" presetClass="entr" presetSubtype="6" fill="hold" grpId="0"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strips(downRight)">
                                      <p:cBhvr>
                                        <p:cTn id="1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P spid="21" grpId="0" animBg="1"/>
      <p:bldP spid="22" grpId="0"/>
      <p:bldP spid="27" grpId="0" animBg="1"/>
      <p:bldP spid="28" grpId="0"/>
      <p:bldP spid="34" grpId="0" animBg="1"/>
      <p:bldP spid="35" grpId="0"/>
      <p:bldP spid="36"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57"/>
          <p:cNvGrpSpPr/>
          <p:nvPr/>
        </p:nvGrpSpPr>
        <p:grpSpPr>
          <a:xfrm>
            <a:off x="1459190" y="1448142"/>
            <a:ext cx="2006009" cy="2901990"/>
            <a:chOff x="3285725" y="973793"/>
            <a:chExt cx="2882322" cy="4169707"/>
          </a:xfrm>
        </p:grpSpPr>
        <p:sp>
          <p:nvSpPr>
            <p:cNvPr id="6" name="Freeform 5"/>
            <p:cNvSpPr>
              <a:spLocks/>
            </p:cNvSpPr>
            <p:nvPr/>
          </p:nvSpPr>
          <p:spPr bwMode="auto">
            <a:xfrm>
              <a:off x="3739829" y="3869949"/>
              <a:ext cx="2081691" cy="531173"/>
            </a:xfrm>
            <a:custGeom>
              <a:avLst/>
              <a:gdLst>
                <a:gd name="T0" fmla="*/ 831 w 1419"/>
                <a:gd name="T1" fmla="*/ 0 h 362"/>
                <a:gd name="T2" fmla="*/ 831 w 1419"/>
                <a:gd name="T3" fmla="*/ 24 h 362"/>
                <a:gd name="T4" fmla="*/ 835 w 1419"/>
                <a:gd name="T5" fmla="*/ 37 h 362"/>
                <a:gd name="T6" fmla="*/ 847 w 1419"/>
                <a:gd name="T7" fmla="*/ 60 h 362"/>
                <a:gd name="T8" fmla="*/ 858 w 1419"/>
                <a:gd name="T9" fmla="*/ 99 h 362"/>
                <a:gd name="T10" fmla="*/ 858 w 1419"/>
                <a:gd name="T11" fmla="*/ 100 h 362"/>
                <a:gd name="T12" fmla="*/ 858 w 1419"/>
                <a:gd name="T13" fmla="*/ 101 h 362"/>
                <a:gd name="T14" fmla="*/ 858 w 1419"/>
                <a:gd name="T15" fmla="*/ 101 h 362"/>
                <a:gd name="T16" fmla="*/ 791 w 1419"/>
                <a:gd name="T17" fmla="*/ 154 h 362"/>
                <a:gd name="T18" fmla="*/ 724 w 1419"/>
                <a:gd name="T19" fmla="*/ 96 h 362"/>
                <a:gd name="T20" fmla="*/ 724 w 1419"/>
                <a:gd name="T21" fmla="*/ 96 h 362"/>
                <a:gd name="T22" fmla="*/ 735 w 1419"/>
                <a:gd name="T23" fmla="*/ 60 h 362"/>
                <a:gd name="T24" fmla="*/ 746 w 1419"/>
                <a:gd name="T25" fmla="*/ 39 h 362"/>
                <a:gd name="T26" fmla="*/ 750 w 1419"/>
                <a:gd name="T27" fmla="*/ 24 h 362"/>
                <a:gd name="T28" fmla="*/ 751 w 1419"/>
                <a:gd name="T29" fmla="*/ 24 h 362"/>
                <a:gd name="T30" fmla="*/ 751 w 1419"/>
                <a:gd name="T31" fmla="*/ 0 h 362"/>
                <a:gd name="T32" fmla="*/ 30 w 1419"/>
                <a:gd name="T33" fmla="*/ 0 h 362"/>
                <a:gd name="T34" fmla="*/ 0 w 1419"/>
                <a:gd name="T35" fmla="*/ 161 h 362"/>
                <a:gd name="T36" fmla="*/ 876 w 1419"/>
                <a:gd name="T37" fmla="*/ 362 h 362"/>
                <a:gd name="T38" fmla="*/ 953 w 1419"/>
                <a:gd name="T39" fmla="*/ 133 h 362"/>
                <a:gd name="T40" fmla="*/ 1362 w 1419"/>
                <a:gd name="T41" fmla="*/ 133 h 362"/>
                <a:gd name="T42" fmla="*/ 1419 w 1419"/>
                <a:gd name="T43" fmla="*/ 0 h 362"/>
                <a:gd name="T44" fmla="*/ 831 w 1419"/>
                <a:gd name="T4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9" h="362">
                  <a:moveTo>
                    <a:pt x="831" y="0"/>
                  </a:moveTo>
                  <a:cubicBezTo>
                    <a:pt x="831" y="24"/>
                    <a:pt x="831" y="24"/>
                    <a:pt x="831" y="24"/>
                  </a:cubicBezTo>
                  <a:cubicBezTo>
                    <a:pt x="835" y="37"/>
                    <a:pt x="835" y="37"/>
                    <a:pt x="835" y="37"/>
                  </a:cubicBezTo>
                  <a:cubicBezTo>
                    <a:pt x="838" y="46"/>
                    <a:pt x="840" y="50"/>
                    <a:pt x="847" y="60"/>
                  </a:cubicBezTo>
                  <a:cubicBezTo>
                    <a:pt x="856" y="71"/>
                    <a:pt x="859" y="84"/>
                    <a:pt x="858" y="99"/>
                  </a:cubicBezTo>
                  <a:cubicBezTo>
                    <a:pt x="858" y="99"/>
                    <a:pt x="858" y="100"/>
                    <a:pt x="858" y="100"/>
                  </a:cubicBezTo>
                  <a:cubicBezTo>
                    <a:pt x="858" y="101"/>
                    <a:pt x="858" y="101"/>
                    <a:pt x="858" y="101"/>
                  </a:cubicBezTo>
                  <a:cubicBezTo>
                    <a:pt x="858" y="101"/>
                    <a:pt x="858" y="101"/>
                    <a:pt x="858" y="101"/>
                  </a:cubicBezTo>
                  <a:cubicBezTo>
                    <a:pt x="855" y="130"/>
                    <a:pt x="826" y="154"/>
                    <a:pt x="791" y="154"/>
                  </a:cubicBezTo>
                  <a:cubicBezTo>
                    <a:pt x="754" y="154"/>
                    <a:pt x="724" y="128"/>
                    <a:pt x="724" y="96"/>
                  </a:cubicBezTo>
                  <a:cubicBezTo>
                    <a:pt x="724" y="96"/>
                    <a:pt x="724" y="96"/>
                    <a:pt x="724" y="96"/>
                  </a:cubicBezTo>
                  <a:cubicBezTo>
                    <a:pt x="723" y="82"/>
                    <a:pt x="727" y="71"/>
                    <a:pt x="735" y="60"/>
                  </a:cubicBezTo>
                  <a:cubicBezTo>
                    <a:pt x="741" y="51"/>
                    <a:pt x="744" y="47"/>
                    <a:pt x="746" y="39"/>
                  </a:cubicBezTo>
                  <a:cubicBezTo>
                    <a:pt x="750" y="24"/>
                    <a:pt x="750" y="24"/>
                    <a:pt x="750" y="24"/>
                  </a:cubicBezTo>
                  <a:cubicBezTo>
                    <a:pt x="751" y="24"/>
                    <a:pt x="751" y="24"/>
                    <a:pt x="751" y="24"/>
                  </a:cubicBezTo>
                  <a:cubicBezTo>
                    <a:pt x="751" y="0"/>
                    <a:pt x="751" y="0"/>
                    <a:pt x="751" y="0"/>
                  </a:cubicBezTo>
                  <a:cubicBezTo>
                    <a:pt x="30" y="0"/>
                    <a:pt x="30" y="0"/>
                    <a:pt x="30" y="0"/>
                  </a:cubicBezTo>
                  <a:cubicBezTo>
                    <a:pt x="18" y="87"/>
                    <a:pt x="0" y="161"/>
                    <a:pt x="0" y="161"/>
                  </a:cubicBezTo>
                  <a:cubicBezTo>
                    <a:pt x="876" y="362"/>
                    <a:pt x="876" y="362"/>
                    <a:pt x="876" y="362"/>
                  </a:cubicBezTo>
                  <a:cubicBezTo>
                    <a:pt x="876" y="362"/>
                    <a:pt x="908" y="149"/>
                    <a:pt x="953" y="133"/>
                  </a:cubicBezTo>
                  <a:cubicBezTo>
                    <a:pt x="997" y="117"/>
                    <a:pt x="1278" y="237"/>
                    <a:pt x="1362" y="133"/>
                  </a:cubicBezTo>
                  <a:cubicBezTo>
                    <a:pt x="1399" y="87"/>
                    <a:pt x="1414" y="40"/>
                    <a:pt x="1419" y="0"/>
                  </a:cubicBezTo>
                  <a:lnTo>
                    <a:pt x="831" y="0"/>
                  </a:lnTo>
                  <a:close/>
                </a:path>
              </a:pathLst>
            </a:custGeom>
            <a:solidFill>
              <a:schemeClr val="accent2"/>
            </a:solidFill>
            <a:ln>
              <a:noFill/>
            </a:ln>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5224584" y="1646612"/>
              <a:ext cx="730995" cy="633614"/>
            </a:xfrm>
            <a:custGeom>
              <a:avLst/>
              <a:gdLst>
                <a:gd name="T0" fmla="*/ 382 w 498"/>
                <a:gd name="T1" fmla="*/ 0 h 432"/>
                <a:gd name="T2" fmla="*/ 0 w 498"/>
                <a:gd name="T3" fmla="*/ 0 h 432"/>
                <a:gd name="T4" fmla="*/ 0 w 498"/>
                <a:gd name="T5" fmla="*/ 432 h 432"/>
                <a:gd name="T6" fmla="*/ 65 w 498"/>
                <a:gd name="T7" fmla="*/ 432 h 432"/>
                <a:gd name="T8" fmla="*/ 65 w 498"/>
                <a:gd name="T9" fmla="*/ 420 h 432"/>
                <a:gd name="T10" fmla="*/ 62 w 498"/>
                <a:gd name="T11" fmla="*/ 407 h 432"/>
                <a:gd name="T12" fmla="*/ 49 w 498"/>
                <a:gd name="T13" fmla="*/ 384 h 432"/>
                <a:gd name="T14" fmla="*/ 39 w 498"/>
                <a:gd name="T15" fmla="*/ 345 h 432"/>
                <a:gd name="T16" fmla="*/ 39 w 498"/>
                <a:gd name="T17" fmla="*/ 344 h 432"/>
                <a:gd name="T18" fmla="*/ 39 w 498"/>
                <a:gd name="T19" fmla="*/ 343 h 432"/>
                <a:gd name="T20" fmla="*/ 39 w 498"/>
                <a:gd name="T21" fmla="*/ 343 h 432"/>
                <a:gd name="T22" fmla="*/ 106 w 498"/>
                <a:gd name="T23" fmla="*/ 290 h 432"/>
                <a:gd name="T24" fmla="*/ 173 w 498"/>
                <a:gd name="T25" fmla="*/ 348 h 432"/>
                <a:gd name="T26" fmla="*/ 173 w 498"/>
                <a:gd name="T27" fmla="*/ 348 h 432"/>
                <a:gd name="T28" fmla="*/ 162 w 498"/>
                <a:gd name="T29" fmla="*/ 384 h 432"/>
                <a:gd name="T30" fmla="*/ 150 w 498"/>
                <a:gd name="T31" fmla="*/ 405 h 432"/>
                <a:gd name="T32" fmla="*/ 146 w 498"/>
                <a:gd name="T33" fmla="*/ 420 h 432"/>
                <a:gd name="T34" fmla="*/ 146 w 498"/>
                <a:gd name="T35" fmla="*/ 420 h 432"/>
                <a:gd name="T36" fmla="*/ 146 w 498"/>
                <a:gd name="T37" fmla="*/ 432 h 432"/>
                <a:gd name="T38" fmla="*/ 491 w 498"/>
                <a:gd name="T39" fmla="*/ 432 h 432"/>
                <a:gd name="T40" fmla="*/ 382 w 498"/>
                <a:gd name="T4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8" h="432">
                  <a:moveTo>
                    <a:pt x="382" y="0"/>
                  </a:moveTo>
                  <a:cubicBezTo>
                    <a:pt x="0" y="0"/>
                    <a:pt x="0" y="0"/>
                    <a:pt x="0" y="0"/>
                  </a:cubicBezTo>
                  <a:cubicBezTo>
                    <a:pt x="0" y="432"/>
                    <a:pt x="0" y="432"/>
                    <a:pt x="0" y="432"/>
                  </a:cubicBezTo>
                  <a:cubicBezTo>
                    <a:pt x="65" y="432"/>
                    <a:pt x="65" y="432"/>
                    <a:pt x="65" y="432"/>
                  </a:cubicBezTo>
                  <a:cubicBezTo>
                    <a:pt x="65" y="420"/>
                    <a:pt x="65" y="420"/>
                    <a:pt x="65" y="420"/>
                  </a:cubicBezTo>
                  <a:cubicBezTo>
                    <a:pt x="62" y="407"/>
                    <a:pt x="62" y="407"/>
                    <a:pt x="62" y="407"/>
                  </a:cubicBezTo>
                  <a:cubicBezTo>
                    <a:pt x="59" y="398"/>
                    <a:pt x="56" y="394"/>
                    <a:pt x="49" y="384"/>
                  </a:cubicBezTo>
                  <a:cubicBezTo>
                    <a:pt x="41" y="373"/>
                    <a:pt x="37" y="360"/>
                    <a:pt x="39" y="345"/>
                  </a:cubicBezTo>
                  <a:cubicBezTo>
                    <a:pt x="39" y="345"/>
                    <a:pt x="39" y="344"/>
                    <a:pt x="39" y="344"/>
                  </a:cubicBezTo>
                  <a:cubicBezTo>
                    <a:pt x="39" y="343"/>
                    <a:pt x="39" y="343"/>
                    <a:pt x="39" y="343"/>
                  </a:cubicBezTo>
                  <a:cubicBezTo>
                    <a:pt x="39" y="343"/>
                    <a:pt x="39" y="343"/>
                    <a:pt x="39" y="343"/>
                  </a:cubicBezTo>
                  <a:cubicBezTo>
                    <a:pt x="42" y="314"/>
                    <a:pt x="71" y="290"/>
                    <a:pt x="106" y="290"/>
                  </a:cubicBezTo>
                  <a:cubicBezTo>
                    <a:pt x="143" y="290"/>
                    <a:pt x="173" y="316"/>
                    <a:pt x="173" y="348"/>
                  </a:cubicBezTo>
                  <a:cubicBezTo>
                    <a:pt x="173" y="348"/>
                    <a:pt x="173" y="348"/>
                    <a:pt x="173" y="348"/>
                  </a:cubicBezTo>
                  <a:cubicBezTo>
                    <a:pt x="173" y="362"/>
                    <a:pt x="170" y="373"/>
                    <a:pt x="162" y="384"/>
                  </a:cubicBezTo>
                  <a:cubicBezTo>
                    <a:pt x="156" y="393"/>
                    <a:pt x="153" y="397"/>
                    <a:pt x="150" y="405"/>
                  </a:cubicBezTo>
                  <a:cubicBezTo>
                    <a:pt x="146" y="420"/>
                    <a:pt x="146" y="420"/>
                    <a:pt x="146" y="420"/>
                  </a:cubicBezTo>
                  <a:cubicBezTo>
                    <a:pt x="146" y="420"/>
                    <a:pt x="146" y="420"/>
                    <a:pt x="146" y="420"/>
                  </a:cubicBezTo>
                  <a:cubicBezTo>
                    <a:pt x="146" y="432"/>
                    <a:pt x="146" y="432"/>
                    <a:pt x="146" y="432"/>
                  </a:cubicBezTo>
                  <a:cubicBezTo>
                    <a:pt x="491" y="432"/>
                    <a:pt x="491" y="432"/>
                    <a:pt x="491" y="432"/>
                  </a:cubicBezTo>
                  <a:cubicBezTo>
                    <a:pt x="498" y="320"/>
                    <a:pt x="483" y="157"/>
                    <a:pt x="382" y="0"/>
                  </a:cubicBezTo>
                  <a:close/>
                </a:path>
              </a:pathLst>
            </a:custGeom>
            <a:solidFill>
              <a:schemeClr val="accent4"/>
            </a:solidFill>
            <a:ln>
              <a:noFill/>
            </a:ln>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9"/>
            <p:cNvSpPr>
              <a:spLocks/>
            </p:cNvSpPr>
            <p:nvPr/>
          </p:nvSpPr>
          <p:spPr bwMode="auto">
            <a:xfrm>
              <a:off x="4063592" y="973793"/>
              <a:ext cx="1642841" cy="565319"/>
            </a:xfrm>
            <a:custGeom>
              <a:avLst/>
              <a:gdLst>
                <a:gd name="T0" fmla="*/ 793 w 1120"/>
                <a:gd name="T1" fmla="*/ 146 h 385"/>
                <a:gd name="T2" fmla="*/ 0 w 1120"/>
                <a:gd name="T3" fmla="*/ 136 h 385"/>
                <a:gd name="T4" fmla="*/ 0 w 1120"/>
                <a:gd name="T5" fmla="*/ 385 h 385"/>
                <a:gd name="T6" fmla="*/ 603 w 1120"/>
                <a:gd name="T7" fmla="*/ 385 h 385"/>
                <a:gd name="T8" fmla="*/ 603 w 1120"/>
                <a:gd name="T9" fmla="*/ 342 h 385"/>
                <a:gd name="T10" fmla="*/ 600 w 1120"/>
                <a:gd name="T11" fmla="*/ 330 h 385"/>
                <a:gd name="T12" fmla="*/ 587 w 1120"/>
                <a:gd name="T13" fmla="*/ 307 h 385"/>
                <a:gd name="T14" fmla="*/ 577 w 1120"/>
                <a:gd name="T15" fmla="*/ 267 h 385"/>
                <a:gd name="T16" fmla="*/ 577 w 1120"/>
                <a:gd name="T17" fmla="*/ 266 h 385"/>
                <a:gd name="T18" fmla="*/ 577 w 1120"/>
                <a:gd name="T19" fmla="*/ 266 h 385"/>
                <a:gd name="T20" fmla="*/ 577 w 1120"/>
                <a:gd name="T21" fmla="*/ 266 h 385"/>
                <a:gd name="T22" fmla="*/ 644 w 1120"/>
                <a:gd name="T23" fmla="*/ 212 h 385"/>
                <a:gd name="T24" fmla="*/ 711 w 1120"/>
                <a:gd name="T25" fmla="*/ 270 h 385"/>
                <a:gd name="T26" fmla="*/ 711 w 1120"/>
                <a:gd name="T27" fmla="*/ 270 h 385"/>
                <a:gd name="T28" fmla="*/ 700 w 1120"/>
                <a:gd name="T29" fmla="*/ 307 h 385"/>
                <a:gd name="T30" fmla="*/ 688 w 1120"/>
                <a:gd name="T31" fmla="*/ 327 h 385"/>
                <a:gd name="T32" fmla="*/ 684 w 1120"/>
                <a:gd name="T33" fmla="*/ 342 h 385"/>
                <a:gd name="T34" fmla="*/ 684 w 1120"/>
                <a:gd name="T35" fmla="*/ 342 h 385"/>
                <a:gd name="T36" fmla="*/ 684 w 1120"/>
                <a:gd name="T37" fmla="*/ 385 h 385"/>
                <a:gd name="T38" fmla="*/ 1120 w 1120"/>
                <a:gd name="T39" fmla="*/ 385 h 385"/>
                <a:gd name="T40" fmla="*/ 793 w 1120"/>
                <a:gd name="T41" fmla="*/ 14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0" h="385">
                  <a:moveTo>
                    <a:pt x="793" y="146"/>
                  </a:moveTo>
                  <a:cubicBezTo>
                    <a:pt x="476" y="0"/>
                    <a:pt x="207" y="32"/>
                    <a:pt x="0" y="136"/>
                  </a:cubicBezTo>
                  <a:cubicBezTo>
                    <a:pt x="0" y="385"/>
                    <a:pt x="0" y="385"/>
                    <a:pt x="0" y="385"/>
                  </a:cubicBezTo>
                  <a:cubicBezTo>
                    <a:pt x="603" y="385"/>
                    <a:pt x="603" y="385"/>
                    <a:pt x="603" y="385"/>
                  </a:cubicBezTo>
                  <a:cubicBezTo>
                    <a:pt x="603" y="342"/>
                    <a:pt x="603" y="342"/>
                    <a:pt x="603" y="342"/>
                  </a:cubicBezTo>
                  <a:cubicBezTo>
                    <a:pt x="600" y="330"/>
                    <a:pt x="600" y="330"/>
                    <a:pt x="600" y="330"/>
                  </a:cubicBezTo>
                  <a:cubicBezTo>
                    <a:pt x="597" y="320"/>
                    <a:pt x="594" y="316"/>
                    <a:pt x="587" y="307"/>
                  </a:cubicBezTo>
                  <a:cubicBezTo>
                    <a:pt x="579" y="295"/>
                    <a:pt x="575" y="282"/>
                    <a:pt x="577" y="267"/>
                  </a:cubicBezTo>
                  <a:cubicBezTo>
                    <a:pt x="577" y="267"/>
                    <a:pt x="577" y="267"/>
                    <a:pt x="577" y="266"/>
                  </a:cubicBezTo>
                  <a:cubicBezTo>
                    <a:pt x="577" y="266"/>
                    <a:pt x="577" y="266"/>
                    <a:pt x="577" y="266"/>
                  </a:cubicBezTo>
                  <a:cubicBezTo>
                    <a:pt x="577" y="266"/>
                    <a:pt x="577" y="266"/>
                    <a:pt x="577" y="266"/>
                  </a:cubicBezTo>
                  <a:cubicBezTo>
                    <a:pt x="580" y="236"/>
                    <a:pt x="609" y="212"/>
                    <a:pt x="644" y="212"/>
                  </a:cubicBezTo>
                  <a:cubicBezTo>
                    <a:pt x="681" y="212"/>
                    <a:pt x="711" y="238"/>
                    <a:pt x="711" y="270"/>
                  </a:cubicBezTo>
                  <a:cubicBezTo>
                    <a:pt x="711" y="270"/>
                    <a:pt x="711" y="270"/>
                    <a:pt x="711" y="270"/>
                  </a:cubicBezTo>
                  <a:cubicBezTo>
                    <a:pt x="712" y="284"/>
                    <a:pt x="708" y="296"/>
                    <a:pt x="700" y="307"/>
                  </a:cubicBezTo>
                  <a:cubicBezTo>
                    <a:pt x="694" y="315"/>
                    <a:pt x="691" y="319"/>
                    <a:pt x="688" y="327"/>
                  </a:cubicBezTo>
                  <a:cubicBezTo>
                    <a:pt x="684" y="342"/>
                    <a:pt x="684" y="342"/>
                    <a:pt x="684" y="342"/>
                  </a:cubicBezTo>
                  <a:cubicBezTo>
                    <a:pt x="684" y="342"/>
                    <a:pt x="684" y="342"/>
                    <a:pt x="684" y="342"/>
                  </a:cubicBezTo>
                  <a:cubicBezTo>
                    <a:pt x="684" y="385"/>
                    <a:pt x="684" y="385"/>
                    <a:pt x="684" y="385"/>
                  </a:cubicBezTo>
                  <a:cubicBezTo>
                    <a:pt x="1120" y="385"/>
                    <a:pt x="1120" y="385"/>
                    <a:pt x="1120" y="385"/>
                  </a:cubicBezTo>
                  <a:cubicBezTo>
                    <a:pt x="1046" y="297"/>
                    <a:pt x="941" y="215"/>
                    <a:pt x="793" y="146"/>
                  </a:cubicBezTo>
                  <a:close/>
                </a:path>
              </a:pathLst>
            </a:custGeom>
            <a:solidFill>
              <a:schemeClr val="accent5"/>
            </a:solidFill>
            <a:ln>
              <a:noFill/>
            </a:ln>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3"/>
            <p:cNvSpPr>
              <a:spLocks/>
            </p:cNvSpPr>
            <p:nvPr/>
          </p:nvSpPr>
          <p:spPr bwMode="auto">
            <a:xfrm>
              <a:off x="4626382" y="3128837"/>
              <a:ext cx="295939" cy="634878"/>
            </a:xfrm>
            <a:custGeom>
              <a:avLst/>
              <a:gdLst>
                <a:gd name="T0" fmla="*/ 234 w 234"/>
                <a:gd name="T1" fmla="*/ 0 h 502"/>
                <a:gd name="T2" fmla="*/ 0 w 234"/>
                <a:gd name="T3" fmla="*/ 0 h 502"/>
                <a:gd name="T4" fmla="*/ 0 w 234"/>
                <a:gd name="T5" fmla="*/ 502 h 502"/>
                <a:gd name="T6" fmla="*/ 0 w 234"/>
                <a:gd name="T7" fmla="*/ 502 h 502"/>
                <a:gd name="T8" fmla="*/ 234 w 234"/>
                <a:gd name="T9" fmla="*/ 0 h 502"/>
              </a:gdLst>
              <a:ahLst/>
              <a:cxnLst>
                <a:cxn ang="0">
                  <a:pos x="T0" y="T1"/>
                </a:cxn>
                <a:cxn ang="0">
                  <a:pos x="T2" y="T3"/>
                </a:cxn>
                <a:cxn ang="0">
                  <a:pos x="T4" y="T5"/>
                </a:cxn>
                <a:cxn ang="0">
                  <a:pos x="T6" y="T7"/>
                </a:cxn>
                <a:cxn ang="0">
                  <a:pos x="T8" y="T9"/>
                </a:cxn>
              </a:cxnLst>
              <a:rect l="0" t="0" r="r" b="b"/>
              <a:pathLst>
                <a:path w="234" h="502">
                  <a:moveTo>
                    <a:pt x="234" y="0"/>
                  </a:moveTo>
                  <a:lnTo>
                    <a:pt x="0" y="0"/>
                  </a:lnTo>
                  <a:lnTo>
                    <a:pt x="0" y="502"/>
                  </a:lnTo>
                  <a:lnTo>
                    <a:pt x="0" y="502"/>
                  </a:lnTo>
                  <a:lnTo>
                    <a:pt x="23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8"/>
            <p:cNvSpPr>
              <a:spLocks/>
            </p:cNvSpPr>
            <p:nvPr/>
          </p:nvSpPr>
          <p:spPr bwMode="auto">
            <a:xfrm>
              <a:off x="3609565" y="1235586"/>
              <a:ext cx="345263" cy="303528"/>
            </a:xfrm>
            <a:custGeom>
              <a:avLst/>
              <a:gdLst>
                <a:gd name="T0" fmla="*/ 235 w 235"/>
                <a:gd name="T1" fmla="*/ 207 h 207"/>
                <a:gd name="T2" fmla="*/ 235 w 235"/>
                <a:gd name="T3" fmla="*/ 0 h 207"/>
                <a:gd name="T4" fmla="*/ 0 w 235"/>
                <a:gd name="T5" fmla="*/ 207 h 207"/>
                <a:gd name="T6" fmla="*/ 235 w 235"/>
                <a:gd name="T7" fmla="*/ 207 h 207"/>
              </a:gdLst>
              <a:ahLst/>
              <a:cxnLst>
                <a:cxn ang="0">
                  <a:pos x="T0" y="T1"/>
                </a:cxn>
                <a:cxn ang="0">
                  <a:pos x="T2" y="T3"/>
                </a:cxn>
                <a:cxn ang="0">
                  <a:pos x="T4" y="T5"/>
                </a:cxn>
                <a:cxn ang="0">
                  <a:pos x="T6" y="T7"/>
                </a:cxn>
              </a:cxnLst>
              <a:rect l="0" t="0" r="r" b="b"/>
              <a:pathLst>
                <a:path w="235" h="207">
                  <a:moveTo>
                    <a:pt x="235" y="207"/>
                  </a:moveTo>
                  <a:cubicBezTo>
                    <a:pt x="235" y="0"/>
                    <a:pt x="235" y="0"/>
                    <a:pt x="235" y="0"/>
                  </a:cubicBezTo>
                  <a:cubicBezTo>
                    <a:pt x="141" y="58"/>
                    <a:pt x="62" y="132"/>
                    <a:pt x="0" y="207"/>
                  </a:cubicBezTo>
                  <a:lnTo>
                    <a:pt x="235" y="207"/>
                  </a:lnTo>
                  <a:close/>
                </a:path>
              </a:pathLst>
            </a:custGeom>
            <a:solidFill>
              <a:schemeClr val="accent4"/>
            </a:solidFill>
            <a:ln>
              <a:noFill/>
            </a:ln>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20"/>
            <p:cNvSpPr>
              <a:spLocks/>
            </p:cNvSpPr>
            <p:nvPr/>
          </p:nvSpPr>
          <p:spPr bwMode="auto">
            <a:xfrm>
              <a:off x="4063592" y="1646612"/>
              <a:ext cx="902994" cy="633614"/>
            </a:xfrm>
            <a:custGeom>
              <a:avLst/>
              <a:gdLst>
                <a:gd name="T0" fmla="*/ 714 w 714"/>
                <a:gd name="T1" fmla="*/ 0 h 501"/>
                <a:gd name="T2" fmla="*/ 0 w 714"/>
                <a:gd name="T3" fmla="*/ 0 h 501"/>
                <a:gd name="T4" fmla="*/ 0 w 714"/>
                <a:gd name="T5" fmla="*/ 501 h 501"/>
                <a:gd name="T6" fmla="*/ 433 w 714"/>
                <a:gd name="T7" fmla="*/ 501 h 501"/>
                <a:gd name="T8" fmla="*/ 714 w 714"/>
                <a:gd name="T9" fmla="*/ 0 h 501"/>
              </a:gdLst>
              <a:ahLst/>
              <a:cxnLst>
                <a:cxn ang="0">
                  <a:pos x="T0" y="T1"/>
                </a:cxn>
                <a:cxn ang="0">
                  <a:pos x="T2" y="T3"/>
                </a:cxn>
                <a:cxn ang="0">
                  <a:pos x="T4" y="T5"/>
                </a:cxn>
                <a:cxn ang="0">
                  <a:pos x="T6" y="T7"/>
                </a:cxn>
                <a:cxn ang="0">
                  <a:pos x="T8" y="T9"/>
                </a:cxn>
              </a:cxnLst>
              <a:rect l="0" t="0" r="r" b="b"/>
              <a:pathLst>
                <a:path w="714" h="501">
                  <a:moveTo>
                    <a:pt x="714" y="0"/>
                  </a:moveTo>
                  <a:lnTo>
                    <a:pt x="0" y="0"/>
                  </a:lnTo>
                  <a:lnTo>
                    <a:pt x="0" y="501"/>
                  </a:lnTo>
                  <a:lnTo>
                    <a:pt x="433" y="501"/>
                  </a:lnTo>
                  <a:lnTo>
                    <a:pt x="714" y="0"/>
                  </a:lnTo>
                </a:path>
              </a:pathLst>
            </a:cu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22"/>
            <p:cNvSpPr>
              <a:spLocks/>
            </p:cNvSpPr>
            <p:nvPr/>
          </p:nvSpPr>
          <p:spPr bwMode="auto">
            <a:xfrm>
              <a:off x="3297185" y="4378358"/>
              <a:ext cx="2174014" cy="765142"/>
            </a:xfrm>
            <a:custGeom>
              <a:avLst/>
              <a:gdLst>
                <a:gd name="T0" fmla="*/ 0 w 1719"/>
                <a:gd name="T1" fmla="*/ 605 h 605"/>
                <a:gd name="T2" fmla="*/ 224 w 1719"/>
                <a:gd name="T3" fmla="*/ 0 h 605"/>
                <a:gd name="T4" fmla="*/ 1440 w 1719"/>
                <a:gd name="T5" fmla="*/ 261 h 605"/>
                <a:gd name="T6" fmla="*/ 1440 w 1719"/>
                <a:gd name="T7" fmla="*/ 218 h 605"/>
                <a:gd name="T8" fmla="*/ 1719 w 1719"/>
                <a:gd name="T9" fmla="*/ 605 h 605"/>
                <a:gd name="T10" fmla="*/ 0 w 1719"/>
                <a:gd name="T11" fmla="*/ 605 h 605"/>
              </a:gdLst>
              <a:ahLst/>
              <a:cxnLst>
                <a:cxn ang="0">
                  <a:pos x="T0" y="T1"/>
                </a:cxn>
                <a:cxn ang="0">
                  <a:pos x="T2" y="T3"/>
                </a:cxn>
                <a:cxn ang="0">
                  <a:pos x="T4" y="T5"/>
                </a:cxn>
                <a:cxn ang="0">
                  <a:pos x="T6" y="T7"/>
                </a:cxn>
                <a:cxn ang="0">
                  <a:pos x="T8" y="T9"/>
                </a:cxn>
                <a:cxn ang="0">
                  <a:pos x="T10" y="T11"/>
                </a:cxn>
              </a:cxnLst>
              <a:rect l="0" t="0" r="r" b="b"/>
              <a:pathLst>
                <a:path w="1719" h="605">
                  <a:moveTo>
                    <a:pt x="0" y="605"/>
                  </a:moveTo>
                  <a:lnTo>
                    <a:pt x="224" y="0"/>
                  </a:lnTo>
                  <a:lnTo>
                    <a:pt x="1440" y="261"/>
                  </a:lnTo>
                  <a:lnTo>
                    <a:pt x="1440" y="218"/>
                  </a:lnTo>
                  <a:lnTo>
                    <a:pt x="1719" y="605"/>
                  </a:lnTo>
                  <a:lnTo>
                    <a:pt x="0" y="605"/>
                  </a:lnTo>
                  <a:close/>
                </a:path>
              </a:pathLst>
            </a:custGeom>
            <a:solidFill>
              <a:schemeClr val="bg1">
                <a:lumMod val="75000"/>
              </a:schemeClr>
            </a:solidFill>
            <a:ln>
              <a:noFill/>
            </a:ln>
            <a:extLst/>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3"/>
            <p:cNvSpPr>
              <a:spLocks/>
            </p:cNvSpPr>
            <p:nvPr/>
          </p:nvSpPr>
          <p:spPr bwMode="auto">
            <a:xfrm>
              <a:off x="3580477" y="3995155"/>
              <a:ext cx="1537871" cy="713289"/>
            </a:xfrm>
            <a:custGeom>
              <a:avLst/>
              <a:gdLst>
                <a:gd name="T0" fmla="*/ 1216 w 1216"/>
                <a:gd name="T1" fmla="*/ 564 h 564"/>
                <a:gd name="T2" fmla="*/ 0 w 1216"/>
                <a:gd name="T3" fmla="*/ 303 h 564"/>
                <a:gd name="T4" fmla="*/ 102 w 1216"/>
                <a:gd name="T5" fmla="*/ 0 h 564"/>
                <a:gd name="T6" fmla="*/ 1216 w 1216"/>
                <a:gd name="T7" fmla="*/ 260 h 564"/>
                <a:gd name="T8" fmla="*/ 1216 w 1216"/>
                <a:gd name="T9" fmla="*/ 564 h 564"/>
              </a:gdLst>
              <a:ahLst/>
              <a:cxnLst>
                <a:cxn ang="0">
                  <a:pos x="T0" y="T1"/>
                </a:cxn>
                <a:cxn ang="0">
                  <a:pos x="T2" y="T3"/>
                </a:cxn>
                <a:cxn ang="0">
                  <a:pos x="T4" y="T5"/>
                </a:cxn>
                <a:cxn ang="0">
                  <a:pos x="T6" y="T7"/>
                </a:cxn>
                <a:cxn ang="0">
                  <a:pos x="T8" y="T9"/>
                </a:cxn>
              </a:cxnLst>
              <a:rect l="0" t="0" r="r" b="b"/>
              <a:pathLst>
                <a:path w="1216" h="564">
                  <a:moveTo>
                    <a:pt x="1216" y="564"/>
                  </a:moveTo>
                  <a:lnTo>
                    <a:pt x="0" y="303"/>
                  </a:lnTo>
                  <a:lnTo>
                    <a:pt x="102" y="0"/>
                  </a:lnTo>
                  <a:lnTo>
                    <a:pt x="1216" y="260"/>
                  </a:lnTo>
                  <a:lnTo>
                    <a:pt x="1216" y="564"/>
                  </a:lnTo>
                  <a:close/>
                </a:path>
              </a:pathLst>
            </a:custGeom>
            <a:solidFill>
              <a:schemeClr val="bg1">
                <a:lumMod val="85000"/>
              </a:schemeClr>
            </a:solidFill>
            <a:ln>
              <a:noFill/>
            </a:ln>
            <a:extLst/>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50"/>
            <p:cNvSpPr>
              <a:spLocks/>
            </p:cNvSpPr>
            <p:nvPr/>
          </p:nvSpPr>
          <p:spPr bwMode="auto">
            <a:xfrm>
              <a:off x="4063592" y="2055109"/>
              <a:ext cx="1367137" cy="967493"/>
            </a:xfrm>
            <a:custGeom>
              <a:avLst/>
              <a:gdLst>
                <a:gd name="connsiteX0" fmla="*/ 875170 w 1367137"/>
                <a:gd name="connsiteY0" fmla="*/ 0 h 967493"/>
                <a:gd name="connsiteX1" fmla="*/ 940741 w 1367137"/>
                <a:gd name="connsiteY1" fmla="*/ 52782 h 967493"/>
                <a:gd name="connsiteX2" fmla="*/ 930541 w 1367137"/>
                <a:gd name="connsiteY2" fmla="*/ 95300 h 967493"/>
                <a:gd name="connsiteX3" fmla="*/ 908684 w 1367137"/>
                <a:gd name="connsiteY3" fmla="*/ 136352 h 967493"/>
                <a:gd name="connsiteX4" fmla="*/ 901398 w 1367137"/>
                <a:gd name="connsiteY4" fmla="*/ 162743 h 967493"/>
                <a:gd name="connsiteX5" fmla="*/ 901398 w 1367137"/>
                <a:gd name="connsiteY5" fmla="*/ 331350 h 967493"/>
                <a:gd name="connsiteX6" fmla="*/ 1054757 w 1367137"/>
                <a:gd name="connsiteY6" fmla="*/ 331350 h 967493"/>
                <a:gd name="connsiteX7" fmla="*/ 1054757 w 1367137"/>
                <a:gd name="connsiteY7" fmla="*/ 471137 h 967493"/>
                <a:gd name="connsiteX8" fmla="*/ 1074553 w 1367137"/>
                <a:gd name="connsiteY8" fmla="*/ 470966 h 967493"/>
                <a:gd name="connsiteX9" fmla="*/ 1202403 w 1367137"/>
                <a:gd name="connsiteY9" fmla="*/ 469855 h 967493"/>
                <a:gd name="connsiteX10" fmla="*/ 1231820 w 1367137"/>
                <a:gd name="connsiteY10" fmla="*/ 462512 h 967493"/>
                <a:gd name="connsiteX11" fmla="*/ 1270062 w 1367137"/>
                <a:gd name="connsiteY11" fmla="*/ 441950 h 967493"/>
                <a:gd name="connsiteX12" fmla="*/ 1308304 w 1367137"/>
                <a:gd name="connsiteY12" fmla="*/ 430201 h 967493"/>
                <a:gd name="connsiteX13" fmla="*/ 1367137 w 1367137"/>
                <a:gd name="connsiteY13" fmla="*/ 497760 h 967493"/>
                <a:gd name="connsiteX14" fmla="*/ 1312716 w 1367137"/>
                <a:gd name="connsiteY14" fmla="*/ 563851 h 967493"/>
                <a:gd name="connsiteX15" fmla="*/ 1270062 w 1367137"/>
                <a:gd name="connsiteY15" fmla="*/ 553571 h 967493"/>
                <a:gd name="connsiteX16" fmla="*/ 1228879 w 1367137"/>
                <a:gd name="connsiteY16" fmla="*/ 530072 h 967493"/>
                <a:gd name="connsiteX17" fmla="*/ 1228879 w 1367137"/>
                <a:gd name="connsiteY17" fmla="*/ 531540 h 967493"/>
                <a:gd name="connsiteX18" fmla="*/ 1202403 w 1367137"/>
                <a:gd name="connsiteY18" fmla="*/ 524197 h 967493"/>
                <a:gd name="connsiteX19" fmla="*/ 1089089 w 1367137"/>
                <a:gd name="connsiteY19" fmla="*/ 524197 h 967493"/>
                <a:gd name="connsiteX20" fmla="*/ 1054757 w 1367137"/>
                <a:gd name="connsiteY20" fmla="*/ 524197 h 967493"/>
                <a:gd name="connsiteX21" fmla="*/ 1054757 w 1367137"/>
                <a:gd name="connsiteY21" fmla="*/ 967493 h 967493"/>
                <a:gd name="connsiteX22" fmla="*/ 212712 w 1367137"/>
                <a:gd name="connsiteY22" fmla="*/ 967493 h 967493"/>
                <a:gd name="connsiteX23" fmla="*/ 212712 w 1367137"/>
                <a:gd name="connsiteY23" fmla="*/ 935172 h 967493"/>
                <a:gd name="connsiteX24" fmla="*/ 218580 w 1367137"/>
                <a:gd name="connsiteY24" fmla="*/ 913135 h 967493"/>
                <a:gd name="connsiteX25" fmla="*/ 236183 w 1367137"/>
                <a:gd name="connsiteY25" fmla="*/ 883751 h 967493"/>
                <a:gd name="connsiteX26" fmla="*/ 252320 w 1367137"/>
                <a:gd name="connsiteY26" fmla="*/ 829393 h 967493"/>
                <a:gd name="connsiteX27" fmla="*/ 154033 w 1367137"/>
                <a:gd name="connsiteY27" fmla="*/ 745651 h 967493"/>
                <a:gd name="connsiteX28" fmla="*/ 55745 w 1367137"/>
                <a:gd name="connsiteY28" fmla="*/ 823516 h 967493"/>
                <a:gd name="connsiteX29" fmla="*/ 55745 w 1367137"/>
                <a:gd name="connsiteY29" fmla="*/ 826455 h 967493"/>
                <a:gd name="connsiteX30" fmla="*/ 70415 w 1367137"/>
                <a:gd name="connsiteY30" fmla="*/ 883751 h 967493"/>
                <a:gd name="connsiteX31" fmla="*/ 89486 w 1367137"/>
                <a:gd name="connsiteY31" fmla="*/ 917542 h 967493"/>
                <a:gd name="connsiteX32" fmla="*/ 93886 w 1367137"/>
                <a:gd name="connsiteY32" fmla="*/ 935172 h 967493"/>
                <a:gd name="connsiteX33" fmla="*/ 93886 w 1367137"/>
                <a:gd name="connsiteY33" fmla="*/ 967493 h 967493"/>
                <a:gd name="connsiteX34" fmla="*/ 0 w 1367137"/>
                <a:gd name="connsiteY34" fmla="*/ 967493 h 967493"/>
                <a:gd name="connsiteX35" fmla="*/ 0 w 1367137"/>
                <a:gd name="connsiteY35" fmla="*/ 331350 h 967493"/>
                <a:gd name="connsiteX36" fmla="*/ 706605 w 1367137"/>
                <a:gd name="connsiteY36" fmla="*/ 331350 h 967493"/>
                <a:gd name="connsiteX37" fmla="*/ 848941 w 1367137"/>
                <a:gd name="connsiteY37" fmla="*/ 331350 h 967493"/>
                <a:gd name="connsiteX38" fmla="*/ 848941 w 1367137"/>
                <a:gd name="connsiteY38" fmla="*/ 162743 h 967493"/>
                <a:gd name="connsiteX39" fmla="*/ 841655 w 1367137"/>
                <a:gd name="connsiteY39" fmla="*/ 133420 h 967493"/>
                <a:gd name="connsiteX40" fmla="*/ 840198 w 1367137"/>
                <a:gd name="connsiteY40" fmla="*/ 133420 h 967493"/>
                <a:gd name="connsiteX41" fmla="*/ 819798 w 1367137"/>
                <a:gd name="connsiteY41" fmla="*/ 95300 h 967493"/>
                <a:gd name="connsiteX42" fmla="*/ 809598 w 1367137"/>
                <a:gd name="connsiteY42" fmla="*/ 57180 h 967493"/>
                <a:gd name="connsiteX43" fmla="*/ 875170 w 1367137"/>
                <a:gd name="connsiteY43" fmla="*/ 0 h 967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367137" h="967493">
                  <a:moveTo>
                    <a:pt x="875170" y="0"/>
                  </a:moveTo>
                  <a:cubicBezTo>
                    <a:pt x="910141" y="0"/>
                    <a:pt x="939284" y="23458"/>
                    <a:pt x="940741" y="52782"/>
                  </a:cubicBezTo>
                  <a:cubicBezTo>
                    <a:pt x="942198" y="68909"/>
                    <a:pt x="939284" y="83571"/>
                    <a:pt x="930541" y="95300"/>
                  </a:cubicBezTo>
                  <a:cubicBezTo>
                    <a:pt x="918884" y="111428"/>
                    <a:pt x="914513" y="120224"/>
                    <a:pt x="908684" y="136352"/>
                  </a:cubicBezTo>
                  <a:cubicBezTo>
                    <a:pt x="908684" y="136352"/>
                    <a:pt x="908684" y="136352"/>
                    <a:pt x="901398" y="162743"/>
                  </a:cubicBezTo>
                  <a:cubicBezTo>
                    <a:pt x="901398" y="162743"/>
                    <a:pt x="901398" y="162743"/>
                    <a:pt x="901398" y="331350"/>
                  </a:cubicBezTo>
                  <a:lnTo>
                    <a:pt x="1054757" y="331350"/>
                  </a:lnTo>
                  <a:lnTo>
                    <a:pt x="1054757" y="471137"/>
                  </a:lnTo>
                  <a:lnTo>
                    <a:pt x="1074553" y="470966"/>
                  </a:lnTo>
                  <a:cubicBezTo>
                    <a:pt x="1099330" y="470750"/>
                    <a:pt x="1138974" y="470406"/>
                    <a:pt x="1202403" y="469855"/>
                  </a:cubicBezTo>
                  <a:cubicBezTo>
                    <a:pt x="1202403" y="469855"/>
                    <a:pt x="1202403" y="469855"/>
                    <a:pt x="1231820" y="462512"/>
                  </a:cubicBezTo>
                  <a:cubicBezTo>
                    <a:pt x="1246529" y="456637"/>
                    <a:pt x="1255354" y="452231"/>
                    <a:pt x="1270062" y="441950"/>
                  </a:cubicBezTo>
                  <a:cubicBezTo>
                    <a:pt x="1281829" y="433138"/>
                    <a:pt x="1293595" y="428732"/>
                    <a:pt x="1308304" y="430201"/>
                  </a:cubicBezTo>
                  <a:cubicBezTo>
                    <a:pt x="1340662" y="430201"/>
                    <a:pt x="1367137" y="461043"/>
                    <a:pt x="1367137" y="497760"/>
                  </a:cubicBezTo>
                  <a:cubicBezTo>
                    <a:pt x="1367137" y="533009"/>
                    <a:pt x="1343604" y="560914"/>
                    <a:pt x="1312716" y="563851"/>
                  </a:cubicBezTo>
                  <a:cubicBezTo>
                    <a:pt x="1296537" y="565320"/>
                    <a:pt x="1283300" y="562383"/>
                    <a:pt x="1270062" y="553571"/>
                  </a:cubicBezTo>
                  <a:cubicBezTo>
                    <a:pt x="1253883" y="540352"/>
                    <a:pt x="1246529" y="535946"/>
                    <a:pt x="1228879" y="530072"/>
                  </a:cubicBezTo>
                  <a:cubicBezTo>
                    <a:pt x="1228879" y="530072"/>
                    <a:pt x="1228879" y="530072"/>
                    <a:pt x="1228879" y="531540"/>
                  </a:cubicBezTo>
                  <a:lnTo>
                    <a:pt x="1202403" y="524197"/>
                  </a:lnTo>
                  <a:cubicBezTo>
                    <a:pt x="1202403" y="524197"/>
                    <a:pt x="1202403" y="524197"/>
                    <a:pt x="1089089" y="524197"/>
                  </a:cubicBezTo>
                  <a:lnTo>
                    <a:pt x="1054757" y="524197"/>
                  </a:lnTo>
                  <a:lnTo>
                    <a:pt x="1054757" y="967493"/>
                  </a:lnTo>
                  <a:cubicBezTo>
                    <a:pt x="1054757" y="967493"/>
                    <a:pt x="1054757" y="967493"/>
                    <a:pt x="212712" y="967493"/>
                  </a:cubicBezTo>
                  <a:cubicBezTo>
                    <a:pt x="212712" y="967493"/>
                    <a:pt x="212712" y="967493"/>
                    <a:pt x="212712" y="935172"/>
                  </a:cubicBezTo>
                  <a:cubicBezTo>
                    <a:pt x="212712" y="935172"/>
                    <a:pt x="212712" y="935172"/>
                    <a:pt x="218580" y="913135"/>
                  </a:cubicBezTo>
                  <a:cubicBezTo>
                    <a:pt x="222980" y="901381"/>
                    <a:pt x="225914" y="895505"/>
                    <a:pt x="236183" y="883751"/>
                  </a:cubicBezTo>
                  <a:cubicBezTo>
                    <a:pt x="247919" y="867591"/>
                    <a:pt x="252320" y="849961"/>
                    <a:pt x="252320" y="829393"/>
                  </a:cubicBezTo>
                  <a:cubicBezTo>
                    <a:pt x="252320" y="783849"/>
                    <a:pt x="208311" y="745651"/>
                    <a:pt x="154033" y="745651"/>
                  </a:cubicBezTo>
                  <a:cubicBezTo>
                    <a:pt x="102688" y="745651"/>
                    <a:pt x="60146" y="779442"/>
                    <a:pt x="55745" y="823516"/>
                  </a:cubicBezTo>
                  <a:cubicBezTo>
                    <a:pt x="55745" y="824985"/>
                    <a:pt x="55745" y="824985"/>
                    <a:pt x="55745" y="826455"/>
                  </a:cubicBezTo>
                  <a:cubicBezTo>
                    <a:pt x="52811" y="847023"/>
                    <a:pt x="58679" y="866122"/>
                    <a:pt x="70415" y="883751"/>
                  </a:cubicBezTo>
                  <a:cubicBezTo>
                    <a:pt x="80684" y="896974"/>
                    <a:pt x="83618" y="902850"/>
                    <a:pt x="89486" y="917542"/>
                  </a:cubicBezTo>
                  <a:cubicBezTo>
                    <a:pt x="89486" y="917542"/>
                    <a:pt x="89486" y="917542"/>
                    <a:pt x="93886" y="935172"/>
                  </a:cubicBezTo>
                  <a:cubicBezTo>
                    <a:pt x="93886" y="935172"/>
                    <a:pt x="93886" y="935172"/>
                    <a:pt x="93886" y="967493"/>
                  </a:cubicBezTo>
                  <a:cubicBezTo>
                    <a:pt x="93886" y="967493"/>
                    <a:pt x="93886" y="967493"/>
                    <a:pt x="0" y="967493"/>
                  </a:cubicBezTo>
                  <a:cubicBezTo>
                    <a:pt x="0" y="967493"/>
                    <a:pt x="0" y="967493"/>
                    <a:pt x="0" y="331350"/>
                  </a:cubicBezTo>
                  <a:cubicBezTo>
                    <a:pt x="0" y="331350"/>
                    <a:pt x="0" y="331350"/>
                    <a:pt x="706605" y="331350"/>
                  </a:cubicBezTo>
                  <a:lnTo>
                    <a:pt x="848941" y="331350"/>
                  </a:lnTo>
                  <a:cubicBezTo>
                    <a:pt x="848941" y="331350"/>
                    <a:pt x="848941" y="331350"/>
                    <a:pt x="848941" y="162743"/>
                  </a:cubicBezTo>
                  <a:cubicBezTo>
                    <a:pt x="848941" y="162743"/>
                    <a:pt x="848941" y="162743"/>
                    <a:pt x="841655" y="133420"/>
                  </a:cubicBezTo>
                  <a:cubicBezTo>
                    <a:pt x="841655" y="133420"/>
                    <a:pt x="841655" y="133420"/>
                    <a:pt x="840198" y="133420"/>
                  </a:cubicBezTo>
                  <a:cubicBezTo>
                    <a:pt x="835827" y="118758"/>
                    <a:pt x="829998" y="109961"/>
                    <a:pt x="819798" y="95300"/>
                  </a:cubicBezTo>
                  <a:cubicBezTo>
                    <a:pt x="811056" y="83571"/>
                    <a:pt x="808141" y="71842"/>
                    <a:pt x="809598" y="57180"/>
                  </a:cubicBezTo>
                  <a:cubicBezTo>
                    <a:pt x="809598" y="24925"/>
                    <a:pt x="838741" y="0"/>
                    <a:pt x="875170" y="0"/>
                  </a:cubicBezTo>
                  <a:close/>
                </a:path>
              </a:pathLst>
            </a:custGeom>
            <a:solidFill>
              <a:schemeClr val="accent2"/>
            </a:solidFill>
            <a:ln>
              <a:noFill/>
            </a:ln>
            <a:extLst/>
          </p:spPr>
          <p:txBody>
            <a:bodyPr vert="horz" wrap="square" lIns="22330" tIns="11165" rIns="22330" bIns="11165" numCol="1" anchor="t" anchorCtr="0" compatLnSpc="1">
              <a:prstTxWarp prst="textNoShape">
                <a:avLst/>
              </a:prstTxWarp>
              <a:noAutofit/>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51"/>
            <p:cNvSpPr>
              <a:spLocks/>
            </p:cNvSpPr>
            <p:nvPr/>
          </p:nvSpPr>
          <p:spPr bwMode="auto">
            <a:xfrm>
              <a:off x="3476772" y="2826574"/>
              <a:ext cx="1042111" cy="937140"/>
            </a:xfrm>
            <a:custGeom>
              <a:avLst/>
              <a:gdLst>
                <a:gd name="connsiteX0" fmla="*/ 740582 w 1042111"/>
                <a:gd name="connsiteY0" fmla="*/ 0 h 937140"/>
                <a:gd name="connsiteX1" fmla="*/ 806672 w 1042111"/>
                <a:gd name="connsiteY1" fmla="*/ 54289 h 937140"/>
                <a:gd name="connsiteX2" fmla="*/ 794923 w 1042111"/>
                <a:gd name="connsiteY2" fmla="*/ 96840 h 937140"/>
                <a:gd name="connsiteX3" fmla="*/ 772893 w 1042111"/>
                <a:gd name="connsiteY3" fmla="*/ 137923 h 937140"/>
                <a:gd name="connsiteX4" fmla="*/ 767018 w 1042111"/>
                <a:gd name="connsiteY4" fmla="*/ 162866 h 937140"/>
                <a:gd name="connsiteX5" fmla="*/ 767018 w 1042111"/>
                <a:gd name="connsiteY5" fmla="*/ 280821 h 937140"/>
                <a:gd name="connsiteX6" fmla="*/ 767018 w 1042111"/>
                <a:gd name="connsiteY6" fmla="*/ 302262 h 937140"/>
                <a:gd name="connsiteX7" fmla="*/ 833111 w 1042111"/>
                <a:gd name="connsiteY7" fmla="*/ 302262 h 937140"/>
                <a:gd name="connsiteX8" fmla="*/ 1042110 w 1042111"/>
                <a:gd name="connsiteY8" fmla="*/ 302262 h 937140"/>
                <a:gd name="connsiteX9" fmla="*/ 1042110 w 1042111"/>
                <a:gd name="connsiteY9" fmla="*/ 302263 h 937140"/>
                <a:gd name="connsiteX10" fmla="*/ 1042111 w 1042111"/>
                <a:gd name="connsiteY10" fmla="*/ 302262 h 937140"/>
                <a:gd name="connsiteX11" fmla="*/ 1042111 w 1042111"/>
                <a:gd name="connsiteY11" fmla="*/ 937140 h 937140"/>
                <a:gd name="connsiteX12" fmla="*/ 1042110 w 1042111"/>
                <a:gd name="connsiteY12" fmla="*/ 937140 h 937140"/>
                <a:gd name="connsiteX13" fmla="*/ 1040702 w 1042111"/>
                <a:gd name="connsiteY13" fmla="*/ 937140 h 937140"/>
                <a:gd name="connsiteX14" fmla="*/ 1040702 w 1042111"/>
                <a:gd name="connsiteY14" fmla="*/ 937140 h 937140"/>
                <a:gd name="connsiteX15" fmla="*/ 1030843 w 1042111"/>
                <a:gd name="connsiteY15" fmla="*/ 937140 h 937140"/>
                <a:gd name="connsiteX16" fmla="*/ 1030838 w 1042111"/>
                <a:gd name="connsiteY16" fmla="*/ 937140 h 937140"/>
                <a:gd name="connsiteX17" fmla="*/ 1004082 w 1042111"/>
                <a:gd name="connsiteY17" fmla="*/ 937140 h 937140"/>
                <a:gd name="connsiteX18" fmla="*/ 1004063 w 1042111"/>
                <a:gd name="connsiteY18" fmla="*/ 937140 h 937140"/>
                <a:gd name="connsiteX19" fmla="*/ 981723 w 1042111"/>
                <a:gd name="connsiteY19" fmla="*/ 937140 h 937140"/>
                <a:gd name="connsiteX20" fmla="*/ 981693 w 1042111"/>
                <a:gd name="connsiteY20" fmla="*/ 937140 h 937140"/>
                <a:gd name="connsiteX21" fmla="*/ 951970 w 1042111"/>
                <a:gd name="connsiteY21" fmla="*/ 937140 h 937140"/>
                <a:gd name="connsiteX22" fmla="*/ 951924 w 1042111"/>
                <a:gd name="connsiteY22" fmla="*/ 937140 h 937140"/>
                <a:gd name="connsiteX23" fmla="*/ 913766 w 1042111"/>
                <a:gd name="connsiteY23" fmla="*/ 937140 h 937140"/>
                <a:gd name="connsiteX24" fmla="*/ 913700 w 1042111"/>
                <a:gd name="connsiteY24" fmla="*/ 937140 h 937140"/>
                <a:gd name="connsiteX25" fmla="*/ 866055 w 1042111"/>
                <a:gd name="connsiteY25" fmla="*/ 937140 h 937140"/>
                <a:gd name="connsiteX26" fmla="*/ 865964 w 1042111"/>
                <a:gd name="connsiteY26" fmla="*/ 937140 h 937140"/>
                <a:gd name="connsiteX27" fmla="*/ 807781 w 1042111"/>
                <a:gd name="connsiteY27" fmla="*/ 937140 h 937140"/>
                <a:gd name="connsiteX28" fmla="*/ 807660 w 1042111"/>
                <a:gd name="connsiteY28" fmla="*/ 937140 h 937140"/>
                <a:gd name="connsiteX29" fmla="*/ 737887 w 1042111"/>
                <a:gd name="connsiteY29" fmla="*/ 937140 h 937140"/>
                <a:gd name="connsiteX30" fmla="*/ 737729 w 1042111"/>
                <a:gd name="connsiteY30" fmla="*/ 937140 h 937140"/>
                <a:gd name="connsiteX31" fmla="*/ 655316 w 1042111"/>
                <a:gd name="connsiteY31" fmla="*/ 937140 h 937140"/>
                <a:gd name="connsiteX32" fmla="*/ 655116 w 1042111"/>
                <a:gd name="connsiteY32" fmla="*/ 937140 h 937140"/>
                <a:gd name="connsiteX33" fmla="*/ 559014 w 1042111"/>
                <a:gd name="connsiteY33" fmla="*/ 937140 h 937140"/>
                <a:gd name="connsiteX34" fmla="*/ 558764 w 1042111"/>
                <a:gd name="connsiteY34" fmla="*/ 937140 h 937140"/>
                <a:gd name="connsiteX35" fmla="*/ 447923 w 1042111"/>
                <a:gd name="connsiteY35" fmla="*/ 937140 h 937140"/>
                <a:gd name="connsiteX36" fmla="*/ 447615 w 1042111"/>
                <a:gd name="connsiteY36" fmla="*/ 937140 h 937140"/>
                <a:gd name="connsiteX37" fmla="*/ 320987 w 1042111"/>
                <a:gd name="connsiteY37" fmla="*/ 937140 h 937140"/>
                <a:gd name="connsiteX38" fmla="*/ 320613 w 1042111"/>
                <a:gd name="connsiteY38" fmla="*/ 937140 h 937140"/>
                <a:gd name="connsiteX39" fmla="*/ 325012 w 1042111"/>
                <a:gd name="connsiteY39" fmla="*/ 831327 h 937140"/>
                <a:gd name="connsiteX40" fmla="*/ 323202 w 1042111"/>
                <a:gd name="connsiteY40" fmla="*/ 777915 h 937140"/>
                <a:gd name="connsiteX41" fmla="*/ 319975 w 1042111"/>
                <a:gd name="connsiteY41" fmla="*/ 753187 h 937140"/>
                <a:gd name="connsiteX42" fmla="*/ 314183 w 1042111"/>
                <a:gd name="connsiteY42" fmla="*/ 721555 h 937140"/>
                <a:gd name="connsiteX43" fmla="*/ 308725 w 1042111"/>
                <a:gd name="connsiteY43" fmla="*/ 703337 h 937140"/>
                <a:gd name="connsiteX44" fmla="*/ 290823 w 1042111"/>
                <a:gd name="connsiteY44" fmla="*/ 670540 h 937140"/>
                <a:gd name="connsiteX45" fmla="*/ 288351 w 1042111"/>
                <a:gd name="connsiteY45" fmla="*/ 666729 h 937140"/>
                <a:gd name="connsiteX46" fmla="*/ 288618 w 1042111"/>
                <a:gd name="connsiteY46" fmla="*/ 666600 h 937140"/>
                <a:gd name="connsiteX47" fmla="*/ 201785 w 1042111"/>
                <a:gd name="connsiteY47" fmla="*/ 576095 h 937140"/>
                <a:gd name="connsiteX48" fmla="*/ 0 w 1042111"/>
                <a:gd name="connsiteY48" fmla="*/ 302262 h 937140"/>
                <a:gd name="connsiteX49" fmla="*/ 290208 w 1042111"/>
                <a:gd name="connsiteY49" fmla="*/ 302262 h 937140"/>
                <a:gd name="connsiteX50" fmla="*/ 290208 w 1042111"/>
                <a:gd name="connsiteY50" fmla="*/ 325776 h 937140"/>
                <a:gd name="connsiteX51" fmla="*/ 284345 w 1042111"/>
                <a:gd name="connsiteY51" fmla="*/ 349290 h 937140"/>
                <a:gd name="connsiteX52" fmla="*/ 266757 w 1042111"/>
                <a:gd name="connsiteY52" fmla="*/ 378683 h 937140"/>
                <a:gd name="connsiteX53" fmla="*/ 250634 w 1042111"/>
                <a:gd name="connsiteY53" fmla="*/ 431589 h 937140"/>
                <a:gd name="connsiteX54" fmla="*/ 348836 w 1042111"/>
                <a:gd name="connsiteY54" fmla="*/ 516827 h 937140"/>
                <a:gd name="connsiteX55" fmla="*/ 447037 w 1042111"/>
                <a:gd name="connsiteY55" fmla="*/ 438937 h 937140"/>
                <a:gd name="connsiteX56" fmla="*/ 447037 w 1042111"/>
                <a:gd name="connsiteY56" fmla="*/ 437468 h 937140"/>
                <a:gd name="connsiteX57" fmla="*/ 447037 w 1042111"/>
                <a:gd name="connsiteY57" fmla="*/ 435998 h 937140"/>
                <a:gd name="connsiteX58" fmla="*/ 432380 w 1042111"/>
                <a:gd name="connsiteY58" fmla="*/ 378683 h 937140"/>
                <a:gd name="connsiteX59" fmla="*/ 413326 w 1042111"/>
                <a:gd name="connsiteY59" fmla="*/ 344881 h 937140"/>
                <a:gd name="connsiteX60" fmla="*/ 408929 w 1042111"/>
                <a:gd name="connsiteY60" fmla="*/ 325776 h 937140"/>
                <a:gd name="connsiteX61" fmla="*/ 408929 w 1042111"/>
                <a:gd name="connsiteY61" fmla="*/ 302262 h 937140"/>
                <a:gd name="connsiteX62" fmla="*/ 676053 w 1042111"/>
                <a:gd name="connsiteY62" fmla="*/ 302262 h 937140"/>
                <a:gd name="connsiteX63" fmla="*/ 712677 w 1042111"/>
                <a:gd name="connsiteY63" fmla="*/ 302262 h 937140"/>
                <a:gd name="connsiteX64" fmla="*/ 712677 w 1042111"/>
                <a:gd name="connsiteY64" fmla="*/ 295952 h 937140"/>
                <a:gd name="connsiteX65" fmla="*/ 712677 w 1042111"/>
                <a:gd name="connsiteY65" fmla="*/ 162866 h 937140"/>
                <a:gd name="connsiteX66" fmla="*/ 705334 w 1042111"/>
                <a:gd name="connsiteY66" fmla="*/ 134988 h 937140"/>
                <a:gd name="connsiteX67" fmla="*/ 683304 w 1042111"/>
                <a:gd name="connsiteY67" fmla="*/ 96840 h 937140"/>
                <a:gd name="connsiteX68" fmla="*/ 673023 w 1042111"/>
                <a:gd name="connsiteY68" fmla="*/ 57223 h 937140"/>
                <a:gd name="connsiteX69" fmla="*/ 740582 w 1042111"/>
                <a:gd name="connsiteY69" fmla="*/ 0 h 93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1042111" h="937140">
                  <a:moveTo>
                    <a:pt x="740582" y="0"/>
                  </a:moveTo>
                  <a:cubicBezTo>
                    <a:pt x="775830" y="0"/>
                    <a:pt x="803735" y="23476"/>
                    <a:pt x="806672" y="54289"/>
                  </a:cubicBezTo>
                  <a:cubicBezTo>
                    <a:pt x="808141" y="70429"/>
                    <a:pt x="805204" y="83634"/>
                    <a:pt x="794923" y="96840"/>
                  </a:cubicBezTo>
                  <a:cubicBezTo>
                    <a:pt x="783174" y="111512"/>
                    <a:pt x="778768" y="120316"/>
                    <a:pt x="772893" y="137923"/>
                  </a:cubicBezTo>
                  <a:lnTo>
                    <a:pt x="767018" y="162866"/>
                  </a:lnTo>
                  <a:cubicBezTo>
                    <a:pt x="767018" y="162866"/>
                    <a:pt x="767018" y="162866"/>
                    <a:pt x="767018" y="280821"/>
                  </a:cubicBezTo>
                  <a:lnTo>
                    <a:pt x="767018" y="302262"/>
                  </a:lnTo>
                  <a:lnTo>
                    <a:pt x="833111" y="302262"/>
                  </a:lnTo>
                  <a:cubicBezTo>
                    <a:pt x="893708" y="302262"/>
                    <a:pt x="962963" y="302262"/>
                    <a:pt x="1042110" y="302262"/>
                  </a:cubicBezTo>
                  <a:lnTo>
                    <a:pt x="1042110" y="302263"/>
                  </a:lnTo>
                  <a:lnTo>
                    <a:pt x="1042111" y="302262"/>
                  </a:lnTo>
                  <a:cubicBezTo>
                    <a:pt x="1042111" y="302262"/>
                    <a:pt x="1042111" y="302262"/>
                    <a:pt x="1042111" y="937140"/>
                  </a:cubicBezTo>
                  <a:lnTo>
                    <a:pt x="1042110" y="937140"/>
                  </a:lnTo>
                  <a:lnTo>
                    <a:pt x="1040702" y="937140"/>
                  </a:lnTo>
                  <a:lnTo>
                    <a:pt x="1040702" y="937140"/>
                  </a:lnTo>
                  <a:lnTo>
                    <a:pt x="1030843" y="937140"/>
                  </a:lnTo>
                  <a:lnTo>
                    <a:pt x="1030838" y="937140"/>
                  </a:lnTo>
                  <a:lnTo>
                    <a:pt x="1004082" y="937140"/>
                  </a:lnTo>
                  <a:lnTo>
                    <a:pt x="1004063" y="937140"/>
                  </a:lnTo>
                  <a:lnTo>
                    <a:pt x="981723" y="937140"/>
                  </a:lnTo>
                  <a:lnTo>
                    <a:pt x="981693" y="937140"/>
                  </a:lnTo>
                  <a:lnTo>
                    <a:pt x="951970" y="937140"/>
                  </a:lnTo>
                  <a:lnTo>
                    <a:pt x="951924" y="937140"/>
                  </a:lnTo>
                  <a:lnTo>
                    <a:pt x="913766" y="937140"/>
                  </a:lnTo>
                  <a:lnTo>
                    <a:pt x="913700" y="937140"/>
                  </a:lnTo>
                  <a:lnTo>
                    <a:pt x="866055" y="937140"/>
                  </a:lnTo>
                  <a:lnTo>
                    <a:pt x="865964" y="937140"/>
                  </a:lnTo>
                  <a:lnTo>
                    <a:pt x="807781" y="937140"/>
                  </a:lnTo>
                  <a:lnTo>
                    <a:pt x="807660" y="937140"/>
                  </a:lnTo>
                  <a:lnTo>
                    <a:pt x="737887" y="937140"/>
                  </a:lnTo>
                  <a:lnTo>
                    <a:pt x="737729" y="937140"/>
                  </a:lnTo>
                  <a:lnTo>
                    <a:pt x="655316" y="937140"/>
                  </a:lnTo>
                  <a:lnTo>
                    <a:pt x="655116" y="937140"/>
                  </a:lnTo>
                  <a:lnTo>
                    <a:pt x="559014" y="937140"/>
                  </a:lnTo>
                  <a:lnTo>
                    <a:pt x="558764" y="937140"/>
                  </a:lnTo>
                  <a:lnTo>
                    <a:pt x="447923" y="937140"/>
                  </a:lnTo>
                  <a:lnTo>
                    <a:pt x="447615" y="937140"/>
                  </a:lnTo>
                  <a:lnTo>
                    <a:pt x="320987" y="937140"/>
                  </a:lnTo>
                  <a:lnTo>
                    <a:pt x="320613" y="937140"/>
                  </a:lnTo>
                  <a:cubicBezTo>
                    <a:pt x="323546" y="900400"/>
                    <a:pt x="325012" y="865129"/>
                    <a:pt x="325012" y="831327"/>
                  </a:cubicBezTo>
                  <a:cubicBezTo>
                    <a:pt x="325012" y="812589"/>
                    <a:pt x="324462" y="794678"/>
                    <a:pt x="323202" y="777915"/>
                  </a:cubicBezTo>
                  <a:lnTo>
                    <a:pt x="319975" y="753187"/>
                  </a:lnTo>
                  <a:lnTo>
                    <a:pt x="314183" y="721555"/>
                  </a:lnTo>
                  <a:lnTo>
                    <a:pt x="308725" y="703337"/>
                  </a:lnTo>
                  <a:lnTo>
                    <a:pt x="290823" y="670540"/>
                  </a:lnTo>
                  <a:lnTo>
                    <a:pt x="288351" y="666729"/>
                  </a:lnTo>
                  <a:lnTo>
                    <a:pt x="288618" y="666600"/>
                  </a:lnTo>
                  <a:lnTo>
                    <a:pt x="201785" y="576095"/>
                  </a:lnTo>
                  <a:cubicBezTo>
                    <a:pt x="120095" y="485230"/>
                    <a:pt x="53864" y="393746"/>
                    <a:pt x="0" y="302262"/>
                  </a:cubicBezTo>
                  <a:cubicBezTo>
                    <a:pt x="0" y="302262"/>
                    <a:pt x="0" y="302262"/>
                    <a:pt x="290208" y="302262"/>
                  </a:cubicBezTo>
                  <a:cubicBezTo>
                    <a:pt x="290208" y="302262"/>
                    <a:pt x="290208" y="302262"/>
                    <a:pt x="290208" y="325776"/>
                  </a:cubicBezTo>
                  <a:cubicBezTo>
                    <a:pt x="290208" y="325776"/>
                    <a:pt x="290208" y="325776"/>
                    <a:pt x="284345" y="349290"/>
                  </a:cubicBezTo>
                  <a:cubicBezTo>
                    <a:pt x="279948" y="359578"/>
                    <a:pt x="277016" y="366926"/>
                    <a:pt x="266757" y="378683"/>
                  </a:cubicBezTo>
                  <a:cubicBezTo>
                    <a:pt x="255031" y="394849"/>
                    <a:pt x="250634" y="412484"/>
                    <a:pt x="250634" y="431589"/>
                  </a:cubicBezTo>
                  <a:cubicBezTo>
                    <a:pt x="250634" y="478617"/>
                    <a:pt x="294605" y="516827"/>
                    <a:pt x="348836" y="516827"/>
                  </a:cubicBezTo>
                  <a:cubicBezTo>
                    <a:pt x="401601" y="516827"/>
                    <a:pt x="442640" y="483026"/>
                    <a:pt x="447037" y="438937"/>
                  </a:cubicBezTo>
                  <a:cubicBezTo>
                    <a:pt x="447037" y="438937"/>
                    <a:pt x="447037" y="438937"/>
                    <a:pt x="447037" y="437468"/>
                  </a:cubicBezTo>
                  <a:cubicBezTo>
                    <a:pt x="447037" y="437468"/>
                    <a:pt x="447037" y="437468"/>
                    <a:pt x="447037" y="435998"/>
                  </a:cubicBezTo>
                  <a:cubicBezTo>
                    <a:pt x="449969" y="413954"/>
                    <a:pt x="444106" y="396318"/>
                    <a:pt x="432380" y="378683"/>
                  </a:cubicBezTo>
                  <a:cubicBezTo>
                    <a:pt x="422120" y="365456"/>
                    <a:pt x="419189" y="359578"/>
                    <a:pt x="413326" y="344881"/>
                  </a:cubicBezTo>
                  <a:cubicBezTo>
                    <a:pt x="413326" y="344881"/>
                    <a:pt x="413326" y="344881"/>
                    <a:pt x="408929" y="325776"/>
                  </a:cubicBezTo>
                  <a:cubicBezTo>
                    <a:pt x="408929" y="325776"/>
                    <a:pt x="408929" y="325776"/>
                    <a:pt x="408929" y="302262"/>
                  </a:cubicBezTo>
                  <a:cubicBezTo>
                    <a:pt x="408929" y="302262"/>
                    <a:pt x="408929" y="302262"/>
                    <a:pt x="676053" y="302262"/>
                  </a:cubicBezTo>
                  <a:lnTo>
                    <a:pt x="712677" y="302262"/>
                  </a:lnTo>
                  <a:lnTo>
                    <a:pt x="712677" y="295952"/>
                  </a:lnTo>
                  <a:cubicBezTo>
                    <a:pt x="712677" y="270160"/>
                    <a:pt x="712677" y="228893"/>
                    <a:pt x="712677" y="162866"/>
                  </a:cubicBezTo>
                  <a:cubicBezTo>
                    <a:pt x="712677" y="162866"/>
                    <a:pt x="712677" y="162866"/>
                    <a:pt x="705334" y="134988"/>
                  </a:cubicBezTo>
                  <a:cubicBezTo>
                    <a:pt x="699459" y="120316"/>
                    <a:pt x="695053" y="111512"/>
                    <a:pt x="683304" y="96840"/>
                  </a:cubicBezTo>
                  <a:cubicBezTo>
                    <a:pt x="675960" y="85101"/>
                    <a:pt x="671554" y="71896"/>
                    <a:pt x="673023" y="57223"/>
                  </a:cubicBezTo>
                  <a:cubicBezTo>
                    <a:pt x="673023" y="26411"/>
                    <a:pt x="703865" y="0"/>
                    <a:pt x="740582" y="0"/>
                  </a:cubicBezTo>
                  <a:close/>
                </a:path>
              </a:pathLst>
            </a:custGeom>
            <a:solidFill>
              <a:schemeClr val="accent2"/>
            </a:solidFill>
            <a:ln>
              <a:noFill/>
            </a:ln>
            <a:extLst/>
          </p:spPr>
          <p:txBody>
            <a:bodyPr vert="horz" wrap="square" lIns="22330" tIns="11165" rIns="22330" bIns="11165" numCol="1" anchor="t" anchorCtr="0" compatLnSpc="1">
              <a:prstTxWarp prst="textNoShape">
                <a:avLst/>
              </a:prstTxWarp>
              <a:noAutofit/>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52"/>
            <p:cNvSpPr>
              <a:spLocks/>
            </p:cNvSpPr>
            <p:nvPr/>
          </p:nvSpPr>
          <p:spPr bwMode="auto">
            <a:xfrm>
              <a:off x="5224583" y="2099374"/>
              <a:ext cx="918170" cy="923229"/>
            </a:xfrm>
            <a:custGeom>
              <a:avLst/>
              <a:gdLst>
                <a:gd name="connsiteX0" fmla="*/ 155558 w 918170"/>
                <a:gd name="connsiteY0" fmla="*/ 0 h 923229"/>
                <a:gd name="connsiteX1" fmla="*/ 221129 w 918170"/>
                <a:gd name="connsiteY1" fmla="*/ 52846 h 923229"/>
                <a:gd name="connsiteX2" fmla="*/ 210929 w 918170"/>
                <a:gd name="connsiteY2" fmla="*/ 95417 h 923229"/>
                <a:gd name="connsiteX3" fmla="*/ 187615 w 918170"/>
                <a:gd name="connsiteY3" fmla="*/ 136520 h 923229"/>
                <a:gd name="connsiteX4" fmla="*/ 189072 w 918170"/>
                <a:gd name="connsiteY4" fmla="*/ 136520 h 923229"/>
                <a:gd name="connsiteX5" fmla="*/ 181786 w 918170"/>
                <a:gd name="connsiteY5" fmla="*/ 162943 h 923229"/>
                <a:gd name="connsiteX6" fmla="*/ 181786 w 918170"/>
                <a:gd name="connsiteY6" fmla="*/ 274068 h 923229"/>
                <a:gd name="connsiteX7" fmla="*/ 181786 w 918170"/>
                <a:gd name="connsiteY7" fmla="*/ 287086 h 923229"/>
                <a:gd name="connsiteX8" fmla="*/ 229728 w 918170"/>
                <a:gd name="connsiteY8" fmla="*/ 287086 h 923229"/>
                <a:gd name="connsiteX9" fmla="*/ 706962 w 918170"/>
                <a:gd name="connsiteY9" fmla="*/ 287086 h 923229"/>
                <a:gd name="connsiteX10" fmla="*/ 684961 w 918170"/>
                <a:gd name="connsiteY10" fmla="*/ 391396 h 923229"/>
                <a:gd name="connsiteX11" fmla="*/ 918170 w 918170"/>
                <a:gd name="connsiteY11" fmla="*/ 923229 h 923229"/>
                <a:gd name="connsiteX12" fmla="*/ 573490 w 918170"/>
                <a:gd name="connsiteY12" fmla="*/ 923229 h 923229"/>
                <a:gd name="connsiteX13" fmla="*/ 573490 w 918170"/>
                <a:gd name="connsiteY13" fmla="*/ 879155 h 923229"/>
                <a:gd name="connsiteX14" fmla="*/ 579357 w 918170"/>
                <a:gd name="connsiteY14" fmla="*/ 857117 h 923229"/>
                <a:gd name="connsiteX15" fmla="*/ 596957 w 918170"/>
                <a:gd name="connsiteY15" fmla="*/ 826265 h 923229"/>
                <a:gd name="connsiteX16" fmla="*/ 613091 w 918170"/>
                <a:gd name="connsiteY16" fmla="*/ 773376 h 923229"/>
                <a:gd name="connsiteX17" fmla="*/ 514821 w 918170"/>
                <a:gd name="connsiteY17" fmla="*/ 688165 h 923229"/>
                <a:gd name="connsiteX18" fmla="*/ 416550 w 918170"/>
                <a:gd name="connsiteY18" fmla="*/ 766030 h 923229"/>
                <a:gd name="connsiteX19" fmla="*/ 416550 w 918170"/>
                <a:gd name="connsiteY19" fmla="*/ 767499 h 923229"/>
                <a:gd name="connsiteX20" fmla="*/ 416550 w 918170"/>
                <a:gd name="connsiteY20" fmla="*/ 768968 h 923229"/>
                <a:gd name="connsiteX21" fmla="*/ 431217 w 918170"/>
                <a:gd name="connsiteY21" fmla="*/ 826265 h 923229"/>
                <a:gd name="connsiteX22" fmla="*/ 450285 w 918170"/>
                <a:gd name="connsiteY22" fmla="*/ 860056 h 923229"/>
                <a:gd name="connsiteX23" fmla="*/ 454685 w 918170"/>
                <a:gd name="connsiteY23" fmla="*/ 879155 h 923229"/>
                <a:gd name="connsiteX24" fmla="*/ 454685 w 918170"/>
                <a:gd name="connsiteY24" fmla="*/ 923229 h 923229"/>
                <a:gd name="connsiteX25" fmla="*/ 0 w 918170"/>
                <a:gd name="connsiteY25" fmla="*/ 923229 h 923229"/>
                <a:gd name="connsiteX26" fmla="*/ 0 w 918170"/>
                <a:gd name="connsiteY26" fmla="*/ 511866 h 923229"/>
                <a:gd name="connsiteX27" fmla="*/ 41068 w 918170"/>
                <a:gd name="connsiteY27" fmla="*/ 511866 h 923229"/>
                <a:gd name="connsiteX28" fmla="*/ 64536 w 918170"/>
                <a:gd name="connsiteY28" fmla="*/ 517743 h 923229"/>
                <a:gd name="connsiteX29" fmla="*/ 93871 w 918170"/>
                <a:gd name="connsiteY29" fmla="*/ 535373 h 923229"/>
                <a:gd name="connsiteX30" fmla="*/ 146673 w 918170"/>
                <a:gd name="connsiteY30" fmla="*/ 551534 h 923229"/>
                <a:gd name="connsiteX31" fmla="*/ 231743 w 918170"/>
                <a:gd name="connsiteY31" fmla="*/ 453100 h 923229"/>
                <a:gd name="connsiteX32" fmla="*/ 154006 w 918170"/>
                <a:gd name="connsiteY32" fmla="*/ 354667 h 923229"/>
                <a:gd name="connsiteX33" fmla="*/ 151073 w 918170"/>
                <a:gd name="connsiteY33" fmla="*/ 354667 h 923229"/>
                <a:gd name="connsiteX34" fmla="*/ 93871 w 918170"/>
                <a:gd name="connsiteY34" fmla="*/ 369359 h 923229"/>
                <a:gd name="connsiteX35" fmla="*/ 60135 w 918170"/>
                <a:gd name="connsiteY35" fmla="*/ 388458 h 923229"/>
                <a:gd name="connsiteX36" fmla="*/ 41068 w 918170"/>
                <a:gd name="connsiteY36" fmla="*/ 392865 h 923229"/>
                <a:gd name="connsiteX37" fmla="*/ 0 w 918170"/>
                <a:gd name="connsiteY37" fmla="*/ 392865 h 923229"/>
                <a:gd name="connsiteX38" fmla="*/ 0 w 918170"/>
                <a:gd name="connsiteY38" fmla="*/ 287086 h 923229"/>
                <a:gd name="connsiteX39" fmla="*/ 125824 w 918170"/>
                <a:gd name="connsiteY39" fmla="*/ 287086 h 923229"/>
                <a:gd name="connsiteX40" fmla="*/ 128963 w 918170"/>
                <a:gd name="connsiteY40" fmla="*/ 287086 h 923229"/>
                <a:gd name="connsiteX41" fmla="*/ 128715 w 918170"/>
                <a:gd name="connsiteY41" fmla="*/ 258841 h 923229"/>
                <a:gd name="connsiteX42" fmla="*/ 127872 w 918170"/>
                <a:gd name="connsiteY42" fmla="*/ 162943 h 923229"/>
                <a:gd name="connsiteX43" fmla="*/ 120586 w 918170"/>
                <a:gd name="connsiteY43" fmla="*/ 133584 h 923229"/>
                <a:gd name="connsiteX44" fmla="*/ 100186 w 918170"/>
                <a:gd name="connsiteY44" fmla="*/ 95417 h 923229"/>
                <a:gd name="connsiteX45" fmla="*/ 88529 w 918170"/>
                <a:gd name="connsiteY45" fmla="*/ 57250 h 923229"/>
                <a:gd name="connsiteX46" fmla="*/ 155558 w 918170"/>
                <a:gd name="connsiteY46" fmla="*/ 0 h 923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18170" h="923229">
                  <a:moveTo>
                    <a:pt x="155558" y="0"/>
                  </a:moveTo>
                  <a:cubicBezTo>
                    <a:pt x="190529" y="0"/>
                    <a:pt x="218215" y="23487"/>
                    <a:pt x="221129" y="52846"/>
                  </a:cubicBezTo>
                  <a:cubicBezTo>
                    <a:pt x="222586" y="70462"/>
                    <a:pt x="219672" y="83673"/>
                    <a:pt x="210929" y="95417"/>
                  </a:cubicBezTo>
                  <a:cubicBezTo>
                    <a:pt x="199272" y="111564"/>
                    <a:pt x="193443" y="120372"/>
                    <a:pt x="187615" y="136520"/>
                  </a:cubicBezTo>
                  <a:cubicBezTo>
                    <a:pt x="187615" y="136520"/>
                    <a:pt x="187615" y="136520"/>
                    <a:pt x="189072" y="136520"/>
                  </a:cubicBezTo>
                  <a:lnTo>
                    <a:pt x="181786" y="162943"/>
                  </a:lnTo>
                  <a:cubicBezTo>
                    <a:pt x="181786" y="162943"/>
                    <a:pt x="181786" y="162943"/>
                    <a:pt x="181786" y="274068"/>
                  </a:cubicBezTo>
                  <a:lnTo>
                    <a:pt x="181786" y="287086"/>
                  </a:lnTo>
                  <a:lnTo>
                    <a:pt x="229728" y="287086"/>
                  </a:lnTo>
                  <a:cubicBezTo>
                    <a:pt x="334150" y="287086"/>
                    <a:pt x="486036" y="287086"/>
                    <a:pt x="706962" y="287086"/>
                  </a:cubicBezTo>
                  <a:cubicBezTo>
                    <a:pt x="696695" y="353198"/>
                    <a:pt x="683494" y="364951"/>
                    <a:pt x="684961" y="391396"/>
                  </a:cubicBezTo>
                  <a:cubicBezTo>
                    <a:pt x="692295" y="536842"/>
                    <a:pt x="918170" y="923229"/>
                    <a:pt x="918170" y="923229"/>
                  </a:cubicBezTo>
                  <a:cubicBezTo>
                    <a:pt x="918170" y="923229"/>
                    <a:pt x="918170" y="923229"/>
                    <a:pt x="573490" y="923229"/>
                  </a:cubicBezTo>
                  <a:cubicBezTo>
                    <a:pt x="573490" y="923229"/>
                    <a:pt x="573490" y="923229"/>
                    <a:pt x="573490" y="879155"/>
                  </a:cubicBezTo>
                  <a:cubicBezTo>
                    <a:pt x="573490" y="879155"/>
                    <a:pt x="573490" y="879155"/>
                    <a:pt x="579357" y="857117"/>
                  </a:cubicBezTo>
                  <a:cubicBezTo>
                    <a:pt x="583757" y="845364"/>
                    <a:pt x="586690" y="839487"/>
                    <a:pt x="596957" y="826265"/>
                  </a:cubicBezTo>
                  <a:cubicBezTo>
                    <a:pt x="608691" y="810104"/>
                    <a:pt x="613091" y="792475"/>
                    <a:pt x="613091" y="773376"/>
                  </a:cubicBezTo>
                  <a:cubicBezTo>
                    <a:pt x="613091" y="726363"/>
                    <a:pt x="569090" y="688165"/>
                    <a:pt x="514821" y="688165"/>
                  </a:cubicBezTo>
                  <a:cubicBezTo>
                    <a:pt x="462019" y="688165"/>
                    <a:pt x="420950" y="721955"/>
                    <a:pt x="416550" y="766030"/>
                  </a:cubicBezTo>
                  <a:cubicBezTo>
                    <a:pt x="416550" y="766030"/>
                    <a:pt x="416550" y="766030"/>
                    <a:pt x="416550" y="767499"/>
                  </a:cubicBezTo>
                  <a:cubicBezTo>
                    <a:pt x="416550" y="767499"/>
                    <a:pt x="416550" y="768968"/>
                    <a:pt x="416550" y="768968"/>
                  </a:cubicBezTo>
                  <a:cubicBezTo>
                    <a:pt x="413617" y="791005"/>
                    <a:pt x="419484" y="808635"/>
                    <a:pt x="431217" y="826265"/>
                  </a:cubicBezTo>
                  <a:cubicBezTo>
                    <a:pt x="441485" y="839487"/>
                    <a:pt x="444418" y="846833"/>
                    <a:pt x="450285" y="860056"/>
                  </a:cubicBezTo>
                  <a:lnTo>
                    <a:pt x="454685" y="879155"/>
                  </a:lnTo>
                  <a:cubicBezTo>
                    <a:pt x="454685" y="879155"/>
                    <a:pt x="454685" y="879155"/>
                    <a:pt x="454685" y="923229"/>
                  </a:cubicBezTo>
                  <a:cubicBezTo>
                    <a:pt x="454685" y="923229"/>
                    <a:pt x="454685" y="923229"/>
                    <a:pt x="0" y="923229"/>
                  </a:cubicBezTo>
                  <a:cubicBezTo>
                    <a:pt x="0" y="923229"/>
                    <a:pt x="0" y="923229"/>
                    <a:pt x="0" y="511866"/>
                  </a:cubicBezTo>
                  <a:cubicBezTo>
                    <a:pt x="0" y="511866"/>
                    <a:pt x="0" y="511866"/>
                    <a:pt x="41068" y="511866"/>
                  </a:cubicBezTo>
                  <a:cubicBezTo>
                    <a:pt x="41068" y="511866"/>
                    <a:pt x="41068" y="511866"/>
                    <a:pt x="64536" y="517743"/>
                  </a:cubicBezTo>
                  <a:cubicBezTo>
                    <a:pt x="76269" y="522151"/>
                    <a:pt x="82136" y="526558"/>
                    <a:pt x="93871" y="535373"/>
                  </a:cubicBezTo>
                  <a:cubicBezTo>
                    <a:pt x="110005" y="547126"/>
                    <a:pt x="127605" y="551534"/>
                    <a:pt x="146673" y="551534"/>
                  </a:cubicBezTo>
                  <a:cubicBezTo>
                    <a:pt x="193608" y="551534"/>
                    <a:pt x="231743" y="507459"/>
                    <a:pt x="231743" y="453100"/>
                  </a:cubicBezTo>
                  <a:cubicBezTo>
                    <a:pt x="231743" y="401680"/>
                    <a:pt x="198008" y="359075"/>
                    <a:pt x="154006" y="354667"/>
                  </a:cubicBezTo>
                  <a:cubicBezTo>
                    <a:pt x="152540" y="354667"/>
                    <a:pt x="152540" y="354667"/>
                    <a:pt x="151073" y="354667"/>
                  </a:cubicBezTo>
                  <a:cubicBezTo>
                    <a:pt x="130539" y="351729"/>
                    <a:pt x="111471" y="357605"/>
                    <a:pt x="93871" y="369359"/>
                  </a:cubicBezTo>
                  <a:cubicBezTo>
                    <a:pt x="80670" y="379643"/>
                    <a:pt x="74803" y="382581"/>
                    <a:pt x="60135" y="388458"/>
                  </a:cubicBezTo>
                  <a:cubicBezTo>
                    <a:pt x="60135" y="388458"/>
                    <a:pt x="60135" y="388458"/>
                    <a:pt x="41068" y="392865"/>
                  </a:cubicBezTo>
                  <a:cubicBezTo>
                    <a:pt x="41068" y="392865"/>
                    <a:pt x="41068" y="392865"/>
                    <a:pt x="0" y="392865"/>
                  </a:cubicBezTo>
                  <a:cubicBezTo>
                    <a:pt x="0" y="392865"/>
                    <a:pt x="0" y="392865"/>
                    <a:pt x="0" y="287086"/>
                  </a:cubicBezTo>
                  <a:cubicBezTo>
                    <a:pt x="0" y="287086"/>
                    <a:pt x="0" y="287086"/>
                    <a:pt x="125824" y="287086"/>
                  </a:cubicBezTo>
                  <a:lnTo>
                    <a:pt x="128963" y="287086"/>
                  </a:lnTo>
                  <a:lnTo>
                    <a:pt x="128715" y="258841"/>
                  </a:lnTo>
                  <a:cubicBezTo>
                    <a:pt x="128510" y="235514"/>
                    <a:pt x="128237" y="204412"/>
                    <a:pt x="127872" y="162943"/>
                  </a:cubicBezTo>
                  <a:cubicBezTo>
                    <a:pt x="127872" y="162943"/>
                    <a:pt x="127872" y="162943"/>
                    <a:pt x="120586" y="133584"/>
                  </a:cubicBezTo>
                  <a:cubicBezTo>
                    <a:pt x="114758" y="118904"/>
                    <a:pt x="110386" y="110096"/>
                    <a:pt x="100186" y="95417"/>
                  </a:cubicBezTo>
                  <a:cubicBezTo>
                    <a:pt x="91444" y="83673"/>
                    <a:pt x="88529" y="71930"/>
                    <a:pt x="88529" y="57250"/>
                  </a:cubicBezTo>
                  <a:cubicBezTo>
                    <a:pt x="88529" y="24955"/>
                    <a:pt x="119129" y="0"/>
                    <a:pt x="155558" y="0"/>
                  </a:cubicBezTo>
                  <a:close/>
                </a:path>
              </a:pathLst>
            </a:custGeom>
            <a:solidFill>
              <a:schemeClr val="accent1"/>
            </a:solidFill>
            <a:ln>
              <a:noFill/>
            </a:ln>
            <a:extLst/>
          </p:spPr>
          <p:txBody>
            <a:bodyPr vert="horz" wrap="square" lIns="22330" tIns="11165" rIns="22330" bIns="11165" numCol="1" anchor="t" anchorCtr="0" compatLnSpc="1">
              <a:prstTxWarp prst="textNoShape">
                <a:avLst/>
              </a:prstTxWarp>
              <a:noAutofit/>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53"/>
            <p:cNvSpPr>
              <a:spLocks/>
            </p:cNvSpPr>
            <p:nvPr/>
          </p:nvSpPr>
          <p:spPr bwMode="auto">
            <a:xfrm>
              <a:off x="4626382" y="2815192"/>
              <a:ext cx="1541665" cy="1253315"/>
            </a:xfrm>
            <a:custGeom>
              <a:avLst/>
              <a:gdLst>
                <a:gd name="connsiteX0" fmla="*/ 1113667 w 1541665"/>
                <a:gd name="connsiteY0" fmla="*/ 0 h 1253315"/>
                <a:gd name="connsiteX1" fmla="*/ 1179758 w 1541665"/>
                <a:gd name="connsiteY1" fmla="*/ 52768 h 1253315"/>
                <a:gd name="connsiteX2" fmla="*/ 1168008 w 1541665"/>
                <a:gd name="connsiteY2" fmla="*/ 95275 h 1253315"/>
                <a:gd name="connsiteX3" fmla="*/ 1145978 w 1541665"/>
                <a:gd name="connsiteY3" fmla="*/ 136317 h 1253315"/>
                <a:gd name="connsiteX4" fmla="*/ 1140103 w 1541665"/>
                <a:gd name="connsiteY4" fmla="*/ 162701 h 1253315"/>
                <a:gd name="connsiteX5" fmla="*/ 1139119 w 1541665"/>
                <a:gd name="connsiteY5" fmla="*/ 288392 h 1253315"/>
                <a:gd name="connsiteX6" fmla="*/ 1138922 w 1541665"/>
                <a:gd name="connsiteY6" fmla="*/ 313644 h 1253315"/>
                <a:gd name="connsiteX7" fmla="*/ 1147451 w 1541665"/>
                <a:gd name="connsiteY7" fmla="*/ 313644 h 1253315"/>
                <a:gd name="connsiteX8" fmla="*/ 1541665 w 1541665"/>
                <a:gd name="connsiteY8" fmla="*/ 313644 h 1253315"/>
                <a:gd name="connsiteX9" fmla="*/ 1306968 w 1541665"/>
                <a:gd name="connsiteY9" fmla="*/ 406231 h 1253315"/>
                <a:gd name="connsiteX10" fmla="*/ 1292300 w 1541665"/>
                <a:gd name="connsiteY10" fmla="*/ 438562 h 1253315"/>
                <a:gd name="connsiteX11" fmla="*/ 1268830 w 1541665"/>
                <a:gd name="connsiteY11" fmla="*/ 512044 h 1253315"/>
                <a:gd name="connsiteX12" fmla="*/ 1301101 w 1541665"/>
                <a:gd name="connsiteY12" fmla="*/ 606100 h 1253315"/>
                <a:gd name="connsiteX13" fmla="*/ 1251228 w 1541665"/>
                <a:gd name="connsiteY13" fmla="*/ 700156 h 1253315"/>
                <a:gd name="connsiteX14" fmla="*/ 1276164 w 1541665"/>
                <a:gd name="connsiteY14" fmla="*/ 779515 h 1253315"/>
                <a:gd name="connsiteX15" fmla="*/ 1195487 w 1541665"/>
                <a:gd name="connsiteY15" fmla="*/ 850057 h 1253315"/>
                <a:gd name="connsiteX16" fmla="*/ 1194020 w 1541665"/>
                <a:gd name="connsiteY16" fmla="*/ 948522 h 1253315"/>
                <a:gd name="connsiteX17" fmla="*/ 1135346 w 1541665"/>
                <a:gd name="connsiteY17" fmla="*/ 948522 h 1253315"/>
                <a:gd name="connsiteX18" fmla="*/ 374753 w 1541665"/>
                <a:gd name="connsiteY18" fmla="*/ 948522 h 1253315"/>
                <a:gd name="connsiteX19" fmla="*/ 300344 w 1541665"/>
                <a:gd name="connsiteY19" fmla="*/ 948522 h 1253315"/>
                <a:gd name="connsiteX20" fmla="*/ 300344 w 1541665"/>
                <a:gd name="connsiteY20" fmla="*/ 962197 h 1253315"/>
                <a:gd name="connsiteX21" fmla="*/ 300344 w 1541665"/>
                <a:gd name="connsiteY21" fmla="*/ 1090671 h 1253315"/>
                <a:gd name="connsiteX22" fmla="*/ 307688 w 1541665"/>
                <a:gd name="connsiteY22" fmla="*/ 1119976 h 1253315"/>
                <a:gd name="connsiteX23" fmla="*/ 329718 w 1541665"/>
                <a:gd name="connsiteY23" fmla="*/ 1158073 h 1253315"/>
                <a:gd name="connsiteX24" fmla="*/ 339999 w 1541665"/>
                <a:gd name="connsiteY24" fmla="*/ 1196170 h 1253315"/>
                <a:gd name="connsiteX25" fmla="*/ 273908 w 1541665"/>
                <a:gd name="connsiteY25" fmla="*/ 1253315 h 1253315"/>
                <a:gd name="connsiteX26" fmla="*/ 207818 w 1541665"/>
                <a:gd name="connsiteY26" fmla="*/ 1200566 h 1253315"/>
                <a:gd name="connsiteX27" fmla="*/ 218098 w 1541665"/>
                <a:gd name="connsiteY27" fmla="*/ 1158073 h 1253315"/>
                <a:gd name="connsiteX28" fmla="*/ 240129 w 1541665"/>
                <a:gd name="connsiteY28" fmla="*/ 1117046 h 1253315"/>
                <a:gd name="connsiteX29" fmla="*/ 247472 w 1541665"/>
                <a:gd name="connsiteY29" fmla="*/ 1090671 h 1253315"/>
                <a:gd name="connsiteX30" fmla="*/ 247472 w 1541665"/>
                <a:gd name="connsiteY30" fmla="*/ 976804 h 1253315"/>
                <a:gd name="connsiteX31" fmla="*/ 247472 w 1541665"/>
                <a:gd name="connsiteY31" fmla="*/ 948522 h 1253315"/>
                <a:gd name="connsiteX32" fmla="*/ 199850 w 1541665"/>
                <a:gd name="connsiteY32" fmla="*/ 948522 h 1253315"/>
                <a:gd name="connsiteX33" fmla="*/ 0 w 1541665"/>
                <a:gd name="connsiteY33" fmla="*/ 948522 h 1253315"/>
                <a:gd name="connsiteX34" fmla="*/ 0 w 1541665"/>
                <a:gd name="connsiteY34" fmla="*/ 313644 h 1253315"/>
                <a:gd name="connsiteX35" fmla="*/ 274384 w 1541665"/>
                <a:gd name="connsiteY35" fmla="*/ 313644 h 1253315"/>
                <a:gd name="connsiteX36" fmla="*/ 295939 w 1541665"/>
                <a:gd name="connsiteY36" fmla="*/ 313644 h 1253315"/>
                <a:gd name="connsiteX37" fmla="*/ 376383 w 1541665"/>
                <a:gd name="connsiteY37" fmla="*/ 313644 h 1253315"/>
                <a:gd name="connsiteX38" fmla="*/ 978449 w 1541665"/>
                <a:gd name="connsiteY38" fmla="*/ 313644 h 1253315"/>
                <a:gd name="connsiteX39" fmla="*/ 1085762 w 1541665"/>
                <a:gd name="connsiteY39" fmla="*/ 313644 h 1253315"/>
                <a:gd name="connsiteX40" fmla="*/ 1085762 w 1541665"/>
                <a:gd name="connsiteY40" fmla="*/ 304515 h 1253315"/>
                <a:gd name="connsiteX41" fmla="*/ 1085762 w 1541665"/>
                <a:gd name="connsiteY41" fmla="*/ 162701 h 1253315"/>
                <a:gd name="connsiteX42" fmla="*/ 1078419 w 1541665"/>
                <a:gd name="connsiteY42" fmla="*/ 133386 h 1253315"/>
                <a:gd name="connsiteX43" fmla="*/ 1056389 w 1541665"/>
                <a:gd name="connsiteY43" fmla="*/ 95275 h 1253315"/>
                <a:gd name="connsiteX44" fmla="*/ 1046108 w 1541665"/>
                <a:gd name="connsiteY44" fmla="*/ 57165 h 1253315"/>
                <a:gd name="connsiteX45" fmla="*/ 1113667 w 1541665"/>
                <a:gd name="connsiteY45" fmla="*/ 0 h 125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541665" h="1253315">
                  <a:moveTo>
                    <a:pt x="1113667" y="0"/>
                  </a:moveTo>
                  <a:cubicBezTo>
                    <a:pt x="1147447" y="0"/>
                    <a:pt x="1176820" y="23452"/>
                    <a:pt x="1179758" y="52768"/>
                  </a:cubicBezTo>
                  <a:cubicBezTo>
                    <a:pt x="1181226" y="68891"/>
                    <a:pt x="1178289" y="83549"/>
                    <a:pt x="1168008" y="95275"/>
                  </a:cubicBezTo>
                  <a:cubicBezTo>
                    <a:pt x="1156259" y="111399"/>
                    <a:pt x="1151853" y="120194"/>
                    <a:pt x="1145978" y="136317"/>
                  </a:cubicBezTo>
                  <a:lnTo>
                    <a:pt x="1140103" y="162701"/>
                  </a:lnTo>
                  <a:cubicBezTo>
                    <a:pt x="1140103" y="162701"/>
                    <a:pt x="1140103" y="162701"/>
                    <a:pt x="1139119" y="288392"/>
                  </a:cubicBezTo>
                  <a:lnTo>
                    <a:pt x="1138922" y="313644"/>
                  </a:lnTo>
                  <a:lnTo>
                    <a:pt x="1147451" y="313644"/>
                  </a:lnTo>
                  <a:cubicBezTo>
                    <a:pt x="1266153" y="313644"/>
                    <a:pt x="1397134" y="313644"/>
                    <a:pt x="1541665" y="313644"/>
                  </a:cubicBezTo>
                  <a:cubicBezTo>
                    <a:pt x="1541665" y="313644"/>
                    <a:pt x="1541665" y="313644"/>
                    <a:pt x="1306968" y="406231"/>
                  </a:cubicBezTo>
                  <a:cubicBezTo>
                    <a:pt x="1306968" y="406231"/>
                    <a:pt x="1306968" y="406231"/>
                    <a:pt x="1292300" y="438562"/>
                  </a:cubicBezTo>
                  <a:cubicBezTo>
                    <a:pt x="1292300" y="438562"/>
                    <a:pt x="1292300" y="438562"/>
                    <a:pt x="1268830" y="512044"/>
                  </a:cubicBezTo>
                  <a:cubicBezTo>
                    <a:pt x="1268830" y="512044"/>
                    <a:pt x="1290833" y="586994"/>
                    <a:pt x="1301101" y="606100"/>
                  </a:cubicBezTo>
                  <a:cubicBezTo>
                    <a:pt x="1324571" y="654597"/>
                    <a:pt x="1251228" y="700156"/>
                    <a:pt x="1251228" y="700156"/>
                  </a:cubicBezTo>
                  <a:cubicBezTo>
                    <a:pt x="1251228" y="700156"/>
                    <a:pt x="1301101" y="723670"/>
                    <a:pt x="1276164" y="779515"/>
                  </a:cubicBezTo>
                  <a:cubicBezTo>
                    <a:pt x="1264430" y="803029"/>
                    <a:pt x="1195487" y="850057"/>
                    <a:pt x="1195487" y="850057"/>
                  </a:cubicBezTo>
                  <a:cubicBezTo>
                    <a:pt x="1195487" y="850057"/>
                    <a:pt x="1195487" y="850057"/>
                    <a:pt x="1194020" y="948522"/>
                  </a:cubicBezTo>
                  <a:cubicBezTo>
                    <a:pt x="1194020" y="948522"/>
                    <a:pt x="1194020" y="948522"/>
                    <a:pt x="1135346" y="948522"/>
                  </a:cubicBezTo>
                  <a:cubicBezTo>
                    <a:pt x="1135346" y="948522"/>
                    <a:pt x="1135346" y="948522"/>
                    <a:pt x="374753" y="948522"/>
                  </a:cubicBezTo>
                  <a:lnTo>
                    <a:pt x="300344" y="948522"/>
                  </a:lnTo>
                  <a:lnTo>
                    <a:pt x="300344" y="962197"/>
                  </a:lnTo>
                  <a:cubicBezTo>
                    <a:pt x="300344" y="987095"/>
                    <a:pt x="300344" y="1026932"/>
                    <a:pt x="300344" y="1090671"/>
                  </a:cubicBezTo>
                  <a:cubicBezTo>
                    <a:pt x="300344" y="1090671"/>
                    <a:pt x="300344" y="1090671"/>
                    <a:pt x="307688" y="1119976"/>
                  </a:cubicBezTo>
                  <a:cubicBezTo>
                    <a:pt x="313562" y="1134629"/>
                    <a:pt x="317968" y="1143420"/>
                    <a:pt x="329718" y="1158073"/>
                  </a:cubicBezTo>
                  <a:cubicBezTo>
                    <a:pt x="338530" y="1169795"/>
                    <a:pt x="341467" y="1181517"/>
                    <a:pt x="339999" y="1196170"/>
                  </a:cubicBezTo>
                  <a:cubicBezTo>
                    <a:pt x="339999" y="1228406"/>
                    <a:pt x="310625" y="1253315"/>
                    <a:pt x="273908" y="1253315"/>
                  </a:cubicBezTo>
                  <a:cubicBezTo>
                    <a:pt x="238660" y="1253315"/>
                    <a:pt x="209286" y="1229871"/>
                    <a:pt x="207818" y="1200566"/>
                  </a:cubicBezTo>
                  <a:cubicBezTo>
                    <a:pt x="204880" y="1182982"/>
                    <a:pt x="209286" y="1169795"/>
                    <a:pt x="218098" y="1158073"/>
                  </a:cubicBezTo>
                  <a:cubicBezTo>
                    <a:pt x="229848" y="1141955"/>
                    <a:pt x="234254" y="1133163"/>
                    <a:pt x="240129" y="1117046"/>
                  </a:cubicBezTo>
                  <a:lnTo>
                    <a:pt x="247472" y="1090671"/>
                  </a:lnTo>
                  <a:cubicBezTo>
                    <a:pt x="247472" y="1090671"/>
                    <a:pt x="247472" y="1090671"/>
                    <a:pt x="247472" y="976804"/>
                  </a:cubicBezTo>
                  <a:lnTo>
                    <a:pt x="247472" y="948522"/>
                  </a:lnTo>
                  <a:lnTo>
                    <a:pt x="199850" y="948522"/>
                  </a:lnTo>
                  <a:cubicBezTo>
                    <a:pt x="137484" y="948522"/>
                    <a:pt x="70959" y="948522"/>
                    <a:pt x="0" y="948522"/>
                  </a:cubicBezTo>
                  <a:cubicBezTo>
                    <a:pt x="0" y="948522"/>
                    <a:pt x="0" y="948522"/>
                    <a:pt x="0" y="313644"/>
                  </a:cubicBezTo>
                  <a:cubicBezTo>
                    <a:pt x="0" y="313644"/>
                    <a:pt x="0" y="313644"/>
                    <a:pt x="274384" y="313644"/>
                  </a:cubicBezTo>
                  <a:lnTo>
                    <a:pt x="295939" y="313644"/>
                  </a:lnTo>
                  <a:lnTo>
                    <a:pt x="376383" y="313644"/>
                  </a:lnTo>
                  <a:cubicBezTo>
                    <a:pt x="517527" y="313644"/>
                    <a:pt x="711599" y="313644"/>
                    <a:pt x="978449" y="313644"/>
                  </a:cubicBezTo>
                  <a:lnTo>
                    <a:pt x="1085762" y="313644"/>
                  </a:lnTo>
                  <a:lnTo>
                    <a:pt x="1085762" y="304515"/>
                  </a:lnTo>
                  <a:cubicBezTo>
                    <a:pt x="1085762" y="277032"/>
                    <a:pt x="1085762" y="233059"/>
                    <a:pt x="1085762" y="162701"/>
                  </a:cubicBezTo>
                  <a:cubicBezTo>
                    <a:pt x="1085762" y="162701"/>
                    <a:pt x="1085762" y="162701"/>
                    <a:pt x="1078419" y="133386"/>
                  </a:cubicBezTo>
                  <a:cubicBezTo>
                    <a:pt x="1072544" y="118728"/>
                    <a:pt x="1068138" y="109933"/>
                    <a:pt x="1056389" y="95275"/>
                  </a:cubicBezTo>
                  <a:cubicBezTo>
                    <a:pt x="1049045" y="83549"/>
                    <a:pt x="1044639" y="71823"/>
                    <a:pt x="1046108" y="57165"/>
                  </a:cubicBezTo>
                  <a:cubicBezTo>
                    <a:pt x="1046108" y="24918"/>
                    <a:pt x="1076950" y="0"/>
                    <a:pt x="1113667" y="0"/>
                  </a:cubicBezTo>
                  <a:close/>
                </a:path>
              </a:pathLst>
            </a:custGeom>
            <a:solidFill>
              <a:schemeClr val="accent1"/>
            </a:solidFill>
            <a:ln>
              <a:noFill/>
            </a:ln>
            <a:extLst/>
          </p:spPr>
          <p:txBody>
            <a:bodyPr vert="horz" wrap="square" lIns="22330" tIns="11165" rIns="22330" bIns="11165" numCol="1" anchor="t" anchorCtr="0" compatLnSpc="1">
              <a:prstTxWarp prst="textNoShape">
                <a:avLst/>
              </a:prstTxWarp>
              <a:noAutofit/>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38"/>
            <p:cNvSpPr>
              <a:spLocks/>
            </p:cNvSpPr>
            <p:nvPr/>
          </p:nvSpPr>
          <p:spPr bwMode="auto">
            <a:xfrm>
              <a:off x="3295921" y="1646612"/>
              <a:ext cx="658907" cy="633614"/>
            </a:xfrm>
            <a:custGeom>
              <a:avLst/>
              <a:gdLst>
                <a:gd name="T0" fmla="*/ 449 w 449"/>
                <a:gd name="T1" fmla="*/ 0 h 432"/>
                <a:gd name="T2" fmla="*/ 159 w 449"/>
                <a:gd name="T3" fmla="*/ 0 h 432"/>
                <a:gd name="T4" fmla="*/ 99 w 449"/>
                <a:gd name="T5" fmla="*/ 103 h 432"/>
                <a:gd name="T6" fmla="*/ 0 w 449"/>
                <a:gd name="T7" fmla="*/ 432 h 432"/>
                <a:gd name="T8" fmla="*/ 271 w 449"/>
                <a:gd name="T9" fmla="*/ 432 h 432"/>
                <a:gd name="T10" fmla="*/ 271 w 449"/>
                <a:gd name="T11" fmla="*/ 391 h 432"/>
                <a:gd name="T12" fmla="*/ 268 w 449"/>
                <a:gd name="T13" fmla="*/ 378 h 432"/>
                <a:gd name="T14" fmla="*/ 255 w 449"/>
                <a:gd name="T15" fmla="*/ 355 h 432"/>
                <a:gd name="T16" fmla="*/ 244 w 449"/>
                <a:gd name="T17" fmla="*/ 316 h 432"/>
                <a:gd name="T18" fmla="*/ 245 w 449"/>
                <a:gd name="T19" fmla="*/ 315 h 432"/>
                <a:gd name="T20" fmla="*/ 245 w 449"/>
                <a:gd name="T21" fmla="*/ 314 h 432"/>
                <a:gd name="T22" fmla="*/ 245 w 449"/>
                <a:gd name="T23" fmla="*/ 314 h 432"/>
                <a:gd name="T24" fmla="*/ 311 w 449"/>
                <a:gd name="T25" fmla="*/ 261 h 432"/>
                <a:gd name="T26" fmla="*/ 379 w 449"/>
                <a:gd name="T27" fmla="*/ 319 h 432"/>
                <a:gd name="T28" fmla="*/ 378 w 449"/>
                <a:gd name="T29" fmla="*/ 319 h 432"/>
                <a:gd name="T30" fmla="*/ 368 w 449"/>
                <a:gd name="T31" fmla="*/ 355 h 432"/>
                <a:gd name="T32" fmla="*/ 356 w 449"/>
                <a:gd name="T33" fmla="*/ 376 h 432"/>
                <a:gd name="T34" fmla="*/ 352 w 449"/>
                <a:gd name="T35" fmla="*/ 391 h 432"/>
                <a:gd name="T36" fmla="*/ 352 w 449"/>
                <a:gd name="T37" fmla="*/ 391 h 432"/>
                <a:gd name="T38" fmla="*/ 352 w 449"/>
                <a:gd name="T39" fmla="*/ 432 h 432"/>
                <a:gd name="T40" fmla="*/ 449 w 449"/>
                <a:gd name="T41" fmla="*/ 432 h 432"/>
                <a:gd name="T42" fmla="*/ 449 w 449"/>
                <a:gd name="T4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9" h="432">
                  <a:moveTo>
                    <a:pt x="449" y="0"/>
                  </a:moveTo>
                  <a:cubicBezTo>
                    <a:pt x="159" y="0"/>
                    <a:pt x="159" y="0"/>
                    <a:pt x="159" y="0"/>
                  </a:cubicBezTo>
                  <a:cubicBezTo>
                    <a:pt x="135" y="35"/>
                    <a:pt x="115" y="70"/>
                    <a:pt x="99" y="103"/>
                  </a:cubicBezTo>
                  <a:cubicBezTo>
                    <a:pt x="54" y="195"/>
                    <a:pt x="15" y="308"/>
                    <a:pt x="0" y="432"/>
                  </a:cubicBezTo>
                  <a:cubicBezTo>
                    <a:pt x="271" y="432"/>
                    <a:pt x="271" y="432"/>
                    <a:pt x="271" y="432"/>
                  </a:cubicBezTo>
                  <a:cubicBezTo>
                    <a:pt x="271" y="391"/>
                    <a:pt x="271" y="391"/>
                    <a:pt x="271" y="391"/>
                  </a:cubicBezTo>
                  <a:cubicBezTo>
                    <a:pt x="268" y="378"/>
                    <a:pt x="268" y="378"/>
                    <a:pt x="268" y="378"/>
                  </a:cubicBezTo>
                  <a:cubicBezTo>
                    <a:pt x="264" y="369"/>
                    <a:pt x="262" y="365"/>
                    <a:pt x="255" y="355"/>
                  </a:cubicBezTo>
                  <a:cubicBezTo>
                    <a:pt x="246" y="344"/>
                    <a:pt x="243" y="331"/>
                    <a:pt x="244" y="316"/>
                  </a:cubicBezTo>
                  <a:cubicBezTo>
                    <a:pt x="244" y="316"/>
                    <a:pt x="245" y="315"/>
                    <a:pt x="245" y="315"/>
                  </a:cubicBezTo>
                  <a:cubicBezTo>
                    <a:pt x="245" y="314"/>
                    <a:pt x="245" y="314"/>
                    <a:pt x="245" y="314"/>
                  </a:cubicBezTo>
                  <a:cubicBezTo>
                    <a:pt x="245" y="314"/>
                    <a:pt x="245" y="314"/>
                    <a:pt x="245" y="314"/>
                  </a:cubicBezTo>
                  <a:cubicBezTo>
                    <a:pt x="247" y="284"/>
                    <a:pt x="276" y="261"/>
                    <a:pt x="311" y="261"/>
                  </a:cubicBezTo>
                  <a:cubicBezTo>
                    <a:pt x="348" y="261"/>
                    <a:pt x="379" y="287"/>
                    <a:pt x="379" y="319"/>
                  </a:cubicBezTo>
                  <a:cubicBezTo>
                    <a:pt x="378" y="319"/>
                    <a:pt x="378" y="319"/>
                    <a:pt x="378" y="319"/>
                  </a:cubicBezTo>
                  <a:cubicBezTo>
                    <a:pt x="379" y="332"/>
                    <a:pt x="376" y="344"/>
                    <a:pt x="368" y="355"/>
                  </a:cubicBezTo>
                  <a:cubicBezTo>
                    <a:pt x="361" y="364"/>
                    <a:pt x="359" y="368"/>
                    <a:pt x="356" y="376"/>
                  </a:cubicBezTo>
                  <a:cubicBezTo>
                    <a:pt x="352" y="391"/>
                    <a:pt x="352" y="391"/>
                    <a:pt x="352" y="391"/>
                  </a:cubicBezTo>
                  <a:cubicBezTo>
                    <a:pt x="352" y="391"/>
                    <a:pt x="352" y="391"/>
                    <a:pt x="352" y="391"/>
                  </a:cubicBezTo>
                  <a:cubicBezTo>
                    <a:pt x="352" y="432"/>
                    <a:pt x="352" y="432"/>
                    <a:pt x="352" y="432"/>
                  </a:cubicBezTo>
                  <a:cubicBezTo>
                    <a:pt x="449" y="432"/>
                    <a:pt x="449" y="432"/>
                    <a:pt x="449" y="432"/>
                  </a:cubicBezTo>
                  <a:lnTo>
                    <a:pt x="449" y="0"/>
                  </a:lnTo>
                  <a:close/>
                </a:path>
              </a:pathLst>
            </a:custGeom>
            <a:solidFill>
              <a:schemeClr val="accent3"/>
            </a:solidFill>
            <a:ln>
              <a:noFill/>
            </a:ln>
          </p:spPr>
          <p:txBody>
            <a:bodyPr vert="horz" wrap="square" lIns="22330" tIns="11165" rIns="22330" bIns="11165" numCol="1" anchor="t" anchorCtr="0" compatLnSpc="1">
              <a:prstTxWarp prst="textNoShape">
                <a:avLst/>
              </a:prstTxWarp>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55"/>
            <p:cNvSpPr>
              <a:spLocks/>
            </p:cNvSpPr>
            <p:nvPr/>
          </p:nvSpPr>
          <p:spPr bwMode="auto">
            <a:xfrm>
              <a:off x="4063592" y="1312731"/>
              <a:ext cx="1054757" cy="967494"/>
            </a:xfrm>
            <a:custGeom>
              <a:avLst/>
              <a:gdLst>
                <a:gd name="connsiteX0" fmla="*/ 0 w 1054757"/>
                <a:gd name="connsiteY0" fmla="*/ 333881 h 967494"/>
                <a:gd name="connsiteX1" fmla="*/ 2060 w 1054757"/>
                <a:gd name="connsiteY1" fmla="*/ 333881 h 967494"/>
                <a:gd name="connsiteX2" fmla="*/ 16481 w 1054757"/>
                <a:gd name="connsiteY2" fmla="*/ 333881 h 967494"/>
                <a:gd name="connsiteX3" fmla="*/ 55622 w 1054757"/>
                <a:gd name="connsiteY3" fmla="*/ 333881 h 967494"/>
                <a:gd name="connsiteX4" fmla="*/ 131845 w 1054757"/>
                <a:gd name="connsiteY4" fmla="*/ 333881 h 967494"/>
                <a:gd name="connsiteX5" fmla="*/ 187724 w 1054757"/>
                <a:gd name="connsiteY5" fmla="*/ 333881 h 967494"/>
                <a:gd name="connsiteX6" fmla="*/ 257509 w 1054757"/>
                <a:gd name="connsiteY6" fmla="*/ 333881 h 967494"/>
                <a:gd name="connsiteX7" fmla="*/ 342745 w 1054757"/>
                <a:gd name="connsiteY7" fmla="*/ 333881 h 967494"/>
                <a:gd name="connsiteX8" fmla="*/ 444976 w 1054757"/>
                <a:gd name="connsiteY8" fmla="*/ 333881 h 967494"/>
                <a:gd name="connsiteX9" fmla="*/ 565747 w 1054757"/>
                <a:gd name="connsiteY9" fmla="*/ 333881 h 967494"/>
                <a:gd name="connsiteX10" fmla="*/ 706605 w 1054757"/>
                <a:gd name="connsiteY10" fmla="*/ 333881 h 967494"/>
                <a:gd name="connsiteX11" fmla="*/ 869093 w 1054757"/>
                <a:gd name="connsiteY11" fmla="*/ 333881 h 967494"/>
                <a:gd name="connsiteX12" fmla="*/ 902994 w 1054757"/>
                <a:gd name="connsiteY12" fmla="*/ 333881 h 967494"/>
                <a:gd name="connsiteX13" fmla="*/ 1054757 w 1054757"/>
                <a:gd name="connsiteY13" fmla="*/ 333881 h 967494"/>
                <a:gd name="connsiteX14" fmla="*/ 1054757 w 1054757"/>
                <a:gd name="connsiteY14" fmla="*/ 967494 h 967494"/>
                <a:gd name="connsiteX15" fmla="*/ 934465 w 1054757"/>
                <a:gd name="connsiteY15" fmla="*/ 967494 h 967494"/>
                <a:gd name="connsiteX16" fmla="*/ 934465 w 1054757"/>
                <a:gd name="connsiteY16" fmla="*/ 905893 h 967494"/>
                <a:gd name="connsiteX17" fmla="*/ 935932 w 1054757"/>
                <a:gd name="connsiteY17" fmla="*/ 905893 h 967494"/>
                <a:gd name="connsiteX18" fmla="*/ 940333 w 1054757"/>
                <a:gd name="connsiteY18" fmla="*/ 883892 h 967494"/>
                <a:gd name="connsiteX19" fmla="*/ 957937 w 1054757"/>
                <a:gd name="connsiteY19" fmla="*/ 853092 h 967494"/>
                <a:gd name="connsiteX20" fmla="*/ 974073 w 1054757"/>
                <a:gd name="connsiteY20" fmla="*/ 800291 h 967494"/>
                <a:gd name="connsiteX21" fmla="*/ 875786 w 1054757"/>
                <a:gd name="connsiteY21" fmla="*/ 715222 h 967494"/>
                <a:gd name="connsiteX22" fmla="*/ 777498 w 1054757"/>
                <a:gd name="connsiteY22" fmla="*/ 792957 h 967494"/>
                <a:gd name="connsiteX23" fmla="*/ 777498 w 1054757"/>
                <a:gd name="connsiteY23" fmla="*/ 794424 h 967494"/>
                <a:gd name="connsiteX24" fmla="*/ 777498 w 1054757"/>
                <a:gd name="connsiteY24" fmla="*/ 795891 h 967494"/>
                <a:gd name="connsiteX25" fmla="*/ 793635 w 1054757"/>
                <a:gd name="connsiteY25" fmla="*/ 853092 h 967494"/>
                <a:gd name="connsiteX26" fmla="*/ 811239 w 1054757"/>
                <a:gd name="connsiteY26" fmla="*/ 886826 h 967494"/>
                <a:gd name="connsiteX27" fmla="*/ 817107 w 1054757"/>
                <a:gd name="connsiteY27" fmla="*/ 905893 h 967494"/>
                <a:gd name="connsiteX28" fmla="*/ 817107 w 1054757"/>
                <a:gd name="connsiteY28" fmla="*/ 967494 h 967494"/>
                <a:gd name="connsiteX29" fmla="*/ 551587 w 1054757"/>
                <a:gd name="connsiteY29" fmla="*/ 967494 h 967494"/>
                <a:gd name="connsiteX30" fmla="*/ 547614 w 1054757"/>
                <a:gd name="connsiteY30" fmla="*/ 967494 h 967494"/>
                <a:gd name="connsiteX31" fmla="*/ 472390 w 1054757"/>
                <a:gd name="connsiteY31" fmla="*/ 967494 h 967494"/>
                <a:gd name="connsiteX32" fmla="*/ 378830 w 1054757"/>
                <a:gd name="connsiteY32" fmla="*/ 967494 h 967494"/>
                <a:gd name="connsiteX33" fmla="*/ 269709 w 1054757"/>
                <a:gd name="connsiteY33" fmla="*/ 967494 h 967494"/>
                <a:gd name="connsiteX34" fmla="*/ 143832 w 1054757"/>
                <a:gd name="connsiteY34" fmla="*/ 967494 h 967494"/>
                <a:gd name="connsiteX35" fmla="*/ 0 w 1054757"/>
                <a:gd name="connsiteY35" fmla="*/ 967494 h 967494"/>
                <a:gd name="connsiteX36" fmla="*/ 0 w 1054757"/>
                <a:gd name="connsiteY36" fmla="*/ 966257 h 967494"/>
                <a:gd name="connsiteX37" fmla="*/ 0 w 1054757"/>
                <a:gd name="connsiteY37" fmla="*/ 957594 h 967494"/>
                <a:gd name="connsiteX38" fmla="*/ 0 w 1054757"/>
                <a:gd name="connsiteY38" fmla="*/ 934081 h 967494"/>
                <a:gd name="connsiteX39" fmla="*/ 0 w 1054757"/>
                <a:gd name="connsiteY39" fmla="*/ 888292 h 967494"/>
                <a:gd name="connsiteX40" fmla="*/ 0 w 1054757"/>
                <a:gd name="connsiteY40" fmla="*/ 854725 h 967494"/>
                <a:gd name="connsiteX41" fmla="*/ 0 w 1054757"/>
                <a:gd name="connsiteY41" fmla="*/ 812803 h 967494"/>
                <a:gd name="connsiteX42" fmla="*/ 0 w 1054757"/>
                <a:gd name="connsiteY42" fmla="*/ 761601 h 967494"/>
                <a:gd name="connsiteX43" fmla="*/ 0 w 1054757"/>
                <a:gd name="connsiteY43" fmla="*/ 700189 h 967494"/>
                <a:gd name="connsiteX44" fmla="*/ 0 w 1054757"/>
                <a:gd name="connsiteY44" fmla="*/ 627639 h 967494"/>
                <a:gd name="connsiteX45" fmla="*/ 0 w 1054757"/>
                <a:gd name="connsiteY45" fmla="*/ 543023 h 967494"/>
                <a:gd name="connsiteX46" fmla="*/ 0 w 1054757"/>
                <a:gd name="connsiteY46" fmla="*/ 445413 h 967494"/>
                <a:gd name="connsiteX47" fmla="*/ 944096 w 1054757"/>
                <a:gd name="connsiteY47" fmla="*/ 0 h 967494"/>
                <a:gd name="connsiteX48" fmla="*/ 1010286 w 1054757"/>
                <a:gd name="connsiteY48" fmla="*/ 54421 h 967494"/>
                <a:gd name="connsiteX49" fmla="*/ 999990 w 1054757"/>
                <a:gd name="connsiteY49" fmla="*/ 97075 h 967494"/>
                <a:gd name="connsiteX50" fmla="*/ 976456 w 1054757"/>
                <a:gd name="connsiteY50" fmla="*/ 138259 h 967494"/>
                <a:gd name="connsiteX51" fmla="*/ 977926 w 1054757"/>
                <a:gd name="connsiteY51" fmla="*/ 138259 h 967494"/>
                <a:gd name="connsiteX52" fmla="*/ 970572 w 1054757"/>
                <a:gd name="connsiteY52" fmla="*/ 163263 h 967494"/>
                <a:gd name="connsiteX53" fmla="*/ 970572 w 1054757"/>
                <a:gd name="connsiteY53" fmla="*/ 333880 h 967494"/>
                <a:gd name="connsiteX54" fmla="*/ 917620 w 1054757"/>
                <a:gd name="connsiteY54" fmla="*/ 333880 h 967494"/>
                <a:gd name="connsiteX55" fmla="*/ 916149 w 1054757"/>
                <a:gd name="connsiteY55" fmla="*/ 163263 h 967494"/>
                <a:gd name="connsiteX56" fmla="*/ 908794 w 1054757"/>
                <a:gd name="connsiteY56" fmla="*/ 135317 h 967494"/>
                <a:gd name="connsiteX57" fmla="*/ 888201 w 1054757"/>
                <a:gd name="connsiteY57" fmla="*/ 97075 h 967494"/>
                <a:gd name="connsiteX58" fmla="*/ 876434 w 1054757"/>
                <a:gd name="connsiteY58" fmla="*/ 57363 h 967494"/>
                <a:gd name="connsiteX59" fmla="*/ 944096 w 1054757"/>
                <a:gd name="connsiteY59" fmla="*/ 0 h 967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054757" h="967494">
                  <a:moveTo>
                    <a:pt x="0" y="333881"/>
                  </a:moveTo>
                  <a:lnTo>
                    <a:pt x="2060" y="333881"/>
                  </a:lnTo>
                  <a:lnTo>
                    <a:pt x="16481" y="333881"/>
                  </a:lnTo>
                  <a:lnTo>
                    <a:pt x="55622" y="333881"/>
                  </a:lnTo>
                  <a:lnTo>
                    <a:pt x="131845" y="333881"/>
                  </a:lnTo>
                  <a:lnTo>
                    <a:pt x="187724" y="333881"/>
                  </a:lnTo>
                  <a:lnTo>
                    <a:pt x="257509" y="333881"/>
                  </a:lnTo>
                  <a:lnTo>
                    <a:pt x="342745" y="333881"/>
                  </a:lnTo>
                  <a:lnTo>
                    <a:pt x="444976" y="333881"/>
                  </a:lnTo>
                  <a:lnTo>
                    <a:pt x="565747" y="333881"/>
                  </a:lnTo>
                  <a:lnTo>
                    <a:pt x="706605" y="333881"/>
                  </a:lnTo>
                  <a:lnTo>
                    <a:pt x="869093" y="333881"/>
                  </a:lnTo>
                  <a:lnTo>
                    <a:pt x="902994" y="333881"/>
                  </a:lnTo>
                  <a:lnTo>
                    <a:pt x="1054757" y="333881"/>
                  </a:lnTo>
                  <a:cubicBezTo>
                    <a:pt x="1054757" y="333881"/>
                    <a:pt x="1054757" y="333881"/>
                    <a:pt x="1054757" y="967494"/>
                  </a:cubicBezTo>
                  <a:cubicBezTo>
                    <a:pt x="1054757" y="967494"/>
                    <a:pt x="1054757" y="967494"/>
                    <a:pt x="934465" y="967494"/>
                  </a:cubicBezTo>
                  <a:cubicBezTo>
                    <a:pt x="934465" y="967494"/>
                    <a:pt x="934465" y="967494"/>
                    <a:pt x="934465" y="905893"/>
                  </a:cubicBezTo>
                  <a:cubicBezTo>
                    <a:pt x="934465" y="905893"/>
                    <a:pt x="934465" y="905893"/>
                    <a:pt x="935932" y="905893"/>
                  </a:cubicBezTo>
                  <a:cubicBezTo>
                    <a:pt x="935932" y="905893"/>
                    <a:pt x="935932" y="905893"/>
                    <a:pt x="940333" y="883892"/>
                  </a:cubicBezTo>
                  <a:cubicBezTo>
                    <a:pt x="944734" y="872159"/>
                    <a:pt x="949135" y="866292"/>
                    <a:pt x="957937" y="853092"/>
                  </a:cubicBezTo>
                  <a:cubicBezTo>
                    <a:pt x="969673" y="836958"/>
                    <a:pt x="975540" y="819358"/>
                    <a:pt x="974073" y="800291"/>
                  </a:cubicBezTo>
                  <a:cubicBezTo>
                    <a:pt x="974073" y="753356"/>
                    <a:pt x="930064" y="715222"/>
                    <a:pt x="875786" y="715222"/>
                  </a:cubicBezTo>
                  <a:cubicBezTo>
                    <a:pt x="824442" y="715222"/>
                    <a:pt x="781899" y="748956"/>
                    <a:pt x="777498" y="792957"/>
                  </a:cubicBezTo>
                  <a:cubicBezTo>
                    <a:pt x="777498" y="792957"/>
                    <a:pt x="777498" y="792957"/>
                    <a:pt x="777498" y="794424"/>
                  </a:cubicBezTo>
                  <a:cubicBezTo>
                    <a:pt x="777498" y="794424"/>
                    <a:pt x="777498" y="795891"/>
                    <a:pt x="777498" y="795891"/>
                  </a:cubicBezTo>
                  <a:cubicBezTo>
                    <a:pt x="776031" y="817891"/>
                    <a:pt x="780432" y="836958"/>
                    <a:pt x="793635" y="853092"/>
                  </a:cubicBezTo>
                  <a:cubicBezTo>
                    <a:pt x="803904" y="866292"/>
                    <a:pt x="806838" y="873626"/>
                    <a:pt x="811239" y="886826"/>
                  </a:cubicBezTo>
                  <a:cubicBezTo>
                    <a:pt x="811239" y="886826"/>
                    <a:pt x="811239" y="886826"/>
                    <a:pt x="817107" y="905893"/>
                  </a:cubicBezTo>
                  <a:cubicBezTo>
                    <a:pt x="817107" y="905893"/>
                    <a:pt x="817107" y="905893"/>
                    <a:pt x="817107" y="967494"/>
                  </a:cubicBezTo>
                  <a:cubicBezTo>
                    <a:pt x="817107" y="967494"/>
                    <a:pt x="817107" y="967494"/>
                    <a:pt x="551587" y="967494"/>
                  </a:cubicBezTo>
                  <a:lnTo>
                    <a:pt x="547614" y="967494"/>
                  </a:lnTo>
                  <a:lnTo>
                    <a:pt x="472390" y="967494"/>
                  </a:lnTo>
                  <a:lnTo>
                    <a:pt x="378830" y="967494"/>
                  </a:lnTo>
                  <a:lnTo>
                    <a:pt x="269709" y="967494"/>
                  </a:lnTo>
                  <a:lnTo>
                    <a:pt x="143832" y="967494"/>
                  </a:lnTo>
                  <a:lnTo>
                    <a:pt x="0" y="967494"/>
                  </a:lnTo>
                  <a:lnTo>
                    <a:pt x="0" y="966257"/>
                  </a:lnTo>
                  <a:lnTo>
                    <a:pt x="0" y="957594"/>
                  </a:lnTo>
                  <a:lnTo>
                    <a:pt x="0" y="934081"/>
                  </a:lnTo>
                  <a:lnTo>
                    <a:pt x="0" y="888292"/>
                  </a:lnTo>
                  <a:lnTo>
                    <a:pt x="0" y="854725"/>
                  </a:lnTo>
                  <a:lnTo>
                    <a:pt x="0" y="812803"/>
                  </a:lnTo>
                  <a:lnTo>
                    <a:pt x="0" y="761601"/>
                  </a:lnTo>
                  <a:lnTo>
                    <a:pt x="0" y="700189"/>
                  </a:lnTo>
                  <a:lnTo>
                    <a:pt x="0" y="627639"/>
                  </a:lnTo>
                  <a:lnTo>
                    <a:pt x="0" y="543023"/>
                  </a:lnTo>
                  <a:lnTo>
                    <a:pt x="0" y="445413"/>
                  </a:lnTo>
                  <a:close/>
                  <a:moveTo>
                    <a:pt x="944096" y="0"/>
                  </a:moveTo>
                  <a:cubicBezTo>
                    <a:pt x="979397" y="0"/>
                    <a:pt x="1007345" y="23533"/>
                    <a:pt x="1010286" y="54421"/>
                  </a:cubicBezTo>
                  <a:cubicBezTo>
                    <a:pt x="1011757" y="70600"/>
                    <a:pt x="1008815" y="83838"/>
                    <a:pt x="999990" y="97075"/>
                  </a:cubicBezTo>
                  <a:cubicBezTo>
                    <a:pt x="988223" y="111784"/>
                    <a:pt x="983810" y="120609"/>
                    <a:pt x="976456" y="138259"/>
                  </a:cubicBezTo>
                  <a:cubicBezTo>
                    <a:pt x="976456" y="138259"/>
                    <a:pt x="976456" y="138259"/>
                    <a:pt x="977926" y="138259"/>
                  </a:cubicBezTo>
                  <a:lnTo>
                    <a:pt x="970572" y="163263"/>
                  </a:lnTo>
                  <a:cubicBezTo>
                    <a:pt x="970572" y="163263"/>
                    <a:pt x="970572" y="163263"/>
                    <a:pt x="970572" y="333880"/>
                  </a:cubicBezTo>
                  <a:cubicBezTo>
                    <a:pt x="970572" y="333880"/>
                    <a:pt x="970572" y="333880"/>
                    <a:pt x="917620" y="333880"/>
                  </a:cubicBezTo>
                  <a:cubicBezTo>
                    <a:pt x="917620" y="333880"/>
                    <a:pt x="917620" y="333880"/>
                    <a:pt x="916149" y="163263"/>
                  </a:cubicBezTo>
                  <a:cubicBezTo>
                    <a:pt x="916149" y="163263"/>
                    <a:pt x="916149" y="163263"/>
                    <a:pt x="908794" y="135317"/>
                  </a:cubicBezTo>
                  <a:cubicBezTo>
                    <a:pt x="902910" y="119138"/>
                    <a:pt x="898498" y="111784"/>
                    <a:pt x="888201" y="97075"/>
                  </a:cubicBezTo>
                  <a:cubicBezTo>
                    <a:pt x="879376" y="85308"/>
                    <a:pt x="876434" y="72071"/>
                    <a:pt x="876434" y="57363"/>
                  </a:cubicBezTo>
                  <a:cubicBezTo>
                    <a:pt x="876434" y="26475"/>
                    <a:pt x="907323" y="0"/>
                    <a:pt x="944096" y="0"/>
                  </a:cubicBezTo>
                  <a:close/>
                </a:path>
              </a:pathLst>
            </a:custGeom>
            <a:solidFill>
              <a:schemeClr val="accent3"/>
            </a:solidFill>
            <a:ln>
              <a:noFill/>
            </a:ln>
            <a:extLst/>
          </p:spPr>
          <p:txBody>
            <a:bodyPr vert="horz" wrap="square" lIns="22330" tIns="11165" rIns="22330" bIns="11165" numCol="1" anchor="t" anchorCtr="0" compatLnSpc="1">
              <a:prstTxWarp prst="textNoShape">
                <a:avLst/>
              </a:prstTxWarp>
              <a:noAutofit/>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6"/>
            <p:cNvSpPr>
              <a:spLocks/>
            </p:cNvSpPr>
            <p:nvPr/>
          </p:nvSpPr>
          <p:spPr bwMode="auto">
            <a:xfrm>
              <a:off x="3285725" y="2056374"/>
              <a:ext cx="669102" cy="1259638"/>
            </a:xfrm>
            <a:custGeom>
              <a:avLst/>
              <a:gdLst>
                <a:gd name="connsiteX0" fmla="*/ 466016 w 669102"/>
                <a:gd name="connsiteY0" fmla="*/ 0 h 1259638"/>
                <a:gd name="connsiteX1" fmla="*/ 533575 w 669102"/>
                <a:gd name="connsiteY1" fmla="*/ 52814 h 1259638"/>
                <a:gd name="connsiteX2" fmla="*/ 532107 w 669102"/>
                <a:gd name="connsiteY2" fmla="*/ 52814 h 1259638"/>
                <a:gd name="connsiteX3" fmla="*/ 521826 w 669102"/>
                <a:gd name="connsiteY3" fmla="*/ 95358 h 1259638"/>
                <a:gd name="connsiteX4" fmla="*/ 499796 w 669102"/>
                <a:gd name="connsiteY4" fmla="*/ 136436 h 1259638"/>
                <a:gd name="connsiteX5" fmla="*/ 493921 w 669102"/>
                <a:gd name="connsiteY5" fmla="*/ 162843 h 1259638"/>
                <a:gd name="connsiteX6" fmla="*/ 492452 w 669102"/>
                <a:gd name="connsiteY6" fmla="*/ 330086 h 1259638"/>
                <a:gd name="connsiteX7" fmla="*/ 551551 w 669102"/>
                <a:gd name="connsiteY7" fmla="*/ 330086 h 1259638"/>
                <a:gd name="connsiteX8" fmla="*/ 669102 w 669102"/>
                <a:gd name="connsiteY8" fmla="*/ 330086 h 1259638"/>
                <a:gd name="connsiteX9" fmla="*/ 669102 w 669102"/>
                <a:gd name="connsiteY9" fmla="*/ 966229 h 1259638"/>
                <a:gd name="connsiteX10" fmla="*/ 573757 w 669102"/>
                <a:gd name="connsiteY10" fmla="*/ 966229 h 1259638"/>
                <a:gd name="connsiteX11" fmla="*/ 567273 w 669102"/>
                <a:gd name="connsiteY11" fmla="*/ 966229 h 1259638"/>
                <a:gd name="connsiteX12" fmla="*/ 567273 w 669102"/>
                <a:gd name="connsiteY12" fmla="*/ 1002174 h 1259638"/>
                <a:gd name="connsiteX13" fmla="*/ 567273 w 669102"/>
                <a:gd name="connsiteY13" fmla="*/ 1096493 h 1259638"/>
                <a:gd name="connsiteX14" fmla="*/ 574617 w 669102"/>
                <a:gd name="connsiteY14" fmla="*/ 1125888 h 1259638"/>
                <a:gd name="connsiteX15" fmla="*/ 596647 w 669102"/>
                <a:gd name="connsiteY15" fmla="*/ 1164102 h 1259638"/>
                <a:gd name="connsiteX16" fmla="*/ 606927 w 669102"/>
                <a:gd name="connsiteY16" fmla="*/ 1202317 h 1259638"/>
                <a:gd name="connsiteX17" fmla="*/ 539368 w 669102"/>
                <a:gd name="connsiteY17" fmla="*/ 1259638 h 1259638"/>
                <a:gd name="connsiteX18" fmla="*/ 473278 w 669102"/>
                <a:gd name="connsiteY18" fmla="*/ 1206726 h 1259638"/>
                <a:gd name="connsiteX19" fmla="*/ 485027 w 669102"/>
                <a:gd name="connsiteY19" fmla="*/ 1164102 h 1259638"/>
                <a:gd name="connsiteX20" fmla="*/ 507057 w 669102"/>
                <a:gd name="connsiteY20" fmla="*/ 1122949 h 1259638"/>
                <a:gd name="connsiteX21" fmla="*/ 512932 w 669102"/>
                <a:gd name="connsiteY21" fmla="*/ 1096493 h 1259638"/>
                <a:gd name="connsiteX22" fmla="*/ 512932 w 669102"/>
                <a:gd name="connsiteY22" fmla="*/ 987198 h 1259638"/>
                <a:gd name="connsiteX23" fmla="*/ 512932 w 669102"/>
                <a:gd name="connsiteY23" fmla="*/ 966229 h 1259638"/>
                <a:gd name="connsiteX24" fmla="*/ 495022 w 669102"/>
                <a:gd name="connsiteY24" fmla="*/ 966229 h 1259638"/>
                <a:gd name="connsiteX25" fmla="*/ 133389 w 669102"/>
                <a:gd name="connsiteY25" fmla="*/ 966229 h 1259638"/>
                <a:gd name="connsiteX26" fmla="*/ 1295 w 669102"/>
                <a:gd name="connsiteY26" fmla="*/ 330086 h 1259638"/>
                <a:gd name="connsiteX27" fmla="*/ 359491 w 669102"/>
                <a:gd name="connsiteY27" fmla="*/ 330086 h 1259638"/>
                <a:gd name="connsiteX28" fmla="*/ 439580 w 669102"/>
                <a:gd name="connsiteY28" fmla="*/ 330086 h 1259638"/>
                <a:gd name="connsiteX29" fmla="*/ 439580 w 669102"/>
                <a:gd name="connsiteY29" fmla="*/ 162843 h 1259638"/>
                <a:gd name="connsiteX30" fmla="*/ 432237 w 669102"/>
                <a:gd name="connsiteY30" fmla="*/ 133502 h 1259638"/>
                <a:gd name="connsiteX31" fmla="*/ 410207 w 669102"/>
                <a:gd name="connsiteY31" fmla="*/ 95358 h 1259638"/>
                <a:gd name="connsiteX32" fmla="*/ 399926 w 669102"/>
                <a:gd name="connsiteY32" fmla="*/ 57215 h 1259638"/>
                <a:gd name="connsiteX33" fmla="*/ 466016 w 669102"/>
                <a:gd name="connsiteY33" fmla="*/ 0 h 125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69102" h="1259638">
                  <a:moveTo>
                    <a:pt x="466016" y="0"/>
                  </a:moveTo>
                  <a:cubicBezTo>
                    <a:pt x="501265" y="0"/>
                    <a:pt x="530638" y="23473"/>
                    <a:pt x="533575" y="52814"/>
                  </a:cubicBezTo>
                  <a:cubicBezTo>
                    <a:pt x="533575" y="52814"/>
                    <a:pt x="533575" y="52814"/>
                    <a:pt x="532107" y="52814"/>
                  </a:cubicBezTo>
                  <a:cubicBezTo>
                    <a:pt x="535044" y="68951"/>
                    <a:pt x="532107" y="83622"/>
                    <a:pt x="521826" y="95358"/>
                  </a:cubicBezTo>
                  <a:cubicBezTo>
                    <a:pt x="510077" y="111496"/>
                    <a:pt x="505671" y="120298"/>
                    <a:pt x="499796" y="136436"/>
                  </a:cubicBezTo>
                  <a:lnTo>
                    <a:pt x="493921" y="162843"/>
                  </a:lnTo>
                  <a:cubicBezTo>
                    <a:pt x="493921" y="162843"/>
                    <a:pt x="493921" y="162843"/>
                    <a:pt x="492452" y="330086"/>
                  </a:cubicBezTo>
                  <a:lnTo>
                    <a:pt x="551551" y="330086"/>
                  </a:lnTo>
                  <a:cubicBezTo>
                    <a:pt x="588235" y="330086"/>
                    <a:pt x="627364" y="330086"/>
                    <a:pt x="669102" y="330086"/>
                  </a:cubicBezTo>
                  <a:lnTo>
                    <a:pt x="669102" y="966229"/>
                  </a:lnTo>
                  <a:cubicBezTo>
                    <a:pt x="669102" y="966229"/>
                    <a:pt x="669102" y="966229"/>
                    <a:pt x="573757" y="966229"/>
                  </a:cubicBezTo>
                  <a:lnTo>
                    <a:pt x="567273" y="966229"/>
                  </a:lnTo>
                  <a:lnTo>
                    <a:pt x="567273" y="1002174"/>
                  </a:lnTo>
                  <a:cubicBezTo>
                    <a:pt x="567273" y="1025116"/>
                    <a:pt x="567273" y="1055706"/>
                    <a:pt x="567273" y="1096493"/>
                  </a:cubicBezTo>
                  <a:cubicBezTo>
                    <a:pt x="567273" y="1096493"/>
                    <a:pt x="567273" y="1096493"/>
                    <a:pt x="574617" y="1125888"/>
                  </a:cubicBezTo>
                  <a:cubicBezTo>
                    <a:pt x="580491" y="1140586"/>
                    <a:pt x="584897" y="1149405"/>
                    <a:pt x="596647" y="1164102"/>
                  </a:cubicBezTo>
                  <a:cubicBezTo>
                    <a:pt x="603990" y="1175861"/>
                    <a:pt x="608396" y="1187619"/>
                    <a:pt x="606927" y="1202317"/>
                  </a:cubicBezTo>
                  <a:cubicBezTo>
                    <a:pt x="606927" y="1234652"/>
                    <a:pt x="576085" y="1259638"/>
                    <a:pt x="539368" y="1259638"/>
                  </a:cubicBezTo>
                  <a:cubicBezTo>
                    <a:pt x="505589" y="1259638"/>
                    <a:pt x="476215" y="1236122"/>
                    <a:pt x="473278" y="1206726"/>
                  </a:cubicBezTo>
                  <a:cubicBezTo>
                    <a:pt x="471809" y="1190559"/>
                    <a:pt x="474746" y="1177330"/>
                    <a:pt x="485027" y="1164102"/>
                  </a:cubicBezTo>
                  <a:cubicBezTo>
                    <a:pt x="496777" y="1147935"/>
                    <a:pt x="501183" y="1140586"/>
                    <a:pt x="507057" y="1122949"/>
                  </a:cubicBezTo>
                  <a:lnTo>
                    <a:pt x="512932" y="1096493"/>
                  </a:lnTo>
                  <a:cubicBezTo>
                    <a:pt x="512932" y="1096493"/>
                    <a:pt x="512932" y="1096493"/>
                    <a:pt x="512932" y="987198"/>
                  </a:cubicBezTo>
                  <a:lnTo>
                    <a:pt x="512932" y="966229"/>
                  </a:lnTo>
                  <a:lnTo>
                    <a:pt x="495022" y="966229"/>
                  </a:lnTo>
                  <a:cubicBezTo>
                    <a:pt x="415894" y="966229"/>
                    <a:pt x="300799" y="966229"/>
                    <a:pt x="133389" y="966229"/>
                  </a:cubicBezTo>
                  <a:cubicBezTo>
                    <a:pt x="27714" y="745856"/>
                    <a:pt x="-7511" y="529891"/>
                    <a:pt x="1295" y="330086"/>
                  </a:cubicBezTo>
                  <a:cubicBezTo>
                    <a:pt x="1295" y="330086"/>
                    <a:pt x="1295" y="330086"/>
                    <a:pt x="359491" y="330086"/>
                  </a:cubicBezTo>
                  <a:lnTo>
                    <a:pt x="439580" y="330086"/>
                  </a:lnTo>
                  <a:cubicBezTo>
                    <a:pt x="439580" y="330086"/>
                    <a:pt x="439580" y="330086"/>
                    <a:pt x="439580" y="162843"/>
                  </a:cubicBezTo>
                  <a:cubicBezTo>
                    <a:pt x="439580" y="162843"/>
                    <a:pt x="439580" y="162843"/>
                    <a:pt x="432237" y="133502"/>
                  </a:cubicBezTo>
                  <a:cubicBezTo>
                    <a:pt x="426362" y="118831"/>
                    <a:pt x="421956" y="110029"/>
                    <a:pt x="410207" y="95358"/>
                  </a:cubicBezTo>
                  <a:cubicBezTo>
                    <a:pt x="402863" y="83622"/>
                    <a:pt x="398457" y="71886"/>
                    <a:pt x="399926" y="57215"/>
                  </a:cubicBezTo>
                  <a:cubicBezTo>
                    <a:pt x="399926" y="24940"/>
                    <a:pt x="429299" y="0"/>
                    <a:pt x="466016" y="0"/>
                  </a:cubicBezTo>
                  <a:close/>
                </a:path>
              </a:pathLst>
            </a:custGeom>
            <a:solidFill>
              <a:schemeClr val="accent2"/>
            </a:solidFill>
            <a:ln>
              <a:noFill/>
            </a:ln>
            <a:extLst/>
          </p:spPr>
          <p:txBody>
            <a:bodyPr vert="horz" wrap="square" lIns="22330" tIns="11165" rIns="22330" bIns="11165" numCol="1" anchor="t" anchorCtr="0" compatLnSpc="1">
              <a:prstTxWarp prst="textNoShape">
                <a:avLst/>
              </a:prstTxWarp>
              <a:noAutofit/>
            </a:bodyPr>
            <a:lstStyle/>
            <a:p>
              <a:pPr>
                <a:lnSpc>
                  <a:spcPct val="120000"/>
                </a:lnSpc>
              </a:pPr>
              <a:endParaRPr lang="en-US" sz="1000">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Text Placeholder 7"/>
          <p:cNvSpPr txBox="1">
            <a:spLocks/>
          </p:cNvSpPr>
          <p:nvPr/>
        </p:nvSpPr>
        <p:spPr>
          <a:xfrm>
            <a:off x="4325306" y="2282588"/>
            <a:ext cx="1028324" cy="282808"/>
          </a:xfrm>
          <a:prstGeom prst="rect">
            <a:avLst/>
          </a:prstGeom>
        </p:spPr>
        <p:txBody>
          <a:bodyPr vert="horz" wrap="square" lIns="0" tIns="64154" rIns="0" bIns="64154"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000" b="0">
                <a:solidFill>
                  <a:schemeClr val="accent2"/>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 Placeholder 2"/>
          <p:cNvSpPr txBox="1">
            <a:spLocks/>
          </p:cNvSpPr>
          <p:nvPr/>
        </p:nvSpPr>
        <p:spPr>
          <a:xfrm>
            <a:off x="4325306" y="2578210"/>
            <a:ext cx="1339884" cy="443198"/>
          </a:xfrm>
          <a:prstGeom prst="rect">
            <a:avLst/>
          </a:prstGeom>
        </p:spPr>
        <p:txBody>
          <a:bodyPr vert="horz" wrap="square"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94034">
              <a:spcBef>
                <a:spcPct val="20000"/>
              </a:spcBef>
              <a:defRPr/>
            </a:pPr>
            <a:r>
              <a:rPr lang="zh-CN" altLang="en-US" sz="80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ounded Rectangle 11"/>
          <p:cNvSpPr>
            <a:spLocks noChangeAspect="1"/>
          </p:cNvSpPr>
          <p:nvPr/>
        </p:nvSpPr>
        <p:spPr>
          <a:xfrm>
            <a:off x="3783609" y="2423496"/>
            <a:ext cx="468892" cy="469348"/>
          </a:xfrm>
          <a:prstGeom prst="roundRect">
            <a:avLst>
              <a:gd name="adj" fmla="val 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7"/>
          <p:cNvSpPr txBox="1">
            <a:spLocks/>
          </p:cNvSpPr>
          <p:nvPr/>
        </p:nvSpPr>
        <p:spPr>
          <a:xfrm>
            <a:off x="3828271" y="2482947"/>
            <a:ext cx="379568" cy="313241"/>
          </a:xfrm>
          <a:prstGeom prst="rect">
            <a:avLst/>
          </a:prstGeom>
        </p:spPr>
        <p:txBody>
          <a:bodyPr vert="horz" lIns="0" tIns="64154" rIns="0" bIns="6415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2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25" name="Text Placeholder 7"/>
          <p:cNvSpPr txBox="1">
            <a:spLocks/>
          </p:cNvSpPr>
          <p:nvPr/>
        </p:nvSpPr>
        <p:spPr>
          <a:xfrm>
            <a:off x="6486177" y="2271996"/>
            <a:ext cx="1006753" cy="282808"/>
          </a:xfrm>
          <a:prstGeom prst="rect">
            <a:avLst/>
          </a:prstGeom>
        </p:spPr>
        <p:txBody>
          <a:bodyPr vert="horz" wrap="square" lIns="0" tIns="64154" rIns="0" bIns="64154"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000" b="0">
                <a:solidFill>
                  <a:schemeClr val="accent2"/>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2"/>
          <p:cNvSpPr txBox="1">
            <a:spLocks/>
          </p:cNvSpPr>
          <p:nvPr/>
        </p:nvSpPr>
        <p:spPr>
          <a:xfrm>
            <a:off x="6486177" y="2567620"/>
            <a:ext cx="1311780" cy="443198"/>
          </a:xfrm>
          <a:prstGeom prst="rect">
            <a:avLst/>
          </a:prstGeom>
        </p:spPr>
        <p:txBody>
          <a:bodyPr vert="horz" wrap="square"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94034">
              <a:spcBef>
                <a:spcPct val="20000"/>
              </a:spcBef>
              <a:defRPr/>
            </a:pPr>
            <a:r>
              <a:rPr lang="zh-CN" altLang="en-US" sz="80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ounded Rectangle 23"/>
          <p:cNvSpPr>
            <a:spLocks noChangeAspect="1"/>
          </p:cNvSpPr>
          <p:nvPr/>
        </p:nvSpPr>
        <p:spPr>
          <a:xfrm>
            <a:off x="5931252" y="2412904"/>
            <a:ext cx="468892" cy="469348"/>
          </a:xfrm>
          <a:prstGeom prst="roundRect">
            <a:avLst>
              <a:gd name="adj" fmla="val 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7"/>
          <p:cNvSpPr txBox="1">
            <a:spLocks/>
          </p:cNvSpPr>
          <p:nvPr/>
        </p:nvSpPr>
        <p:spPr>
          <a:xfrm>
            <a:off x="5975914" y="2472355"/>
            <a:ext cx="379568" cy="313241"/>
          </a:xfrm>
          <a:prstGeom prst="rect">
            <a:avLst/>
          </a:prstGeom>
        </p:spPr>
        <p:txBody>
          <a:bodyPr vert="horz" lIns="0" tIns="64154" rIns="0" bIns="6415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2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30" name="Text Placeholder 7"/>
          <p:cNvSpPr txBox="1">
            <a:spLocks/>
          </p:cNvSpPr>
          <p:nvPr/>
        </p:nvSpPr>
        <p:spPr>
          <a:xfrm>
            <a:off x="4355641" y="3247649"/>
            <a:ext cx="1006753" cy="282808"/>
          </a:xfrm>
          <a:prstGeom prst="rect">
            <a:avLst/>
          </a:prstGeom>
        </p:spPr>
        <p:txBody>
          <a:bodyPr vert="horz" wrap="square" lIns="0" tIns="64154" rIns="0" bIns="64154"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000" b="0">
                <a:solidFill>
                  <a:schemeClr val="accent2"/>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 Placeholder 2"/>
          <p:cNvSpPr txBox="1">
            <a:spLocks/>
          </p:cNvSpPr>
          <p:nvPr/>
        </p:nvSpPr>
        <p:spPr>
          <a:xfrm>
            <a:off x="4355640" y="3543274"/>
            <a:ext cx="1311780" cy="443198"/>
          </a:xfrm>
          <a:prstGeom prst="rect">
            <a:avLst/>
          </a:prstGeom>
        </p:spPr>
        <p:txBody>
          <a:bodyPr vert="horz" wrap="square"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94034">
              <a:spcBef>
                <a:spcPct val="20000"/>
              </a:spcBef>
              <a:defRPr/>
            </a:pPr>
            <a:r>
              <a:rPr lang="zh-CN" altLang="en-US" sz="80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ounded Rectangle 27"/>
          <p:cNvSpPr>
            <a:spLocks noChangeAspect="1"/>
          </p:cNvSpPr>
          <p:nvPr/>
        </p:nvSpPr>
        <p:spPr>
          <a:xfrm>
            <a:off x="3783609" y="3388557"/>
            <a:ext cx="468892" cy="469348"/>
          </a:xfrm>
          <a:prstGeom prst="roundRect">
            <a:avLst>
              <a:gd name="adj" fmla="val 0"/>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 Placeholder 7"/>
          <p:cNvSpPr txBox="1">
            <a:spLocks/>
          </p:cNvSpPr>
          <p:nvPr/>
        </p:nvSpPr>
        <p:spPr>
          <a:xfrm>
            <a:off x="3828271" y="3448008"/>
            <a:ext cx="379568" cy="313241"/>
          </a:xfrm>
          <a:prstGeom prst="rect">
            <a:avLst/>
          </a:prstGeom>
        </p:spPr>
        <p:txBody>
          <a:bodyPr vert="horz" lIns="0" tIns="64154" rIns="0" bIns="6415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2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34" name="Text Placeholder 7"/>
          <p:cNvSpPr txBox="1">
            <a:spLocks/>
          </p:cNvSpPr>
          <p:nvPr/>
        </p:nvSpPr>
        <p:spPr>
          <a:xfrm>
            <a:off x="6486179" y="3256968"/>
            <a:ext cx="1006753" cy="282808"/>
          </a:xfrm>
          <a:prstGeom prst="rect">
            <a:avLst/>
          </a:prstGeom>
        </p:spPr>
        <p:txBody>
          <a:bodyPr vert="horz" wrap="square" lIns="0" tIns="64154" rIns="0" bIns="64154"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000" b="0">
                <a:solidFill>
                  <a:schemeClr val="accent2"/>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 Placeholder 2"/>
          <p:cNvSpPr txBox="1">
            <a:spLocks/>
          </p:cNvSpPr>
          <p:nvPr/>
        </p:nvSpPr>
        <p:spPr>
          <a:xfrm>
            <a:off x="6486179" y="3552592"/>
            <a:ext cx="1311780" cy="443198"/>
          </a:xfrm>
          <a:prstGeom prst="rect">
            <a:avLst/>
          </a:prstGeom>
        </p:spPr>
        <p:txBody>
          <a:bodyPr vert="horz" wrap="square"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94034">
              <a:spcBef>
                <a:spcPct val="20000"/>
              </a:spcBef>
              <a:defRPr/>
            </a:pPr>
            <a:r>
              <a:rPr lang="zh-CN" altLang="en-US" sz="80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altLang="zh-CN" sz="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Rounded Rectangle 16"/>
          <p:cNvSpPr>
            <a:spLocks noChangeAspect="1"/>
          </p:cNvSpPr>
          <p:nvPr/>
        </p:nvSpPr>
        <p:spPr>
          <a:xfrm>
            <a:off x="5931252" y="3397876"/>
            <a:ext cx="468892" cy="469348"/>
          </a:xfrm>
          <a:prstGeom prst="roundRect">
            <a:avLst>
              <a:gd name="adj" fmla="val 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20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 Placeholder 7"/>
          <p:cNvSpPr txBox="1">
            <a:spLocks/>
          </p:cNvSpPr>
          <p:nvPr/>
        </p:nvSpPr>
        <p:spPr>
          <a:xfrm>
            <a:off x="5975914" y="3457327"/>
            <a:ext cx="379568" cy="313241"/>
          </a:xfrm>
          <a:prstGeom prst="rect">
            <a:avLst/>
          </a:prstGeom>
        </p:spPr>
        <p:txBody>
          <a:bodyPr vert="horz" lIns="0" tIns="64154" rIns="0" bIns="64154" anchor="ctr"/>
          <a:lstStyle>
            <a:lvl1pPr marL="0" indent="0" algn="ctr" defTabSz="914476" rtl="0" eaLnBrk="1" latinLnBrk="0" hangingPunct="1">
              <a:lnSpc>
                <a:spcPct val="100000"/>
              </a:lnSpc>
              <a:spcBef>
                <a:spcPts val="0"/>
              </a:spcBef>
              <a:buFont typeface="Arial" panose="020B0604020202020204" pitchFamily="34" charset="0"/>
              <a:buNone/>
              <a:defRPr sz="1582" b="1"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12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38" name="Text Placeholder 7"/>
          <p:cNvSpPr txBox="1">
            <a:spLocks/>
          </p:cNvSpPr>
          <p:nvPr/>
        </p:nvSpPr>
        <p:spPr>
          <a:xfrm>
            <a:off x="3764809" y="1420817"/>
            <a:ext cx="1169318" cy="282808"/>
          </a:xfrm>
          <a:prstGeom prst="rect">
            <a:avLst/>
          </a:prstGeom>
        </p:spPr>
        <p:txBody>
          <a:bodyPr vert="horz" wrap="square" lIns="0" tIns="64154" rIns="0" bIns="64154" anchor="t" anchorCtr="0">
            <a:spAutoFit/>
          </a:bodyPr>
          <a:lstStyle>
            <a:lvl1pPr marL="0" indent="0" algn="l" defTabSz="914476" rtl="0" eaLnBrk="1" latinLnBrk="0" hangingPunct="1">
              <a:lnSpc>
                <a:spcPct val="100000"/>
              </a:lnSpc>
              <a:spcBef>
                <a:spcPts val="0"/>
              </a:spcBef>
              <a:spcAft>
                <a:spcPts val="0"/>
              </a:spcAft>
              <a:buFont typeface="Arial" panose="020B0604020202020204" pitchFamily="34" charset="0"/>
              <a:buNone/>
              <a:defRPr sz="1384" b="1" kern="1200" baseline="0">
                <a:solidFill>
                  <a:schemeClr val="accent1"/>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r>
              <a:rPr lang="zh-CN" altLang="en-US" sz="1000" b="0">
                <a:solidFill>
                  <a:schemeClr val="accent2"/>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_tradnl" sz="1000" b="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 Placeholder 2"/>
          <p:cNvSpPr txBox="1">
            <a:spLocks/>
          </p:cNvSpPr>
          <p:nvPr/>
        </p:nvSpPr>
        <p:spPr>
          <a:xfrm>
            <a:off x="3764809" y="1702487"/>
            <a:ext cx="4423270" cy="282770"/>
          </a:xfrm>
          <a:prstGeom prst="rect">
            <a:avLst/>
          </a:prstGeom>
        </p:spPr>
        <p:txBody>
          <a:bodyPr vert="horz" wrap="square" lIns="0" tIns="0" rIns="0" bIns="0" anchor="t" anchorCtr="0">
            <a:spAutoFit/>
          </a:bodyPr>
          <a:lstStyle>
            <a:lvl1pPr marL="0" indent="0" algn="l" defTabSz="914476" rtl="0" eaLnBrk="1" latinLnBrk="0" hangingPunct="1">
              <a:lnSpc>
                <a:spcPct val="120000"/>
              </a:lnSpc>
              <a:spcBef>
                <a:spcPts val="0"/>
              </a:spcBef>
              <a:buFont typeface="Arial" panose="020B0604020202020204" pitchFamily="34" charset="0"/>
              <a:buNone/>
              <a:defRPr sz="1186"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defTabSz="794034">
              <a:spcBef>
                <a:spcPct val="20000"/>
              </a:spcBef>
              <a:defRPr/>
            </a:pPr>
            <a:r>
              <a:rPr lang="zh-CN" altLang="en-US" sz="800" dirty="0">
                <a:solidFill>
                  <a:schemeClr val="accent2"/>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en-US" altLang="zh-CN" sz="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矩形 3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4965148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200"/>
                                  </p:stCondLst>
                                  <p:childTnLst>
                                    <p:set>
                                      <p:cBhvr>
                                        <p:cTn id="10" dur="1" fill="hold">
                                          <p:stCondLst>
                                            <p:cond delay="0"/>
                                          </p:stCondLst>
                                        </p:cTn>
                                        <p:tgtEl>
                                          <p:spTgt spid="21">
                                            <p:txEl>
                                              <p:pRg st="0" end="0"/>
                                            </p:txEl>
                                          </p:spTgt>
                                        </p:tgtEl>
                                        <p:attrNameLst>
                                          <p:attrName>style.visibility</p:attrName>
                                        </p:attrNameLst>
                                      </p:cBhvr>
                                      <p:to>
                                        <p:strVal val="visible"/>
                                      </p:to>
                                    </p:set>
                                    <p:anim calcmode="lin" valueType="num">
                                      <p:cBhvr>
                                        <p:cTn id="11"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12"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13" dur="500"/>
                                        <p:tgtEl>
                                          <p:spTgt spid="21">
                                            <p:txEl>
                                              <p:pRg st="0" end="0"/>
                                            </p:txEl>
                                          </p:spTgt>
                                        </p:tgtEl>
                                      </p:cBhvr>
                                    </p:animEffect>
                                  </p:childTnLst>
                                </p:cTn>
                              </p:par>
                              <p:par>
                                <p:cTn id="14" presetID="23" presetClass="entr" presetSubtype="16" fill="hold" grpId="0" nodeType="withEffect">
                                  <p:stCondLst>
                                    <p:cond delay="200"/>
                                  </p:stCondLst>
                                  <p:childTnLst>
                                    <p:set>
                                      <p:cBhvr>
                                        <p:cTn id="15" dur="1" fill="hold">
                                          <p:stCondLst>
                                            <p:cond delay="0"/>
                                          </p:stCondLst>
                                        </p:cTn>
                                        <p:tgtEl>
                                          <p:spTgt spid="22">
                                            <p:txEl>
                                              <p:pRg st="0" end="0"/>
                                            </p:txEl>
                                          </p:spTgt>
                                        </p:tgtEl>
                                        <p:attrNameLst>
                                          <p:attrName>style.visibility</p:attrName>
                                        </p:attrNameLst>
                                      </p:cBhvr>
                                      <p:to>
                                        <p:strVal val="visible"/>
                                      </p:to>
                                    </p:set>
                                    <p:anim calcmode="lin" valueType="num">
                                      <p:cBhvr>
                                        <p:cTn id="16"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22">
                                            <p:txEl>
                                              <p:pRg st="0" end="0"/>
                                            </p:txEl>
                                          </p:spTgt>
                                        </p:tgtEl>
                                        <p:attrNameLst>
                                          <p:attrName>ppt_h</p:attrName>
                                        </p:attrNameLst>
                                      </p:cBhvr>
                                      <p:tavLst>
                                        <p:tav tm="0">
                                          <p:val>
                                            <p:fltVal val="0"/>
                                          </p:val>
                                        </p:tav>
                                        <p:tav tm="100000">
                                          <p:val>
                                            <p:strVal val="#ppt_h"/>
                                          </p:val>
                                        </p:tav>
                                      </p:tavLst>
                                    </p:anim>
                                  </p:childTnLst>
                                </p:cTn>
                              </p:par>
                              <p:par>
                                <p:cTn id="18" presetID="53" presetClass="entr" presetSubtype="16" fill="hold" grpId="0" nodeType="withEffect">
                                  <p:stCondLst>
                                    <p:cond delay="20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24">
                                            <p:txEl>
                                              <p:pRg st="0" end="0"/>
                                            </p:txEl>
                                          </p:spTgt>
                                        </p:tgtEl>
                                        <p:attrNameLst>
                                          <p:attrName>style.visibility</p:attrName>
                                        </p:attrNameLst>
                                      </p:cBhvr>
                                      <p:to>
                                        <p:strVal val="visible"/>
                                      </p:to>
                                    </p:set>
                                    <p:anim calcmode="lin" valueType="num">
                                      <p:cBhvr>
                                        <p:cTn id="25" dur="500" fill="hold"/>
                                        <p:tgtEl>
                                          <p:spTgt spid="24">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24">
                                            <p:txEl>
                                              <p:pRg st="0" end="0"/>
                                            </p:txEl>
                                          </p:spTgt>
                                        </p:tgtEl>
                                        <p:attrNameLst>
                                          <p:attrName>ppt_h</p:attrName>
                                        </p:attrNameLst>
                                      </p:cBhvr>
                                      <p:tavLst>
                                        <p:tav tm="0">
                                          <p:val>
                                            <p:fltVal val="0"/>
                                          </p:val>
                                        </p:tav>
                                        <p:tav tm="100000">
                                          <p:val>
                                            <p:strVal val="#ppt_h"/>
                                          </p:val>
                                        </p:tav>
                                      </p:tavLst>
                                    </p:anim>
                                    <p:animEffect transition="in" filter="fade">
                                      <p:cBhvr>
                                        <p:cTn id="27" dur="500"/>
                                        <p:tgtEl>
                                          <p:spTgt spid="24">
                                            <p:txEl>
                                              <p:pRg st="0" end="0"/>
                                            </p:txEl>
                                          </p:spTgt>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25">
                                            <p:txEl>
                                              <p:pRg st="0" end="0"/>
                                            </p:txEl>
                                          </p:spTgt>
                                        </p:tgtEl>
                                        <p:attrNameLst>
                                          <p:attrName>style.visibility</p:attrName>
                                        </p:attrNameLst>
                                      </p:cBhvr>
                                      <p:to>
                                        <p:strVal val="visible"/>
                                      </p:to>
                                    </p:set>
                                    <p:anim calcmode="lin" valueType="num">
                                      <p:cBhvr>
                                        <p:cTn id="30"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32" dur="500"/>
                                        <p:tgtEl>
                                          <p:spTgt spid="25">
                                            <p:txEl>
                                              <p:pRg st="0" end="0"/>
                                            </p:txEl>
                                          </p:spTgt>
                                        </p:tgtEl>
                                      </p:cBhvr>
                                    </p:animEffect>
                                  </p:childTnLst>
                                </p:cTn>
                              </p:par>
                              <p:par>
                                <p:cTn id="33" presetID="23" presetClass="entr" presetSubtype="16" fill="hold" grpId="0" nodeType="withEffect">
                                  <p:stCondLst>
                                    <p:cond delay="200"/>
                                  </p:stCondLst>
                                  <p:childTnLst>
                                    <p:set>
                                      <p:cBhvr>
                                        <p:cTn id="34" dur="1" fill="hold">
                                          <p:stCondLst>
                                            <p:cond delay="0"/>
                                          </p:stCondLst>
                                        </p:cTn>
                                        <p:tgtEl>
                                          <p:spTgt spid="26">
                                            <p:txEl>
                                              <p:pRg st="0" end="0"/>
                                            </p:txEl>
                                          </p:spTgt>
                                        </p:tgtEl>
                                        <p:attrNameLst>
                                          <p:attrName>style.visibility</p:attrName>
                                        </p:attrNameLst>
                                      </p:cBhvr>
                                      <p:to>
                                        <p:strVal val="visible"/>
                                      </p:to>
                                    </p:set>
                                    <p:anim calcmode="lin" valueType="num">
                                      <p:cBhvr>
                                        <p:cTn id="35" dur="500" fill="hold"/>
                                        <p:tgtEl>
                                          <p:spTgt spid="26">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26">
                                            <p:txEl>
                                              <p:pRg st="0" end="0"/>
                                            </p:txEl>
                                          </p:spTgt>
                                        </p:tgtEl>
                                        <p:attrNameLst>
                                          <p:attrName>ppt_h</p:attrName>
                                        </p:attrNameLst>
                                      </p:cBhvr>
                                      <p:tavLst>
                                        <p:tav tm="0">
                                          <p:val>
                                            <p:fltVal val="0"/>
                                          </p:val>
                                        </p:tav>
                                        <p:tav tm="100000">
                                          <p:val>
                                            <p:strVal val="#ppt_h"/>
                                          </p:val>
                                        </p:tav>
                                      </p:tavLst>
                                    </p:anim>
                                  </p:childTnLst>
                                </p:cTn>
                              </p:par>
                              <p:par>
                                <p:cTn id="37" presetID="53" presetClass="entr" presetSubtype="16" fill="hold" grpId="0" nodeType="withEffect">
                                  <p:stCondLst>
                                    <p:cond delay="2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fltVal val="0"/>
                                          </p:val>
                                        </p:tav>
                                        <p:tav tm="100000">
                                          <p:val>
                                            <p:strVal val="#ppt_w"/>
                                          </p:val>
                                        </p:tav>
                                      </p:tavLst>
                                    </p:anim>
                                    <p:anim calcmode="lin" valueType="num">
                                      <p:cBhvr>
                                        <p:cTn id="40" dur="500" fill="hold"/>
                                        <p:tgtEl>
                                          <p:spTgt spid="27"/>
                                        </p:tgtEl>
                                        <p:attrNameLst>
                                          <p:attrName>ppt_h</p:attrName>
                                        </p:attrNameLst>
                                      </p:cBhvr>
                                      <p:tavLst>
                                        <p:tav tm="0">
                                          <p:val>
                                            <p:fltVal val="0"/>
                                          </p:val>
                                        </p:tav>
                                        <p:tav tm="100000">
                                          <p:val>
                                            <p:strVal val="#ppt_h"/>
                                          </p:val>
                                        </p:tav>
                                      </p:tavLst>
                                    </p:anim>
                                    <p:animEffect transition="in" filter="fade">
                                      <p:cBhvr>
                                        <p:cTn id="41" dur="500"/>
                                        <p:tgtEl>
                                          <p:spTgt spid="27"/>
                                        </p:tgtEl>
                                      </p:cBhvr>
                                    </p:animEffect>
                                  </p:childTnLst>
                                </p:cTn>
                              </p:par>
                              <p:par>
                                <p:cTn id="42" presetID="53" presetClass="entr" presetSubtype="16" fill="hold" grpId="0" nodeType="withEffect">
                                  <p:stCondLst>
                                    <p:cond delay="200"/>
                                  </p:stCondLst>
                                  <p:childTnLst>
                                    <p:set>
                                      <p:cBhvr>
                                        <p:cTn id="43" dur="1" fill="hold">
                                          <p:stCondLst>
                                            <p:cond delay="0"/>
                                          </p:stCondLst>
                                        </p:cTn>
                                        <p:tgtEl>
                                          <p:spTgt spid="28">
                                            <p:txEl>
                                              <p:pRg st="0" end="0"/>
                                            </p:txEl>
                                          </p:spTgt>
                                        </p:tgtEl>
                                        <p:attrNameLst>
                                          <p:attrName>style.visibility</p:attrName>
                                        </p:attrNameLst>
                                      </p:cBhvr>
                                      <p:to>
                                        <p:strVal val="visible"/>
                                      </p:to>
                                    </p:set>
                                    <p:anim calcmode="lin" valueType="num">
                                      <p:cBhvr>
                                        <p:cTn id="44"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45" dur="500" fill="hold"/>
                                        <p:tgtEl>
                                          <p:spTgt spid="28">
                                            <p:txEl>
                                              <p:pRg st="0" end="0"/>
                                            </p:txEl>
                                          </p:spTgt>
                                        </p:tgtEl>
                                        <p:attrNameLst>
                                          <p:attrName>ppt_h</p:attrName>
                                        </p:attrNameLst>
                                      </p:cBhvr>
                                      <p:tavLst>
                                        <p:tav tm="0">
                                          <p:val>
                                            <p:fltVal val="0"/>
                                          </p:val>
                                        </p:tav>
                                        <p:tav tm="100000">
                                          <p:val>
                                            <p:strVal val="#ppt_h"/>
                                          </p:val>
                                        </p:tav>
                                      </p:tavLst>
                                    </p:anim>
                                    <p:animEffect transition="in" filter="fade">
                                      <p:cBhvr>
                                        <p:cTn id="46" dur="500"/>
                                        <p:tgtEl>
                                          <p:spTgt spid="28">
                                            <p:txEl>
                                              <p:pRg st="0" end="0"/>
                                            </p:txEl>
                                          </p:spTgt>
                                        </p:tgtEl>
                                      </p:cBhvr>
                                    </p:animEffect>
                                  </p:childTnLst>
                                </p:cTn>
                              </p:par>
                              <p:par>
                                <p:cTn id="47" presetID="53" presetClass="entr" presetSubtype="16" fill="hold" grpId="0" nodeType="withEffect">
                                  <p:stCondLst>
                                    <p:cond delay="200"/>
                                  </p:stCondLst>
                                  <p:childTnLst>
                                    <p:set>
                                      <p:cBhvr>
                                        <p:cTn id="48" dur="1" fill="hold">
                                          <p:stCondLst>
                                            <p:cond delay="0"/>
                                          </p:stCondLst>
                                        </p:cTn>
                                        <p:tgtEl>
                                          <p:spTgt spid="30">
                                            <p:txEl>
                                              <p:pRg st="0" end="0"/>
                                            </p:txEl>
                                          </p:spTgt>
                                        </p:tgtEl>
                                        <p:attrNameLst>
                                          <p:attrName>style.visibility</p:attrName>
                                        </p:attrNameLst>
                                      </p:cBhvr>
                                      <p:to>
                                        <p:strVal val="visible"/>
                                      </p:to>
                                    </p:set>
                                    <p:anim calcmode="lin" valueType="num">
                                      <p:cBhvr>
                                        <p:cTn id="49" dur="500" fill="hold"/>
                                        <p:tgtEl>
                                          <p:spTgt spid="30">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30">
                                            <p:txEl>
                                              <p:pRg st="0" end="0"/>
                                            </p:txEl>
                                          </p:spTgt>
                                        </p:tgtEl>
                                        <p:attrNameLst>
                                          <p:attrName>ppt_h</p:attrName>
                                        </p:attrNameLst>
                                      </p:cBhvr>
                                      <p:tavLst>
                                        <p:tav tm="0">
                                          <p:val>
                                            <p:fltVal val="0"/>
                                          </p:val>
                                        </p:tav>
                                        <p:tav tm="100000">
                                          <p:val>
                                            <p:strVal val="#ppt_h"/>
                                          </p:val>
                                        </p:tav>
                                      </p:tavLst>
                                    </p:anim>
                                    <p:animEffect transition="in" filter="fade">
                                      <p:cBhvr>
                                        <p:cTn id="51" dur="500"/>
                                        <p:tgtEl>
                                          <p:spTgt spid="30">
                                            <p:txEl>
                                              <p:pRg st="0" end="0"/>
                                            </p:txEl>
                                          </p:spTgt>
                                        </p:tgtEl>
                                      </p:cBhvr>
                                    </p:animEffect>
                                  </p:childTnLst>
                                </p:cTn>
                              </p:par>
                              <p:par>
                                <p:cTn id="52" presetID="23" presetClass="entr" presetSubtype="16" fill="hold" grpId="0" nodeType="withEffect">
                                  <p:stCondLst>
                                    <p:cond delay="200"/>
                                  </p:stCondLst>
                                  <p:childTnLst>
                                    <p:set>
                                      <p:cBhvr>
                                        <p:cTn id="53" dur="1" fill="hold">
                                          <p:stCondLst>
                                            <p:cond delay="0"/>
                                          </p:stCondLst>
                                        </p:cTn>
                                        <p:tgtEl>
                                          <p:spTgt spid="31">
                                            <p:txEl>
                                              <p:pRg st="0" end="0"/>
                                            </p:txEl>
                                          </p:spTgt>
                                        </p:tgtEl>
                                        <p:attrNameLst>
                                          <p:attrName>style.visibility</p:attrName>
                                        </p:attrNameLst>
                                      </p:cBhvr>
                                      <p:to>
                                        <p:strVal val="visible"/>
                                      </p:to>
                                    </p:set>
                                    <p:anim calcmode="lin" valueType="num">
                                      <p:cBhvr>
                                        <p:cTn id="54" dur="500" fill="hold"/>
                                        <p:tgtEl>
                                          <p:spTgt spid="31">
                                            <p:txEl>
                                              <p:pRg st="0" end="0"/>
                                            </p:txEl>
                                          </p:spTgt>
                                        </p:tgtEl>
                                        <p:attrNameLst>
                                          <p:attrName>ppt_w</p:attrName>
                                        </p:attrNameLst>
                                      </p:cBhvr>
                                      <p:tavLst>
                                        <p:tav tm="0">
                                          <p:val>
                                            <p:fltVal val="0"/>
                                          </p:val>
                                        </p:tav>
                                        <p:tav tm="100000">
                                          <p:val>
                                            <p:strVal val="#ppt_w"/>
                                          </p:val>
                                        </p:tav>
                                      </p:tavLst>
                                    </p:anim>
                                    <p:anim calcmode="lin" valueType="num">
                                      <p:cBhvr>
                                        <p:cTn id="55" dur="500" fill="hold"/>
                                        <p:tgtEl>
                                          <p:spTgt spid="31">
                                            <p:txEl>
                                              <p:pRg st="0" end="0"/>
                                            </p:txEl>
                                          </p:spTgt>
                                        </p:tgtEl>
                                        <p:attrNameLst>
                                          <p:attrName>ppt_h</p:attrName>
                                        </p:attrNameLst>
                                      </p:cBhvr>
                                      <p:tavLst>
                                        <p:tav tm="0">
                                          <p:val>
                                            <p:fltVal val="0"/>
                                          </p:val>
                                        </p:tav>
                                        <p:tav tm="100000">
                                          <p:val>
                                            <p:strVal val="#ppt_h"/>
                                          </p:val>
                                        </p:tav>
                                      </p:tavLst>
                                    </p:anim>
                                  </p:childTnLst>
                                </p:cTn>
                              </p:par>
                              <p:par>
                                <p:cTn id="56" presetID="53" presetClass="entr" presetSubtype="16" fill="hold" grpId="0" nodeType="withEffect">
                                  <p:stCondLst>
                                    <p:cond delay="20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par>
                                <p:cTn id="61" presetID="53" presetClass="entr" presetSubtype="16" fill="hold" grpId="0" nodeType="withEffect">
                                  <p:stCondLst>
                                    <p:cond delay="200"/>
                                  </p:stCondLst>
                                  <p:childTnLst>
                                    <p:set>
                                      <p:cBhvr>
                                        <p:cTn id="62" dur="1" fill="hold">
                                          <p:stCondLst>
                                            <p:cond delay="0"/>
                                          </p:stCondLst>
                                        </p:cTn>
                                        <p:tgtEl>
                                          <p:spTgt spid="33">
                                            <p:txEl>
                                              <p:pRg st="0" end="0"/>
                                            </p:txEl>
                                          </p:spTgt>
                                        </p:tgtEl>
                                        <p:attrNameLst>
                                          <p:attrName>style.visibility</p:attrName>
                                        </p:attrNameLst>
                                      </p:cBhvr>
                                      <p:to>
                                        <p:strVal val="visible"/>
                                      </p:to>
                                    </p:set>
                                    <p:anim calcmode="lin" valueType="num">
                                      <p:cBhvr>
                                        <p:cTn id="63" dur="500" fill="hold"/>
                                        <p:tgtEl>
                                          <p:spTgt spid="33">
                                            <p:txEl>
                                              <p:pRg st="0" end="0"/>
                                            </p:txEl>
                                          </p:spTgt>
                                        </p:tgtEl>
                                        <p:attrNameLst>
                                          <p:attrName>ppt_w</p:attrName>
                                        </p:attrNameLst>
                                      </p:cBhvr>
                                      <p:tavLst>
                                        <p:tav tm="0">
                                          <p:val>
                                            <p:fltVal val="0"/>
                                          </p:val>
                                        </p:tav>
                                        <p:tav tm="100000">
                                          <p:val>
                                            <p:strVal val="#ppt_w"/>
                                          </p:val>
                                        </p:tav>
                                      </p:tavLst>
                                    </p:anim>
                                    <p:anim calcmode="lin" valueType="num">
                                      <p:cBhvr>
                                        <p:cTn id="64" dur="500" fill="hold"/>
                                        <p:tgtEl>
                                          <p:spTgt spid="33">
                                            <p:txEl>
                                              <p:pRg st="0" end="0"/>
                                            </p:txEl>
                                          </p:spTgt>
                                        </p:tgtEl>
                                        <p:attrNameLst>
                                          <p:attrName>ppt_h</p:attrName>
                                        </p:attrNameLst>
                                      </p:cBhvr>
                                      <p:tavLst>
                                        <p:tav tm="0">
                                          <p:val>
                                            <p:fltVal val="0"/>
                                          </p:val>
                                        </p:tav>
                                        <p:tav tm="100000">
                                          <p:val>
                                            <p:strVal val="#ppt_h"/>
                                          </p:val>
                                        </p:tav>
                                      </p:tavLst>
                                    </p:anim>
                                    <p:animEffect transition="in" filter="fade">
                                      <p:cBhvr>
                                        <p:cTn id="65" dur="500"/>
                                        <p:tgtEl>
                                          <p:spTgt spid="33">
                                            <p:txEl>
                                              <p:pRg st="0" end="0"/>
                                            </p:txEl>
                                          </p:spTgt>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34">
                                            <p:txEl>
                                              <p:pRg st="0" end="0"/>
                                            </p:txEl>
                                          </p:spTgt>
                                        </p:tgtEl>
                                        <p:attrNameLst>
                                          <p:attrName>style.visibility</p:attrName>
                                        </p:attrNameLst>
                                      </p:cBhvr>
                                      <p:to>
                                        <p:strVal val="visible"/>
                                      </p:to>
                                    </p:set>
                                    <p:anim calcmode="lin" valueType="num">
                                      <p:cBhvr>
                                        <p:cTn id="68"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69"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0" dur="500"/>
                                        <p:tgtEl>
                                          <p:spTgt spid="34">
                                            <p:txEl>
                                              <p:pRg st="0" end="0"/>
                                            </p:txEl>
                                          </p:spTgt>
                                        </p:tgtEl>
                                      </p:cBhvr>
                                    </p:animEffect>
                                  </p:childTnLst>
                                </p:cTn>
                              </p:par>
                              <p:par>
                                <p:cTn id="71" presetID="23" presetClass="entr" presetSubtype="16" fill="hold" grpId="0" nodeType="withEffect">
                                  <p:stCondLst>
                                    <p:cond delay="200"/>
                                  </p:stCondLst>
                                  <p:childTnLst>
                                    <p:set>
                                      <p:cBhvr>
                                        <p:cTn id="72" dur="1" fill="hold">
                                          <p:stCondLst>
                                            <p:cond delay="0"/>
                                          </p:stCondLst>
                                        </p:cTn>
                                        <p:tgtEl>
                                          <p:spTgt spid="35">
                                            <p:txEl>
                                              <p:pRg st="0" end="0"/>
                                            </p:txEl>
                                          </p:spTgt>
                                        </p:tgtEl>
                                        <p:attrNameLst>
                                          <p:attrName>style.visibility</p:attrName>
                                        </p:attrNameLst>
                                      </p:cBhvr>
                                      <p:to>
                                        <p:strVal val="visible"/>
                                      </p:to>
                                    </p:set>
                                    <p:anim calcmode="lin" valueType="num">
                                      <p:cBhvr>
                                        <p:cTn id="73" dur="500" fill="hold"/>
                                        <p:tgtEl>
                                          <p:spTgt spid="35">
                                            <p:txEl>
                                              <p:pRg st="0" end="0"/>
                                            </p:txEl>
                                          </p:spTgt>
                                        </p:tgtEl>
                                        <p:attrNameLst>
                                          <p:attrName>ppt_w</p:attrName>
                                        </p:attrNameLst>
                                      </p:cBhvr>
                                      <p:tavLst>
                                        <p:tav tm="0">
                                          <p:val>
                                            <p:fltVal val="0"/>
                                          </p:val>
                                        </p:tav>
                                        <p:tav tm="100000">
                                          <p:val>
                                            <p:strVal val="#ppt_w"/>
                                          </p:val>
                                        </p:tav>
                                      </p:tavLst>
                                    </p:anim>
                                    <p:anim calcmode="lin" valueType="num">
                                      <p:cBhvr>
                                        <p:cTn id="74" dur="500" fill="hold"/>
                                        <p:tgtEl>
                                          <p:spTgt spid="35">
                                            <p:txEl>
                                              <p:pRg st="0" end="0"/>
                                            </p:txEl>
                                          </p:spTgt>
                                        </p:tgtEl>
                                        <p:attrNameLst>
                                          <p:attrName>ppt_h</p:attrName>
                                        </p:attrNameLst>
                                      </p:cBhvr>
                                      <p:tavLst>
                                        <p:tav tm="0">
                                          <p:val>
                                            <p:fltVal val="0"/>
                                          </p:val>
                                        </p:tav>
                                        <p:tav tm="100000">
                                          <p:val>
                                            <p:strVal val="#ppt_h"/>
                                          </p:val>
                                        </p:tav>
                                      </p:tavLst>
                                    </p:anim>
                                  </p:childTnLst>
                                </p:cTn>
                              </p:par>
                              <p:par>
                                <p:cTn id="75" presetID="53" presetClass="entr" presetSubtype="16" fill="hold" grpId="0" nodeType="withEffect">
                                  <p:stCondLst>
                                    <p:cond delay="20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Effect transition="in" filter="fade">
                                      <p:cBhvr>
                                        <p:cTn id="79" dur="500"/>
                                        <p:tgtEl>
                                          <p:spTgt spid="36"/>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7">
                                            <p:txEl>
                                              <p:pRg st="0" end="0"/>
                                            </p:txEl>
                                          </p:spTgt>
                                        </p:tgtEl>
                                        <p:attrNameLst>
                                          <p:attrName>style.visibility</p:attrName>
                                        </p:attrNameLst>
                                      </p:cBhvr>
                                      <p:to>
                                        <p:strVal val="visible"/>
                                      </p:to>
                                    </p:set>
                                    <p:anim calcmode="lin" valueType="num">
                                      <p:cBhvr>
                                        <p:cTn id="82" dur="500" fill="hold"/>
                                        <p:tgtEl>
                                          <p:spTgt spid="3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3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37">
                                            <p:txEl>
                                              <p:pRg st="0" end="0"/>
                                            </p:txEl>
                                          </p:spTgt>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38">
                                            <p:txEl>
                                              <p:pRg st="0" end="0"/>
                                            </p:txEl>
                                          </p:spTgt>
                                        </p:tgtEl>
                                        <p:attrNameLst>
                                          <p:attrName>style.visibility</p:attrName>
                                        </p:attrNameLst>
                                      </p:cBhvr>
                                      <p:to>
                                        <p:strVal val="visible"/>
                                      </p:to>
                                    </p:set>
                                    <p:anim calcmode="lin" valueType="num">
                                      <p:cBhvr>
                                        <p:cTn id="87" dur="500" fill="hold"/>
                                        <p:tgtEl>
                                          <p:spTgt spid="38">
                                            <p:txEl>
                                              <p:pRg st="0" end="0"/>
                                            </p:txEl>
                                          </p:spTgt>
                                        </p:tgtEl>
                                        <p:attrNameLst>
                                          <p:attrName>ppt_w</p:attrName>
                                        </p:attrNameLst>
                                      </p:cBhvr>
                                      <p:tavLst>
                                        <p:tav tm="0">
                                          <p:val>
                                            <p:fltVal val="0"/>
                                          </p:val>
                                        </p:tav>
                                        <p:tav tm="100000">
                                          <p:val>
                                            <p:strVal val="#ppt_w"/>
                                          </p:val>
                                        </p:tav>
                                      </p:tavLst>
                                    </p:anim>
                                    <p:anim calcmode="lin" valueType="num">
                                      <p:cBhvr>
                                        <p:cTn id="88" dur="500" fill="hold"/>
                                        <p:tgtEl>
                                          <p:spTgt spid="38">
                                            <p:txEl>
                                              <p:pRg st="0" end="0"/>
                                            </p:txEl>
                                          </p:spTgt>
                                        </p:tgtEl>
                                        <p:attrNameLst>
                                          <p:attrName>ppt_h</p:attrName>
                                        </p:attrNameLst>
                                      </p:cBhvr>
                                      <p:tavLst>
                                        <p:tav tm="0">
                                          <p:val>
                                            <p:fltVal val="0"/>
                                          </p:val>
                                        </p:tav>
                                        <p:tav tm="100000">
                                          <p:val>
                                            <p:strVal val="#ppt_h"/>
                                          </p:val>
                                        </p:tav>
                                      </p:tavLst>
                                    </p:anim>
                                    <p:animEffect transition="in" filter="fade">
                                      <p:cBhvr>
                                        <p:cTn id="89" dur="500"/>
                                        <p:tgtEl>
                                          <p:spTgt spid="38">
                                            <p:txEl>
                                              <p:pRg st="0" end="0"/>
                                            </p:txEl>
                                          </p:spTgt>
                                        </p:tgtEl>
                                      </p:cBhvr>
                                    </p:animEffect>
                                  </p:childTnLst>
                                </p:cTn>
                              </p:par>
                            </p:childTnLst>
                          </p:cTn>
                        </p:par>
                        <p:par>
                          <p:cTn id="90" fill="hold">
                            <p:stCondLst>
                              <p:cond delay="700"/>
                            </p:stCondLst>
                            <p:childTnLst>
                              <p:par>
                                <p:cTn id="91" presetID="23" presetClass="entr" presetSubtype="16" fill="hold" grpId="0" nodeType="afterEffect">
                                  <p:stCondLst>
                                    <p:cond delay="0"/>
                                  </p:stCondLst>
                                  <p:childTnLst>
                                    <p:set>
                                      <p:cBhvr>
                                        <p:cTn id="92" dur="1" fill="hold">
                                          <p:stCondLst>
                                            <p:cond delay="0"/>
                                          </p:stCondLst>
                                        </p:cTn>
                                        <p:tgtEl>
                                          <p:spTgt spid="39">
                                            <p:txEl>
                                              <p:pRg st="0" end="0"/>
                                            </p:txEl>
                                          </p:spTgt>
                                        </p:tgtEl>
                                        <p:attrNameLst>
                                          <p:attrName>style.visibility</p:attrName>
                                        </p:attrNameLst>
                                      </p:cBhvr>
                                      <p:to>
                                        <p:strVal val="visible"/>
                                      </p:to>
                                    </p:set>
                                    <p:anim calcmode="lin" valueType="num">
                                      <p:cBhvr>
                                        <p:cTn id="93" dur="500" fill="hold"/>
                                        <p:tgtEl>
                                          <p:spTgt spid="39">
                                            <p:txEl>
                                              <p:pRg st="0" end="0"/>
                                            </p:txEl>
                                          </p:spTgt>
                                        </p:tgtEl>
                                        <p:attrNameLst>
                                          <p:attrName>ppt_w</p:attrName>
                                        </p:attrNameLst>
                                      </p:cBhvr>
                                      <p:tavLst>
                                        <p:tav tm="0">
                                          <p:val>
                                            <p:fltVal val="0"/>
                                          </p:val>
                                        </p:tav>
                                        <p:tav tm="100000">
                                          <p:val>
                                            <p:strVal val="#ppt_w"/>
                                          </p:val>
                                        </p:tav>
                                      </p:tavLst>
                                    </p:anim>
                                    <p:anim calcmode="lin" valueType="num">
                                      <p:cBhvr>
                                        <p:cTn id="94" dur="500" fill="hold"/>
                                        <p:tgtEl>
                                          <p:spTgt spid="39">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tmplLst>
          <p:tmpl lvl="1">
            <p:tnLst>
              <p:par>
                <p:cTn presetID="53" presetClass="entr" presetSubtype="16" fill="hold" nodeType="withEffect">
                  <p:stCondLst>
                    <p:cond delay="20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childTnLst>
                </p:cTn>
              </p:par>
            </p:tnLst>
          </p:tmpl>
        </p:tmplLst>
      </p:bldP>
      <p:bldP spid="22" grpId="0" build="p">
        <p:tmplLst>
          <p:tmpl lvl="1">
            <p:tnLst>
              <p:par>
                <p:cTn presetID="23" presetClass="entr" presetSubtype="16" fill="hold" nodeType="withEffect">
                  <p:stCondLst>
                    <p:cond delay="20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childTnLst>
                </p:cTn>
              </p:par>
            </p:tnLst>
          </p:tmpl>
        </p:tmplLst>
      </p:bldP>
      <p:bldP spid="23" grpId="0" animBg="1"/>
      <p:bldP spid="24" grpId="0" build="p">
        <p:tmplLst>
          <p:tmpl lvl="1">
            <p:tnLst>
              <p:par>
                <p:cTn presetID="53" presetClass="entr" presetSubtype="16" fill="hold" nodeType="withEffect">
                  <p:stCondLst>
                    <p:cond delay="200"/>
                  </p:stCondLst>
                  <p:childTnLst>
                    <p:set>
                      <p:cBhvr>
                        <p:cTn dur="1" fill="hold">
                          <p:stCondLst>
                            <p:cond delay="0"/>
                          </p:stCondLst>
                        </p:cTn>
                        <p:tgtEl>
                          <p:spTgt spid="24"/>
                        </p:tgtEl>
                        <p:attrNameLst>
                          <p:attrName>style.visibility</p:attrName>
                        </p:attrNameLst>
                      </p:cBhvr>
                      <p:to>
                        <p:strVal val="visible"/>
                      </p:to>
                    </p:set>
                    <p:anim calcmode="lin" valueType="num">
                      <p:cBhvr>
                        <p:cTn dur="500" fill="hold"/>
                        <p:tgtEl>
                          <p:spTgt spid="24"/>
                        </p:tgtEl>
                        <p:attrNameLst>
                          <p:attrName>ppt_w</p:attrName>
                        </p:attrNameLst>
                      </p:cBhvr>
                      <p:tavLst>
                        <p:tav tm="0">
                          <p:val>
                            <p:fltVal val="0"/>
                          </p:val>
                        </p:tav>
                        <p:tav tm="100000">
                          <p:val>
                            <p:strVal val="#ppt_w"/>
                          </p:val>
                        </p:tav>
                      </p:tavLst>
                    </p:anim>
                    <p:anim calcmode="lin" valueType="num">
                      <p:cBhvr>
                        <p:cTn dur="500" fill="hold"/>
                        <p:tgtEl>
                          <p:spTgt spid="24"/>
                        </p:tgtEl>
                        <p:attrNameLst>
                          <p:attrName>ppt_h</p:attrName>
                        </p:attrNameLst>
                      </p:cBhvr>
                      <p:tavLst>
                        <p:tav tm="0">
                          <p:val>
                            <p:fltVal val="0"/>
                          </p:val>
                        </p:tav>
                        <p:tav tm="100000">
                          <p:val>
                            <p:strVal val="#ppt_h"/>
                          </p:val>
                        </p:tav>
                      </p:tavLst>
                    </p:anim>
                    <p:animEffect transition="in" filter="fade">
                      <p:cBhvr>
                        <p:cTn dur="500"/>
                        <p:tgtEl>
                          <p:spTgt spid="24"/>
                        </p:tgtEl>
                      </p:cBhvr>
                    </p:animEffect>
                  </p:childTnLst>
                </p:cTn>
              </p:par>
            </p:tnLst>
          </p:tmpl>
        </p:tmplLst>
      </p:bldP>
      <p:bldP spid="25" grpId="0" build="p">
        <p:tmplLst>
          <p:tmpl lvl="1">
            <p:tnLst>
              <p:par>
                <p:cTn presetID="53" presetClass="entr" presetSubtype="16" fill="hold" nodeType="withEffect">
                  <p:stCondLst>
                    <p:cond delay="200"/>
                  </p:stCondLst>
                  <p:childTnLst>
                    <p:set>
                      <p:cBhvr>
                        <p:cTn dur="1" fill="hold">
                          <p:stCondLst>
                            <p:cond delay="0"/>
                          </p:stCondLst>
                        </p:cTn>
                        <p:tgtEl>
                          <p:spTgt spid="25"/>
                        </p:tgtEl>
                        <p:attrNameLst>
                          <p:attrName>style.visibility</p:attrName>
                        </p:attrNameLst>
                      </p:cBhvr>
                      <p:to>
                        <p:strVal val="visible"/>
                      </p:to>
                    </p:set>
                    <p:anim calcmode="lin" valueType="num">
                      <p:cBhvr>
                        <p:cTn dur="500" fill="hold"/>
                        <p:tgtEl>
                          <p:spTgt spid="25"/>
                        </p:tgtEl>
                        <p:attrNameLst>
                          <p:attrName>ppt_w</p:attrName>
                        </p:attrNameLst>
                      </p:cBhvr>
                      <p:tavLst>
                        <p:tav tm="0">
                          <p:val>
                            <p:fltVal val="0"/>
                          </p:val>
                        </p:tav>
                        <p:tav tm="100000">
                          <p:val>
                            <p:strVal val="#ppt_w"/>
                          </p:val>
                        </p:tav>
                      </p:tavLst>
                    </p:anim>
                    <p:anim calcmode="lin" valueType="num">
                      <p:cBhvr>
                        <p:cTn dur="500" fill="hold"/>
                        <p:tgtEl>
                          <p:spTgt spid="25"/>
                        </p:tgtEl>
                        <p:attrNameLst>
                          <p:attrName>ppt_h</p:attrName>
                        </p:attrNameLst>
                      </p:cBhvr>
                      <p:tavLst>
                        <p:tav tm="0">
                          <p:val>
                            <p:fltVal val="0"/>
                          </p:val>
                        </p:tav>
                        <p:tav tm="100000">
                          <p:val>
                            <p:strVal val="#ppt_h"/>
                          </p:val>
                        </p:tav>
                      </p:tavLst>
                    </p:anim>
                    <p:animEffect transition="in" filter="fade">
                      <p:cBhvr>
                        <p:cTn dur="500"/>
                        <p:tgtEl>
                          <p:spTgt spid="25"/>
                        </p:tgtEl>
                      </p:cBhvr>
                    </p:animEffect>
                  </p:childTnLst>
                </p:cTn>
              </p:par>
            </p:tnLst>
          </p:tmpl>
        </p:tmplLst>
      </p:bldP>
      <p:bldP spid="26" grpId="0" build="p">
        <p:tmplLst>
          <p:tmpl lvl="1">
            <p:tnLst>
              <p:par>
                <p:cTn presetID="23" presetClass="entr" presetSubtype="16" fill="hold" nodeType="withEffect">
                  <p:stCondLst>
                    <p:cond delay="200"/>
                  </p:stCondLst>
                  <p:childTnLst>
                    <p:set>
                      <p:cBhvr>
                        <p:cTn dur="1" fill="hold">
                          <p:stCondLst>
                            <p:cond delay="0"/>
                          </p:stCondLst>
                        </p:cTn>
                        <p:tgtEl>
                          <p:spTgt spid="26"/>
                        </p:tgtEl>
                        <p:attrNameLst>
                          <p:attrName>style.visibility</p:attrName>
                        </p:attrNameLst>
                      </p:cBhvr>
                      <p:to>
                        <p:strVal val="visible"/>
                      </p:to>
                    </p:set>
                    <p:anim calcmode="lin" valueType="num">
                      <p:cBhvr>
                        <p:cTn dur="500" fill="hold"/>
                        <p:tgtEl>
                          <p:spTgt spid="26"/>
                        </p:tgtEl>
                        <p:attrNameLst>
                          <p:attrName>ppt_w</p:attrName>
                        </p:attrNameLst>
                      </p:cBhvr>
                      <p:tavLst>
                        <p:tav tm="0">
                          <p:val>
                            <p:fltVal val="0"/>
                          </p:val>
                        </p:tav>
                        <p:tav tm="100000">
                          <p:val>
                            <p:strVal val="#ppt_w"/>
                          </p:val>
                        </p:tav>
                      </p:tavLst>
                    </p:anim>
                    <p:anim calcmode="lin" valueType="num">
                      <p:cBhvr>
                        <p:cTn dur="500" fill="hold"/>
                        <p:tgtEl>
                          <p:spTgt spid="26"/>
                        </p:tgtEl>
                        <p:attrNameLst>
                          <p:attrName>ppt_h</p:attrName>
                        </p:attrNameLst>
                      </p:cBhvr>
                      <p:tavLst>
                        <p:tav tm="0">
                          <p:val>
                            <p:fltVal val="0"/>
                          </p:val>
                        </p:tav>
                        <p:tav tm="100000">
                          <p:val>
                            <p:strVal val="#ppt_h"/>
                          </p:val>
                        </p:tav>
                      </p:tavLst>
                    </p:anim>
                  </p:childTnLst>
                </p:cTn>
              </p:par>
            </p:tnLst>
          </p:tmpl>
        </p:tmplLst>
      </p:bldP>
      <p:bldP spid="27" grpId="0" animBg="1"/>
      <p:bldP spid="28" grpId="0" build="p">
        <p:tmplLst>
          <p:tmpl lvl="1">
            <p:tnLst>
              <p:par>
                <p:cTn presetID="53" presetClass="entr" presetSubtype="16" fill="hold" nodeType="withEffect">
                  <p:stCondLst>
                    <p:cond delay="200"/>
                  </p:stCondLst>
                  <p:childTnLst>
                    <p:set>
                      <p:cBhvr>
                        <p:cTn dur="1" fill="hold">
                          <p:stCondLst>
                            <p:cond delay="0"/>
                          </p:stCondLst>
                        </p:cTn>
                        <p:tgtEl>
                          <p:spTgt spid="28"/>
                        </p:tgtEl>
                        <p:attrNameLst>
                          <p:attrName>style.visibility</p:attrName>
                        </p:attrNameLst>
                      </p:cBhvr>
                      <p:to>
                        <p:strVal val="visible"/>
                      </p:to>
                    </p:set>
                    <p:anim calcmode="lin" valueType="num">
                      <p:cBhvr>
                        <p:cTn dur="500" fill="hold"/>
                        <p:tgtEl>
                          <p:spTgt spid="28"/>
                        </p:tgtEl>
                        <p:attrNameLst>
                          <p:attrName>ppt_w</p:attrName>
                        </p:attrNameLst>
                      </p:cBhvr>
                      <p:tavLst>
                        <p:tav tm="0">
                          <p:val>
                            <p:fltVal val="0"/>
                          </p:val>
                        </p:tav>
                        <p:tav tm="100000">
                          <p:val>
                            <p:strVal val="#ppt_w"/>
                          </p:val>
                        </p:tav>
                      </p:tavLst>
                    </p:anim>
                    <p:anim calcmode="lin" valueType="num">
                      <p:cBhvr>
                        <p:cTn dur="500" fill="hold"/>
                        <p:tgtEl>
                          <p:spTgt spid="28"/>
                        </p:tgtEl>
                        <p:attrNameLst>
                          <p:attrName>ppt_h</p:attrName>
                        </p:attrNameLst>
                      </p:cBhvr>
                      <p:tavLst>
                        <p:tav tm="0">
                          <p:val>
                            <p:fltVal val="0"/>
                          </p:val>
                        </p:tav>
                        <p:tav tm="100000">
                          <p:val>
                            <p:strVal val="#ppt_h"/>
                          </p:val>
                        </p:tav>
                      </p:tavLst>
                    </p:anim>
                    <p:animEffect transition="in" filter="fade">
                      <p:cBhvr>
                        <p:cTn dur="500"/>
                        <p:tgtEl>
                          <p:spTgt spid="28"/>
                        </p:tgtEl>
                      </p:cBhvr>
                    </p:animEffect>
                  </p:childTnLst>
                </p:cTn>
              </p:par>
            </p:tnLst>
          </p:tmpl>
        </p:tmplLst>
      </p:bldP>
      <p:bldP spid="30" grpId="0" build="p">
        <p:tmplLst>
          <p:tmpl lvl="1">
            <p:tnLst>
              <p:par>
                <p:cTn presetID="53" presetClass="entr" presetSubtype="16" fill="hold" nodeType="withEffect">
                  <p:stCondLst>
                    <p:cond delay="200"/>
                  </p:stCondLst>
                  <p:childTnLst>
                    <p:set>
                      <p:cBhvr>
                        <p:cTn dur="1" fill="hold">
                          <p:stCondLst>
                            <p:cond delay="0"/>
                          </p:stCondLst>
                        </p:cTn>
                        <p:tgtEl>
                          <p:spTgt spid="30"/>
                        </p:tgtEl>
                        <p:attrNameLst>
                          <p:attrName>style.visibility</p:attrName>
                        </p:attrNameLst>
                      </p:cBhvr>
                      <p:to>
                        <p:strVal val="visible"/>
                      </p:to>
                    </p:set>
                    <p:anim calcmode="lin" valueType="num">
                      <p:cBhvr>
                        <p:cTn dur="500" fill="hold"/>
                        <p:tgtEl>
                          <p:spTgt spid="30"/>
                        </p:tgtEl>
                        <p:attrNameLst>
                          <p:attrName>ppt_w</p:attrName>
                        </p:attrNameLst>
                      </p:cBhvr>
                      <p:tavLst>
                        <p:tav tm="0">
                          <p:val>
                            <p:fltVal val="0"/>
                          </p:val>
                        </p:tav>
                        <p:tav tm="100000">
                          <p:val>
                            <p:strVal val="#ppt_w"/>
                          </p:val>
                        </p:tav>
                      </p:tavLst>
                    </p:anim>
                    <p:anim calcmode="lin" valueType="num">
                      <p:cBhvr>
                        <p:cTn dur="500" fill="hold"/>
                        <p:tgtEl>
                          <p:spTgt spid="30"/>
                        </p:tgtEl>
                        <p:attrNameLst>
                          <p:attrName>ppt_h</p:attrName>
                        </p:attrNameLst>
                      </p:cBhvr>
                      <p:tavLst>
                        <p:tav tm="0">
                          <p:val>
                            <p:fltVal val="0"/>
                          </p:val>
                        </p:tav>
                        <p:tav tm="100000">
                          <p:val>
                            <p:strVal val="#ppt_h"/>
                          </p:val>
                        </p:tav>
                      </p:tavLst>
                    </p:anim>
                    <p:animEffect transition="in" filter="fade">
                      <p:cBhvr>
                        <p:cTn dur="500"/>
                        <p:tgtEl>
                          <p:spTgt spid="30"/>
                        </p:tgtEl>
                      </p:cBhvr>
                    </p:animEffect>
                  </p:childTnLst>
                </p:cTn>
              </p:par>
            </p:tnLst>
          </p:tmpl>
        </p:tmplLst>
      </p:bldP>
      <p:bldP spid="31" grpId="0" build="p">
        <p:tmplLst>
          <p:tmpl lvl="1">
            <p:tnLst>
              <p:par>
                <p:cTn presetID="23" presetClass="entr" presetSubtype="16" fill="hold" nodeType="withEffect">
                  <p:stCondLst>
                    <p:cond delay="200"/>
                  </p:stCondLst>
                  <p:childTnLst>
                    <p:set>
                      <p:cBhvr>
                        <p:cTn dur="1" fill="hold">
                          <p:stCondLst>
                            <p:cond delay="0"/>
                          </p:stCondLst>
                        </p:cTn>
                        <p:tgtEl>
                          <p:spTgt spid="31"/>
                        </p:tgtEl>
                        <p:attrNameLst>
                          <p:attrName>style.visibility</p:attrName>
                        </p:attrNameLst>
                      </p:cBhvr>
                      <p:to>
                        <p:strVal val="visible"/>
                      </p:to>
                    </p:set>
                    <p:anim calcmode="lin" valueType="num">
                      <p:cBhvr>
                        <p:cTn dur="500" fill="hold"/>
                        <p:tgtEl>
                          <p:spTgt spid="31"/>
                        </p:tgtEl>
                        <p:attrNameLst>
                          <p:attrName>ppt_w</p:attrName>
                        </p:attrNameLst>
                      </p:cBhvr>
                      <p:tavLst>
                        <p:tav tm="0">
                          <p:val>
                            <p:fltVal val="0"/>
                          </p:val>
                        </p:tav>
                        <p:tav tm="100000">
                          <p:val>
                            <p:strVal val="#ppt_w"/>
                          </p:val>
                        </p:tav>
                      </p:tavLst>
                    </p:anim>
                    <p:anim calcmode="lin" valueType="num">
                      <p:cBhvr>
                        <p:cTn dur="500" fill="hold"/>
                        <p:tgtEl>
                          <p:spTgt spid="31"/>
                        </p:tgtEl>
                        <p:attrNameLst>
                          <p:attrName>ppt_h</p:attrName>
                        </p:attrNameLst>
                      </p:cBhvr>
                      <p:tavLst>
                        <p:tav tm="0">
                          <p:val>
                            <p:fltVal val="0"/>
                          </p:val>
                        </p:tav>
                        <p:tav tm="100000">
                          <p:val>
                            <p:strVal val="#ppt_h"/>
                          </p:val>
                        </p:tav>
                      </p:tavLst>
                    </p:anim>
                  </p:childTnLst>
                </p:cTn>
              </p:par>
            </p:tnLst>
          </p:tmpl>
        </p:tmplLst>
      </p:bldP>
      <p:bldP spid="32" grpId="0" animBg="1"/>
      <p:bldP spid="33" grpId="0" build="p">
        <p:tmplLst>
          <p:tmpl lvl="1">
            <p:tnLst>
              <p:par>
                <p:cTn presetID="53" presetClass="entr" presetSubtype="16" fill="hold" nodeType="withEffect">
                  <p:stCondLst>
                    <p:cond delay="200"/>
                  </p:stCondLst>
                  <p:childTnLst>
                    <p:set>
                      <p:cBhvr>
                        <p:cTn dur="1" fill="hold">
                          <p:stCondLst>
                            <p:cond delay="0"/>
                          </p:stCondLst>
                        </p:cTn>
                        <p:tgtEl>
                          <p:spTgt spid="33"/>
                        </p:tgtEl>
                        <p:attrNameLst>
                          <p:attrName>style.visibility</p:attrName>
                        </p:attrNameLst>
                      </p:cBhvr>
                      <p:to>
                        <p:strVal val="visible"/>
                      </p:to>
                    </p:set>
                    <p:anim calcmode="lin" valueType="num">
                      <p:cBhvr>
                        <p:cTn dur="500" fill="hold"/>
                        <p:tgtEl>
                          <p:spTgt spid="33"/>
                        </p:tgtEl>
                        <p:attrNameLst>
                          <p:attrName>ppt_w</p:attrName>
                        </p:attrNameLst>
                      </p:cBhvr>
                      <p:tavLst>
                        <p:tav tm="0">
                          <p:val>
                            <p:fltVal val="0"/>
                          </p:val>
                        </p:tav>
                        <p:tav tm="100000">
                          <p:val>
                            <p:strVal val="#ppt_w"/>
                          </p:val>
                        </p:tav>
                      </p:tavLst>
                    </p:anim>
                    <p:anim calcmode="lin" valueType="num">
                      <p:cBhvr>
                        <p:cTn dur="500" fill="hold"/>
                        <p:tgtEl>
                          <p:spTgt spid="33"/>
                        </p:tgtEl>
                        <p:attrNameLst>
                          <p:attrName>ppt_h</p:attrName>
                        </p:attrNameLst>
                      </p:cBhvr>
                      <p:tavLst>
                        <p:tav tm="0">
                          <p:val>
                            <p:fltVal val="0"/>
                          </p:val>
                        </p:tav>
                        <p:tav tm="100000">
                          <p:val>
                            <p:strVal val="#ppt_h"/>
                          </p:val>
                        </p:tav>
                      </p:tavLst>
                    </p:anim>
                    <p:animEffect transition="in" filter="fade">
                      <p:cBhvr>
                        <p:cTn dur="500"/>
                        <p:tgtEl>
                          <p:spTgt spid="33"/>
                        </p:tgtEl>
                      </p:cBhvr>
                    </p:animEffect>
                  </p:childTnLst>
                </p:cTn>
              </p:par>
            </p:tnLst>
          </p:tmpl>
        </p:tmplLst>
      </p:bldP>
      <p:bldP spid="34" grpId="0" build="p">
        <p:tmplLst>
          <p:tmpl lvl="1">
            <p:tnLst>
              <p:par>
                <p:cTn presetID="53" presetClass="entr" presetSubtype="16" fill="hold" nodeType="withEffect">
                  <p:stCondLst>
                    <p:cond delay="200"/>
                  </p:stCondLst>
                  <p:childTnLst>
                    <p:set>
                      <p:cBhvr>
                        <p:cTn dur="1" fill="hold">
                          <p:stCondLst>
                            <p:cond delay="0"/>
                          </p:stCondLst>
                        </p:cTn>
                        <p:tgtEl>
                          <p:spTgt spid="34"/>
                        </p:tgtEl>
                        <p:attrNameLst>
                          <p:attrName>style.visibility</p:attrName>
                        </p:attrNameLst>
                      </p:cBhvr>
                      <p:to>
                        <p:strVal val="visible"/>
                      </p:to>
                    </p:set>
                    <p:anim calcmode="lin" valueType="num">
                      <p:cBhvr>
                        <p:cTn dur="500" fill="hold"/>
                        <p:tgtEl>
                          <p:spTgt spid="34"/>
                        </p:tgtEl>
                        <p:attrNameLst>
                          <p:attrName>ppt_w</p:attrName>
                        </p:attrNameLst>
                      </p:cBhvr>
                      <p:tavLst>
                        <p:tav tm="0">
                          <p:val>
                            <p:fltVal val="0"/>
                          </p:val>
                        </p:tav>
                        <p:tav tm="100000">
                          <p:val>
                            <p:strVal val="#ppt_w"/>
                          </p:val>
                        </p:tav>
                      </p:tavLst>
                    </p:anim>
                    <p:anim calcmode="lin" valueType="num">
                      <p:cBhvr>
                        <p:cTn dur="500" fill="hold"/>
                        <p:tgtEl>
                          <p:spTgt spid="34"/>
                        </p:tgtEl>
                        <p:attrNameLst>
                          <p:attrName>ppt_h</p:attrName>
                        </p:attrNameLst>
                      </p:cBhvr>
                      <p:tavLst>
                        <p:tav tm="0">
                          <p:val>
                            <p:fltVal val="0"/>
                          </p:val>
                        </p:tav>
                        <p:tav tm="100000">
                          <p:val>
                            <p:strVal val="#ppt_h"/>
                          </p:val>
                        </p:tav>
                      </p:tavLst>
                    </p:anim>
                    <p:animEffect transition="in" filter="fade">
                      <p:cBhvr>
                        <p:cTn dur="500"/>
                        <p:tgtEl>
                          <p:spTgt spid="34"/>
                        </p:tgtEl>
                      </p:cBhvr>
                    </p:animEffect>
                  </p:childTnLst>
                </p:cTn>
              </p:par>
            </p:tnLst>
          </p:tmpl>
        </p:tmplLst>
      </p:bldP>
      <p:bldP spid="35" grpId="0" build="p">
        <p:tmplLst>
          <p:tmpl lvl="1">
            <p:tnLst>
              <p:par>
                <p:cTn presetID="23" presetClass="entr" presetSubtype="16" fill="hold" nodeType="withEffect">
                  <p:stCondLst>
                    <p:cond delay="200"/>
                  </p:stCondLst>
                  <p:childTnLst>
                    <p:set>
                      <p:cBhvr>
                        <p:cTn dur="1" fill="hold">
                          <p:stCondLst>
                            <p:cond delay="0"/>
                          </p:stCondLst>
                        </p:cTn>
                        <p:tgtEl>
                          <p:spTgt spid="35"/>
                        </p:tgtEl>
                        <p:attrNameLst>
                          <p:attrName>style.visibility</p:attrName>
                        </p:attrNameLst>
                      </p:cBhvr>
                      <p:to>
                        <p:strVal val="visible"/>
                      </p:to>
                    </p:set>
                    <p:anim calcmode="lin" valueType="num">
                      <p:cBhvr>
                        <p:cTn dur="500" fill="hold"/>
                        <p:tgtEl>
                          <p:spTgt spid="35"/>
                        </p:tgtEl>
                        <p:attrNameLst>
                          <p:attrName>ppt_w</p:attrName>
                        </p:attrNameLst>
                      </p:cBhvr>
                      <p:tavLst>
                        <p:tav tm="0">
                          <p:val>
                            <p:fltVal val="0"/>
                          </p:val>
                        </p:tav>
                        <p:tav tm="100000">
                          <p:val>
                            <p:strVal val="#ppt_w"/>
                          </p:val>
                        </p:tav>
                      </p:tavLst>
                    </p:anim>
                    <p:anim calcmode="lin" valueType="num">
                      <p:cBhvr>
                        <p:cTn dur="500" fill="hold"/>
                        <p:tgtEl>
                          <p:spTgt spid="35"/>
                        </p:tgtEl>
                        <p:attrNameLst>
                          <p:attrName>ppt_h</p:attrName>
                        </p:attrNameLst>
                      </p:cBhvr>
                      <p:tavLst>
                        <p:tav tm="0">
                          <p:val>
                            <p:fltVal val="0"/>
                          </p:val>
                        </p:tav>
                        <p:tav tm="100000">
                          <p:val>
                            <p:strVal val="#ppt_h"/>
                          </p:val>
                        </p:tav>
                      </p:tavLst>
                    </p:anim>
                  </p:childTnLst>
                </p:cTn>
              </p:par>
            </p:tnLst>
          </p:tmpl>
        </p:tmplLst>
      </p:bldP>
      <p:bldP spid="36" grpId="0" animBg="1"/>
      <p:bldP spid="37" grpId="0" build="p">
        <p:tmplLst>
          <p:tmpl lvl="1">
            <p:tnLst>
              <p:par>
                <p:cTn presetID="53" presetClass="entr" presetSubtype="16" fill="hold" nodeType="withEffect">
                  <p:stCondLst>
                    <p:cond delay="200"/>
                  </p:stCondLst>
                  <p:childTnLst>
                    <p:set>
                      <p:cBhvr>
                        <p:cTn dur="1" fill="hold">
                          <p:stCondLst>
                            <p:cond delay="0"/>
                          </p:stCondLst>
                        </p:cTn>
                        <p:tgtEl>
                          <p:spTgt spid="37"/>
                        </p:tgtEl>
                        <p:attrNameLst>
                          <p:attrName>style.visibility</p:attrName>
                        </p:attrNameLst>
                      </p:cBhvr>
                      <p:to>
                        <p:strVal val="visible"/>
                      </p:to>
                    </p:set>
                    <p:anim calcmode="lin" valueType="num">
                      <p:cBhvr>
                        <p:cTn dur="500" fill="hold"/>
                        <p:tgtEl>
                          <p:spTgt spid="37"/>
                        </p:tgtEl>
                        <p:attrNameLst>
                          <p:attrName>ppt_w</p:attrName>
                        </p:attrNameLst>
                      </p:cBhvr>
                      <p:tavLst>
                        <p:tav tm="0">
                          <p:val>
                            <p:fltVal val="0"/>
                          </p:val>
                        </p:tav>
                        <p:tav tm="100000">
                          <p:val>
                            <p:strVal val="#ppt_w"/>
                          </p:val>
                        </p:tav>
                      </p:tavLst>
                    </p:anim>
                    <p:anim calcmode="lin" valueType="num">
                      <p:cBhvr>
                        <p:cTn dur="500" fill="hold"/>
                        <p:tgtEl>
                          <p:spTgt spid="37"/>
                        </p:tgtEl>
                        <p:attrNameLst>
                          <p:attrName>ppt_h</p:attrName>
                        </p:attrNameLst>
                      </p:cBhvr>
                      <p:tavLst>
                        <p:tav tm="0">
                          <p:val>
                            <p:fltVal val="0"/>
                          </p:val>
                        </p:tav>
                        <p:tav tm="100000">
                          <p:val>
                            <p:strVal val="#ppt_h"/>
                          </p:val>
                        </p:tav>
                      </p:tavLst>
                    </p:anim>
                    <p:animEffect transition="in" filter="fade">
                      <p:cBhvr>
                        <p:cTn dur="500"/>
                        <p:tgtEl>
                          <p:spTgt spid="37"/>
                        </p:tgtEl>
                      </p:cBhvr>
                    </p:animEffect>
                  </p:childTnLst>
                </p:cTn>
              </p:par>
            </p:tnLst>
          </p:tmpl>
        </p:tmplLst>
      </p:bldP>
      <p:bldP spid="38" grpId="0" build="p">
        <p:tmplLst>
          <p:tmpl lvl="1">
            <p:tnLst>
              <p:par>
                <p:cTn presetID="53" presetClass="entr" presetSubtype="16"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 calcmode="lin" valueType="num">
                      <p:cBhvr>
                        <p:cTn dur="500" fill="hold"/>
                        <p:tgtEl>
                          <p:spTgt spid="38"/>
                        </p:tgtEl>
                        <p:attrNameLst>
                          <p:attrName>ppt_w</p:attrName>
                        </p:attrNameLst>
                      </p:cBhvr>
                      <p:tavLst>
                        <p:tav tm="0">
                          <p:val>
                            <p:fltVal val="0"/>
                          </p:val>
                        </p:tav>
                        <p:tav tm="100000">
                          <p:val>
                            <p:strVal val="#ppt_w"/>
                          </p:val>
                        </p:tav>
                      </p:tavLst>
                    </p:anim>
                    <p:anim calcmode="lin" valueType="num">
                      <p:cBhvr>
                        <p:cTn dur="500" fill="hold"/>
                        <p:tgtEl>
                          <p:spTgt spid="38"/>
                        </p:tgtEl>
                        <p:attrNameLst>
                          <p:attrName>ppt_h</p:attrName>
                        </p:attrNameLst>
                      </p:cBhvr>
                      <p:tavLst>
                        <p:tav tm="0">
                          <p:val>
                            <p:fltVal val="0"/>
                          </p:val>
                        </p:tav>
                        <p:tav tm="100000">
                          <p:val>
                            <p:strVal val="#ppt_h"/>
                          </p:val>
                        </p:tav>
                      </p:tavLst>
                    </p:anim>
                    <p:animEffect transition="in" filter="fade">
                      <p:cBhvr>
                        <p:cTn dur="500"/>
                        <p:tgtEl>
                          <p:spTgt spid="38"/>
                        </p:tgtEl>
                      </p:cBhvr>
                    </p:animEffect>
                  </p:childTnLst>
                </p:cTn>
              </p:par>
            </p:tnLst>
          </p:tmpl>
        </p:tmplLst>
      </p:bldP>
      <p:bldP spid="39" grpId="0" build="p">
        <p:tmplLst>
          <p:tmpl lvl="1">
            <p:tnLst>
              <p:par>
                <p:cTn presetID="23" presetClass="entr" presetSubtype="16"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 calcmode="lin" valueType="num">
                      <p:cBhvr>
                        <p:cTn dur="500" fill="hold"/>
                        <p:tgtEl>
                          <p:spTgt spid="39"/>
                        </p:tgtEl>
                        <p:attrNameLst>
                          <p:attrName>ppt_w</p:attrName>
                        </p:attrNameLst>
                      </p:cBhvr>
                      <p:tavLst>
                        <p:tav tm="0">
                          <p:val>
                            <p:fltVal val="0"/>
                          </p:val>
                        </p:tav>
                        <p:tav tm="100000">
                          <p:val>
                            <p:strVal val="#ppt_w"/>
                          </p:val>
                        </p:tav>
                      </p:tavLst>
                    </p:anim>
                    <p:anim calcmode="lin" valueType="num">
                      <p:cBhvr>
                        <p:cTn dur="500" fill="hold"/>
                        <p:tgtEl>
                          <p:spTgt spid="39"/>
                        </p:tgtEl>
                        <p:attrNameLst>
                          <p:attrName>ppt_h</p:attrName>
                        </p:attrNameLst>
                      </p:cBhvr>
                      <p:tavLst>
                        <p:tav tm="0">
                          <p:val>
                            <p:fltVal val="0"/>
                          </p:val>
                        </p:tav>
                        <p:tav tm="100000">
                          <p:val>
                            <p:strVal val="#ppt_h"/>
                          </p:val>
                        </p:tav>
                      </p:tavLst>
                    </p:anim>
                  </p:childTnLst>
                </p:cTn>
              </p:par>
            </p:tnLst>
          </p:tmpl>
        </p:tmplLst>
      </p:b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65"/>
          <p:cNvGrpSpPr/>
          <p:nvPr/>
        </p:nvGrpSpPr>
        <p:grpSpPr>
          <a:xfrm>
            <a:off x="3195638" y="931549"/>
            <a:ext cx="1365250" cy="1576388"/>
            <a:chOff x="3195638" y="931549"/>
            <a:chExt cx="1365250" cy="1576388"/>
          </a:xfrm>
        </p:grpSpPr>
        <p:sp>
          <p:nvSpPr>
            <p:cNvPr id="6" name="Freeform 5"/>
            <p:cNvSpPr>
              <a:spLocks/>
            </p:cNvSpPr>
            <p:nvPr/>
          </p:nvSpPr>
          <p:spPr bwMode="auto">
            <a:xfrm>
              <a:off x="3195638" y="931549"/>
              <a:ext cx="1365250" cy="1576388"/>
            </a:xfrm>
            <a:custGeom>
              <a:avLst/>
              <a:gdLst/>
              <a:ahLst/>
              <a:cxnLst>
                <a:cxn ang="0">
                  <a:pos x="431" y="0"/>
                </a:cxn>
                <a:cxn ang="0">
                  <a:pos x="860" y="249"/>
                </a:cxn>
                <a:cxn ang="0">
                  <a:pos x="860" y="744"/>
                </a:cxn>
                <a:cxn ang="0">
                  <a:pos x="429" y="993"/>
                </a:cxn>
                <a:cxn ang="0">
                  <a:pos x="0" y="744"/>
                </a:cxn>
                <a:cxn ang="0">
                  <a:pos x="0" y="249"/>
                </a:cxn>
                <a:cxn ang="0">
                  <a:pos x="431" y="0"/>
                </a:cxn>
              </a:cxnLst>
              <a:rect l="0" t="0" r="r" b="b"/>
              <a:pathLst>
                <a:path w="860" h="993">
                  <a:moveTo>
                    <a:pt x="431" y="0"/>
                  </a:moveTo>
                  <a:lnTo>
                    <a:pt x="860" y="249"/>
                  </a:lnTo>
                  <a:lnTo>
                    <a:pt x="860" y="744"/>
                  </a:lnTo>
                  <a:lnTo>
                    <a:pt x="429" y="993"/>
                  </a:lnTo>
                  <a:lnTo>
                    <a:pt x="0" y="744"/>
                  </a:lnTo>
                  <a:lnTo>
                    <a:pt x="0" y="249"/>
                  </a:lnTo>
                  <a:lnTo>
                    <a:pt x="431" y="0"/>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6"/>
            <p:cNvSpPr>
              <a:spLocks/>
            </p:cNvSpPr>
            <p:nvPr/>
          </p:nvSpPr>
          <p:spPr bwMode="auto">
            <a:xfrm>
              <a:off x="3700463" y="1898337"/>
              <a:ext cx="860425" cy="609600"/>
            </a:xfrm>
            <a:custGeom>
              <a:avLst/>
              <a:gdLst/>
              <a:ahLst/>
              <a:cxnLst>
                <a:cxn ang="0">
                  <a:pos x="0" y="320"/>
                </a:cxn>
                <a:cxn ang="0">
                  <a:pos x="542" y="0"/>
                </a:cxn>
                <a:cxn ang="0">
                  <a:pos x="542" y="135"/>
                </a:cxn>
                <a:cxn ang="0">
                  <a:pos x="111" y="384"/>
                </a:cxn>
                <a:cxn ang="0">
                  <a:pos x="0" y="320"/>
                </a:cxn>
              </a:cxnLst>
              <a:rect l="0" t="0" r="r" b="b"/>
              <a:pathLst>
                <a:path w="542" h="384">
                  <a:moveTo>
                    <a:pt x="0" y="320"/>
                  </a:moveTo>
                  <a:lnTo>
                    <a:pt x="542" y="0"/>
                  </a:lnTo>
                  <a:lnTo>
                    <a:pt x="542" y="135"/>
                  </a:lnTo>
                  <a:lnTo>
                    <a:pt x="111" y="384"/>
                  </a:lnTo>
                  <a:lnTo>
                    <a:pt x="0" y="320"/>
                  </a:lnTo>
                  <a:close/>
                </a:path>
              </a:pathLst>
            </a:custGeom>
            <a:solidFill>
              <a:schemeClr val="accent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66"/>
          <p:cNvGrpSpPr/>
          <p:nvPr/>
        </p:nvGrpSpPr>
        <p:grpSpPr>
          <a:xfrm>
            <a:off x="4598988" y="931549"/>
            <a:ext cx="1360488" cy="1576388"/>
            <a:chOff x="4598988" y="931549"/>
            <a:chExt cx="1360488" cy="1576388"/>
          </a:xfrm>
        </p:grpSpPr>
        <p:sp>
          <p:nvSpPr>
            <p:cNvPr id="9" name="Freeform 8"/>
            <p:cNvSpPr>
              <a:spLocks/>
            </p:cNvSpPr>
            <p:nvPr/>
          </p:nvSpPr>
          <p:spPr bwMode="auto">
            <a:xfrm>
              <a:off x="4598988" y="931549"/>
              <a:ext cx="1360488" cy="1576388"/>
            </a:xfrm>
            <a:custGeom>
              <a:avLst/>
              <a:gdLst/>
              <a:ahLst/>
              <a:cxnLst>
                <a:cxn ang="0">
                  <a:pos x="428" y="0"/>
                </a:cxn>
                <a:cxn ang="0">
                  <a:pos x="0" y="249"/>
                </a:cxn>
                <a:cxn ang="0">
                  <a:pos x="0" y="744"/>
                </a:cxn>
                <a:cxn ang="0">
                  <a:pos x="428" y="993"/>
                </a:cxn>
                <a:cxn ang="0">
                  <a:pos x="857" y="744"/>
                </a:cxn>
                <a:cxn ang="0">
                  <a:pos x="857" y="249"/>
                </a:cxn>
                <a:cxn ang="0">
                  <a:pos x="428" y="0"/>
                </a:cxn>
              </a:cxnLst>
              <a:rect l="0" t="0" r="r" b="b"/>
              <a:pathLst>
                <a:path w="857" h="993">
                  <a:moveTo>
                    <a:pt x="428" y="0"/>
                  </a:moveTo>
                  <a:lnTo>
                    <a:pt x="0" y="249"/>
                  </a:lnTo>
                  <a:lnTo>
                    <a:pt x="0" y="744"/>
                  </a:lnTo>
                  <a:lnTo>
                    <a:pt x="428" y="993"/>
                  </a:lnTo>
                  <a:lnTo>
                    <a:pt x="857" y="744"/>
                  </a:lnTo>
                  <a:lnTo>
                    <a:pt x="857" y="249"/>
                  </a:lnTo>
                  <a:lnTo>
                    <a:pt x="428"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9"/>
            <p:cNvSpPr>
              <a:spLocks/>
            </p:cNvSpPr>
            <p:nvPr/>
          </p:nvSpPr>
          <p:spPr bwMode="auto">
            <a:xfrm>
              <a:off x="4598988" y="1898337"/>
              <a:ext cx="855663" cy="609600"/>
            </a:xfrm>
            <a:custGeom>
              <a:avLst/>
              <a:gdLst/>
              <a:ahLst/>
              <a:cxnLst>
                <a:cxn ang="0">
                  <a:pos x="539" y="320"/>
                </a:cxn>
                <a:cxn ang="0">
                  <a:pos x="0" y="0"/>
                </a:cxn>
                <a:cxn ang="0">
                  <a:pos x="0" y="135"/>
                </a:cxn>
                <a:cxn ang="0">
                  <a:pos x="428" y="384"/>
                </a:cxn>
                <a:cxn ang="0">
                  <a:pos x="539" y="320"/>
                </a:cxn>
              </a:cxnLst>
              <a:rect l="0" t="0" r="r" b="b"/>
              <a:pathLst>
                <a:path w="539" h="384">
                  <a:moveTo>
                    <a:pt x="539" y="320"/>
                  </a:moveTo>
                  <a:lnTo>
                    <a:pt x="0" y="0"/>
                  </a:lnTo>
                  <a:lnTo>
                    <a:pt x="0" y="135"/>
                  </a:lnTo>
                  <a:lnTo>
                    <a:pt x="428" y="384"/>
                  </a:lnTo>
                  <a:lnTo>
                    <a:pt x="539" y="320"/>
                  </a:lnTo>
                  <a:close/>
                </a:path>
              </a:pathLst>
            </a:custGeom>
            <a:solidFill>
              <a:schemeClr val="accent3">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69"/>
          <p:cNvGrpSpPr/>
          <p:nvPr/>
        </p:nvGrpSpPr>
        <p:grpSpPr>
          <a:xfrm>
            <a:off x="3195638" y="3362012"/>
            <a:ext cx="1365250" cy="1571625"/>
            <a:chOff x="3195638" y="3362012"/>
            <a:chExt cx="1365250" cy="1571625"/>
          </a:xfrm>
        </p:grpSpPr>
        <p:sp>
          <p:nvSpPr>
            <p:cNvPr id="12" name="Freeform 10"/>
            <p:cNvSpPr>
              <a:spLocks/>
            </p:cNvSpPr>
            <p:nvPr/>
          </p:nvSpPr>
          <p:spPr bwMode="auto">
            <a:xfrm>
              <a:off x="3195638" y="3362012"/>
              <a:ext cx="1365250" cy="1571625"/>
            </a:xfrm>
            <a:custGeom>
              <a:avLst/>
              <a:gdLst/>
              <a:ahLst/>
              <a:cxnLst>
                <a:cxn ang="0">
                  <a:pos x="431" y="990"/>
                </a:cxn>
                <a:cxn ang="0">
                  <a:pos x="860" y="744"/>
                </a:cxn>
                <a:cxn ang="0">
                  <a:pos x="860" y="248"/>
                </a:cxn>
                <a:cxn ang="0">
                  <a:pos x="429" y="0"/>
                </a:cxn>
                <a:cxn ang="0">
                  <a:pos x="0" y="246"/>
                </a:cxn>
                <a:cxn ang="0">
                  <a:pos x="0" y="744"/>
                </a:cxn>
                <a:cxn ang="0">
                  <a:pos x="431" y="990"/>
                </a:cxn>
              </a:cxnLst>
              <a:rect l="0" t="0" r="r" b="b"/>
              <a:pathLst>
                <a:path w="860" h="990">
                  <a:moveTo>
                    <a:pt x="431" y="990"/>
                  </a:moveTo>
                  <a:lnTo>
                    <a:pt x="860" y="744"/>
                  </a:lnTo>
                  <a:lnTo>
                    <a:pt x="860" y="248"/>
                  </a:lnTo>
                  <a:lnTo>
                    <a:pt x="429" y="0"/>
                  </a:lnTo>
                  <a:lnTo>
                    <a:pt x="0" y="246"/>
                  </a:lnTo>
                  <a:lnTo>
                    <a:pt x="0" y="744"/>
                  </a:lnTo>
                  <a:lnTo>
                    <a:pt x="431" y="990"/>
                  </a:lnTo>
                  <a:close/>
                </a:path>
              </a:pathLst>
            </a:custGeom>
            <a:solidFill>
              <a:schemeClr val="accent6"/>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1"/>
            <p:cNvSpPr>
              <a:spLocks/>
            </p:cNvSpPr>
            <p:nvPr/>
          </p:nvSpPr>
          <p:spPr bwMode="auto">
            <a:xfrm>
              <a:off x="3700463" y="3362012"/>
              <a:ext cx="860425" cy="604838"/>
            </a:xfrm>
            <a:custGeom>
              <a:avLst/>
              <a:gdLst/>
              <a:ahLst/>
              <a:cxnLst>
                <a:cxn ang="0">
                  <a:pos x="0" y="64"/>
                </a:cxn>
                <a:cxn ang="0">
                  <a:pos x="542" y="381"/>
                </a:cxn>
                <a:cxn ang="0">
                  <a:pos x="542" y="248"/>
                </a:cxn>
                <a:cxn ang="0">
                  <a:pos x="111" y="0"/>
                </a:cxn>
                <a:cxn ang="0">
                  <a:pos x="0" y="64"/>
                </a:cxn>
              </a:cxnLst>
              <a:rect l="0" t="0" r="r" b="b"/>
              <a:pathLst>
                <a:path w="542" h="381">
                  <a:moveTo>
                    <a:pt x="0" y="64"/>
                  </a:moveTo>
                  <a:lnTo>
                    <a:pt x="542" y="381"/>
                  </a:lnTo>
                  <a:lnTo>
                    <a:pt x="542" y="248"/>
                  </a:lnTo>
                  <a:lnTo>
                    <a:pt x="111" y="0"/>
                  </a:lnTo>
                  <a:lnTo>
                    <a:pt x="0" y="64"/>
                  </a:lnTo>
                  <a:close/>
                </a:path>
              </a:pathLst>
            </a:custGeom>
            <a:solidFill>
              <a:schemeClr val="accent6">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68"/>
          <p:cNvGrpSpPr/>
          <p:nvPr/>
        </p:nvGrpSpPr>
        <p:grpSpPr>
          <a:xfrm>
            <a:off x="4598988" y="3362012"/>
            <a:ext cx="1360488" cy="1571625"/>
            <a:chOff x="4598988" y="3362012"/>
            <a:chExt cx="1360488" cy="1571625"/>
          </a:xfrm>
        </p:grpSpPr>
        <p:sp>
          <p:nvSpPr>
            <p:cNvPr id="15" name="Freeform 12"/>
            <p:cNvSpPr>
              <a:spLocks/>
            </p:cNvSpPr>
            <p:nvPr/>
          </p:nvSpPr>
          <p:spPr bwMode="auto">
            <a:xfrm>
              <a:off x="4598988" y="3362012"/>
              <a:ext cx="1360488" cy="1571625"/>
            </a:xfrm>
            <a:custGeom>
              <a:avLst/>
              <a:gdLst/>
              <a:ahLst/>
              <a:cxnLst>
                <a:cxn ang="0">
                  <a:pos x="857" y="744"/>
                </a:cxn>
                <a:cxn ang="0">
                  <a:pos x="857" y="246"/>
                </a:cxn>
                <a:cxn ang="0">
                  <a:pos x="428" y="0"/>
                </a:cxn>
                <a:cxn ang="0">
                  <a:pos x="0" y="248"/>
                </a:cxn>
                <a:cxn ang="0">
                  <a:pos x="0" y="744"/>
                </a:cxn>
                <a:cxn ang="0">
                  <a:pos x="428" y="990"/>
                </a:cxn>
                <a:cxn ang="0">
                  <a:pos x="857" y="744"/>
                </a:cxn>
              </a:cxnLst>
              <a:rect l="0" t="0" r="r" b="b"/>
              <a:pathLst>
                <a:path w="857" h="990">
                  <a:moveTo>
                    <a:pt x="857" y="744"/>
                  </a:moveTo>
                  <a:lnTo>
                    <a:pt x="857" y="246"/>
                  </a:lnTo>
                  <a:lnTo>
                    <a:pt x="428" y="0"/>
                  </a:lnTo>
                  <a:lnTo>
                    <a:pt x="0" y="248"/>
                  </a:lnTo>
                  <a:lnTo>
                    <a:pt x="0" y="744"/>
                  </a:lnTo>
                  <a:lnTo>
                    <a:pt x="428" y="990"/>
                  </a:lnTo>
                  <a:lnTo>
                    <a:pt x="857" y="744"/>
                  </a:ln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3"/>
            <p:cNvSpPr>
              <a:spLocks/>
            </p:cNvSpPr>
            <p:nvPr/>
          </p:nvSpPr>
          <p:spPr bwMode="auto">
            <a:xfrm>
              <a:off x="4598988" y="3362012"/>
              <a:ext cx="855663" cy="604838"/>
            </a:xfrm>
            <a:custGeom>
              <a:avLst/>
              <a:gdLst/>
              <a:ahLst/>
              <a:cxnLst>
                <a:cxn ang="0">
                  <a:pos x="0" y="248"/>
                </a:cxn>
                <a:cxn ang="0">
                  <a:pos x="0" y="381"/>
                </a:cxn>
                <a:cxn ang="0">
                  <a:pos x="539" y="64"/>
                </a:cxn>
                <a:cxn ang="0">
                  <a:pos x="428" y="0"/>
                </a:cxn>
                <a:cxn ang="0">
                  <a:pos x="0" y="248"/>
                </a:cxn>
              </a:cxnLst>
              <a:rect l="0" t="0" r="r" b="b"/>
              <a:pathLst>
                <a:path w="539" h="381">
                  <a:moveTo>
                    <a:pt x="0" y="248"/>
                  </a:moveTo>
                  <a:lnTo>
                    <a:pt x="0" y="381"/>
                  </a:lnTo>
                  <a:lnTo>
                    <a:pt x="539" y="64"/>
                  </a:lnTo>
                  <a:lnTo>
                    <a:pt x="428" y="0"/>
                  </a:lnTo>
                  <a:lnTo>
                    <a:pt x="0" y="248"/>
                  </a:lnTo>
                  <a:close/>
                </a:path>
              </a:pathLst>
            </a:custGeom>
            <a:solidFill>
              <a:schemeClr val="accent5">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Group 67"/>
          <p:cNvGrpSpPr/>
          <p:nvPr/>
        </p:nvGrpSpPr>
        <p:grpSpPr>
          <a:xfrm>
            <a:off x="5289551" y="2150749"/>
            <a:ext cx="1360488" cy="1568450"/>
            <a:chOff x="5289551" y="2150749"/>
            <a:chExt cx="1360488" cy="1568450"/>
          </a:xfrm>
        </p:grpSpPr>
        <p:sp>
          <p:nvSpPr>
            <p:cNvPr id="18" name="Freeform 14"/>
            <p:cNvSpPr>
              <a:spLocks/>
            </p:cNvSpPr>
            <p:nvPr/>
          </p:nvSpPr>
          <p:spPr bwMode="auto">
            <a:xfrm>
              <a:off x="5289551" y="2150749"/>
              <a:ext cx="1360488" cy="1568450"/>
            </a:xfrm>
            <a:custGeom>
              <a:avLst/>
              <a:gdLst/>
              <a:ahLst/>
              <a:cxnLst>
                <a:cxn ang="0">
                  <a:pos x="857" y="741"/>
                </a:cxn>
                <a:cxn ang="0">
                  <a:pos x="429" y="988"/>
                </a:cxn>
                <a:cxn ang="0">
                  <a:pos x="0" y="741"/>
                </a:cxn>
                <a:cxn ang="0">
                  <a:pos x="0" y="246"/>
                </a:cxn>
                <a:cxn ang="0">
                  <a:pos x="429" y="0"/>
                </a:cxn>
                <a:cxn ang="0">
                  <a:pos x="857" y="246"/>
                </a:cxn>
                <a:cxn ang="0">
                  <a:pos x="857" y="741"/>
                </a:cxn>
              </a:cxnLst>
              <a:rect l="0" t="0" r="r" b="b"/>
              <a:pathLst>
                <a:path w="857" h="988">
                  <a:moveTo>
                    <a:pt x="857" y="741"/>
                  </a:moveTo>
                  <a:lnTo>
                    <a:pt x="429" y="988"/>
                  </a:lnTo>
                  <a:lnTo>
                    <a:pt x="0" y="741"/>
                  </a:lnTo>
                  <a:lnTo>
                    <a:pt x="0" y="246"/>
                  </a:lnTo>
                  <a:lnTo>
                    <a:pt x="429" y="0"/>
                  </a:lnTo>
                  <a:lnTo>
                    <a:pt x="857" y="246"/>
                  </a:lnTo>
                  <a:lnTo>
                    <a:pt x="857" y="741"/>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15"/>
            <p:cNvSpPr>
              <a:spLocks/>
            </p:cNvSpPr>
            <p:nvPr/>
          </p:nvSpPr>
          <p:spPr bwMode="auto">
            <a:xfrm>
              <a:off x="5289551" y="2436499"/>
              <a:ext cx="184150" cy="992188"/>
            </a:xfrm>
            <a:custGeom>
              <a:avLst/>
              <a:gdLst/>
              <a:ahLst/>
              <a:cxnLst>
                <a:cxn ang="0">
                  <a:pos x="0" y="66"/>
                </a:cxn>
                <a:cxn ang="0">
                  <a:pos x="116" y="0"/>
                </a:cxn>
                <a:cxn ang="0">
                  <a:pos x="112" y="625"/>
                </a:cxn>
                <a:cxn ang="0">
                  <a:pos x="0" y="561"/>
                </a:cxn>
                <a:cxn ang="0">
                  <a:pos x="0" y="66"/>
                </a:cxn>
              </a:cxnLst>
              <a:rect l="0" t="0" r="r" b="b"/>
              <a:pathLst>
                <a:path w="116" h="625">
                  <a:moveTo>
                    <a:pt x="0" y="66"/>
                  </a:moveTo>
                  <a:lnTo>
                    <a:pt x="116" y="0"/>
                  </a:lnTo>
                  <a:lnTo>
                    <a:pt x="112" y="625"/>
                  </a:lnTo>
                  <a:lnTo>
                    <a:pt x="0" y="561"/>
                  </a:lnTo>
                  <a:lnTo>
                    <a:pt x="0" y="66"/>
                  </a:lnTo>
                  <a:close/>
                </a:path>
              </a:pathLst>
            </a:custGeom>
            <a:solidFill>
              <a:schemeClr val="accent4">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Group 64"/>
          <p:cNvGrpSpPr/>
          <p:nvPr/>
        </p:nvGrpSpPr>
        <p:grpSpPr>
          <a:xfrm>
            <a:off x="2500313" y="2150749"/>
            <a:ext cx="1357313" cy="1571625"/>
            <a:chOff x="2500313" y="2150749"/>
            <a:chExt cx="1357313" cy="1571625"/>
          </a:xfrm>
        </p:grpSpPr>
        <p:sp>
          <p:nvSpPr>
            <p:cNvPr id="21" name="Freeform 16"/>
            <p:cNvSpPr>
              <a:spLocks/>
            </p:cNvSpPr>
            <p:nvPr/>
          </p:nvSpPr>
          <p:spPr bwMode="auto">
            <a:xfrm>
              <a:off x="2500313" y="2150749"/>
              <a:ext cx="1357313" cy="1571625"/>
            </a:xfrm>
            <a:custGeom>
              <a:avLst/>
              <a:gdLst/>
              <a:ahLst/>
              <a:cxnLst>
                <a:cxn ang="0">
                  <a:pos x="429" y="0"/>
                </a:cxn>
                <a:cxn ang="0">
                  <a:pos x="0" y="246"/>
                </a:cxn>
                <a:cxn ang="0">
                  <a:pos x="0" y="741"/>
                </a:cxn>
                <a:cxn ang="0">
                  <a:pos x="429" y="990"/>
                </a:cxn>
                <a:cxn ang="0">
                  <a:pos x="855" y="741"/>
                </a:cxn>
                <a:cxn ang="0">
                  <a:pos x="855" y="246"/>
                </a:cxn>
                <a:cxn ang="0">
                  <a:pos x="429" y="0"/>
                </a:cxn>
              </a:cxnLst>
              <a:rect l="0" t="0" r="r" b="b"/>
              <a:pathLst>
                <a:path w="855" h="990">
                  <a:moveTo>
                    <a:pt x="429" y="0"/>
                  </a:moveTo>
                  <a:lnTo>
                    <a:pt x="0" y="246"/>
                  </a:lnTo>
                  <a:lnTo>
                    <a:pt x="0" y="741"/>
                  </a:lnTo>
                  <a:lnTo>
                    <a:pt x="429" y="990"/>
                  </a:lnTo>
                  <a:lnTo>
                    <a:pt x="855" y="741"/>
                  </a:lnTo>
                  <a:lnTo>
                    <a:pt x="855" y="246"/>
                  </a:lnTo>
                  <a:lnTo>
                    <a:pt x="429" y="0"/>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17"/>
            <p:cNvSpPr>
              <a:spLocks/>
            </p:cNvSpPr>
            <p:nvPr/>
          </p:nvSpPr>
          <p:spPr bwMode="auto">
            <a:xfrm>
              <a:off x="3673476" y="2436499"/>
              <a:ext cx="184150" cy="992188"/>
            </a:xfrm>
            <a:custGeom>
              <a:avLst/>
              <a:gdLst/>
              <a:ahLst/>
              <a:cxnLst>
                <a:cxn ang="0">
                  <a:pos x="0" y="0"/>
                </a:cxn>
                <a:cxn ang="0">
                  <a:pos x="5" y="625"/>
                </a:cxn>
                <a:cxn ang="0">
                  <a:pos x="116" y="561"/>
                </a:cxn>
                <a:cxn ang="0">
                  <a:pos x="116" y="66"/>
                </a:cxn>
                <a:cxn ang="0">
                  <a:pos x="0" y="0"/>
                </a:cxn>
              </a:cxnLst>
              <a:rect l="0" t="0" r="r" b="b"/>
              <a:pathLst>
                <a:path w="116" h="625">
                  <a:moveTo>
                    <a:pt x="0" y="0"/>
                  </a:moveTo>
                  <a:lnTo>
                    <a:pt x="5" y="625"/>
                  </a:lnTo>
                  <a:lnTo>
                    <a:pt x="116" y="561"/>
                  </a:lnTo>
                  <a:lnTo>
                    <a:pt x="116" y="66"/>
                  </a:lnTo>
                  <a:lnTo>
                    <a:pt x="0" y="0"/>
                  </a:lnTo>
                  <a:close/>
                </a:path>
              </a:pathLst>
            </a:custGeom>
            <a:solidFill>
              <a:schemeClr val="accent1">
                <a:lumMod val="7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Freeform 152"/>
          <p:cNvSpPr>
            <a:spLocks noEditPoints="1"/>
          </p:cNvSpPr>
          <p:nvPr/>
        </p:nvSpPr>
        <p:spPr bwMode="auto">
          <a:xfrm>
            <a:off x="3593307" y="1430352"/>
            <a:ext cx="528638" cy="48853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18"/>
          <p:cNvSpPr>
            <a:spLocks noEditPoints="1"/>
          </p:cNvSpPr>
          <p:nvPr/>
        </p:nvSpPr>
        <p:spPr bwMode="auto">
          <a:xfrm>
            <a:off x="5053927" y="1439740"/>
            <a:ext cx="471248" cy="458597"/>
          </a:xfrm>
          <a:custGeom>
            <a:avLst/>
            <a:gdLst/>
            <a:ahLst/>
            <a:cxnLst>
              <a:cxn ang="0">
                <a:pos x="53" y="58"/>
              </a:cxn>
              <a:cxn ang="0">
                <a:pos x="31" y="67"/>
              </a:cxn>
              <a:cxn ang="0">
                <a:pos x="0" y="36"/>
              </a:cxn>
              <a:cxn ang="0">
                <a:pos x="31" y="5"/>
              </a:cxn>
              <a:cxn ang="0">
                <a:pos x="31" y="36"/>
              </a:cxn>
              <a:cxn ang="0">
                <a:pos x="53" y="58"/>
              </a:cxn>
              <a:cxn ang="0">
                <a:pos x="36" y="31"/>
              </a:cxn>
              <a:cxn ang="0">
                <a:pos x="36" y="0"/>
              </a:cxn>
              <a:cxn ang="0">
                <a:pos x="67" y="31"/>
              </a:cxn>
              <a:cxn ang="0">
                <a:pos x="36" y="31"/>
              </a:cxn>
              <a:cxn ang="0">
                <a:pos x="69" y="36"/>
              </a:cxn>
              <a:cxn ang="0">
                <a:pos x="60" y="58"/>
              </a:cxn>
              <a:cxn ang="0">
                <a:pos x="38" y="36"/>
              </a:cxn>
              <a:cxn ang="0">
                <a:pos x="69" y="36"/>
              </a:cxn>
            </a:cxnLst>
            <a:rect l="0" t="0" r="r" b="b"/>
            <a:pathLst>
              <a:path w="69" h="67">
                <a:moveTo>
                  <a:pt x="53" y="58"/>
                </a:moveTo>
                <a:cubicBezTo>
                  <a:pt x="47" y="64"/>
                  <a:pt x="39" y="67"/>
                  <a:pt x="31" y="67"/>
                </a:cubicBezTo>
                <a:cubicBezTo>
                  <a:pt x="14" y="67"/>
                  <a:pt x="0" y="53"/>
                  <a:pt x="0" y="36"/>
                </a:cubicBezTo>
                <a:cubicBezTo>
                  <a:pt x="0" y="19"/>
                  <a:pt x="14" y="5"/>
                  <a:pt x="31" y="5"/>
                </a:cubicBezTo>
                <a:cubicBezTo>
                  <a:pt x="31" y="36"/>
                  <a:pt x="31" y="36"/>
                  <a:pt x="31" y="36"/>
                </a:cubicBezTo>
                <a:lnTo>
                  <a:pt x="53" y="58"/>
                </a:lnTo>
                <a:close/>
                <a:moveTo>
                  <a:pt x="36" y="31"/>
                </a:moveTo>
                <a:cubicBezTo>
                  <a:pt x="36" y="0"/>
                  <a:pt x="36" y="0"/>
                  <a:pt x="36" y="0"/>
                </a:cubicBezTo>
                <a:cubicBezTo>
                  <a:pt x="53" y="0"/>
                  <a:pt x="67" y="14"/>
                  <a:pt x="67" y="31"/>
                </a:cubicBezTo>
                <a:lnTo>
                  <a:pt x="36" y="31"/>
                </a:lnTo>
                <a:close/>
                <a:moveTo>
                  <a:pt x="69" y="36"/>
                </a:moveTo>
                <a:cubicBezTo>
                  <a:pt x="69" y="45"/>
                  <a:pt x="66" y="53"/>
                  <a:pt x="60" y="58"/>
                </a:cubicBezTo>
                <a:cubicBezTo>
                  <a:pt x="38" y="36"/>
                  <a:pt x="38" y="36"/>
                  <a:pt x="38" y="36"/>
                </a:cubicBezTo>
                <a:lnTo>
                  <a:pt x="69" y="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64"/>
          <p:cNvSpPr>
            <a:spLocks noEditPoints="1"/>
          </p:cNvSpPr>
          <p:nvPr/>
        </p:nvSpPr>
        <p:spPr bwMode="auto">
          <a:xfrm>
            <a:off x="5829289" y="2612673"/>
            <a:ext cx="432821" cy="651660"/>
          </a:xfrm>
          <a:custGeom>
            <a:avLst/>
            <a:gdLst/>
            <a:ahLst/>
            <a:cxnLst>
              <a:cxn ang="0">
                <a:pos x="37" y="20"/>
              </a:cxn>
              <a:cxn ang="0">
                <a:pos x="20" y="40"/>
              </a:cxn>
              <a:cxn ang="0">
                <a:pos x="11" y="47"/>
              </a:cxn>
              <a:cxn ang="0">
                <a:pos x="11" y="48"/>
              </a:cxn>
              <a:cxn ang="0">
                <a:pos x="15" y="54"/>
              </a:cxn>
              <a:cxn ang="0">
                <a:pos x="7" y="62"/>
              </a:cxn>
              <a:cxn ang="0">
                <a:pos x="0" y="54"/>
              </a:cxn>
              <a:cxn ang="0">
                <a:pos x="4" y="48"/>
              </a:cxn>
              <a:cxn ang="0">
                <a:pos x="4" y="15"/>
              </a:cxn>
              <a:cxn ang="0">
                <a:pos x="0" y="8"/>
              </a:cxn>
              <a:cxn ang="0">
                <a:pos x="7" y="0"/>
              </a:cxn>
              <a:cxn ang="0">
                <a:pos x="15" y="8"/>
              </a:cxn>
              <a:cxn ang="0">
                <a:pos x="11" y="15"/>
              </a:cxn>
              <a:cxn ang="0">
                <a:pos x="11" y="35"/>
              </a:cxn>
              <a:cxn ang="0">
                <a:pos x="18" y="33"/>
              </a:cxn>
              <a:cxn ang="0">
                <a:pos x="29" y="20"/>
              </a:cxn>
              <a:cxn ang="0">
                <a:pos x="25" y="13"/>
              </a:cxn>
              <a:cxn ang="0">
                <a:pos x="33" y="6"/>
              </a:cxn>
              <a:cxn ang="0">
                <a:pos x="41" y="13"/>
              </a:cxn>
              <a:cxn ang="0">
                <a:pos x="37" y="20"/>
              </a:cxn>
              <a:cxn ang="0">
                <a:pos x="7" y="4"/>
              </a:cxn>
              <a:cxn ang="0">
                <a:pos x="4" y="8"/>
              </a:cxn>
              <a:cxn ang="0">
                <a:pos x="7" y="12"/>
              </a:cxn>
              <a:cxn ang="0">
                <a:pos x="11" y="8"/>
              </a:cxn>
              <a:cxn ang="0">
                <a:pos x="7" y="4"/>
              </a:cxn>
              <a:cxn ang="0">
                <a:pos x="7" y="51"/>
              </a:cxn>
              <a:cxn ang="0">
                <a:pos x="4" y="54"/>
              </a:cxn>
              <a:cxn ang="0">
                <a:pos x="7" y="58"/>
              </a:cxn>
              <a:cxn ang="0">
                <a:pos x="11" y="54"/>
              </a:cxn>
              <a:cxn ang="0">
                <a:pos x="7" y="51"/>
              </a:cxn>
              <a:cxn ang="0">
                <a:pos x="33" y="9"/>
              </a:cxn>
              <a:cxn ang="0">
                <a:pos x="29" y="13"/>
              </a:cxn>
              <a:cxn ang="0">
                <a:pos x="33" y="17"/>
              </a:cxn>
              <a:cxn ang="0">
                <a:pos x="37" y="13"/>
              </a:cxn>
              <a:cxn ang="0">
                <a:pos x="33" y="9"/>
              </a:cxn>
            </a:cxnLst>
            <a:rect l="0" t="0" r="r" b="b"/>
            <a:pathLst>
              <a:path w="41" h="62">
                <a:moveTo>
                  <a:pt x="37" y="20"/>
                </a:moveTo>
                <a:cubicBezTo>
                  <a:pt x="37" y="34"/>
                  <a:pt x="27" y="38"/>
                  <a:pt x="20" y="40"/>
                </a:cubicBezTo>
                <a:cubicBezTo>
                  <a:pt x="13" y="42"/>
                  <a:pt x="11" y="43"/>
                  <a:pt x="11" y="47"/>
                </a:cubicBezTo>
                <a:cubicBezTo>
                  <a:pt x="11" y="48"/>
                  <a:pt x="11" y="48"/>
                  <a:pt x="11" y="48"/>
                </a:cubicBezTo>
                <a:cubicBezTo>
                  <a:pt x="14" y="49"/>
                  <a:pt x="15" y="52"/>
                  <a:pt x="15" y="54"/>
                </a:cubicBezTo>
                <a:cubicBezTo>
                  <a:pt x="15" y="59"/>
                  <a:pt x="12" y="62"/>
                  <a:pt x="7" y="62"/>
                </a:cubicBezTo>
                <a:cubicBezTo>
                  <a:pt x="3" y="62"/>
                  <a:pt x="0" y="59"/>
                  <a:pt x="0" y="54"/>
                </a:cubicBezTo>
                <a:cubicBezTo>
                  <a:pt x="0" y="52"/>
                  <a:pt x="1" y="49"/>
                  <a:pt x="4" y="48"/>
                </a:cubicBezTo>
                <a:cubicBezTo>
                  <a:pt x="4" y="15"/>
                  <a:pt x="4" y="15"/>
                  <a:pt x="4" y="15"/>
                </a:cubicBezTo>
                <a:cubicBezTo>
                  <a:pt x="1" y="14"/>
                  <a:pt x="0" y="11"/>
                  <a:pt x="0" y="8"/>
                </a:cubicBezTo>
                <a:cubicBezTo>
                  <a:pt x="0" y="4"/>
                  <a:pt x="3" y="0"/>
                  <a:pt x="7" y="0"/>
                </a:cubicBezTo>
                <a:cubicBezTo>
                  <a:pt x="12" y="0"/>
                  <a:pt x="15" y="4"/>
                  <a:pt x="15" y="8"/>
                </a:cubicBezTo>
                <a:cubicBezTo>
                  <a:pt x="15" y="11"/>
                  <a:pt x="14" y="14"/>
                  <a:pt x="11" y="15"/>
                </a:cubicBezTo>
                <a:cubicBezTo>
                  <a:pt x="11" y="35"/>
                  <a:pt x="11" y="35"/>
                  <a:pt x="11" y="35"/>
                </a:cubicBezTo>
                <a:cubicBezTo>
                  <a:pt x="13" y="34"/>
                  <a:pt x="16" y="33"/>
                  <a:pt x="18" y="33"/>
                </a:cubicBezTo>
                <a:cubicBezTo>
                  <a:pt x="25" y="30"/>
                  <a:pt x="29" y="28"/>
                  <a:pt x="29" y="20"/>
                </a:cubicBezTo>
                <a:cubicBezTo>
                  <a:pt x="27" y="19"/>
                  <a:pt x="25" y="16"/>
                  <a:pt x="25" y="13"/>
                </a:cubicBezTo>
                <a:cubicBezTo>
                  <a:pt x="25" y="9"/>
                  <a:pt x="29" y="6"/>
                  <a:pt x="33" y="6"/>
                </a:cubicBezTo>
                <a:cubicBezTo>
                  <a:pt x="37" y="6"/>
                  <a:pt x="41" y="9"/>
                  <a:pt x="41" y="13"/>
                </a:cubicBezTo>
                <a:cubicBezTo>
                  <a:pt x="41" y="16"/>
                  <a:pt x="39" y="19"/>
                  <a:pt x="37" y="20"/>
                </a:cubicBezTo>
                <a:close/>
                <a:moveTo>
                  <a:pt x="7" y="4"/>
                </a:moveTo>
                <a:cubicBezTo>
                  <a:pt x="5" y="4"/>
                  <a:pt x="4" y="6"/>
                  <a:pt x="4" y="8"/>
                </a:cubicBezTo>
                <a:cubicBezTo>
                  <a:pt x="4" y="10"/>
                  <a:pt x="5" y="12"/>
                  <a:pt x="7" y="12"/>
                </a:cubicBezTo>
                <a:cubicBezTo>
                  <a:pt x="10" y="12"/>
                  <a:pt x="11" y="10"/>
                  <a:pt x="11" y="8"/>
                </a:cubicBezTo>
                <a:cubicBezTo>
                  <a:pt x="11" y="6"/>
                  <a:pt x="10" y="4"/>
                  <a:pt x="7" y="4"/>
                </a:cubicBezTo>
                <a:close/>
                <a:moveTo>
                  <a:pt x="7" y="51"/>
                </a:moveTo>
                <a:cubicBezTo>
                  <a:pt x="5" y="51"/>
                  <a:pt x="4" y="52"/>
                  <a:pt x="4" y="54"/>
                </a:cubicBezTo>
                <a:cubicBezTo>
                  <a:pt x="4" y="57"/>
                  <a:pt x="5" y="58"/>
                  <a:pt x="7" y="58"/>
                </a:cubicBezTo>
                <a:cubicBezTo>
                  <a:pt x="10" y="58"/>
                  <a:pt x="11" y="57"/>
                  <a:pt x="11" y="54"/>
                </a:cubicBezTo>
                <a:cubicBezTo>
                  <a:pt x="11" y="52"/>
                  <a:pt x="10" y="51"/>
                  <a:pt x="7" y="51"/>
                </a:cubicBezTo>
                <a:close/>
                <a:moveTo>
                  <a:pt x="33" y="9"/>
                </a:moveTo>
                <a:cubicBezTo>
                  <a:pt x="31" y="9"/>
                  <a:pt x="29" y="11"/>
                  <a:pt x="29" y="13"/>
                </a:cubicBezTo>
                <a:cubicBezTo>
                  <a:pt x="29" y="15"/>
                  <a:pt x="31" y="17"/>
                  <a:pt x="33" y="17"/>
                </a:cubicBezTo>
                <a:cubicBezTo>
                  <a:pt x="35" y="17"/>
                  <a:pt x="37" y="15"/>
                  <a:pt x="37" y="13"/>
                </a:cubicBezTo>
                <a:cubicBezTo>
                  <a:pt x="37" y="11"/>
                  <a:pt x="35" y="9"/>
                  <a:pt x="33"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123"/>
          <p:cNvSpPr>
            <a:spLocks noEditPoints="1"/>
          </p:cNvSpPr>
          <p:nvPr/>
        </p:nvSpPr>
        <p:spPr bwMode="auto">
          <a:xfrm>
            <a:off x="5029875" y="3916050"/>
            <a:ext cx="520700" cy="520700"/>
          </a:xfrm>
          <a:custGeom>
            <a:avLst/>
            <a:gdLst/>
            <a:ahLst/>
            <a:cxnLst>
              <a:cxn ang="0">
                <a:pos x="31" y="62"/>
              </a:cxn>
              <a:cxn ang="0">
                <a:pos x="0" y="31"/>
              </a:cxn>
              <a:cxn ang="0">
                <a:pos x="31" y="0"/>
              </a:cxn>
              <a:cxn ang="0">
                <a:pos x="62" y="31"/>
              </a:cxn>
              <a:cxn ang="0">
                <a:pos x="31" y="62"/>
              </a:cxn>
              <a:cxn ang="0">
                <a:pos x="32" y="11"/>
              </a:cxn>
              <a:cxn ang="0">
                <a:pos x="17" y="19"/>
              </a:cxn>
              <a:cxn ang="0">
                <a:pos x="18" y="21"/>
              </a:cxn>
              <a:cxn ang="0">
                <a:pos x="23" y="25"/>
              </a:cxn>
              <a:cxn ang="0">
                <a:pos x="24" y="25"/>
              </a:cxn>
              <a:cxn ang="0">
                <a:pos x="25" y="25"/>
              </a:cxn>
              <a:cxn ang="0">
                <a:pos x="28" y="21"/>
              </a:cxn>
              <a:cxn ang="0">
                <a:pos x="32" y="20"/>
              </a:cxn>
              <a:cxn ang="0">
                <a:pos x="36" y="24"/>
              </a:cxn>
              <a:cxn ang="0">
                <a:pos x="33" y="28"/>
              </a:cxn>
              <a:cxn ang="0">
                <a:pos x="26" y="36"/>
              </a:cxn>
              <a:cxn ang="0">
                <a:pos x="26" y="38"/>
              </a:cxn>
              <a:cxn ang="0">
                <a:pos x="27" y="39"/>
              </a:cxn>
              <a:cxn ang="0">
                <a:pos x="35" y="39"/>
              </a:cxn>
              <a:cxn ang="0">
                <a:pos x="36" y="38"/>
              </a:cxn>
              <a:cxn ang="0">
                <a:pos x="40" y="34"/>
              </a:cxn>
              <a:cxn ang="0">
                <a:pos x="47" y="24"/>
              </a:cxn>
              <a:cxn ang="0">
                <a:pos x="32" y="11"/>
              </a:cxn>
              <a:cxn ang="0">
                <a:pos x="36" y="43"/>
              </a:cxn>
              <a:cxn ang="0">
                <a:pos x="35" y="42"/>
              </a:cxn>
              <a:cxn ang="0">
                <a:pos x="27" y="42"/>
              </a:cxn>
              <a:cxn ang="0">
                <a:pos x="26" y="43"/>
              </a:cxn>
              <a:cxn ang="0">
                <a:pos x="26" y="51"/>
              </a:cxn>
              <a:cxn ang="0">
                <a:pos x="27" y="52"/>
              </a:cxn>
              <a:cxn ang="0">
                <a:pos x="35" y="52"/>
              </a:cxn>
              <a:cxn ang="0">
                <a:pos x="36" y="51"/>
              </a:cxn>
              <a:cxn ang="0">
                <a:pos x="36" y="43"/>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2" y="11"/>
                </a:moveTo>
                <a:cubicBezTo>
                  <a:pt x="26" y="11"/>
                  <a:pt x="21" y="14"/>
                  <a:pt x="17" y="19"/>
                </a:cubicBezTo>
                <a:cubicBezTo>
                  <a:pt x="17" y="20"/>
                  <a:pt x="17" y="21"/>
                  <a:pt x="18" y="21"/>
                </a:cubicBezTo>
                <a:cubicBezTo>
                  <a:pt x="23" y="25"/>
                  <a:pt x="23" y="25"/>
                  <a:pt x="23" y="25"/>
                </a:cubicBezTo>
                <a:cubicBezTo>
                  <a:pt x="23" y="25"/>
                  <a:pt x="23" y="25"/>
                  <a:pt x="24" y="25"/>
                </a:cubicBezTo>
                <a:cubicBezTo>
                  <a:pt x="24" y="25"/>
                  <a:pt x="24" y="25"/>
                  <a:pt x="25" y="25"/>
                </a:cubicBezTo>
                <a:cubicBezTo>
                  <a:pt x="27" y="22"/>
                  <a:pt x="27" y="22"/>
                  <a:pt x="28" y="21"/>
                </a:cubicBezTo>
                <a:cubicBezTo>
                  <a:pt x="29" y="21"/>
                  <a:pt x="30" y="20"/>
                  <a:pt x="32" y="20"/>
                </a:cubicBezTo>
                <a:cubicBezTo>
                  <a:pt x="34" y="20"/>
                  <a:pt x="36" y="22"/>
                  <a:pt x="36" y="24"/>
                </a:cubicBezTo>
                <a:cubicBezTo>
                  <a:pt x="36" y="26"/>
                  <a:pt x="35" y="27"/>
                  <a:pt x="33" y="28"/>
                </a:cubicBezTo>
                <a:cubicBezTo>
                  <a:pt x="30" y="29"/>
                  <a:pt x="26" y="32"/>
                  <a:pt x="26" y="36"/>
                </a:cubicBezTo>
                <a:cubicBezTo>
                  <a:pt x="26" y="38"/>
                  <a:pt x="26" y="38"/>
                  <a:pt x="26" y="38"/>
                </a:cubicBezTo>
                <a:cubicBezTo>
                  <a:pt x="26" y="38"/>
                  <a:pt x="27" y="39"/>
                  <a:pt x="27" y="39"/>
                </a:cubicBezTo>
                <a:cubicBezTo>
                  <a:pt x="35" y="39"/>
                  <a:pt x="35" y="39"/>
                  <a:pt x="35" y="39"/>
                </a:cubicBezTo>
                <a:cubicBezTo>
                  <a:pt x="36" y="39"/>
                  <a:pt x="36" y="38"/>
                  <a:pt x="36" y="38"/>
                </a:cubicBezTo>
                <a:cubicBezTo>
                  <a:pt x="36" y="37"/>
                  <a:pt x="38" y="35"/>
                  <a:pt x="40" y="34"/>
                </a:cubicBezTo>
                <a:cubicBezTo>
                  <a:pt x="43" y="32"/>
                  <a:pt x="47" y="30"/>
                  <a:pt x="47" y="24"/>
                </a:cubicBezTo>
                <a:cubicBezTo>
                  <a:pt x="47" y="16"/>
                  <a:pt x="39" y="11"/>
                  <a:pt x="32" y="11"/>
                </a:cubicBezTo>
                <a:close/>
                <a:moveTo>
                  <a:pt x="36" y="43"/>
                </a:moveTo>
                <a:cubicBezTo>
                  <a:pt x="36" y="42"/>
                  <a:pt x="36" y="42"/>
                  <a:pt x="35" y="42"/>
                </a:cubicBezTo>
                <a:cubicBezTo>
                  <a:pt x="27" y="42"/>
                  <a:pt x="27" y="42"/>
                  <a:pt x="27" y="42"/>
                </a:cubicBezTo>
                <a:cubicBezTo>
                  <a:pt x="27" y="42"/>
                  <a:pt x="26" y="42"/>
                  <a:pt x="26" y="43"/>
                </a:cubicBezTo>
                <a:cubicBezTo>
                  <a:pt x="26" y="51"/>
                  <a:pt x="26" y="51"/>
                  <a:pt x="26" y="51"/>
                </a:cubicBezTo>
                <a:cubicBezTo>
                  <a:pt x="26" y="51"/>
                  <a:pt x="27" y="52"/>
                  <a:pt x="27" y="52"/>
                </a:cubicBezTo>
                <a:cubicBezTo>
                  <a:pt x="35" y="52"/>
                  <a:pt x="35" y="52"/>
                  <a:pt x="35" y="52"/>
                </a:cubicBezTo>
                <a:cubicBezTo>
                  <a:pt x="36" y="52"/>
                  <a:pt x="36" y="51"/>
                  <a:pt x="36" y="51"/>
                </a:cubicBezTo>
                <a:lnTo>
                  <a:pt x="36" y="4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57"/>
          <p:cNvSpPr>
            <a:spLocks noEditPoints="1"/>
          </p:cNvSpPr>
          <p:nvPr/>
        </p:nvSpPr>
        <p:spPr bwMode="auto">
          <a:xfrm>
            <a:off x="3652317" y="3987398"/>
            <a:ext cx="458827" cy="406762"/>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91"/>
          <p:cNvSpPr>
            <a:spLocks noEditPoints="1"/>
          </p:cNvSpPr>
          <p:nvPr/>
        </p:nvSpPr>
        <p:spPr bwMode="auto">
          <a:xfrm>
            <a:off x="2887138" y="2669202"/>
            <a:ext cx="493712" cy="493712"/>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59"/>
          <p:cNvGrpSpPr/>
          <p:nvPr/>
        </p:nvGrpSpPr>
        <p:grpSpPr>
          <a:xfrm>
            <a:off x="6069782" y="3819476"/>
            <a:ext cx="2276195" cy="517480"/>
            <a:chOff x="7154104" y="3244276"/>
            <a:chExt cx="2276195" cy="517480"/>
          </a:xfrm>
        </p:grpSpPr>
        <p:sp>
          <p:nvSpPr>
            <p:cNvPr id="31" name="TextBox 27"/>
            <p:cNvSpPr txBox="1"/>
            <p:nvPr/>
          </p:nvSpPr>
          <p:spPr>
            <a:xfrm>
              <a:off x="7154105" y="3453979"/>
              <a:ext cx="2276194" cy="307777"/>
            </a:xfrm>
            <a:prstGeom prst="rect">
              <a:avLst/>
            </a:prstGeom>
            <a:noFill/>
          </p:spPr>
          <p:txBody>
            <a:bodyPr wrap="square" lIns="0" tIns="0" rIns="0" bIns="0" rtlCol="0">
              <a:spAutoFit/>
            </a:bodyPr>
            <a:lstStyle/>
            <a:p>
              <a:pPr lvl="0"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28"/>
            <p:cNvSpPr/>
            <p:nvPr/>
          </p:nvSpPr>
          <p:spPr>
            <a:xfrm>
              <a:off x="7154104" y="3244276"/>
              <a:ext cx="769441" cy="184666"/>
            </a:xfrm>
            <a:prstGeom prst="rect">
              <a:avLst/>
            </a:prstGeom>
          </p:spPr>
          <p:txBody>
            <a:bodyPr wrap="none" lIns="0" tIns="0" rIns="0" bIns="0">
              <a:spAutoFit/>
            </a:bodyPr>
            <a:lstStyle/>
            <a:p>
              <a:r>
                <a:rPr lang="zh-CN" altLang="en-US" sz="1200" b="1" dirty="0">
                  <a:solidFill>
                    <a:schemeClr val="accent5"/>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58"/>
          <p:cNvGrpSpPr/>
          <p:nvPr/>
        </p:nvGrpSpPr>
        <p:grpSpPr>
          <a:xfrm>
            <a:off x="6069782" y="1390457"/>
            <a:ext cx="2276195" cy="527005"/>
            <a:chOff x="7174424" y="1381167"/>
            <a:chExt cx="2276195" cy="527005"/>
          </a:xfrm>
        </p:grpSpPr>
        <p:sp>
          <p:nvSpPr>
            <p:cNvPr id="34" name="TextBox 30"/>
            <p:cNvSpPr txBox="1"/>
            <p:nvPr/>
          </p:nvSpPr>
          <p:spPr>
            <a:xfrm>
              <a:off x="7174424" y="1600395"/>
              <a:ext cx="2276195" cy="307777"/>
            </a:xfrm>
            <a:prstGeom prst="rect">
              <a:avLst/>
            </a:prstGeom>
            <a:noFill/>
          </p:spPr>
          <p:txBody>
            <a:bodyPr wrap="square" lIns="0" tIns="0" rIns="0" bIns="0" rtlCol="0">
              <a:spAutoFit/>
            </a:bodyPr>
            <a:lstStyle/>
            <a:p>
              <a:pPr lvl="0"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31"/>
            <p:cNvSpPr/>
            <p:nvPr/>
          </p:nvSpPr>
          <p:spPr>
            <a:xfrm>
              <a:off x="7174424" y="1381167"/>
              <a:ext cx="769441" cy="184666"/>
            </a:xfrm>
            <a:prstGeom prst="rect">
              <a:avLst/>
            </a:prstGeom>
          </p:spPr>
          <p:txBody>
            <a:bodyPr wrap="none" lIns="0" tIns="0" rIns="0" bIns="0">
              <a:spAutoFit/>
            </a:bodyPr>
            <a:lstStyle/>
            <a:p>
              <a:r>
                <a:rPr lang="zh-CN" alt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56"/>
          <p:cNvGrpSpPr/>
          <p:nvPr/>
        </p:nvGrpSpPr>
        <p:grpSpPr>
          <a:xfrm>
            <a:off x="798022" y="1290025"/>
            <a:ext cx="2276196" cy="512223"/>
            <a:chOff x="-296510" y="1406858"/>
            <a:chExt cx="2276196" cy="512223"/>
          </a:xfrm>
        </p:grpSpPr>
        <p:sp>
          <p:nvSpPr>
            <p:cNvPr id="37" name="TextBox 33"/>
            <p:cNvSpPr txBox="1"/>
            <p:nvPr/>
          </p:nvSpPr>
          <p:spPr>
            <a:xfrm>
              <a:off x="-296510" y="1611304"/>
              <a:ext cx="2276196" cy="307777"/>
            </a:xfrm>
            <a:prstGeom prst="rect">
              <a:avLst/>
            </a:prstGeom>
            <a:noFill/>
          </p:spPr>
          <p:txBody>
            <a:bodyPr wrap="square" lIns="0" tIns="0" rIns="0" bIns="0" rtlCol="0">
              <a:spAutoFit/>
            </a:bodyPr>
            <a:lstStyle/>
            <a:p>
              <a:pPr lvl="0" algn="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Rectangle 34"/>
            <p:cNvSpPr/>
            <p:nvPr/>
          </p:nvSpPr>
          <p:spPr>
            <a:xfrm>
              <a:off x="1210244" y="1406858"/>
              <a:ext cx="769441" cy="184666"/>
            </a:xfrm>
            <a:prstGeom prst="rect">
              <a:avLst/>
            </a:prstGeom>
          </p:spPr>
          <p:txBody>
            <a:bodyPr wrap="none" lIns="0" tIns="0" rIns="0" bIns="0">
              <a:spAutoFit/>
            </a:bodyPr>
            <a:lstStyle/>
            <a:p>
              <a:pPr algn="r"/>
              <a:r>
                <a:rPr lang="zh-CN" alt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56"/>
          <p:cNvGrpSpPr/>
          <p:nvPr/>
        </p:nvGrpSpPr>
        <p:grpSpPr>
          <a:xfrm>
            <a:off x="798022" y="3811741"/>
            <a:ext cx="2276196" cy="498430"/>
            <a:chOff x="-296510" y="1420651"/>
            <a:chExt cx="2276196" cy="498430"/>
          </a:xfrm>
        </p:grpSpPr>
        <p:sp>
          <p:nvSpPr>
            <p:cNvPr id="40" name="TextBox 36"/>
            <p:cNvSpPr txBox="1"/>
            <p:nvPr/>
          </p:nvSpPr>
          <p:spPr>
            <a:xfrm>
              <a:off x="-296510" y="1611304"/>
              <a:ext cx="2276196" cy="307777"/>
            </a:xfrm>
            <a:prstGeom prst="rect">
              <a:avLst/>
            </a:prstGeom>
            <a:noFill/>
          </p:spPr>
          <p:txBody>
            <a:bodyPr wrap="square" lIns="0" tIns="0" rIns="0" bIns="0" rtlCol="0">
              <a:spAutoFit/>
            </a:bodyPr>
            <a:lstStyle/>
            <a:p>
              <a:pPr lvl="0" algn="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37"/>
            <p:cNvSpPr/>
            <p:nvPr/>
          </p:nvSpPr>
          <p:spPr>
            <a:xfrm>
              <a:off x="1210244" y="1420651"/>
              <a:ext cx="769441" cy="184666"/>
            </a:xfrm>
            <a:prstGeom prst="rect">
              <a:avLst/>
            </a:prstGeom>
          </p:spPr>
          <p:txBody>
            <a:bodyPr wrap="none" lIns="0" tIns="0" rIns="0" bIns="0">
              <a:spAutoFit/>
            </a:bodyPr>
            <a:lstStyle/>
            <a:p>
              <a:pPr algn="r"/>
              <a:r>
                <a:rPr lang="zh-CN" altLang="en-US" sz="1200" b="1" dirty="0">
                  <a:solidFill>
                    <a:schemeClr val="accent6"/>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6"/>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56"/>
          <p:cNvGrpSpPr/>
          <p:nvPr/>
        </p:nvGrpSpPr>
        <p:grpSpPr>
          <a:xfrm>
            <a:off x="106738" y="2571172"/>
            <a:ext cx="2276196" cy="498430"/>
            <a:chOff x="-296510" y="1420651"/>
            <a:chExt cx="2276196" cy="498430"/>
          </a:xfrm>
        </p:grpSpPr>
        <p:sp>
          <p:nvSpPr>
            <p:cNvPr id="43" name="TextBox 39"/>
            <p:cNvSpPr txBox="1"/>
            <p:nvPr/>
          </p:nvSpPr>
          <p:spPr>
            <a:xfrm>
              <a:off x="-296510" y="1611304"/>
              <a:ext cx="2276196" cy="307777"/>
            </a:xfrm>
            <a:prstGeom prst="rect">
              <a:avLst/>
            </a:prstGeom>
            <a:noFill/>
          </p:spPr>
          <p:txBody>
            <a:bodyPr wrap="square" lIns="0" tIns="0" rIns="0" bIns="0" rtlCol="0">
              <a:spAutoFit/>
            </a:bodyPr>
            <a:lstStyle/>
            <a:p>
              <a:pPr lvl="0" algn="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40"/>
            <p:cNvSpPr/>
            <p:nvPr/>
          </p:nvSpPr>
          <p:spPr>
            <a:xfrm>
              <a:off x="1210244" y="1420651"/>
              <a:ext cx="769441" cy="184666"/>
            </a:xfrm>
            <a:prstGeom prst="rect">
              <a:avLst/>
            </a:prstGeom>
          </p:spPr>
          <p:txBody>
            <a:bodyPr wrap="none" lIns="0" tIns="0" rIns="0" bIns="0">
              <a:spAutoFit/>
            </a:bodyPr>
            <a:lstStyle/>
            <a:p>
              <a:pPr algn="r"/>
              <a:r>
                <a:rPr lang="zh-CN" alt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5" name="Group 59"/>
          <p:cNvGrpSpPr/>
          <p:nvPr/>
        </p:nvGrpSpPr>
        <p:grpSpPr>
          <a:xfrm>
            <a:off x="6731544" y="2572417"/>
            <a:ext cx="2276195" cy="517480"/>
            <a:chOff x="7154104" y="3244276"/>
            <a:chExt cx="2276195" cy="517480"/>
          </a:xfrm>
        </p:grpSpPr>
        <p:sp>
          <p:nvSpPr>
            <p:cNvPr id="46" name="TextBox 42"/>
            <p:cNvSpPr txBox="1"/>
            <p:nvPr/>
          </p:nvSpPr>
          <p:spPr>
            <a:xfrm>
              <a:off x="7154105" y="3453979"/>
              <a:ext cx="2276194" cy="307777"/>
            </a:xfrm>
            <a:prstGeom prst="rect">
              <a:avLst/>
            </a:prstGeom>
            <a:noFill/>
          </p:spPr>
          <p:txBody>
            <a:bodyPr wrap="square" lIns="0" tIns="0" rIns="0" bIns="0" rtlCol="0">
              <a:spAutoFit/>
            </a:bodyPr>
            <a:lstStyle/>
            <a:p>
              <a:pPr lvl="0"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Rectangle 43"/>
            <p:cNvSpPr/>
            <p:nvPr/>
          </p:nvSpPr>
          <p:spPr>
            <a:xfrm>
              <a:off x="7154104" y="3244276"/>
              <a:ext cx="769441" cy="184666"/>
            </a:xfrm>
            <a:prstGeom prst="rect">
              <a:avLst/>
            </a:prstGeom>
          </p:spPr>
          <p:txBody>
            <a:bodyPr wrap="none" lIns="0" tIns="0" rIns="0" bIns="0">
              <a:spAutoFit/>
            </a:bodyPr>
            <a:lstStyle/>
            <a:p>
              <a:r>
                <a:rPr lang="zh-CN" alt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Group 63"/>
          <p:cNvGrpSpPr/>
          <p:nvPr/>
        </p:nvGrpSpPr>
        <p:grpSpPr>
          <a:xfrm>
            <a:off x="4002282" y="2273048"/>
            <a:ext cx="1145788" cy="1323852"/>
            <a:chOff x="4175103" y="2472727"/>
            <a:chExt cx="800146" cy="924494"/>
          </a:xfrm>
        </p:grpSpPr>
        <p:sp>
          <p:nvSpPr>
            <p:cNvPr id="49" name="Freeform 7"/>
            <p:cNvSpPr>
              <a:spLocks/>
            </p:cNvSpPr>
            <p:nvPr/>
          </p:nvSpPr>
          <p:spPr bwMode="auto">
            <a:xfrm>
              <a:off x="4175103" y="2472727"/>
              <a:ext cx="800146" cy="924494"/>
            </a:xfrm>
            <a:custGeom>
              <a:avLst/>
              <a:gdLst/>
              <a:ahLst/>
              <a:cxnLst>
                <a:cxn ang="0">
                  <a:pos x="592" y="170"/>
                </a:cxn>
                <a:cxn ang="0">
                  <a:pos x="592" y="511"/>
                </a:cxn>
                <a:cxn ang="0">
                  <a:pos x="296" y="684"/>
                </a:cxn>
                <a:cxn ang="0">
                  <a:pos x="0" y="511"/>
                </a:cxn>
                <a:cxn ang="0">
                  <a:pos x="0" y="170"/>
                </a:cxn>
                <a:cxn ang="0">
                  <a:pos x="296" y="0"/>
                </a:cxn>
                <a:cxn ang="0">
                  <a:pos x="592" y="170"/>
                </a:cxn>
              </a:cxnLst>
              <a:rect l="0" t="0" r="r" b="b"/>
              <a:pathLst>
                <a:path w="592" h="684">
                  <a:moveTo>
                    <a:pt x="592" y="170"/>
                  </a:moveTo>
                  <a:lnTo>
                    <a:pt x="592" y="511"/>
                  </a:lnTo>
                  <a:lnTo>
                    <a:pt x="296" y="684"/>
                  </a:lnTo>
                  <a:lnTo>
                    <a:pt x="0" y="511"/>
                  </a:lnTo>
                  <a:lnTo>
                    <a:pt x="0" y="170"/>
                  </a:lnTo>
                  <a:lnTo>
                    <a:pt x="296" y="0"/>
                  </a:lnTo>
                  <a:lnTo>
                    <a:pt x="592" y="170"/>
                  </a:lnTo>
                  <a:close/>
                </a:path>
              </a:pathLst>
            </a:custGeom>
            <a:solidFill>
              <a:schemeClr val="bg1">
                <a:lumMod val="8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69"/>
            <p:cNvSpPr>
              <a:spLocks noEditPoints="1"/>
            </p:cNvSpPr>
            <p:nvPr/>
          </p:nvSpPr>
          <p:spPr bwMode="auto">
            <a:xfrm>
              <a:off x="4397461" y="2755839"/>
              <a:ext cx="355430" cy="358272"/>
            </a:xfrm>
            <a:custGeom>
              <a:avLst/>
              <a:gdLst/>
              <a:ahLst/>
              <a:cxnLst>
                <a:cxn ang="0">
                  <a:pos x="29" y="58"/>
                </a:cxn>
                <a:cxn ang="0">
                  <a:pos x="6" y="47"/>
                </a:cxn>
                <a:cxn ang="0">
                  <a:pos x="7" y="46"/>
                </a:cxn>
                <a:cxn ang="0">
                  <a:pos x="12" y="40"/>
                </a:cxn>
                <a:cxn ang="0">
                  <a:pos x="13" y="40"/>
                </a:cxn>
                <a:cxn ang="0">
                  <a:pos x="14" y="41"/>
                </a:cxn>
                <a:cxn ang="0">
                  <a:pos x="29" y="48"/>
                </a:cxn>
                <a:cxn ang="0">
                  <a:pos x="48" y="29"/>
                </a:cxn>
                <a:cxn ang="0">
                  <a:pos x="29" y="9"/>
                </a:cxn>
                <a:cxn ang="0">
                  <a:pos x="16" y="14"/>
                </a:cxn>
                <a:cxn ang="0">
                  <a:pos x="21" y="20"/>
                </a:cxn>
                <a:cxn ang="0">
                  <a:pos x="21" y="22"/>
                </a:cxn>
                <a:cxn ang="0">
                  <a:pos x="19" y="24"/>
                </a:cxn>
                <a:cxn ang="0">
                  <a:pos x="2" y="24"/>
                </a:cxn>
                <a:cxn ang="0">
                  <a:pos x="0" y="21"/>
                </a:cxn>
                <a:cxn ang="0">
                  <a:pos x="0" y="4"/>
                </a:cxn>
                <a:cxn ang="0">
                  <a:pos x="1" y="2"/>
                </a:cxn>
                <a:cxn ang="0">
                  <a:pos x="4" y="3"/>
                </a:cxn>
                <a:cxn ang="0">
                  <a:pos x="9" y="8"/>
                </a:cxn>
                <a:cxn ang="0">
                  <a:pos x="29" y="0"/>
                </a:cxn>
                <a:cxn ang="0">
                  <a:pos x="58" y="29"/>
                </a:cxn>
                <a:cxn ang="0">
                  <a:pos x="29" y="58"/>
                </a:cxn>
                <a:cxn ang="0">
                  <a:pos x="34" y="35"/>
                </a:cxn>
                <a:cxn ang="0">
                  <a:pos x="33" y="36"/>
                </a:cxn>
                <a:cxn ang="0">
                  <a:pos x="20" y="36"/>
                </a:cxn>
                <a:cxn ang="0">
                  <a:pos x="19" y="35"/>
                </a:cxn>
                <a:cxn ang="0">
                  <a:pos x="19" y="32"/>
                </a:cxn>
                <a:cxn ang="0">
                  <a:pos x="20" y="31"/>
                </a:cxn>
                <a:cxn ang="0">
                  <a:pos x="29" y="31"/>
                </a:cxn>
                <a:cxn ang="0">
                  <a:pos x="29" y="18"/>
                </a:cxn>
                <a:cxn ang="0">
                  <a:pos x="30" y="17"/>
                </a:cxn>
                <a:cxn ang="0">
                  <a:pos x="33" y="17"/>
                </a:cxn>
                <a:cxn ang="0">
                  <a:pos x="34" y="18"/>
                </a:cxn>
                <a:cxn ang="0">
                  <a:pos x="34" y="35"/>
                </a:cxn>
              </a:cxnLst>
              <a:rect l="0" t="0" r="r" b="b"/>
              <a:pathLst>
                <a:path w="58" h="58">
                  <a:moveTo>
                    <a:pt x="29" y="58"/>
                  </a:moveTo>
                  <a:cubicBezTo>
                    <a:pt x="20" y="58"/>
                    <a:pt x="12" y="54"/>
                    <a:pt x="6" y="47"/>
                  </a:cubicBezTo>
                  <a:cubicBezTo>
                    <a:pt x="6" y="47"/>
                    <a:pt x="6" y="46"/>
                    <a:pt x="7" y="46"/>
                  </a:cubicBezTo>
                  <a:cubicBezTo>
                    <a:pt x="12" y="40"/>
                    <a:pt x="12" y="40"/>
                    <a:pt x="12" y="40"/>
                  </a:cubicBezTo>
                  <a:cubicBezTo>
                    <a:pt x="12" y="40"/>
                    <a:pt x="12" y="40"/>
                    <a:pt x="13" y="40"/>
                  </a:cubicBezTo>
                  <a:cubicBezTo>
                    <a:pt x="13" y="40"/>
                    <a:pt x="13" y="40"/>
                    <a:pt x="14" y="41"/>
                  </a:cubicBezTo>
                  <a:cubicBezTo>
                    <a:pt x="17" y="45"/>
                    <a:pt x="23" y="48"/>
                    <a:pt x="29" y="48"/>
                  </a:cubicBezTo>
                  <a:cubicBezTo>
                    <a:pt x="40" y="48"/>
                    <a:pt x="48" y="39"/>
                    <a:pt x="48" y="29"/>
                  </a:cubicBezTo>
                  <a:cubicBezTo>
                    <a:pt x="48" y="18"/>
                    <a:pt x="40" y="9"/>
                    <a:pt x="29" y="9"/>
                  </a:cubicBezTo>
                  <a:cubicBezTo>
                    <a:pt x="24" y="9"/>
                    <a:pt x="19" y="11"/>
                    <a:pt x="16" y="14"/>
                  </a:cubicBezTo>
                  <a:cubicBezTo>
                    <a:pt x="21" y="20"/>
                    <a:pt x="21" y="20"/>
                    <a:pt x="21" y="20"/>
                  </a:cubicBezTo>
                  <a:cubicBezTo>
                    <a:pt x="22" y="20"/>
                    <a:pt x="22" y="21"/>
                    <a:pt x="21" y="22"/>
                  </a:cubicBezTo>
                  <a:cubicBezTo>
                    <a:pt x="21" y="23"/>
                    <a:pt x="20" y="24"/>
                    <a:pt x="19" y="24"/>
                  </a:cubicBezTo>
                  <a:cubicBezTo>
                    <a:pt x="2" y="24"/>
                    <a:pt x="2" y="24"/>
                    <a:pt x="2" y="24"/>
                  </a:cubicBezTo>
                  <a:cubicBezTo>
                    <a:pt x="1" y="24"/>
                    <a:pt x="0" y="23"/>
                    <a:pt x="0" y="21"/>
                  </a:cubicBezTo>
                  <a:cubicBezTo>
                    <a:pt x="0" y="4"/>
                    <a:pt x="0" y="4"/>
                    <a:pt x="0" y="4"/>
                  </a:cubicBezTo>
                  <a:cubicBezTo>
                    <a:pt x="0" y="3"/>
                    <a:pt x="0" y="3"/>
                    <a:pt x="1" y="2"/>
                  </a:cubicBezTo>
                  <a:cubicBezTo>
                    <a:pt x="2" y="2"/>
                    <a:pt x="3" y="2"/>
                    <a:pt x="4" y="3"/>
                  </a:cubicBezTo>
                  <a:cubicBezTo>
                    <a:pt x="9" y="8"/>
                    <a:pt x="9" y="8"/>
                    <a:pt x="9" y="8"/>
                  </a:cubicBezTo>
                  <a:cubicBezTo>
                    <a:pt x="14" y="3"/>
                    <a:pt x="21" y="0"/>
                    <a:pt x="29" y="0"/>
                  </a:cubicBezTo>
                  <a:cubicBezTo>
                    <a:pt x="45" y="0"/>
                    <a:pt x="58" y="13"/>
                    <a:pt x="58" y="29"/>
                  </a:cubicBezTo>
                  <a:cubicBezTo>
                    <a:pt x="58" y="45"/>
                    <a:pt x="45" y="58"/>
                    <a:pt x="29" y="58"/>
                  </a:cubicBezTo>
                  <a:close/>
                  <a:moveTo>
                    <a:pt x="34" y="35"/>
                  </a:moveTo>
                  <a:cubicBezTo>
                    <a:pt x="34" y="35"/>
                    <a:pt x="33" y="36"/>
                    <a:pt x="33" y="36"/>
                  </a:cubicBezTo>
                  <a:cubicBezTo>
                    <a:pt x="20" y="36"/>
                    <a:pt x="20" y="36"/>
                    <a:pt x="20" y="36"/>
                  </a:cubicBezTo>
                  <a:cubicBezTo>
                    <a:pt x="20" y="36"/>
                    <a:pt x="19" y="35"/>
                    <a:pt x="19" y="35"/>
                  </a:cubicBezTo>
                  <a:cubicBezTo>
                    <a:pt x="19" y="32"/>
                    <a:pt x="19" y="32"/>
                    <a:pt x="19" y="32"/>
                  </a:cubicBezTo>
                  <a:cubicBezTo>
                    <a:pt x="19" y="32"/>
                    <a:pt x="20" y="31"/>
                    <a:pt x="20" y="31"/>
                  </a:cubicBezTo>
                  <a:cubicBezTo>
                    <a:pt x="29" y="31"/>
                    <a:pt x="29" y="31"/>
                    <a:pt x="29" y="31"/>
                  </a:cubicBezTo>
                  <a:cubicBezTo>
                    <a:pt x="29" y="18"/>
                    <a:pt x="29" y="18"/>
                    <a:pt x="29" y="18"/>
                  </a:cubicBezTo>
                  <a:cubicBezTo>
                    <a:pt x="29" y="17"/>
                    <a:pt x="29" y="17"/>
                    <a:pt x="30" y="17"/>
                  </a:cubicBezTo>
                  <a:cubicBezTo>
                    <a:pt x="33" y="17"/>
                    <a:pt x="33" y="17"/>
                    <a:pt x="33" y="17"/>
                  </a:cubicBezTo>
                  <a:cubicBezTo>
                    <a:pt x="33" y="17"/>
                    <a:pt x="34" y="17"/>
                    <a:pt x="34" y="18"/>
                  </a:cubicBezTo>
                  <a:lnTo>
                    <a:pt x="34" y="35"/>
                  </a:lnTo>
                  <a:close/>
                </a:path>
              </a:pathLst>
            </a:custGeom>
            <a:solidFill>
              <a:schemeClr val="bg1">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矩形 5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790397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 calcmode="lin" valueType="num">
                                      <p:cBhvr>
                                        <p:cTn id="9" dur="500" fill="hold"/>
                                        <p:tgtEl>
                                          <p:spTgt spid="48"/>
                                        </p:tgtEl>
                                        <p:attrNameLst>
                                          <p:attrName>style.rotation</p:attrName>
                                        </p:attrNameLst>
                                      </p:cBhvr>
                                      <p:tavLst>
                                        <p:tav tm="0">
                                          <p:val>
                                            <p:fltVal val="360"/>
                                          </p:val>
                                        </p:tav>
                                        <p:tav tm="100000">
                                          <p:val>
                                            <p:fltVal val="0"/>
                                          </p:val>
                                        </p:tav>
                                      </p:tavLst>
                                    </p:anim>
                                    <p:animEffect transition="in" filter="fade">
                                      <p:cBhvr>
                                        <p:cTn id="10" dur="500"/>
                                        <p:tgtEl>
                                          <p:spTgt spid="48"/>
                                        </p:tgtEl>
                                      </p:cBhvr>
                                    </p:animEffect>
                                  </p:childTnLst>
                                </p:cTn>
                              </p:par>
                            </p:childTnLst>
                          </p:cTn>
                        </p:par>
                        <p:par>
                          <p:cTn id="11" fill="hold">
                            <p:stCondLst>
                              <p:cond delay="500"/>
                            </p:stCondLst>
                            <p:childTnLst>
                              <p:par>
                                <p:cTn id="12" presetID="53" presetClass="entr" presetSubtype="0"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par>
                          <p:cTn id="17" fill="hold">
                            <p:stCondLst>
                              <p:cond delay="1000"/>
                            </p:stCondLst>
                            <p:childTnLst>
                              <p:par>
                                <p:cTn id="18" presetID="53" presetClass="entr" presetSubtype="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Effect transition="in" filter="fade">
                                      <p:cBhvr>
                                        <p:cTn id="22" dur="500"/>
                                        <p:tgtEl>
                                          <p:spTgt spid="28"/>
                                        </p:tgtEl>
                                      </p:cBhvr>
                                    </p:animEffect>
                                  </p:childTnLst>
                                </p:cTn>
                              </p:par>
                              <p:par>
                                <p:cTn id="23" presetID="2" presetClass="entr" presetSubtype="8" accel="50000" decel="5000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0-#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par>
                          <p:cTn id="27" fill="hold">
                            <p:stCondLst>
                              <p:cond delay="1500"/>
                            </p:stCondLst>
                            <p:childTnLst>
                              <p:par>
                                <p:cTn id="28" presetID="53" presetClass="entr" presetSubtype="0"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2000"/>
                            </p:stCondLst>
                            <p:childTnLst>
                              <p:par>
                                <p:cTn id="34" presetID="53"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p:cTn id="36" dur="500" fill="hold"/>
                                        <p:tgtEl>
                                          <p:spTgt spid="23"/>
                                        </p:tgtEl>
                                        <p:attrNameLst>
                                          <p:attrName>ppt_w</p:attrName>
                                        </p:attrNameLst>
                                      </p:cBhvr>
                                      <p:tavLst>
                                        <p:tav tm="0">
                                          <p:val>
                                            <p:fltVal val="0"/>
                                          </p:val>
                                        </p:tav>
                                        <p:tav tm="100000">
                                          <p:val>
                                            <p:strVal val="#ppt_w"/>
                                          </p:val>
                                        </p:tav>
                                      </p:tavLst>
                                    </p:anim>
                                    <p:anim calcmode="lin" valueType="num">
                                      <p:cBhvr>
                                        <p:cTn id="37" dur="500" fill="hold"/>
                                        <p:tgtEl>
                                          <p:spTgt spid="23"/>
                                        </p:tgtEl>
                                        <p:attrNameLst>
                                          <p:attrName>ppt_h</p:attrName>
                                        </p:attrNameLst>
                                      </p:cBhvr>
                                      <p:tavLst>
                                        <p:tav tm="0">
                                          <p:val>
                                            <p:fltVal val="0"/>
                                          </p:val>
                                        </p:tav>
                                        <p:tav tm="100000">
                                          <p:val>
                                            <p:strVal val="#ppt_h"/>
                                          </p:val>
                                        </p:tav>
                                      </p:tavLst>
                                    </p:anim>
                                    <p:animEffect transition="in" filter="fade">
                                      <p:cBhvr>
                                        <p:cTn id="38" dur="500"/>
                                        <p:tgtEl>
                                          <p:spTgt spid="23"/>
                                        </p:tgtEl>
                                      </p:cBhvr>
                                    </p:animEffect>
                                  </p:childTnLst>
                                </p:cTn>
                              </p:par>
                              <p:par>
                                <p:cTn id="39" presetID="2" presetClass="entr" presetSubtype="8" accel="50000" decel="5000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0-#ppt_w/2"/>
                                          </p:val>
                                        </p:tav>
                                        <p:tav tm="100000">
                                          <p:val>
                                            <p:strVal val="#ppt_x"/>
                                          </p:val>
                                        </p:tav>
                                      </p:tavLst>
                                    </p:anim>
                                    <p:anim calcmode="lin" valueType="num">
                                      <p:cBhvr additive="base">
                                        <p:cTn id="42" dur="500" fill="hold"/>
                                        <p:tgtEl>
                                          <p:spTgt spid="36"/>
                                        </p:tgtEl>
                                        <p:attrNameLst>
                                          <p:attrName>ppt_y</p:attrName>
                                        </p:attrNameLst>
                                      </p:cBhvr>
                                      <p:tavLst>
                                        <p:tav tm="0">
                                          <p:val>
                                            <p:strVal val="#ppt_y"/>
                                          </p:val>
                                        </p:tav>
                                        <p:tav tm="100000">
                                          <p:val>
                                            <p:strVal val="#ppt_y"/>
                                          </p:val>
                                        </p:tav>
                                      </p:tavLst>
                                    </p:anim>
                                  </p:childTnLst>
                                </p:cTn>
                              </p:par>
                            </p:childTnLst>
                          </p:cTn>
                        </p:par>
                        <p:par>
                          <p:cTn id="43" fill="hold">
                            <p:stCondLst>
                              <p:cond delay="2500"/>
                            </p:stCondLst>
                            <p:childTnLst>
                              <p:par>
                                <p:cTn id="44" presetID="53"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Effect transition="in" filter="fade">
                                      <p:cBhvr>
                                        <p:cTn id="48" dur="500"/>
                                        <p:tgtEl>
                                          <p:spTgt spid="8"/>
                                        </p:tgtEl>
                                      </p:cBhvr>
                                    </p:animEffect>
                                  </p:childTnLst>
                                </p:cTn>
                              </p:par>
                            </p:childTnLst>
                          </p:cTn>
                        </p:par>
                        <p:par>
                          <p:cTn id="49" fill="hold">
                            <p:stCondLst>
                              <p:cond delay="3000"/>
                            </p:stCondLst>
                            <p:childTnLst>
                              <p:par>
                                <p:cTn id="50" presetID="53" presetClass="entr" presetSubtype="0"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2" presetClass="entr" presetSubtype="2" accel="50000" decel="50000" fill="hold"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1+#ppt_w/2"/>
                                          </p:val>
                                        </p:tav>
                                        <p:tav tm="100000">
                                          <p:val>
                                            <p:strVal val="#ppt_x"/>
                                          </p:val>
                                        </p:tav>
                                      </p:tavLst>
                                    </p:anim>
                                    <p:anim calcmode="lin" valueType="num">
                                      <p:cBhvr additive="base">
                                        <p:cTn id="58" dur="500" fill="hold"/>
                                        <p:tgtEl>
                                          <p:spTgt spid="33"/>
                                        </p:tgtEl>
                                        <p:attrNameLst>
                                          <p:attrName>ppt_y</p:attrName>
                                        </p:attrNameLst>
                                      </p:cBhvr>
                                      <p:tavLst>
                                        <p:tav tm="0">
                                          <p:val>
                                            <p:strVal val="#ppt_y"/>
                                          </p:val>
                                        </p:tav>
                                        <p:tav tm="100000">
                                          <p:val>
                                            <p:strVal val="#ppt_y"/>
                                          </p:val>
                                        </p:tav>
                                      </p:tavLst>
                                    </p:anim>
                                  </p:childTnLst>
                                </p:cTn>
                              </p:par>
                            </p:childTnLst>
                          </p:cTn>
                        </p:par>
                        <p:par>
                          <p:cTn id="59" fill="hold">
                            <p:stCondLst>
                              <p:cond delay="3500"/>
                            </p:stCondLst>
                            <p:childTnLst>
                              <p:par>
                                <p:cTn id="60" presetID="53" presetClass="entr" presetSubtype="0"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par>
                          <p:cTn id="65" fill="hold">
                            <p:stCondLst>
                              <p:cond delay="4000"/>
                            </p:stCondLst>
                            <p:childTnLst>
                              <p:par>
                                <p:cTn id="66" presetID="53"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Effect transition="in" filter="fade">
                                      <p:cBhvr>
                                        <p:cTn id="70" dur="500"/>
                                        <p:tgtEl>
                                          <p:spTgt spid="25"/>
                                        </p:tgtEl>
                                      </p:cBhvr>
                                    </p:animEffect>
                                  </p:childTnLst>
                                </p:cTn>
                              </p:par>
                              <p:par>
                                <p:cTn id="71" presetID="2" presetClass="entr" presetSubtype="2" accel="50000" decel="50000" fill="hold"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1+#ppt_w/2"/>
                                          </p:val>
                                        </p:tav>
                                        <p:tav tm="100000">
                                          <p:val>
                                            <p:strVal val="#ppt_x"/>
                                          </p:val>
                                        </p:tav>
                                      </p:tavLst>
                                    </p:anim>
                                    <p:anim calcmode="lin" valueType="num">
                                      <p:cBhvr additive="base">
                                        <p:cTn id="74" dur="500" fill="hold"/>
                                        <p:tgtEl>
                                          <p:spTgt spid="45"/>
                                        </p:tgtEl>
                                        <p:attrNameLst>
                                          <p:attrName>ppt_y</p:attrName>
                                        </p:attrNameLst>
                                      </p:cBhvr>
                                      <p:tavLst>
                                        <p:tav tm="0">
                                          <p:val>
                                            <p:strVal val="#ppt_y"/>
                                          </p:val>
                                        </p:tav>
                                        <p:tav tm="100000">
                                          <p:val>
                                            <p:strVal val="#ppt_y"/>
                                          </p:val>
                                        </p:tav>
                                      </p:tavLst>
                                    </p:anim>
                                  </p:childTnLst>
                                </p:cTn>
                              </p:par>
                            </p:childTnLst>
                          </p:cTn>
                        </p:par>
                        <p:par>
                          <p:cTn id="75" fill="hold">
                            <p:stCondLst>
                              <p:cond delay="4500"/>
                            </p:stCondLst>
                            <p:childTnLst>
                              <p:par>
                                <p:cTn id="76" presetID="53" presetClass="entr" presetSubtype="0" fill="hold" nodeType="after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p:cTn id="78" dur="500" fill="hold"/>
                                        <p:tgtEl>
                                          <p:spTgt spid="14"/>
                                        </p:tgtEl>
                                        <p:attrNameLst>
                                          <p:attrName>ppt_w</p:attrName>
                                        </p:attrNameLst>
                                      </p:cBhvr>
                                      <p:tavLst>
                                        <p:tav tm="0">
                                          <p:val>
                                            <p:fltVal val="0"/>
                                          </p:val>
                                        </p:tav>
                                        <p:tav tm="100000">
                                          <p:val>
                                            <p:strVal val="#ppt_w"/>
                                          </p:val>
                                        </p:tav>
                                      </p:tavLst>
                                    </p:anim>
                                    <p:anim calcmode="lin" valueType="num">
                                      <p:cBhvr>
                                        <p:cTn id="79" dur="500" fill="hold"/>
                                        <p:tgtEl>
                                          <p:spTgt spid="14"/>
                                        </p:tgtEl>
                                        <p:attrNameLst>
                                          <p:attrName>ppt_h</p:attrName>
                                        </p:attrNameLst>
                                      </p:cBhvr>
                                      <p:tavLst>
                                        <p:tav tm="0">
                                          <p:val>
                                            <p:fltVal val="0"/>
                                          </p:val>
                                        </p:tav>
                                        <p:tav tm="100000">
                                          <p:val>
                                            <p:strVal val="#ppt_h"/>
                                          </p:val>
                                        </p:tav>
                                      </p:tavLst>
                                    </p:anim>
                                    <p:animEffect transition="in" filter="fade">
                                      <p:cBhvr>
                                        <p:cTn id="80" dur="500"/>
                                        <p:tgtEl>
                                          <p:spTgt spid="14"/>
                                        </p:tgtEl>
                                      </p:cBhvr>
                                    </p:animEffect>
                                  </p:childTnLst>
                                </p:cTn>
                              </p:par>
                            </p:childTnLst>
                          </p:cTn>
                        </p:par>
                        <p:par>
                          <p:cTn id="81" fill="hold">
                            <p:stCondLst>
                              <p:cond delay="5000"/>
                            </p:stCondLst>
                            <p:childTnLst>
                              <p:par>
                                <p:cTn id="82" presetID="53" presetClass="entr" presetSubtype="0" fill="hold" grpId="0" nodeType="after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par>
                                <p:cTn id="87" presetID="2" presetClass="entr" presetSubtype="2" accel="50000" decel="50000" fill="hold" nodeType="withEffect">
                                  <p:stCondLst>
                                    <p:cond delay="0"/>
                                  </p:stCondLst>
                                  <p:childTnLst>
                                    <p:set>
                                      <p:cBhvr>
                                        <p:cTn id="88" dur="1" fill="hold">
                                          <p:stCondLst>
                                            <p:cond delay="0"/>
                                          </p:stCondLst>
                                        </p:cTn>
                                        <p:tgtEl>
                                          <p:spTgt spid="30"/>
                                        </p:tgtEl>
                                        <p:attrNameLst>
                                          <p:attrName>style.visibility</p:attrName>
                                        </p:attrNameLst>
                                      </p:cBhvr>
                                      <p:to>
                                        <p:strVal val="visible"/>
                                      </p:to>
                                    </p:set>
                                    <p:anim calcmode="lin" valueType="num">
                                      <p:cBhvr additive="base">
                                        <p:cTn id="89" dur="500" fill="hold"/>
                                        <p:tgtEl>
                                          <p:spTgt spid="30"/>
                                        </p:tgtEl>
                                        <p:attrNameLst>
                                          <p:attrName>ppt_x</p:attrName>
                                        </p:attrNameLst>
                                      </p:cBhvr>
                                      <p:tavLst>
                                        <p:tav tm="0">
                                          <p:val>
                                            <p:strVal val="1+#ppt_w/2"/>
                                          </p:val>
                                        </p:tav>
                                        <p:tav tm="100000">
                                          <p:val>
                                            <p:strVal val="#ppt_x"/>
                                          </p:val>
                                        </p:tav>
                                      </p:tavLst>
                                    </p:anim>
                                    <p:anim calcmode="lin" valueType="num">
                                      <p:cBhvr additive="base">
                                        <p:cTn id="90" dur="500" fill="hold"/>
                                        <p:tgtEl>
                                          <p:spTgt spid="30"/>
                                        </p:tgtEl>
                                        <p:attrNameLst>
                                          <p:attrName>ppt_y</p:attrName>
                                        </p:attrNameLst>
                                      </p:cBhvr>
                                      <p:tavLst>
                                        <p:tav tm="0">
                                          <p:val>
                                            <p:strVal val="#ppt_y"/>
                                          </p:val>
                                        </p:tav>
                                        <p:tav tm="100000">
                                          <p:val>
                                            <p:strVal val="#ppt_y"/>
                                          </p:val>
                                        </p:tav>
                                      </p:tavLst>
                                    </p:anim>
                                  </p:childTnLst>
                                </p:cTn>
                              </p:par>
                            </p:childTnLst>
                          </p:cTn>
                        </p:par>
                        <p:par>
                          <p:cTn id="91" fill="hold">
                            <p:stCondLst>
                              <p:cond delay="5500"/>
                            </p:stCondLst>
                            <p:childTnLst>
                              <p:par>
                                <p:cTn id="92" presetID="53" presetClass="entr" presetSubtype="0" fill="hold" nodeType="afterEffect">
                                  <p:stCondLst>
                                    <p:cond delay="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Effect transition="in" filter="fade">
                                      <p:cBhvr>
                                        <p:cTn id="96" dur="500"/>
                                        <p:tgtEl>
                                          <p:spTgt spid="11"/>
                                        </p:tgtEl>
                                      </p:cBhvr>
                                    </p:animEffect>
                                  </p:childTnLst>
                                </p:cTn>
                              </p:par>
                            </p:childTnLst>
                          </p:cTn>
                        </p:par>
                        <p:par>
                          <p:cTn id="97" fill="hold">
                            <p:stCondLst>
                              <p:cond delay="6000"/>
                            </p:stCondLst>
                            <p:childTnLst>
                              <p:par>
                                <p:cTn id="98" presetID="53" presetClass="entr" presetSubtype="0"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 calcmode="lin" valueType="num">
                                      <p:cBhvr>
                                        <p:cTn id="100" dur="500" fill="hold"/>
                                        <p:tgtEl>
                                          <p:spTgt spid="27"/>
                                        </p:tgtEl>
                                        <p:attrNameLst>
                                          <p:attrName>ppt_w</p:attrName>
                                        </p:attrNameLst>
                                      </p:cBhvr>
                                      <p:tavLst>
                                        <p:tav tm="0">
                                          <p:val>
                                            <p:fltVal val="0"/>
                                          </p:val>
                                        </p:tav>
                                        <p:tav tm="100000">
                                          <p:val>
                                            <p:strVal val="#ppt_w"/>
                                          </p:val>
                                        </p:tav>
                                      </p:tavLst>
                                    </p:anim>
                                    <p:anim calcmode="lin" valueType="num">
                                      <p:cBhvr>
                                        <p:cTn id="101" dur="500" fill="hold"/>
                                        <p:tgtEl>
                                          <p:spTgt spid="27"/>
                                        </p:tgtEl>
                                        <p:attrNameLst>
                                          <p:attrName>ppt_h</p:attrName>
                                        </p:attrNameLst>
                                      </p:cBhvr>
                                      <p:tavLst>
                                        <p:tav tm="0">
                                          <p:val>
                                            <p:fltVal val="0"/>
                                          </p:val>
                                        </p:tav>
                                        <p:tav tm="100000">
                                          <p:val>
                                            <p:strVal val="#ppt_h"/>
                                          </p:val>
                                        </p:tav>
                                      </p:tavLst>
                                    </p:anim>
                                    <p:animEffect transition="in" filter="fade">
                                      <p:cBhvr>
                                        <p:cTn id="102" dur="500"/>
                                        <p:tgtEl>
                                          <p:spTgt spid="27"/>
                                        </p:tgtEl>
                                      </p:cBhvr>
                                    </p:animEffect>
                                  </p:childTnLst>
                                </p:cTn>
                              </p:par>
                              <p:par>
                                <p:cTn id="103" presetID="2" presetClass="entr" presetSubtype="8" accel="50000" decel="50000" fill="hold" nodeType="withEffect">
                                  <p:stCondLst>
                                    <p:cond delay="0"/>
                                  </p:stCondLst>
                                  <p:childTnLst>
                                    <p:set>
                                      <p:cBhvr>
                                        <p:cTn id="104" dur="1" fill="hold">
                                          <p:stCondLst>
                                            <p:cond delay="0"/>
                                          </p:stCondLst>
                                        </p:cTn>
                                        <p:tgtEl>
                                          <p:spTgt spid="39"/>
                                        </p:tgtEl>
                                        <p:attrNameLst>
                                          <p:attrName>style.visibility</p:attrName>
                                        </p:attrNameLst>
                                      </p:cBhvr>
                                      <p:to>
                                        <p:strVal val="visible"/>
                                      </p:to>
                                    </p:set>
                                    <p:anim calcmode="lin" valueType="num">
                                      <p:cBhvr additive="base">
                                        <p:cTn id="105" dur="500" fill="hold"/>
                                        <p:tgtEl>
                                          <p:spTgt spid="39"/>
                                        </p:tgtEl>
                                        <p:attrNameLst>
                                          <p:attrName>ppt_x</p:attrName>
                                        </p:attrNameLst>
                                      </p:cBhvr>
                                      <p:tavLst>
                                        <p:tav tm="0">
                                          <p:val>
                                            <p:strVal val="0-#ppt_w/2"/>
                                          </p:val>
                                        </p:tav>
                                        <p:tav tm="100000">
                                          <p:val>
                                            <p:strVal val="#ppt_x"/>
                                          </p:val>
                                        </p:tav>
                                      </p:tavLst>
                                    </p:anim>
                                    <p:anim calcmode="lin" valueType="num">
                                      <p:cBhvr additive="base">
                                        <p:cTn id="106"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3"/>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3"/>
            </a:solidFill>
            <a:ln w="6350" cap="flat" cmpd="sng" algn="ctr">
              <a:noFill/>
              <a:prstDash val="solid"/>
            </a:ln>
            <a:effectLst/>
          </p:spPr>
          <p:txBody>
            <a:bodyPr anchor="ctr"/>
            <a:lstStyle/>
            <a:p>
              <a:pPr algn="ctr">
                <a:defRPr/>
              </a:pPr>
              <a:r>
                <a:rPr lang="en-US" altLang="zh-CN" sz="3300" kern="0">
                  <a:solidFill>
                    <a:prstClr val="white"/>
                  </a:solidFill>
                  <a:latin typeface="Arial" panose="020B0604020202020204" pitchFamily="34" charset="0"/>
                  <a:ea typeface="微软雅黑" panose="020B0503020204020204" pitchFamily="34" charset="-122"/>
                  <a:sym typeface="Arial" panose="020B0604020202020204" pitchFamily="34" charset="0"/>
                </a:rPr>
                <a:t>3</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3"/>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a:solidFill>
                  <a:schemeClr val="accent3"/>
                </a:solidFill>
                <a:latin typeface="Arial" panose="020B0604020202020204" pitchFamily="34" charset="0"/>
                <a:ea typeface="微软雅黑" panose="020B0503020204020204" pitchFamily="34" charset="-122"/>
                <a:sym typeface="Arial" panose="020B0604020202020204" pitchFamily="34" charset="0"/>
              </a:rPr>
              <a:t>第三部分</a:t>
            </a:r>
            <a:r>
              <a:rPr lang="zh-CN" altLang="en-US" sz="3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3"/>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14729665"/>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10"/>
          <p:cNvSpPr/>
          <p:nvPr/>
        </p:nvSpPr>
        <p:spPr>
          <a:xfrm>
            <a:off x="4316424" y="1878928"/>
            <a:ext cx="1733634" cy="1388063"/>
          </a:xfrm>
          <a:custGeom>
            <a:avLst/>
            <a:gdLst>
              <a:gd name="connsiteX0" fmla="*/ 0 w 1884751"/>
              <a:gd name="connsiteY0" fmla="*/ 0 h 1542069"/>
              <a:gd name="connsiteX1" fmla="*/ 1884751 w 1884751"/>
              <a:gd name="connsiteY1" fmla="*/ 0 h 1542069"/>
              <a:gd name="connsiteX2" fmla="*/ 1884751 w 1884751"/>
              <a:gd name="connsiteY2" fmla="*/ 1542069 h 1542069"/>
              <a:gd name="connsiteX3" fmla="*/ 0 w 1884751"/>
              <a:gd name="connsiteY3" fmla="*/ 1542069 h 1542069"/>
            </a:gdLst>
            <a:ahLst/>
            <a:cxnLst>
              <a:cxn ang="0">
                <a:pos x="connsiteX0" y="connsiteY0"/>
              </a:cxn>
              <a:cxn ang="0">
                <a:pos x="connsiteX1" y="connsiteY1"/>
              </a:cxn>
              <a:cxn ang="0">
                <a:pos x="connsiteX2" y="connsiteY2"/>
              </a:cxn>
              <a:cxn ang="0">
                <a:pos x="connsiteX3" y="connsiteY3"/>
              </a:cxn>
            </a:cxnLst>
            <a:rect l="l" t="t" r="r" b="b"/>
            <a:pathLst>
              <a:path w="1884751" h="1542069">
                <a:moveTo>
                  <a:pt x="0" y="0"/>
                </a:moveTo>
                <a:lnTo>
                  <a:pt x="1884751" y="0"/>
                </a:lnTo>
                <a:lnTo>
                  <a:pt x="1884751" y="1542069"/>
                </a:lnTo>
                <a:lnTo>
                  <a:pt x="0" y="1542069"/>
                </a:ln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11"/>
          <p:cNvSpPr/>
          <p:nvPr/>
        </p:nvSpPr>
        <p:spPr>
          <a:xfrm>
            <a:off x="6048531" y="1878928"/>
            <a:ext cx="1733634" cy="1388063"/>
          </a:xfrm>
          <a:custGeom>
            <a:avLst/>
            <a:gdLst>
              <a:gd name="connsiteX0" fmla="*/ 0 w 1884751"/>
              <a:gd name="connsiteY0" fmla="*/ 0 h 1542069"/>
              <a:gd name="connsiteX1" fmla="*/ 1884751 w 1884751"/>
              <a:gd name="connsiteY1" fmla="*/ 0 h 1542069"/>
              <a:gd name="connsiteX2" fmla="*/ 1884751 w 1884751"/>
              <a:gd name="connsiteY2" fmla="*/ 1542069 h 1542069"/>
              <a:gd name="connsiteX3" fmla="*/ 0 w 1884751"/>
              <a:gd name="connsiteY3" fmla="*/ 1542069 h 1542069"/>
            </a:gdLst>
            <a:ahLst/>
            <a:cxnLst>
              <a:cxn ang="0">
                <a:pos x="connsiteX0" y="connsiteY0"/>
              </a:cxn>
              <a:cxn ang="0">
                <a:pos x="connsiteX1" y="connsiteY1"/>
              </a:cxn>
              <a:cxn ang="0">
                <a:pos x="connsiteX2" y="connsiteY2"/>
              </a:cxn>
              <a:cxn ang="0">
                <a:pos x="connsiteX3" y="connsiteY3"/>
              </a:cxn>
            </a:cxnLst>
            <a:rect l="l" t="t" r="r" b="b"/>
            <a:pathLst>
              <a:path w="1884751" h="1542069">
                <a:moveTo>
                  <a:pt x="0" y="0"/>
                </a:moveTo>
                <a:lnTo>
                  <a:pt x="1884751" y="0"/>
                </a:lnTo>
                <a:lnTo>
                  <a:pt x="1884751" y="1542069"/>
                </a:lnTo>
                <a:lnTo>
                  <a:pt x="0" y="1542069"/>
                </a:ln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2"/>
          <p:cNvSpPr/>
          <p:nvPr/>
        </p:nvSpPr>
        <p:spPr>
          <a:xfrm>
            <a:off x="4316424" y="3272915"/>
            <a:ext cx="1733634" cy="1388063"/>
          </a:xfrm>
          <a:custGeom>
            <a:avLst/>
            <a:gdLst>
              <a:gd name="connsiteX0" fmla="*/ 0 w 1884751"/>
              <a:gd name="connsiteY0" fmla="*/ 0 h 1542069"/>
              <a:gd name="connsiteX1" fmla="*/ 1884751 w 1884751"/>
              <a:gd name="connsiteY1" fmla="*/ 0 h 1542069"/>
              <a:gd name="connsiteX2" fmla="*/ 1884751 w 1884751"/>
              <a:gd name="connsiteY2" fmla="*/ 1542069 h 1542069"/>
              <a:gd name="connsiteX3" fmla="*/ 0 w 1884751"/>
              <a:gd name="connsiteY3" fmla="*/ 1542069 h 1542069"/>
            </a:gdLst>
            <a:ahLst/>
            <a:cxnLst>
              <a:cxn ang="0">
                <a:pos x="connsiteX0" y="connsiteY0"/>
              </a:cxn>
              <a:cxn ang="0">
                <a:pos x="connsiteX1" y="connsiteY1"/>
              </a:cxn>
              <a:cxn ang="0">
                <a:pos x="connsiteX2" y="connsiteY2"/>
              </a:cxn>
              <a:cxn ang="0">
                <a:pos x="connsiteX3" y="connsiteY3"/>
              </a:cxn>
            </a:cxnLst>
            <a:rect l="l" t="t" r="r" b="b"/>
            <a:pathLst>
              <a:path w="1884751" h="1542069">
                <a:moveTo>
                  <a:pt x="0" y="0"/>
                </a:moveTo>
                <a:lnTo>
                  <a:pt x="1884751" y="0"/>
                </a:lnTo>
                <a:lnTo>
                  <a:pt x="1884751" y="1542069"/>
                </a:lnTo>
                <a:lnTo>
                  <a:pt x="0" y="1542069"/>
                </a:ln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13"/>
          <p:cNvSpPr/>
          <p:nvPr/>
        </p:nvSpPr>
        <p:spPr>
          <a:xfrm>
            <a:off x="6048531" y="3272915"/>
            <a:ext cx="1733634" cy="1388063"/>
          </a:xfrm>
          <a:custGeom>
            <a:avLst/>
            <a:gdLst>
              <a:gd name="connsiteX0" fmla="*/ 0 w 1884751"/>
              <a:gd name="connsiteY0" fmla="*/ 0 h 1542069"/>
              <a:gd name="connsiteX1" fmla="*/ 1884751 w 1884751"/>
              <a:gd name="connsiteY1" fmla="*/ 0 h 1542069"/>
              <a:gd name="connsiteX2" fmla="*/ 1884751 w 1884751"/>
              <a:gd name="connsiteY2" fmla="*/ 1542069 h 1542069"/>
              <a:gd name="connsiteX3" fmla="*/ 0 w 1884751"/>
              <a:gd name="connsiteY3" fmla="*/ 1542069 h 1542069"/>
            </a:gdLst>
            <a:ahLst/>
            <a:cxnLst>
              <a:cxn ang="0">
                <a:pos x="connsiteX0" y="connsiteY0"/>
              </a:cxn>
              <a:cxn ang="0">
                <a:pos x="connsiteX1" y="connsiteY1"/>
              </a:cxn>
              <a:cxn ang="0">
                <a:pos x="connsiteX2" y="connsiteY2"/>
              </a:cxn>
              <a:cxn ang="0">
                <a:pos x="connsiteX3" y="connsiteY3"/>
              </a:cxn>
            </a:cxnLst>
            <a:rect l="l" t="t" r="r" b="b"/>
            <a:pathLst>
              <a:path w="1884751" h="1542069">
                <a:moveTo>
                  <a:pt x="0" y="0"/>
                </a:moveTo>
                <a:lnTo>
                  <a:pt x="1884751" y="0"/>
                </a:lnTo>
                <a:lnTo>
                  <a:pt x="1884751" y="1542069"/>
                </a:lnTo>
                <a:lnTo>
                  <a:pt x="0" y="1542069"/>
                </a:ln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9" name="Rectangle 6"/>
          <p:cNvSpPr/>
          <p:nvPr/>
        </p:nvSpPr>
        <p:spPr>
          <a:xfrm>
            <a:off x="849173" y="1878928"/>
            <a:ext cx="3467165" cy="2781439"/>
          </a:xfrm>
          <a:prstGeom prst="rect">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16"/>
          <p:cNvSpPr/>
          <p:nvPr/>
        </p:nvSpPr>
        <p:spPr>
          <a:xfrm>
            <a:off x="849086" y="4154352"/>
            <a:ext cx="3466583" cy="506016"/>
          </a:xfrm>
          <a:prstGeom prst="rect">
            <a:avLst/>
          </a:prstGeom>
          <a:solidFill>
            <a:schemeClr val="accent2">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7"/>
          <p:cNvSpPr txBox="1"/>
          <p:nvPr/>
        </p:nvSpPr>
        <p:spPr>
          <a:xfrm>
            <a:off x="1090159" y="4192693"/>
            <a:ext cx="2928330" cy="411509"/>
          </a:xfrm>
          <a:prstGeom prst="rect">
            <a:avLst/>
          </a:prstGeom>
          <a:noFill/>
        </p:spPr>
        <p:txBody>
          <a:bodyPr wrap="square" lIns="68567" tIns="34283" rIns="68567" bIns="34283" rtlCol="0">
            <a:spAutoFit/>
          </a:bodyPr>
          <a:lstStyle/>
          <a:p>
            <a:pPr>
              <a:lnSpc>
                <a:spcPct val="130000"/>
              </a:lnSpc>
            </a:pPr>
            <a:r>
              <a:rPr lang="zh-CN" altLang="en-US" sz="90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rPr>
              <a:t>点击输入简要文字内容，概括精炼言简意赅的说明分项内容。</a:t>
            </a:r>
            <a:endParaRPr lang="en-US" sz="900" dirty="0">
              <a:solidFill>
                <a:schemeClr val="bg1"/>
              </a:solidFill>
              <a:latin typeface="Arial" panose="020B0604020202020204" pitchFamily="34" charset="0"/>
              <a:ea typeface="微软雅黑" panose="020B0503020204020204" pitchFamily="34" charset="-122"/>
              <a:cs typeface="Lato Light"/>
              <a:sym typeface="Arial" panose="020B0604020202020204" pitchFamily="34" charset="0"/>
            </a:endParaRPr>
          </a:p>
        </p:txBody>
      </p:sp>
      <p:sp>
        <p:nvSpPr>
          <p:cNvPr id="12" name="Rectangle 14"/>
          <p:cNvSpPr/>
          <p:nvPr/>
        </p:nvSpPr>
        <p:spPr>
          <a:xfrm>
            <a:off x="1277158" y="1271135"/>
            <a:ext cx="6077022" cy="253916"/>
          </a:xfrm>
          <a:prstGeom prst="rect">
            <a:avLst/>
          </a:prstGeom>
        </p:spPr>
        <p:txBody>
          <a:bodyPr wrap="square">
            <a:spAutoFit/>
          </a:bodyPr>
          <a:lstStyle/>
          <a:p>
            <a:pPr algn="ctr"/>
            <a:r>
              <a:rPr lang="zh-CN" altLang="en-US" sz="1050">
                <a:solidFill>
                  <a:schemeClr val="tx2"/>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5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58878795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占位符 3">
            <a:extLst>
              <a:ext uri="{FF2B5EF4-FFF2-40B4-BE49-F238E27FC236}">
                <a16:creationId xmlns:a16="http://schemas.microsoft.com/office/drawing/2014/main" id="{E700EFA2-E11C-4825-8422-281167039D88}"/>
              </a:ext>
            </a:extLst>
          </p:cNvPr>
          <p:cNvPicPr>
            <a:picLocks noChangeAspect="1"/>
          </p:cNvPicPr>
          <p:nvPr/>
        </p:nvPicPr>
        <p:blipFill>
          <a:blip r:embed="rId3">
            <a:extLst>
              <a:ext uri="{28A0092B-C50C-407E-A947-70E740481C1C}">
                <a14:useLocalDpi xmlns:a14="http://schemas.microsoft.com/office/drawing/2010/main" val="0"/>
              </a:ext>
            </a:extLst>
          </a:blip>
          <a:srcRect l="8585" r="8585"/>
          <a:stretch>
            <a:fillRect/>
          </a:stretch>
        </p:blipFill>
        <p:spPr>
          <a:xfrm>
            <a:off x="687079" y="1431330"/>
            <a:ext cx="1674000" cy="2700000"/>
          </a:xfrm>
          <a:prstGeom prst="rect">
            <a:avLst/>
          </a:prstGeom>
        </p:spPr>
      </p:pic>
      <p:pic>
        <p:nvPicPr>
          <p:cNvPr id="6" name="图片占位符 7">
            <a:extLst>
              <a:ext uri="{FF2B5EF4-FFF2-40B4-BE49-F238E27FC236}">
                <a16:creationId xmlns:a16="http://schemas.microsoft.com/office/drawing/2014/main" id="{503F676E-CD6F-49A2-A77A-1DC6DB2B1847}"/>
              </a:ext>
            </a:extLst>
          </p:cNvPr>
          <p:cNvPicPr>
            <a:picLocks noChangeAspect="1"/>
          </p:cNvPicPr>
          <p:nvPr/>
        </p:nvPicPr>
        <p:blipFill>
          <a:blip r:embed="rId4" cstate="print">
            <a:extLst>
              <a:ext uri="{28A0092B-C50C-407E-A947-70E740481C1C}">
                <a14:useLocalDpi xmlns:a14="http://schemas.microsoft.com/office/drawing/2010/main" val="0"/>
              </a:ext>
            </a:extLst>
          </a:blip>
          <a:srcRect l="7705" r="7705"/>
          <a:stretch>
            <a:fillRect/>
          </a:stretch>
        </p:blipFill>
        <p:spPr>
          <a:xfrm>
            <a:off x="2714897" y="1431330"/>
            <a:ext cx="1674000" cy="2700000"/>
          </a:xfrm>
          <a:prstGeom prst="rect">
            <a:avLst/>
          </a:prstGeom>
        </p:spPr>
      </p:pic>
      <p:pic>
        <p:nvPicPr>
          <p:cNvPr id="7" name="图片占位符 21">
            <a:extLst>
              <a:ext uri="{FF2B5EF4-FFF2-40B4-BE49-F238E27FC236}">
                <a16:creationId xmlns:a16="http://schemas.microsoft.com/office/drawing/2014/main" id="{DB63A690-BED2-42F6-BB06-1245A7FF6799}"/>
              </a:ext>
            </a:extLst>
          </p:cNvPr>
          <p:cNvPicPr>
            <a:picLocks noChangeAspect="1"/>
          </p:cNvPicPr>
          <p:nvPr/>
        </p:nvPicPr>
        <p:blipFill>
          <a:blip r:embed="rId5" cstate="print">
            <a:extLst>
              <a:ext uri="{28A0092B-C50C-407E-A947-70E740481C1C}">
                <a14:useLocalDpi xmlns:a14="http://schemas.microsoft.com/office/drawing/2010/main" val="0"/>
              </a:ext>
            </a:extLst>
          </a:blip>
          <a:srcRect l="27993" r="27993"/>
          <a:stretch>
            <a:fillRect/>
          </a:stretch>
        </p:blipFill>
        <p:spPr>
          <a:xfrm>
            <a:off x="4735205" y="1431330"/>
            <a:ext cx="1674000" cy="2700000"/>
          </a:xfrm>
          <a:prstGeom prst="rect">
            <a:avLst/>
          </a:prstGeom>
        </p:spPr>
      </p:pic>
      <p:pic>
        <p:nvPicPr>
          <p:cNvPr id="8" name="图片占位符 24">
            <a:extLst>
              <a:ext uri="{FF2B5EF4-FFF2-40B4-BE49-F238E27FC236}">
                <a16:creationId xmlns:a16="http://schemas.microsoft.com/office/drawing/2014/main" id="{3C6D57D7-EE07-4095-81B6-F464BEFB4FC7}"/>
              </a:ext>
            </a:extLst>
          </p:cNvPr>
          <p:cNvPicPr>
            <a:picLocks noChangeAspect="1"/>
          </p:cNvPicPr>
          <p:nvPr/>
        </p:nvPicPr>
        <p:blipFill>
          <a:blip r:embed="rId6" cstate="print">
            <a:extLst>
              <a:ext uri="{28A0092B-C50C-407E-A947-70E740481C1C}">
                <a14:useLocalDpi xmlns:a14="http://schemas.microsoft.com/office/drawing/2010/main" val="0"/>
              </a:ext>
            </a:extLst>
          </a:blip>
          <a:srcRect l="6850" r="6850"/>
          <a:stretch>
            <a:fillRect/>
          </a:stretch>
        </p:blipFill>
        <p:spPr>
          <a:xfrm>
            <a:off x="6764422" y="1431330"/>
            <a:ext cx="1674000" cy="2700000"/>
          </a:xfrm>
          <a:prstGeom prst="rect">
            <a:avLst/>
          </a:prstGeom>
        </p:spPr>
      </p:pic>
      <p:sp>
        <p:nvSpPr>
          <p:cNvPr id="9" name="Rectangle 8"/>
          <p:cNvSpPr/>
          <p:nvPr/>
        </p:nvSpPr>
        <p:spPr>
          <a:xfrm>
            <a:off x="687079" y="3863994"/>
            <a:ext cx="1674000" cy="270000"/>
          </a:xfrm>
          <a:prstGeom prst="rect">
            <a:avLst/>
          </a:prstGeom>
          <a:gradFill>
            <a:gsLst>
              <a:gs pos="0">
                <a:schemeClr val="accent1">
                  <a:alpha val="85000"/>
                </a:schemeClr>
              </a:gs>
              <a:gs pos="100000">
                <a:schemeClr val="accent2">
                  <a:alpha val="99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zh-CN" altLang="en-US" sz="1013" b="1">
                <a:solidFill>
                  <a:prstClr val="white"/>
                </a:solidFill>
                <a:latin typeface="Arial" panose="020B0604020202020204" pitchFamily="34" charset="0"/>
                <a:ea typeface="微软雅黑" panose="020B0503020204020204" pitchFamily="34" charset="-122"/>
                <a:sym typeface="Arial" panose="020B0604020202020204" pitchFamily="34" charset="0"/>
              </a:rPr>
              <a:t>添加标题</a:t>
            </a:r>
            <a:endParaRPr lang="en-US" sz="1013"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9"/>
          <p:cNvSpPr/>
          <p:nvPr/>
        </p:nvSpPr>
        <p:spPr>
          <a:xfrm>
            <a:off x="2712231" y="3863994"/>
            <a:ext cx="1674000" cy="270000"/>
          </a:xfrm>
          <a:prstGeom prst="rect">
            <a:avLst/>
          </a:prstGeom>
          <a:gradFill>
            <a:gsLst>
              <a:gs pos="0">
                <a:schemeClr val="accent1">
                  <a:alpha val="85000"/>
                </a:schemeClr>
              </a:gs>
              <a:gs pos="100000">
                <a:schemeClr val="accent2">
                  <a:alpha val="99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zh-CN" altLang="en-US" sz="1013" b="1">
                <a:solidFill>
                  <a:prstClr val="white"/>
                </a:solidFill>
                <a:latin typeface="Arial" panose="020B0604020202020204" pitchFamily="34" charset="0"/>
                <a:ea typeface="微软雅黑" panose="020B0503020204020204" pitchFamily="34" charset="-122"/>
                <a:sym typeface="Arial" panose="020B0604020202020204" pitchFamily="34" charset="0"/>
              </a:rPr>
              <a:t>添加标题</a:t>
            </a:r>
            <a:endParaRPr lang="en-US" sz="1013"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Rectangle 10"/>
          <p:cNvSpPr/>
          <p:nvPr/>
        </p:nvSpPr>
        <p:spPr>
          <a:xfrm>
            <a:off x="4750841" y="3863994"/>
            <a:ext cx="1674000" cy="270000"/>
          </a:xfrm>
          <a:prstGeom prst="rect">
            <a:avLst/>
          </a:prstGeom>
          <a:gradFill>
            <a:gsLst>
              <a:gs pos="0">
                <a:schemeClr val="accent1">
                  <a:alpha val="85000"/>
                </a:schemeClr>
              </a:gs>
              <a:gs pos="100000">
                <a:schemeClr val="accent2">
                  <a:alpha val="99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zh-CN" altLang="en-US" sz="1013" b="1">
                <a:solidFill>
                  <a:prstClr val="white"/>
                </a:solidFill>
                <a:latin typeface="Arial" panose="020B0604020202020204" pitchFamily="34" charset="0"/>
                <a:ea typeface="微软雅黑" panose="020B0503020204020204" pitchFamily="34" charset="-122"/>
                <a:sym typeface="Arial" panose="020B0604020202020204" pitchFamily="34" charset="0"/>
              </a:rPr>
              <a:t>添加标题</a:t>
            </a:r>
            <a:endParaRPr lang="en-US" sz="1013"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6764422" y="3863994"/>
            <a:ext cx="1674000" cy="270000"/>
          </a:xfrm>
          <a:prstGeom prst="rect">
            <a:avLst/>
          </a:prstGeom>
          <a:gradFill>
            <a:gsLst>
              <a:gs pos="0">
                <a:schemeClr val="accent1">
                  <a:alpha val="85000"/>
                </a:schemeClr>
              </a:gs>
              <a:gs pos="100000">
                <a:schemeClr val="accent2">
                  <a:alpha val="99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zh-CN" altLang="en-US" sz="1013" b="1">
                <a:solidFill>
                  <a:prstClr val="white"/>
                </a:solidFill>
                <a:latin typeface="Arial" panose="020B0604020202020204" pitchFamily="34" charset="0"/>
                <a:ea typeface="微软雅黑" panose="020B0503020204020204" pitchFamily="34" charset="-122"/>
                <a:sym typeface="Arial" panose="020B0604020202020204" pitchFamily="34" charset="0"/>
              </a:rPr>
              <a:t>添加标题</a:t>
            </a:r>
            <a:endParaRPr lang="en-US" sz="1013" b="1"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12"/>
          <p:cNvSpPr txBox="1"/>
          <p:nvPr/>
        </p:nvSpPr>
        <p:spPr>
          <a:xfrm>
            <a:off x="602267" y="4201741"/>
            <a:ext cx="1840625" cy="433708"/>
          </a:xfrm>
          <a:prstGeom prst="rect">
            <a:avLst/>
          </a:prstGeom>
          <a:noFill/>
        </p:spPr>
        <p:txBody>
          <a:bodyPr wrap="square" rtlCol="0">
            <a:spAutoFit/>
          </a:bodyPr>
          <a:lstStyle/>
          <a:p>
            <a:pPr algn="ctr" defTabSz="685800">
              <a:lnSpc>
                <a:spcPct val="150000"/>
              </a:lnSpc>
              <a:defRPr/>
            </a:pPr>
            <a:r>
              <a:rPr lang="id-ID" sz="788" dirty="0">
                <a:solidFill>
                  <a:prstClr val="white"/>
                </a:solidFill>
                <a:latin typeface="Arial" panose="020B0604020202020204" pitchFamily="34" charset="0"/>
                <a:ea typeface="微软雅黑" panose="020B0503020204020204" pitchFamily="34" charset="-122"/>
                <a:sym typeface="Arial" panose="020B0604020202020204" pitchFamily="34" charset="0"/>
              </a:rPr>
              <a:t>Suitable for all categories business and personal presentation</a:t>
            </a:r>
          </a:p>
        </p:txBody>
      </p:sp>
      <p:sp>
        <p:nvSpPr>
          <p:cNvPr id="14" name="TextBox 13"/>
          <p:cNvSpPr txBox="1"/>
          <p:nvPr/>
        </p:nvSpPr>
        <p:spPr>
          <a:xfrm>
            <a:off x="2622782" y="4201741"/>
            <a:ext cx="1840625" cy="433708"/>
          </a:xfrm>
          <a:prstGeom prst="rect">
            <a:avLst/>
          </a:prstGeom>
          <a:noFill/>
        </p:spPr>
        <p:txBody>
          <a:bodyPr wrap="square" rtlCol="0">
            <a:spAutoFit/>
          </a:bodyPr>
          <a:lstStyle/>
          <a:p>
            <a:pPr algn="ctr" defTabSz="685800">
              <a:lnSpc>
                <a:spcPct val="150000"/>
              </a:lnSpc>
              <a:defRPr/>
            </a:pPr>
            <a:r>
              <a:rPr lang="id-ID" sz="788" dirty="0">
                <a:solidFill>
                  <a:prstClr val="white"/>
                </a:solidFill>
                <a:latin typeface="Arial" panose="020B0604020202020204" pitchFamily="34" charset="0"/>
                <a:ea typeface="微软雅黑" panose="020B0503020204020204" pitchFamily="34" charset="-122"/>
                <a:sym typeface="Arial" panose="020B0604020202020204" pitchFamily="34" charset="0"/>
              </a:rPr>
              <a:t>Suitable for all categories business and personal presentation</a:t>
            </a:r>
          </a:p>
        </p:txBody>
      </p:sp>
      <p:sp>
        <p:nvSpPr>
          <p:cNvPr id="15" name="TextBox 14"/>
          <p:cNvSpPr txBox="1"/>
          <p:nvPr/>
        </p:nvSpPr>
        <p:spPr>
          <a:xfrm>
            <a:off x="4643819" y="4201741"/>
            <a:ext cx="1840625" cy="433708"/>
          </a:xfrm>
          <a:prstGeom prst="rect">
            <a:avLst/>
          </a:prstGeom>
          <a:noFill/>
        </p:spPr>
        <p:txBody>
          <a:bodyPr wrap="square" rtlCol="0">
            <a:spAutoFit/>
          </a:bodyPr>
          <a:lstStyle/>
          <a:p>
            <a:pPr algn="ctr" defTabSz="685800">
              <a:lnSpc>
                <a:spcPct val="150000"/>
              </a:lnSpc>
              <a:defRPr/>
            </a:pPr>
            <a:r>
              <a:rPr lang="id-ID" sz="788" dirty="0">
                <a:solidFill>
                  <a:prstClr val="white"/>
                </a:solidFill>
                <a:latin typeface="Arial" panose="020B0604020202020204" pitchFamily="34" charset="0"/>
                <a:ea typeface="微软雅黑" panose="020B0503020204020204" pitchFamily="34" charset="-122"/>
                <a:sym typeface="Arial" panose="020B0604020202020204" pitchFamily="34" charset="0"/>
              </a:rPr>
              <a:t>Suitable for all categories business and personal presentation</a:t>
            </a:r>
          </a:p>
        </p:txBody>
      </p:sp>
      <p:sp>
        <p:nvSpPr>
          <p:cNvPr id="16" name="TextBox 15"/>
          <p:cNvSpPr txBox="1"/>
          <p:nvPr/>
        </p:nvSpPr>
        <p:spPr>
          <a:xfrm>
            <a:off x="6664334" y="4201741"/>
            <a:ext cx="1840625" cy="433708"/>
          </a:xfrm>
          <a:prstGeom prst="rect">
            <a:avLst/>
          </a:prstGeom>
          <a:noFill/>
        </p:spPr>
        <p:txBody>
          <a:bodyPr wrap="square" rtlCol="0">
            <a:spAutoFit/>
          </a:bodyPr>
          <a:lstStyle/>
          <a:p>
            <a:pPr algn="ctr" defTabSz="685800">
              <a:lnSpc>
                <a:spcPct val="150000"/>
              </a:lnSpc>
              <a:defRPr/>
            </a:pPr>
            <a:r>
              <a:rPr lang="id-ID" sz="788" dirty="0">
                <a:solidFill>
                  <a:prstClr val="white"/>
                </a:solidFill>
                <a:latin typeface="Arial" panose="020B0604020202020204" pitchFamily="34" charset="0"/>
                <a:ea typeface="微软雅黑" panose="020B0503020204020204" pitchFamily="34" charset="-122"/>
                <a:sym typeface="Arial" panose="020B0604020202020204" pitchFamily="34" charset="0"/>
              </a:rPr>
              <a:t>Suitable for all categories business and personal presentation</a:t>
            </a:r>
          </a:p>
        </p:txBody>
      </p:sp>
      <p:sp>
        <p:nvSpPr>
          <p:cNvPr id="17" name="矩形 1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55867107"/>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4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900" decel="100000" fill="hold"/>
                                        <p:tgtEl>
                                          <p:spTgt spid="13"/>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8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00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1000"/>
                                        <p:tgtEl>
                                          <p:spTgt spid="14"/>
                                        </p:tgtEl>
                                      </p:cBhvr>
                                    </p:animEffect>
                                    <p:anim calcmode="lin" valueType="num">
                                      <p:cBhvr>
                                        <p:cTn id="26" dur="1000" fill="hold"/>
                                        <p:tgtEl>
                                          <p:spTgt spid="14"/>
                                        </p:tgtEl>
                                        <p:attrNameLst>
                                          <p:attrName>ppt_x</p:attrName>
                                        </p:attrNameLst>
                                      </p:cBhvr>
                                      <p:tavLst>
                                        <p:tav tm="0">
                                          <p:val>
                                            <p:strVal val="#ppt_x"/>
                                          </p:val>
                                        </p:tav>
                                        <p:tav tm="100000">
                                          <p:val>
                                            <p:strVal val="#ppt_x"/>
                                          </p:val>
                                        </p:tav>
                                      </p:tavLst>
                                    </p:anim>
                                    <p:anim calcmode="lin" valueType="num">
                                      <p:cBhvr>
                                        <p:cTn id="27" dur="900" decel="100000" fill="hold"/>
                                        <p:tgtEl>
                                          <p:spTgt spid="14"/>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4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5" presetID="37" presetClass="entr" presetSubtype="0" fill="hold" grpId="0" nodeType="withEffect">
                                  <p:stCondLst>
                                    <p:cond delay="16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900" decel="100000" fill="hold"/>
                                        <p:tgtEl>
                                          <p:spTgt spid="15"/>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00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900" decel="100000" fill="hold"/>
                                        <p:tgtEl>
                                          <p:spTgt spid="12"/>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20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900" decel="100000" fill="hold"/>
                                        <p:tgtEl>
                                          <p:spTgt spid="16"/>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s_1"/>
          <p:cNvSpPr txBox="1"/>
          <p:nvPr>
            <p:custDataLst>
              <p:tags r:id="rId1"/>
            </p:custDataLst>
          </p:nvPr>
        </p:nvSpPr>
        <p:spPr>
          <a:xfrm>
            <a:off x="1763688" y="1974351"/>
            <a:ext cx="2044019" cy="722512"/>
          </a:xfrm>
          <a:prstGeom prst="rect">
            <a:avLst/>
          </a:prstGeom>
          <a:noFill/>
        </p:spPr>
        <p:txBody>
          <a:bodyPr vert="horz" wrap="square" lIns="0" tIns="0" rIns="0" bIns="0" rtlCol="0" anchor="ctr" anchorCtr="0">
            <a:spAutoFit/>
          </a:bodyPr>
          <a:lstStyle/>
          <a:p>
            <a:pPr algn="ctr"/>
            <a:r>
              <a:rPr lang="zh-CN" altLang="en-US" sz="47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目  录</a:t>
            </a:r>
          </a:p>
        </p:txBody>
      </p:sp>
      <p:sp>
        <p:nvSpPr>
          <p:cNvPr id="3" name="MH_Others_2"/>
          <p:cNvSpPr txBox="1"/>
          <p:nvPr>
            <p:custDataLst>
              <p:tags r:id="rId2"/>
            </p:custDataLst>
          </p:nvPr>
        </p:nvSpPr>
        <p:spPr>
          <a:xfrm>
            <a:off x="1774012" y="2696862"/>
            <a:ext cx="2023371" cy="306520"/>
          </a:xfrm>
          <a:prstGeom prst="rect">
            <a:avLst/>
          </a:prstGeom>
          <a:noFill/>
        </p:spPr>
        <p:txBody>
          <a:bodyPr wrap="square" lIns="0" tIns="0" rIns="0" bIns="0">
            <a:spAutoFit/>
          </a:bodyPr>
          <a:lstStyle/>
          <a:p>
            <a:pPr algn="ctr">
              <a:defRPr/>
            </a:pPr>
            <a:r>
              <a:rPr lang="en-US" altLang="zh-CN" sz="20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CONTENTS</a:t>
            </a:r>
            <a:endParaRPr lang="zh-CN" altLang="en-US" sz="20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23"/>
          <p:cNvGrpSpPr/>
          <p:nvPr/>
        </p:nvGrpSpPr>
        <p:grpSpPr>
          <a:xfrm>
            <a:off x="4336297" y="1275606"/>
            <a:ext cx="3215826" cy="488307"/>
            <a:chOff x="4357092" y="1347614"/>
            <a:chExt cx="3215268" cy="488156"/>
          </a:xfrm>
        </p:grpSpPr>
        <p:sp>
          <p:nvSpPr>
            <p:cNvPr id="5" name="MH_SubTitle_1"/>
            <p:cNvSpPr txBox="1"/>
            <p:nvPr>
              <p:custDataLst>
                <p:tags r:id="rId15"/>
              </p:custDataLst>
            </p:nvPr>
          </p:nvSpPr>
          <p:spPr>
            <a:xfrm>
              <a:off x="5391574" y="1520543"/>
              <a:ext cx="2180786" cy="207685"/>
            </a:xfrm>
            <a:prstGeom prst="rect">
              <a:avLst/>
            </a:prstGeom>
            <a:noFill/>
          </p:spPr>
          <p:txBody>
            <a:bodyPr wrap="square" lIns="0" tIns="0" rIns="0" bIns="0" anchor="ctr">
              <a:spAutoFit/>
            </a:bodyPr>
            <a:lstStyle/>
            <a:p>
              <a:r>
                <a:rPr lang="zh-CN" alt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组合 2"/>
            <p:cNvGrpSpPr/>
            <p:nvPr/>
          </p:nvGrpSpPr>
          <p:grpSpPr>
            <a:xfrm>
              <a:off x="4357092" y="1347614"/>
              <a:ext cx="802436" cy="488156"/>
              <a:chOff x="6127160" y="2096130"/>
              <a:chExt cx="1128426" cy="686432"/>
            </a:xfrm>
          </p:grpSpPr>
          <p:cxnSp>
            <p:nvCxnSpPr>
              <p:cNvPr id="7" name="MH_Other_1"/>
              <p:cNvCxnSpPr/>
              <p:nvPr>
                <p:custDataLst>
                  <p:tags r:id="rId16"/>
                </p:custDataLst>
              </p:nvPr>
            </p:nvCxnSpPr>
            <p:spPr>
              <a:xfrm flipH="1">
                <a:off x="6525624" y="2096130"/>
                <a:ext cx="729962" cy="686432"/>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MH_Other_2"/>
              <p:cNvSpPr/>
              <p:nvPr>
                <p:custDataLst>
                  <p:tags r:id="rId17"/>
                </p:custDataLst>
              </p:nvPr>
            </p:nvSpPr>
            <p:spPr>
              <a:xfrm>
                <a:off x="6145577" y="2497943"/>
                <a:ext cx="532403" cy="242763"/>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MH_Other_3"/>
              <p:cNvSpPr txBox="1">
                <a:spLocks noChangeArrowheads="1"/>
              </p:cNvSpPr>
              <p:nvPr>
                <p:custDataLst>
                  <p:tags r:id="rId18"/>
                </p:custDataLst>
              </p:nvPr>
            </p:nvSpPr>
            <p:spPr bwMode="auto">
              <a:xfrm>
                <a:off x="6127160" y="2205901"/>
                <a:ext cx="565888" cy="29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da-DK" altLang="zh-CN"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 name="组合 24"/>
          <p:cNvGrpSpPr/>
          <p:nvPr/>
        </p:nvGrpSpPr>
        <p:grpSpPr>
          <a:xfrm>
            <a:off x="4336297" y="2019580"/>
            <a:ext cx="3215826" cy="488307"/>
            <a:chOff x="4357092" y="2091358"/>
            <a:chExt cx="3215268" cy="488156"/>
          </a:xfrm>
        </p:grpSpPr>
        <p:sp>
          <p:nvSpPr>
            <p:cNvPr id="11" name="MH_SubTitle_2"/>
            <p:cNvSpPr txBox="1"/>
            <p:nvPr>
              <p:custDataLst>
                <p:tags r:id="rId11"/>
              </p:custDataLst>
            </p:nvPr>
          </p:nvSpPr>
          <p:spPr>
            <a:xfrm>
              <a:off x="5391574" y="2263890"/>
              <a:ext cx="2180786" cy="207685"/>
            </a:xfrm>
            <a:prstGeom prst="rect">
              <a:avLst/>
            </a:prstGeom>
            <a:noFill/>
          </p:spPr>
          <p:txBody>
            <a:bodyPr wrap="square" lIns="0" tIns="0" rIns="0" bIns="0" anchor="ctr">
              <a:spAutoFit/>
            </a:bodyPr>
            <a:lstStyle/>
            <a:p>
              <a:pPr lvl="0"/>
              <a:r>
                <a:rPr lang="zh-CN" alt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组合 6"/>
            <p:cNvGrpSpPr/>
            <p:nvPr/>
          </p:nvGrpSpPr>
          <p:grpSpPr>
            <a:xfrm>
              <a:off x="4357092" y="2091358"/>
              <a:ext cx="802436" cy="488156"/>
              <a:chOff x="6127160" y="3142521"/>
              <a:chExt cx="1128426" cy="686432"/>
            </a:xfrm>
          </p:grpSpPr>
          <p:cxnSp>
            <p:nvCxnSpPr>
              <p:cNvPr id="13" name="MH_Other_4"/>
              <p:cNvCxnSpPr/>
              <p:nvPr>
                <p:custDataLst>
                  <p:tags r:id="rId12"/>
                </p:custDataLst>
              </p:nvPr>
            </p:nvCxnSpPr>
            <p:spPr>
              <a:xfrm flipH="1">
                <a:off x="6525624" y="3142521"/>
                <a:ext cx="729962" cy="686432"/>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MH_Other_5"/>
              <p:cNvSpPr/>
              <p:nvPr>
                <p:custDataLst>
                  <p:tags r:id="rId13"/>
                </p:custDataLst>
              </p:nvPr>
            </p:nvSpPr>
            <p:spPr>
              <a:xfrm>
                <a:off x="6145577" y="3544334"/>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MH_Other_6"/>
              <p:cNvSpPr txBox="1">
                <a:spLocks noChangeArrowheads="1"/>
              </p:cNvSpPr>
              <p:nvPr>
                <p:custDataLst>
                  <p:tags r:id="rId14"/>
                </p:custDataLst>
              </p:nvPr>
            </p:nvSpPr>
            <p:spPr bwMode="auto">
              <a:xfrm>
                <a:off x="6127160" y="3252292"/>
                <a:ext cx="565888" cy="29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B</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6" name="组合 25"/>
          <p:cNvGrpSpPr/>
          <p:nvPr/>
        </p:nvGrpSpPr>
        <p:grpSpPr>
          <a:xfrm>
            <a:off x="4336297" y="2763551"/>
            <a:ext cx="3215826" cy="488307"/>
            <a:chOff x="4357092" y="2835101"/>
            <a:chExt cx="3215268" cy="488156"/>
          </a:xfrm>
        </p:grpSpPr>
        <p:sp>
          <p:nvSpPr>
            <p:cNvPr id="17" name="MH_SubTitle_3"/>
            <p:cNvSpPr txBox="1"/>
            <p:nvPr>
              <p:custDataLst>
                <p:tags r:id="rId7"/>
              </p:custDataLst>
            </p:nvPr>
          </p:nvSpPr>
          <p:spPr>
            <a:xfrm>
              <a:off x="5391574" y="3007238"/>
              <a:ext cx="2180786" cy="207685"/>
            </a:xfrm>
            <a:prstGeom prst="rect">
              <a:avLst/>
            </a:prstGeom>
            <a:noFill/>
          </p:spPr>
          <p:txBody>
            <a:bodyPr wrap="square" lIns="0" tIns="0" rIns="0" bIns="0" anchor="ctr">
              <a:spAutoFit/>
            </a:bodyPr>
            <a:lstStyle/>
            <a:p>
              <a:pPr lvl="0"/>
              <a:r>
                <a:rPr lang="zh-CN" alt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8" name="组合 7"/>
            <p:cNvGrpSpPr/>
            <p:nvPr/>
          </p:nvGrpSpPr>
          <p:grpSpPr>
            <a:xfrm>
              <a:off x="4357092" y="2835101"/>
              <a:ext cx="802436" cy="488156"/>
              <a:chOff x="6127160" y="4187237"/>
              <a:chExt cx="1128426" cy="686432"/>
            </a:xfrm>
          </p:grpSpPr>
          <p:cxnSp>
            <p:nvCxnSpPr>
              <p:cNvPr id="19" name="MH_Other_7"/>
              <p:cNvCxnSpPr/>
              <p:nvPr>
                <p:custDataLst>
                  <p:tags r:id="rId8"/>
                </p:custDataLst>
              </p:nvPr>
            </p:nvCxnSpPr>
            <p:spPr>
              <a:xfrm flipH="1">
                <a:off x="6525624" y="4187237"/>
                <a:ext cx="729962" cy="68643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MH_Other_8"/>
              <p:cNvSpPr/>
              <p:nvPr>
                <p:custDataLst>
                  <p:tags r:id="rId9"/>
                </p:custDataLst>
              </p:nvPr>
            </p:nvSpPr>
            <p:spPr>
              <a:xfrm>
                <a:off x="6145577" y="458905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MH_Other_9"/>
              <p:cNvSpPr txBox="1">
                <a:spLocks noChangeArrowheads="1"/>
              </p:cNvSpPr>
              <p:nvPr>
                <p:custDataLst>
                  <p:tags r:id="rId10"/>
                </p:custDataLst>
              </p:nvPr>
            </p:nvSpPr>
            <p:spPr bwMode="auto">
              <a:xfrm>
                <a:off x="6127160" y="4297008"/>
                <a:ext cx="565888" cy="29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C</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 name="组合 26"/>
          <p:cNvGrpSpPr/>
          <p:nvPr/>
        </p:nvGrpSpPr>
        <p:grpSpPr>
          <a:xfrm>
            <a:off x="4336297" y="3507527"/>
            <a:ext cx="3215826" cy="487116"/>
            <a:chOff x="4357092" y="3578845"/>
            <a:chExt cx="3215268" cy="486966"/>
          </a:xfrm>
        </p:grpSpPr>
        <p:sp>
          <p:nvSpPr>
            <p:cNvPr id="23" name="MH_SubTitle_4"/>
            <p:cNvSpPr txBox="1"/>
            <p:nvPr>
              <p:custDataLst>
                <p:tags r:id="rId3"/>
              </p:custDataLst>
            </p:nvPr>
          </p:nvSpPr>
          <p:spPr>
            <a:xfrm>
              <a:off x="5391574" y="3750584"/>
              <a:ext cx="2180786" cy="207685"/>
            </a:xfrm>
            <a:prstGeom prst="rect">
              <a:avLst/>
            </a:prstGeom>
            <a:noFill/>
          </p:spPr>
          <p:txBody>
            <a:bodyPr wrap="square" lIns="0" tIns="0" rIns="0" bIns="0" anchor="ctr">
              <a:spAutoFit/>
            </a:bodyPr>
            <a:lstStyle/>
            <a:p>
              <a:pPr lvl="0"/>
              <a:r>
                <a:rPr lang="zh-CN" altLang="en-US">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添加标题</a:t>
              </a:r>
              <a:endParaRPr lang="zh-CN" alt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组合 9"/>
            <p:cNvGrpSpPr/>
            <p:nvPr/>
          </p:nvGrpSpPr>
          <p:grpSpPr>
            <a:xfrm>
              <a:off x="4357092" y="3578845"/>
              <a:ext cx="802436" cy="486966"/>
              <a:chOff x="6127160" y="5233626"/>
              <a:chExt cx="1128426" cy="684758"/>
            </a:xfrm>
          </p:grpSpPr>
          <p:cxnSp>
            <p:nvCxnSpPr>
              <p:cNvPr id="25" name="MH_Other_10"/>
              <p:cNvCxnSpPr/>
              <p:nvPr>
                <p:custDataLst>
                  <p:tags r:id="rId4"/>
                </p:custDataLst>
              </p:nvPr>
            </p:nvCxnSpPr>
            <p:spPr>
              <a:xfrm flipH="1">
                <a:off x="6525624" y="5233626"/>
                <a:ext cx="729962" cy="684758"/>
              </a:xfrm>
              <a:prstGeom prst="line">
                <a:avLst/>
              </a:prstGeom>
              <a:ln w="12700">
                <a:solidFill>
                  <a:schemeClr val="accent4"/>
                </a:solidFill>
              </a:ln>
            </p:spPr>
            <p:style>
              <a:lnRef idx="1">
                <a:schemeClr val="accent1"/>
              </a:lnRef>
              <a:fillRef idx="0">
                <a:schemeClr val="accent1"/>
              </a:fillRef>
              <a:effectRef idx="0">
                <a:schemeClr val="accent1"/>
              </a:effectRef>
              <a:fontRef idx="minor">
                <a:schemeClr val="tx1"/>
              </a:fontRef>
            </p:style>
          </p:cxnSp>
          <p:sp>
            <p:nvSpPr>
              <p:cNvPr id="26" name="MH_Other_11"/>
              <p:cNvSpPr/>
              <p:nvPr>
                <p:custDataLst>
                  <p:tags r:id="rId5"/>
                </p:custDataLst>
              </p:nvPr>
            </p:nvSpPr>
            <p:spPr>
              <a:xfrm>
                <a:off x="6145577" y="5635440"/>
                <a:ext cx="532403" cy="241088"/>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75933" anchor="ctr">
                <a:normAutofit fontScale="70000" lnSpcReduction="20000"/>
              </a:bodyPr>
              <a:lstStyle/>
              <a:p>
                <a:pPr algn="ctr">
                  <a:defRPr/>
                </a:pPr>
                <a:endPar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MH_Other_12"/>
              <p:cNvSpPr txBox="1">
                <a:spLocks noChangeArrowheads="1"/>
              </p:cNvSpPr>
              <p:nvPr>
                <p:custDataLst>
                  <p:tags r:id="rId6"/>
                </p:custDataLst>
              </p:nvPr>
            </p:nvSpPr>
            <p:spPr bwMode="auto">
              <a:xfrm>
                <a:off x="6127160" y="5343399"/>
                <a:ext cx="565888" cy="29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r>
                  <a:rPr lang="en-US" altLang="zh-CN"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a:t>
                </a:r>
                <a:endParaRPr lang="zh-CN" alt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28" name="矩形 2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5635503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by="(-#ppt_w*2)" calcmode="lin" valueType="num">
                                      <p:cBhvr rctx="PPT">
                                        <p:cTn id="13" dur="500" autoRev="1" fill="hold">
                                          <p:stCondLst>
                                            <p:cond delay="0"/>
                                          </p:stCondLst>
                                        </p:cTn>
                                        <p:tgtEl>
                                          <p:spTgt spid="3"/>
                                        </p:tgtEl>
                                        <p:attrNameLst>
                                          <p:attrName>ppt_w</p:attrName>
                                        </p:attrNameLst>
                                      </p:cBhvr>
                                    </p:anim>
                                    <p:anim by="(#ppt_w*0.50)" calcmode="lin" valueType="num">
                                      <p:cBhvr>
                                        <p:cTn id="14" dur="500" decel="50000" autoRev="1" fill="hold">
                                          <p:stCondLst>
                                            <p:cond delay="0"/>
                                          </p:stCondLst>
                                        </p:cTn>
                                        <p:tgtEl>
                                          <p:spTgt spid="3"/>
                                        </p:tgtEl>
                                        <p:attrNameLst>
                                          <p:attrName>ppt_x</p:attrName>
                                        </p:attrNameLst>
                                      </p:cBhvr>
                                    </p:anim>
                                    <p:anim from="(-#ppt_h/2)" to="(#ppt_y)" calcmode="lin" valueType="num">
                                      <p:cBhvr>
                                        <p:cTn id="15" dur="1000" fill="hold">
                                          <p:stCondLst>
                                            <p:cond delay="0"/>
                                          </p:stCondLst>
                                        </p:cTn>
                                        <p:tgtEl>
                                          <p:spTgt spid="3"/>
                                        </p:tgtEl>
                                        <p:attrNameLst>
                                          <p:attrName>ppt_y</p:attrName>
                                        </p:attrNameLst>
                                      </p:cBhvr>
                                    </p:anim>
                                    <p:animRot by="21600000">
                                      <p:cBhvr>
                                        <p:cTn id="16" dur="1000" fill="hold">
                                          <p:stCondLst>
                                            <p:cond delay="0"/>
                                          </p:stCondLst>
                                        </p:cTn>
                                        <p:tgtEl>
                                          <p:spTgt spid="3"/>
                                        </p:tgtEl>
                                        <p:attrNameLst>
                                          <p:attrName>r</p:attrName>
                                        </p:attrNameLst>
                                      </p:cBhvr>
                                    </p:animRot>
                                  </p:childTnLst>
                                </p:cTn>
                              </p:par>
                            </p:childTnLst>
                          </p:cTn>
                        </p:par>
                        <p:par>
                          <p:cTn id="17" fill="hold">
                            <p:stCondLst>
                              <p:cond delay="1700"/>
                            </p:stCondLst>
                            <p:childTnLst>
                              <p:par>
                                <p:cTn id="18" presetID="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par>
                          <p:cTn id="22" fill="hold">
                            <p:stCondLst>
                              <p:cond delay="2200"/>
                            </p:stCondLst>
                            <p:childTnLst>
                              <p:par>
                                <p:cTn id="23" presetID="2" presetClass="entr" presetSubtype="4"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par>
                          <p:cTn id="27" fill="hold">
                            <p:stCondLst>
                              <p:cond delay="2700"/>
                            </p:stCondLst>
                            <p:childTnLst>
                              <p:par>
                                <p:cTn id="28" presetID="2" presetClass="entr" presetSubtype="4" fill="hold" nodeType="after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par>
                          <p:cTn id="32" fill="hold">
                            <p:stCondLst>
                              <p:cond delay="3200"/>
                            </p:stCondLst>
                            <p:childTnLst>
                              <p:par>
                                <p:cTn id="33" presetID="2" presetClass="entr" presetSubtype="4"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ppt_x"/>
                                          </p:val>
                                        </p:tav>
                                        <p:tav tm="100000">
                                          <p:val>
                                            <p:strVal val="#ppt_x"/>
                                          </p:val>
                                        </p:tav>
                                      </p:tavLst>
                                    </p:anim>
                                    <p:anim calcmode="lin" valueType="num">
                                      <p:cBhvr additive="base">
                                        <p:cTn id="3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1122930" y="1245554"/>
            <a:ext cx="3240782" cy="108012"/>
            <a:chOff x="1507396" y="1628800"/>
            <a:chExt cx="4320480" cy="144016"/>
          </a:xfrm>
        </p:grpSpPr>
        <p:cxnSp>
          <p:nvCxnSpPr>
            <p:cNvPr id="6" name="直接连接符 5"/>
            <p:cNvCxnSpPr/>
            <p:nvPr/>
          </p:nvCxnSpPr>
          <p:spPr>
            <a:xfrm>
              <a:off x="1507396" y="1700808"/>
              <a:ext cx="4320480" cy="0"/>
            </a:xfrm>
            <a:prstGeom prst="line">
              <a:avLst/>
            </a:prstGeom>
            <a:noFill/>
            <a:ln w="9525" cap="flat" cmpd="sng" algn="ctr">
              <a:solidFill>
                <a:schemeClr val="accent6"/>
              </a:solidFill>
              <a:prstDash val="solid"/>
            </a:ln>
            <a:effectLst/>
          </p:spPr>
        </p:cxnSp>
        <p:cxnSp>
          <p:nvCxnSpPr>
            <p:cNvPr id="7" name="直接连接符 6"/>
            <p:cNvCxnSpPr/>
            <p:nvPr/>
          </p:nvCxnSpPr>
          <p:spPr>
            <a:xfrm flipV="1">
              <a:off x="1507396" y="1628800"/>
              <a:ext cx="0" cy="144016"/>
            </a:xfrm>
            <a:prstGeom prst="line">
              <a:avLst/>
            </a:prstGeom>
            <a:noFill/>
            <a:ln w="9525" cap="flat" cmpd="sng" algn="ctr">
              <a:solidFill>
                <a:schemeClr val="accent6"/>
              </a:solidFill>
              <a:prstDash val="solid"/>
            </a:ln>
            <a:effectLst/>
          </p:spPr>
        </p:cxnSp>
        <p:cxnSp>
          <p:nvCxnSpPr>
            <p:cNvPr id="8" name="直接连接符 7"/>
            <p:cNvCxnSpPr/>
            <p:nvPr/>
          </p:nvCxnSpPr>
          <p:spPr>
            <a:xfrm flipV="1">
              <a:off x="1987449" y="1628800"/>
              <a:ext cx="0" cy="144016"/>
            </a:xfrm>
            <a:prstGeom prst="line">
              <a:avLst/>
            </a:prstGeom>
            <a:noFill/>
            <a:ln w="9525" cap="flat" cmpd="sng" algn="ctr">
              <a:solidFill>
                <a:schemeClr val="accent6"/>
              </a:solidFill>
              <a:prstDash val="solid"/>
            </a:ln>
            <a:effectLst/>
          </p:spPr>
        </p:cxnSp>
        <p:cxnSp>
          <p:nvCxnSpPr>
            <p:cNvPr id="9" name="直接连接符 8"/>
            <p:cNvCxnSpPr/>
            <p:nvPr/>
          </p:nvCxnSpPr>
          <p:spPr>
            <a:xfrm flipV="1">
              <a:off x="2467502" y="1628800"/>
              <a:ext cx="0" cy="144016"/>
            </a:xfrm>
            <a:prstGeom prst="line">
              <a:avLst/>
            </a:prstGeom>
            <a:noFill/>
            <a:ln w="9525" cap="flat" cmpd="sng" algn="ctr">
              <a:solidFill>
                <a:schemeClr val="accent6"/>
              </a:solidFill>
              <a:prstDash val="solid"/>
            </a:ln>
            <a:effectLst/>
          </p:spPr>
        </p:cxnSp>
        <p:cxnSp>
          <p:nvCxnSpPr>
            <p:cNvPr id="10" name="直接连接符 9"/>
            <p:cNvCxnSpPr/>
            <p:nvPr/>
          </p:nvCxnSpPr>
          <p:spPr>
            <a:xfrm flipV="1">
              <a:off x="2947555" y="1628800"/>
              <a:ext cx="0" cy="144016"/>
            </a:xfrm>
            <a:prstGeom prst="line">
              <a:avLst/>
            </a:prstGeom>
            <a:noFill/>
            <a:ln w="9525" cap="flat" cmpd="sng" algn="ctr">
              <a:solidFill>
                <a:schemeClr val="accent6"/>
              </a:solidFill>
              <a:prstDash val="solid"/>
            </a:ln>
            <a:effectLst/>
          </p:spPr>
        </p:cxnSp>
        <p:cxnSp>
          <p:nvCxnSpPr>
            <p:cNvPr id="11" name="直接连接符 10"/>
            <p:cNvCxnSpPr/>
            <p:nvPr/>
          </p:nvCxnSpPr>
          <p:spPr>
            <a:xfrm flipV="1">
              <a:off x="3427608" y="1628800"/>
              <a:ext cx="0" cy="144016"/>
            </a:xfrm>
            <a:prstGeom prst="line">
              <a:avLst/>
            </a:prstGeom>
            <a:noFill/>
            <a:ln w="9525" cap="flat" cmpd="sng" algn="ctr">
              <a:solidFill>
                <a:schemeClr val="accent6"/>
              </a:solidFill>
              <a:prstDash val="solid"/>
            </a:ln>
            <a:effectLst/>
          </p:spPr>
        </p:cxnSp>
        <p:cxnSp>
          <p:nvCxnSpPr>
            <p:cNvPr id="12" name="直接连接符 11"/>
            <p:cNvCxnSpPr/>
            <p:nvPr/>
          </p:nvCxnSpPr>
          <p:spPr>
            <a:xfrm flipV="1">
              <a:off x="3907661" y="1628800"/>
              <a:ext cx="0" cy="144016"/>
            </a:xfrm>
            <a:prstGeom prst="line">
              <a:avLst/>
            </a:prstGeom>
            <a:noFill/>
            <a:ln w="9525" cap="flat" cmpd="sng" algn="ctr">
              <a:solidFill>
                <a:schemeClr val="accent6"/>
              </a:solidFill>
              <a:prstDash val="solid"/>
            </a:ln>
            <a:effectLst/>
          </p:spPr>
        </p:cxnSp>
        <p:cxnSp>
          <p:nvCxnSpPr>
            <p:cNvPr id="13" name="直接连接符 12"/>
            <p:cNvCxnSpPr/>
            <p:nvPr/>
          </p:nvCxnSpPr>
          <p:spPr>
            <a:xfrm flipV="1">
              <a:off x="4387714" y="1628800"/>
              <a:ext cx="0" cy="144016"/>
            </a:xfrm>
            <a:prstGeom prst="line">
              <a:avLst/>
            </a:prstGeom>
            <a:noFill/>
            <a:ln w="9525" cap="flat" cmpd="sng" algn="ctr">
              <a:solidFill>
                <a:schemeClr val="accent6"/>
              </a:solidFill>
              <a:prstDash val="solid"/>
            </a:ln>
            <a:effectLst/>
          </p:spPr>
        </p:cxnSp>
        <p:cxnSp>
          <p:nvCxnSpPr>
            <p:cNvPr id="14" name="直接连接符 13"/>
            <p:cNvCxnSpPr/>
            <p:nvPr/>
          </p:nvCxnSpPr>
          <p:spPr>
            <a:xfrm flipV="1">
              <a:off x="4867767" y="1628800"/>
              <a:ext cx="0" cy="144016"/>
            </a:xfrm>
            <a:prstGeom prst="line">
              <a:avLst/>
            </a:prstGeom>
            <a:noFill/>
            <a:ln w="9525" cap="flat" cmpd="sng" algn="ctr">
              <a:solidFill>
                <a:schemeClr val="accent6"/>
              </a:solidFill>
              <a:prstDash val="solid"/>
            </a:ln>
            <a:effectLst/>
          </p:spPr>
        </p:cxnSp>
        <p:cxnSp>
          <p:nvCxnSpPr>
            <p:cNvPr id="15" name="直接连接符 14"/>
            <p:cNvCxnSpPr/>
            <p:nvPr/>
          </p:nvCxnSpPr>
          <p:spPr>
            <a:xfrm flipV="1">
              <a:off x="5347820" y="1628800"/>
              <a:ext cx="0" cy="144016"/>
            </a:xfrm>
            <a:prstGeom prst="line">
              <a:avLst/>
            </a:prstGeom>
            <a:noFill/>
            <a:ln w="9525" cap="flat" cmpd="sng" algn="ctr">
              <a:solidFill>
                <a:schemeClr val="accent6"/>
              </a:solidFill>
              <a:prstDash val="solid"/>
            </a:ln>
            <a:effectLst/>
          </p:spPr>
        </p:cxnSp>
        <p:cxnSp>
          <p:nvCxnSpPr>
            <p:cNvPr id="16" name="直接连接符 15"/>
            <p:cNvCxnSpPr/>
            <p:nvPr/>
          </p:nvCxnSpPr>
          <p:spPr>
            <a:xfrm flipV="1">
              <a:off x="5827876" y="1628800"/>
              <a:ext cx="0" cy="144016"/>
            </a:xfrm>
            <a:prstGeom prst="line">
              <a:avLst/>
            </a:prstGeom>
            <a:noFill/>
            <a:ln w="9525" cap="flat" cmpd="sng" algn="ctr">
              <a:solidFill>
                <a:schemeClr val="accent6"/>
              </a:solidFill>
              <a:prstDash val="solid"/>
            </a:ln>
            <a:effectLst/>
          </p:spPr>
        </p:cxnSp>
      </p:grpSp>
      <p:grpSp>
        <p:nvGrpSpPr>
          <p:cNvPr id="17" name="组合 16"/>
          <p:cNvGrpSpPr/>
          <p:nvPr/>
        </p:nvGrpSpPr>
        <p:grpSpPr>
          <a:xfrm>
            <a:off x="4780287" y="1245554"/>
            <a:ext cx="3240782" cy="108012"/>
            <a:chOff x="1507396" y="1628800"/>
            <a:chExt cx="4320480" cy="144016"/>
          </a:xfrm>
        </p:grpSpPr>
        <p:cxnSp>
          <p:nvCxnSpPr>
            <p:cNvPr id="18" name="直接连接符 17"/>
            <p:cNvCxnSpPr/>
            <p:nvPr/>
          </p:nvCxnSpPr>
          <p:spPr>
            <a:xfrm>
              <a:off x="1507396" y="1700808"/>
              <a:ext cx="4320480" cy="0"/>
            </a:xfrm>
            <a:prstGeom prst="line">
              <a:avLst/>
            </a:prstGeom>
            <a:noFill/>
            <a:ln w="9525" cap="flat" cmpd="sng" algn="ctr">
              <a:solidFill>
                <a:schemeClr val="accent6"/>
              </a:solidFill>
              <a:prstDash val="solid"/>
            </a:ln>
            <a:effectLst/>
          </p:spPr>
        </p:cxnSp>
        <p:cxnSp>
          <p:nvCxnSpPr>
            <p:cNvPr id="19" name="直接连接符 18"/>
            <p:cNvCxnSpPr/>
            <p:nvPr/>
          </p:nvCxnSpPr>
          <p:spPr>
            <a:xfrm flipV="1">
              <a:off x="1507396" y="1628800"/>
              <a:ext cx="0" cy="144016"/>
            </a:xfrm>
            <a:prstGeom prst="line">
              <a:avLst/>
            </a:prstGeom>
            <a:noFill/>
            <a:ln w="9525" cap="flat" cmpd="sng" algn="ctr">
              <a:solidFill>
                <a:schemeClr val="accent6"/>
              </a:solidFill>
              <a:prstDash val="solid"/>
            </a:ln>
            <a:effectLst/>
          </p:spPr>
        </p:cxnSp>
        <p:cxnSp>
          <p:nvCxnSpPr>
            <p:cNvPr id="20" name="直接连接符 19"/>
            <p:cNvCxnSpPr/>
            <p:nvPr/>
          </p:nvCxnSpPr>
          <p:spPr>
            <a:xfrm flipV="1">
              <a:off x="1987449" y="1628800"/>
              <a:ext cx="0" cy="144016"/>
            </a:xfrm>
            <a:prstGeom prst="line">
              <a:avLst/>
            </a:prstGeom>
            <a:noFill/>
            <a:ln w="9525" cap="flat" cmpd="sng" algn="ctr">
              <a:solidFill>
                <a:schemeClr val="accent6"/>
              </a:solidFill>
              <a:prstDash val="solid"/>
            </a:ln>
            <a:effectLst/>
          </p:spPr>
        </p:cxnSp>
        <p:cxnSp>
          <p:nvCxnSpPr>
            <p:cNvPr id="21" name="直接连接符 20"/>
            <p:cNvCxnSpPr/>
            <p:nvPr/>
          </p:nvCxnSpPr>
          <p:spPr>
            <a:xfrm flipV="1">
              <a:off x="2467502" y="1628800"/>
              <a:ext cx="0" cy="144016"/>
            </a:xfrm>
            <a:prstGeom prst="line">
              <a:avLst/>
            </a:prstGeom>
            <a:noFill/>
            <a:ln w="9525" cap="flat" cmpd="sng" algn="ctr">
              <a:solidFill>
                <a:schemeClr val="accent6"/>
              </a:solidFill>
              <a:prstDash val="solid"/>
            </a:ln>
            <a:effectLst/>
          </p:spPr>
        </p:cxnSp>
        <p:cxnSp>
          <p:nvCxnSpPr>
            <p:cNvPr id="22" name="直接连接符 21"/>
            <p:cNvCxnSpPr/>
            <p:nvPr/>
          </p:nvCxnSpPr>
          <p:spPr>
            <a:xfrm flipV="1">
              <a:off x="2947555" y="1628800"/>
              <a:ext cx="0" cy="144016"/>
            </a:xfrm>
            <a:prstGeom prst="line">
              <a:avLst/>
            </a:prstGeom>
            <a:noFill/>
            <a:ln w="9525" cap="flat" cmpd="sng" algn="ctr">
              <a:solidFill>
                <a:schemeClr val="accent6"/>
              </a:solidFill>
              <a:prstDash val="solid"/>
            </a:ln>
            <a:effectLst/>
          </p:spPr>
        </p:cxnSp>
        <p:cxnSp>
          <p:nvCxnSpPr>
            <p:cNvPr id="23" name="直接连接符 22"/>
            <p:cNvCxnSpPr/>
            <p:nvPr/>
          </p:nvCxnSpPr>
          <p:spPr>
            <a:xfrm flipV="1">
              <a:off x="3427608" y="1628800"/>
              <a:ext cx="0" cy="144016"/>
            </a:xfrm>
            <a:prstGeom prst="line">
              <a:avLst/>
            </a:prstGeom>
            <a:noFill/>
            <a:ln w="9525" cap="flat" cmpd="sng" algn="ctr">
              <a:solidFill>
                <a:schemeClr val="accent6"/>
              </a:solidFill>
              <a:prstDash val="solid"/>
            </a:ln>
            <a:effectLst/>
          </p:spPr>
        </p:cxnSp>
        <p:cxnSp>
          <p:nvCxnSpPr>
            <p:cNvPr id="24" name="直接连接符 23"/>
            <p:cNvCxnSpPr/>
            <p:nvPr/>
          </p:nvCxnSpPr>
          <p:spPr>
            <a:xfrm flipV="1">
              <a:off x="3907661" y="1628800"/>
              <a:ext cx="0" cy="144016"/>
            </a:xfrm>
            <a:prstGeom prst="line">
              <a:avLst/>
            </a:prstGeom>
            <a:noFill/>
            <a:ln w="9525" cap="flat" cmpd="sng" algn="ctr">
              <a:solidFill>
                <a:schemeClr val="accent6"/>
              </a:solidFill>
              <a:prstDash val="solid"/>
            </a:ln>
            <a:effectLst/>
          </p:spPr>
        </p:cxnSp>
        <p:cxnSp>
          <p:nvCxnSpPr>
            <p:cNvPr id="25" name="直接连接符 24"/>
            <p:cNvCxnSpPr/>
            <p:nvPr/>
          </p:nvCxnSpPr>
          <p:spPr>
            <a:xfrm flipV="1">
              <a:off x="4387714" y="1628800"/>
              <a:ext cx="0" cy="144016"/>
            </a:xfrm>
            <a:prstGeom prst="line">
              <a:avLst/>
            </a:prstGeom>
            <a:noFill/>
            <a:ln w="9525" cap="flat" cmpd="sng" algn="ctr">
              <a:solidFill>
                <a:schemeClr val="accent6"/>
              </a:solidFill>
              <a:prstDash val="solid"/>
            </a:ln>
            <a:effectLst/>
          </p:spPr>
        </p:cxnSp>
        <p:cxnSp>
          <p:nvCxnSpPr>
            <p:cNvPr id="26" name="直接连接符 25"/>
            <p:cNvCxnSpPr/>
            <p:nvPr/>
          </p:nvCxnSpPr>
          <p:spPr>
            <a:xfrm flipV="1">
              <a:off x="4867767" y="1628800"/>
              <a:ext cx="0" cy="144016"/>
            </a:xfrm>
            <a:prstGeom prst="line">
              <a:avLst/>
            </a:prstGeom>
            <a:noFill/>
            <a:ln w="9525" cap="flat" cmpd="sng" algn="ctr">
              <a:solidFill>
                <a:schemeClr val="accent6"/>
              </a:solidFill>
              <a:prstDash val="solid"/>
            </a:ln>
            <a:effectLst/>
          </p:spPr>
        </p:cxnSp>
        <p:cxnSp>
          <p:nvCxnSpPr>
            <p:cNvPr id="27" name="直接连接符 26"/>
            <p:cNvCxnSpPr/>
            <p:nvPr/>
          </p:nvCxnSpPr>
          <p:spPr>
            <a:xfrm flipV="1">
              <a:off x="5347820" y="1628800"/>
              <a:ext cx="0" cy="144016"/>
            </a:xfrm>
            <a:prstGeom prst="line">
              <a:avLst/>
            </a:prstGeom>
            <a:noFill/>
            <a:ln w="9525" cap="flat" cmpd="sng" algn="ctr">
              <a:solidFill>
                <a:schemeClr val="accent6"/>
              </a:solidFill>
              <a:prstDash val="solid"/>
            </a:ln>
            <a:effectLst/>
          </p:spPr>
        </p:cxnSp>
        <p:cxnSp>
          <p:nvCxnSpPr>
            <p:cNvPr id="28" name="直接连接符 27"/>
            <p:cNvCxnSpPr/>
            <p:nvPr/>
          </p:nvCxnSpPr>
          <p:spPr>
            <a:xfrm flipV="1">
              <a:off x="5827876" y="1628800"/>
              <a:ext cx="0" cy="144016"/>
            </a:xfrm>
            <a:prstGeom prst="line">
              <a:avLst/>
            </a:prstGeom>
            <a:noFill/>
            <a:ln w="9525" cap="flat" cmpd="sng" algn="ctr">
              <a:solidFill>
                <a:schemeClr val="accent6"/>
              </a:solidFill>
              <a:prstDash val="solid"/>
            </a:ln>
            <a:effectLst/>
          </p:spPr>
        </p:cxnSp>
      </p:grpSp>
      <p:sp>
        <p:nvSpPr>
          <p:cNvPr id="30" name="TextBox 25"/>
          <p:cNvSpPr txBox="1"/>
          <p:nvPr/>
        </p:nvSpPr>
        <p:spPr>
          <a:xfrm>
            <a:off x="422140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26"/>
          <p:cNvSpPr txBox="1"/>
          <p:nvPr/>
        </p:nvSpPr>
        <p:spPr>
          <a:xfrm>
            <a:off x="3867029"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20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27"/>
          <p:cNvSpPr txBox="1"/>
          <p:nvPr/>
        </p:nvSpPr>
        <p:spPr>
          <a:xfrm>
            <a:off x="350694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30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28"/>
          <p:cNvSpPr txBox="1"/>
          <p:nvPr/>
        </p:nvSpPr>
        <p:spPr>
          <a:xfrm>
            <a:off x="3146856"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40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29"/>
          <p:cNvSpPr txBox="1"/>
          <p:nvPr/>
        </p:nvSpPr>
        <p:spPr>
          <a:xfrm>
            <a:off x="278677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50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0"/>
          <p:cNvSpPr txBox="1"/>
          <p:nvPr/>
        </p:nvSpPr>
        <p:spPr>
          <a:xfrm>
            <a:off x="242668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60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1"/>
          <p:cNvSpPr txBox="1"/>
          <p:nvPr/>
        </p:nvSpPr>
        <p:spPr>
          <a:xfrm>
            <a:off x="2066596"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70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32"/>
          <p:cNvSpPr txBox="1"/>
          <p:nvPr/>
        </p:nvSpPr>
        <p:spPr>
          <a:xfrm>
            <a:off x="170651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80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3"/>
          <p:cNvSpPr txBox="1"/>
          <p:nvPr/>
        </p:nvSpPr>
        <p:spPr>
          <a:xfrm>
            <a:off x="1346423"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90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4"/>
          <p:cNvSpPr txBox="1"/>
          <p:nvPr/>
        </p:nvSpPr>
        <p:spPr>
          <a:xfrm>
            <a:off x="952669" y="1037805"/>
            <a:ext cx="340522"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35"/>
          <p:cNvSpPr txBox="1"/>
          <p:nvPr/>
        </p:nvSpPr>
        <p:spPr>
          <a:xfrm>
            <a:off x="464529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36"/>
          <p:cNvSpPr txBox="1"/>
          <p:nvPr/>
        </p:nvSpPr>
        <p:spPr>
          <a:xfrm>
            <a:off x="5003781"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20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37"/>
          <p:cNvSpPr txBox="1"/>
          <p:nvPr/>
        </p:nvSpPr>
        <p:spPr>
          <a:xfrm>
            <a:off x="5363867"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30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38"/>
          <p:cNvSpPr txBox="1"/>
          <p:nvPr/>
        </p:nvSpPr>
        <p:spPr>
          <a:xfrm>
            <a:off x="5723954"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40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TextBox 39"/>
          <p:cNvSpPr txBox="1"/>
          <p:nvPr/>
        </p:nvSpPr>
        <p:spPr>
          <a:xfrm>
            <a:off x="608404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50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40"/>
          <p:cNvSpPr txBox="1"/>
          <p:nvPr/>
        </p:nvSpPr>
        <p:spPr>
          <a:xfrm>
            <a:off x="6444127"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60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1"/>
          <p:cNvSpPr txBox="1"/>
          <p:nvPr/>
        </p:nvSpPr>
        <p:spPr>
          <a:xfrm>
            <a:off x="6804214"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70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2"/>
          <p:cNvSpPr txBox="1"/>
          <p:nvPr/>
        </p:nvSpPr>
        <p:spPr>
          <a:xfrm>
            <a:off x="7164300"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80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Box 43"/>
          <p:cNvSpPr txBox="1"/>
          <p:nvPr/>
        </p:nvSpPr>
        <p:spPr>
          <a:xfrm>
            <a:off x="7524387" y="1037805"/>
            <a:ext cx="273187"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90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44"/>
          <p:cNvSpPr txBox="1"/>
          <p:nvPr/>
        </p:nvSpPr>
        <p:spPr>
          <a:xfrm>
            <a:off x="7850808" y="1037805"/>
            <a:ext cx="340522" cy="207749"/>
          </a:xfrm>
          <a:prstGeom prst="rect">
            <a:avLst/>
          </a:prstGeom>
          <a:noFill/>
        </p:spPr>
        <p:txBody>
          <a:bodyPr wrap="none" lIns="68580" tIns="34290" rIns="68580" bIns="34290" rtlCol="0">
            <a:spAutoFit/>
          </a:bodyPr>
          <a:lstStyle/>
          <a:p>
            <a:pPr>
              <a:defRPr/>
            </a:pPr>
            <a:r>
              <a:rPr lang="en-US" altLang="zh-CN" sz="900" kern="0">
                <a:solidFill>
                  <a:prstClr val="black"/>
                </a:solidFill>
                <a:latin typeface="Arial" panose="020B0604020202020204" pitchFamily="34" charset="0"/>
                <a:ea typeface="微软雅黑" panose="020B0503020204020204" pitchFamily="34" charset="-122"/>
                <a:sym typeface="Arial" panose="020B0604020202020204" pitchFamily="34" charset="0"/>
              </a:rPr>
              <a:t>100</a:t>
            </a:r>
            <a:endParaRPr lang="zh-CN" altLang="en-US" sz="9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五边形 49"/>
          <p:cNvSpPr/>
          <p:nvPr/>
        </p:nvSpPr>
        <p:spPr>
          <a:xfrm flipH="1">
            <a:off x="1979696" y="1574177"/>
            <a:ext cx="2384015"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五边形 50"/>
          <p:cNvSpPr/>
          <p:nvPr/>
        </p:nvSpPr>
        <p:spPr>
          <a:xfrm flipH="1">
            <a:off x="2897546" y="1988223"/>
            <a:ext cx="1466166"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五边形 51"/>
          <p:cNvSpPr/>
          <p:nvPr/>
        </p:nvSpPr>
        <p:spPr>
          <a:xfrm flipH="1">
            <a:off x="2339784" y="2402269"/>
            <a:ext cx="2023928"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五边形 52"/>
          <p:cNvSpPr/>
          <p:nvPr/>
        </p:nvSpPr>
        <p:spPr>
          <a:xfrm flipH="1">
            <a:off x="1146223" y="2816315"/>
            <a:ext cx="3217489"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五边形 53"/>
          <p:cNvSpPr/>
          <p:nvPr/>
        </p:nvSpPr>
        <p:spPr>
          <a:xfrm flipH="1">
            <a:off x="1706510" y="3230360"/>
            <a:ext cx="2657202"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五边形 54"/>
          <p:cNvSpPr/>
          <p:nvPr/>
        </p:nvSpPr>
        <p:spPr>
          <a:xfrm flipH="1">
            <a:off x="2563277" y="3644406"/>
            <a:ext cx="1800435"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五边形 55"/>
          <p:cNvSpPr/>
          <p:nvPr/>
        </p:nvSpPr>
        <p:spPr>
          <a:xfrm flipH="1">
            <a:off x="3283450" y="4058807"/>
            <a:ext cx="1080262"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2"/>
          <p:cNvSpPr txBox="1"/>
          <p:nvPr/>
        </p:nvSpPr>
        <p:spPr>
          <a:xfrm>
            <a:off x="1502581" y="1580261"/>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58" name="TextBox 53"/>
          <p:cNvSpPr txBox="1"/>
          <p:nvPr/>
        </p:nvSpPr>
        <p:spPr>
          <a:xfrm>
            <a:off x="2402504" y="199477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59" name="TextBox 54"/>
          <p:cNvSpPr txBox="1"/>
          <p:nvPr/>
        </p:nvSpPr>
        <p:spPr>
          <a:xfrm>
            <a:off x="1865695" y="2408529"/>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0" name="TextBox 55"/>
          <p:cNvSpPr txBox="1"/>
          <p:nvPr/>
        </p:nvSpPr>
        <p:spPr>
          <a:xfrm>
            <a:off x="715073" y="281631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1" name="TextBox 56"/>
          <p:cNvSpPr txBox="1"/>
          <p:nvPr/>
        </p:nvSpPr>
        <p:spPr>
          <a:xfrm>
            <a:off x="1278917" y="3236444"/>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2" name="TextBox 57"/>
          <p:cNvSpPr txBox="1"/>
          <p:nvPr/>
        </p:nvSpPr>
        <p:spPr>
          <a:xfrm>
            <a:off x="2066597" y="3650958"/>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3" name="TextBox 58"/>
          <p:cNvSpPr txBox="1"/>
          <p:nvPr/>
        </p:nvSpPr>
        <p:spPr>
          <a:xfrm>
            <a:off x="2780722" y="4064712"/>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64" name="五边形 63"/>
          <p:cNvSpPr/>
          <p:nvPr/>
        </p:nvSpPr>
        <p:spPr>
          <a:xfrm>
            <a:off x="4780288" y="1574177"/>
            <a:ext cx="1216853"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defRPr/>
            </a:pP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五边形 64"/>
          <p:cNvSpPr/>
          <p:nvPr/>
        </p:nvSpPr>
        <p:spPr>
          <a:xfrm>
            <a:off x="4780288" y="1988223"/>
            <a:ext cx="2297113"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五边形 65"/>
          <p:cNvSpPr/>
          <p:nvPr/>
        </p:nvSpPr>
        <p:spPr>
          <a:xfrm>
            <a:off x="4780288" y="2402269"/>
            <a:ext cx="1440346"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五边形 66"/>
          <p:cNvSpPr/>
          <p:nvPr/>
        </p:nvSpPr>
        <p:spPr>
          <a:xfrm>
            <a:off x="4780287" y="2816315"/>
            <a:ext cx="3070521"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五边形 67"/>
          <p:cNvSpPr/>
          <p:nvPr/>
        </p:nvSpPr>
        <p:spPr>
          <a:xfrm>
            <a:off x="4780288" y="3230360"/>
            <a:ext cx="2222299"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五边形 68"/>
          <p:cNvSpPr/>
          <p:nvPr/>
        </p:nvSpPr>
        <p:spPr>
          <a:xfrm>
            <a:off x="4780288" y="3644406"/>
            <a:ext cx="2575740" cy="243000"/>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五边形 69"/>
          <p:cNvSpPr/>
          <p:nvPr/>
        </p:nvSpPr>
        <p:spPr>
          <a:xfrm>
            <a:off x="4780288" y="4058807"/>
            <a:ext cx="1898220" cy="236738"/>
          </a:xfrm>
          <a:prstGeom prst="homePlate">
            <a:avLst/>
          </a:prstGeom>
          <a:gradFill>
            <a:gsLst>
              <a:gs pos="0">
                <a:srgbClr val="FFF200"/>
              </a:gs>
              <a:gs pos="0">
                <a:schemeClr val="accent1">
                  <a:lumMod val="60000"/>
                  <a:lumOff val="40000"/>
                </a:schemeClr>
              </a:gs>
              <a:gs pos="36000">
                <a:schemeClr val="accent3"/>
              </a:gs>
              <a:gs pos="100000">
                <a:schemeClr val="accent1">
                  <a:lumMod val="50000"/>
                </a:schemeClr>
              </a:gs>
            </a:gsLst>
            <a:lin ang="6000000" scaled="0"/>
          </a:gradFill>
          <a:ln w="25400" cap="flat" cmpd="sng" algn="ctr">
            <a:noFill/>
            <a:prstDash val="solid"/>
          </a:ln>
          <a:effectLst/>
        </p:spPr>
        <p:txBody>
          <a:bodyPr lIns="68580" tIns="34290" rIns="68580" bIns="34290" rtlCol="0" anchor="ctr"/>
          <a:lstStyle/>
          <a:p>
            <a:pPr algn="ctr"/>
            <a:endParaRPr lang="zh-CN" altLang="en-US"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66"/>
          <p:cNvSpPr txBox="1"/>
          <p:nvPr/>
        </p:nvSpPr>
        <p:spPr>
          <a:xfrm>
            <a:off x="6060449" y="1580261"/>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2" name="TextBox 67"/>
          <p:cNvSpPr txBox="1"/>
          <p:nvPr/>
        </p:nvSpPr>
        <p:spPr>
          <a:xfrm>
            <a:off x="7134860" y="199477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3" name="TextBox 68"/>
          <p:cNvSpPr txBox="1"/>
          <p:nvPr/>
        </p:nvSpPr>
        <p:spPr>
          <a:xfrm>
            <a:off x="6270651" y="2408529"/>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4" name="TextBox 69"/>
          <p:cNvSpPr txBox="1"/>
          <p:nvPr/>
        </p:nvSpPr>
        <p:spPr>
          <a:xfrm>
            <a:off x="7850809" y="2816315"/>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5" name="TextBox 70"/>
          <p:cNvSpPr txBox="1"/>
          <p:nvPr/>
        </p:nvSpPr>
        <p:spPr>
          <a:xfrm>
            <a:off x="7096965" y="3236444"/>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6" name="TextBox 71"/>
          <p:cNvSpPr txBox="1"/>
          <p:nvPr/>
        </p:nvSpPr>
        <p:spPr>
          <a:xfrm>
            <a:off x="7402811" y="3650958"/>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7" name="TextBox 72"/>
          <p:cNvSpPr txBox="1"/>
          <p:nvPr/>
        </p:nvSpPr>
        <p:spPr>
          <a:xfrm>
            <a:off x="6741185" y="4064712"/>
            <a:ext cx="420628" cy="238527"/>
          </a:xfrm>
          <a:prstGeom prst="rect">
            <a:avLst/>
          </a:prstGeom>
          <a:noFill/>
        </p:spPr>
        <p:txBody>
          <a:bodyPr wrap="none" lIns="68580" tIns="34290" rIns="68580" bIns="34290" rtlCol="0">
            <a:spAutoFit/>
          </a:bodyPr>
          <a:lstStyle/>
          <a:p>
            <a:pPr>
              <a:defRPr/>
            </a:pPr>
            <a:r>
              <a:rPr lang="zh-CN" altLang="en-US" sz="1100" kern="0">
                <a:solidFill>
                  <a:prstClr val="black"/>
                </a:solidFill>
                <a:latin typeface="Arial" panose="020B0604020202020204" pitchFamily="34" charset="0"/>
                <a:ea typeface="微软雅黑" panose="020B0503020204020204" pitchFamily="34" charset="-122"/>
                <a:sym typeface="Arial" panose="020B0604020202020204" pitchFamily="34" charset="0"/>
              </a:rPr>
              <a:t>文字</a:t>
            </a:r>
          </a:p>
        </p:txBody>
      </p:sp>
      <p:sp>
        <p:nvSpPr>
          <p:cNvPr id="78" name="TextBox 73"/>
          <p:cNvSpPr txBox="1"/>
          <p:nvPr/>
        </p:nvSpPr>
        <p:spPr>
          <a:xfrm>
            <a:off x="4434805" y="1545636"/>
            <a:ext cx="274390" cy="300083"/>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A</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TextBox 74"/>
          <p:cNvSpPr txBox="1"/>
          <p:nvPr/>
        </p:nvSpPr>
        <p:spPr>
          <a:xfrm>
            <a:off x="4434805" y="1959682"/>
            <a:ext cx="266740"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B</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TextBox 75"/>
          <p:cNvSpPr txBox="1"/>
          <p:nvPr/>
        </p:nvSpPr>
        <p:spPr>
          <a:xfrm>
            <a:off x="4434804" y="2373727"/>
            <a:ext cx="277961"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C</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TextBox 76"/>
          <p:cNvSpPr txBox="1"/>
          <p:nvPr/>
        </p:nvSpPr>
        <p:spPr>
          <a:xfrm>
            <a:off x="4434805" y="2787773"/>
            <a:ext cx="285211" cy="300083"/>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D</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TextBox 77"/>
          <p:cNvSpPr txBox="1"/>
          <p:nvPr/>
        </p:nvSpPr>
        <p:spPr>
          <a:xfrm>
            <a:off x="4434805" y="3201819"/>
            <a:ext cx="266740"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E</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78"/>
          <p:cNvSpPr txBox="1"/>
          <p:nvPr/>
        </p:nvSpPr>
        <p:spPr>
          <a:xfrm>
            <a:off x="4434805" y="3615865"/>
            <a:ext cx="255519" cy="300082"/>
          </a:xfrm>
          <a:prstGeom prst="rect">
            <a:avLst/>
          </a:prstGeom>
          <a:noFill/>
        </p:spPr>
        <p:txBody>
          <a:bodyPr wrap="none" lIns="68580" tIns="34290" rIns="68580" bIns="34290" rtlCol="0">
            <a:spAutoFit/>
          </a:bodyPr>
          <a:lstStyle/>
          <a:p>
            <a:pPr>
              <a:defRPr/>
            </a:pPr>
            <a:r>
              <a:rPr lang="en-US" altLang="zh-CN" sz="1500" kern="0" dirty="0">
                <a:solidFill>
                  <a:prstClr val="black"/>
                </a:solidFill>
                <a:latin typeface="Arial" panose="020B0604020202020204" pitchFamily="34" charset="0"/>
                <a:ea typeface="微软雅黑" panose="020B0503020204020204" pitchFamily="34" charset="-122"/>
                <a:sym typeface="Arial" panose="020B0604020202020204" pitchFamily="34" charset="0"/>
              </a:rPr>
              <a:t>F</a:t>
            </a:r>
            <a:endParaRPr lang="zh-CN" altLang="en-US" sz="1500" kern="0"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TextBox 79"/>
          <p:cNvSpPr txBox="1"/>
          <p:nvPr/>
        </p:nvSpPr>
        <p:spPr>
          <a:xfrm>
            <a:off x="4434804" y="4029912"/>
            <a:ext cx="287579" cy="300082"/>
          </a:xfrm>
          <a:prstGeom prst="rect">
            <a:avLst/>
          </a:prstGeom>
          <a:noFill/>
        </p:spPr>
        <p:txBody>
          <a:bodyPr wrap="none" lIns="68580" tIns="34290" rIns="68580" bIns="34290" rtlCol="0">
            <a:spAutoFit/>
          </a:bodyPr>
          <a:lstStyle/>
          <a:p>
            <a:pPr>
              <a:defRPr/>
            </a:pPr>
            <a:r>
              <a:rPr lang="en-US" altLang="zh-CN" sz="1500" kern="0">
                <a:solidFill>
                  <a:prstClr val="black"/>
                </a:solidFill>
                <a:latin typeface="Arial" panose="020B0604020202020204" pitchFamily="34" charset="0"/>
                <a:ea typeface="微软雅黑" panose="020B0503020204020204" pitchFamily="34" charset="-122"/>
                <a:sym typeface="Arial" panose="020B0604020202020204" pitchFamily="34" charset="0"/>
              </a:rPr>
              <a:t>G</a:t>
            </a:r>
            <a:endParaRPr lang="zh-CN" altLang="en-US" sz="1500"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pic>
        <p:nvPicPr>
          <p:cNvPr id="85" name="Picture 3" descr="D:\360data\重要数据\桌面\未标题-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8477" y="1827739"/>
            <a:ext cx="2221995" cy="2986088"/>
          </a:xfrm>
          <a:prstGeom prst="rect">
            <a:avLst/>
          </a:prstGeom>
          <a:noFill/>
          <a:extLst>
            <a:ext uri="{909E8E84-426E-40DD-AFC4-6F175D3DCCD1}">
              <a14:hiddenFill xmlns:a14="http://schemas.microsoft.com/office/drawing/2010/main">
                <a:solidFill>
                  <a:srgbClr val="FFFFFF"/>
                </a:solidFill>
              </a14:hiddenFill>
            </a:ext>
          </a:extLst>
        </p:spPr>
      </p:pic>
      <p:pic>
        <p:nvPicPr>
          <p:cNvPr id="86" name="Picture 4" descr="D:\360data\重要数据\桌面\未标题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9798" y="1813452"/>
            <a:ext cx="2293442" cy="3014663"/>
          </a:xfrm>
          <a:prstGeom prst="rect">
            <a:avLst/>
          </a:prstGeom>
          <a:noFill/>
          <a:extLst>
            <a:ext uri="{909E8E84-426E-40DD-AFC4-6F175D3DCCD1}">
              <a14:hiddenFill xmlns:a14="http://schemas.microsoft.com/office/drawing/2010/main">
                <a:solidFill>
                  <a:srgbClr val="FFFFFF"/>
                </a:solidFill>
              </a14:hiddenFill>
            </a:ext>
          </a:extLst>
        </p:spPr>
      </p:pic>
      <p:sp>
        <p:nvSpPr>
          <p:cNvPr id="87" name="矩形 86"/>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0311054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ppt_x"/>
                                          </p:val>
                                        </p:tav>
                                        <p:tav tm="100000">
                                          <p:val>
                                            <p:strVal val="#ppt_x"/>
                                          </p:val>
                                        </p:tav>
                                      </p:tavLst>
                                    </p:anim>
                                    <p:anim calcmode="lin" valueType="num">
                                      <p:cBhvr additive="base">
                                        <p:cTn id="8" dur="500" fill="hold"/>
                                        <p:tgtEl>
                                          <p:spTgt spid="7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ppt_x"/>
                                          </p:val>
                                        </p:tav>
                                        <p:tav tm="100000">
                                          <p:val>
                                            <p:strVal val="#ppt_x"/>
                                          </p:val>
                                        </p:tav>
                                      </p:tavLst>
                                    </p:anim>
                                    <p:anim calcmode="lin" valueType="num">
                                      <p:cBhvr additive="base">
                                        <p:cTn id="12" dur="500" fill="hold"/>
                                        <p:tgtEl>
                                          <p:spTgt spid="7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500" fill="hold"/>
                                        <p:tgtEl>
                                          <p:spTgt spid="80"/>
                                        </p:tgtEl>
                                        <p:attrNameLst>
                                          <p:attrName>ppt_x</p:attrName>
                                        </p:attrNameLst>
                                      </p:cBhvr>
                                      <p:tavLst>
                                        <p:tav tm="0">
                                          <p:val>
                                            <p:strVal val="#ppt_x"/>
                                          </p:val>
                                        </p:tav>
                                        <p:tav tm="100000">
                                          <p:val>
                                            <p:strVal val="#ppt_x"/>
                                          </p:val>
                                        </p:tav>
                                      </p:tavLst>
                                    </p:anim>
                                    <p:anim calcmode="lin" valueType="num">
                                      <p:cBhvr additive="base">
                                        <p:cTn id="16" dur="500" fill="hold"/>
                                        <p:tgtEl>
                                          <p:spTgt spid="8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81"/>
                                        </p:tgtEl>
                                        <p:attrNameLst>
                                          <p:attrName>style.visibility</p:attrName>
                                        </p:attrNameLst>
                                      </p:cBhvr>
                                      <p:to>
                                        <p:strVal val="visible"/>
                                      </p:to>
                                    </p:set>
                                    <p:anim calcmode="lin" valueType="num">
                                      <p:cBhvr additive="base">
                                        <p:cTn id="19" dur="500" fill="hold"/>
                                        <p:tgtEl>
                                          <p:spTgt spid="81"/>
                                        </p:tgtEl>
                                        <p:attrNameLst>
                                          <p:attrName>ppt_x</p:attrName>
                                        </p:attrNameLst>
                                      </p:cBhvr>
                                      <p:tavLst>
                                        <p:tav tm="0">
                                          <p:val>
                                            <p:strVal val="#ppt_x"/>
                                          </p:val>
                                        </p:tav>
                                        <p:tav tm="100000">
                                          <p:val>
                                            <p:strVal val="#ppt_x"/>
                                          </p:val>
                                        </p:tav>
                                      </p:tavLst>
                                    </p:anim>
                                    <p:anim calcmode="lin" valueType="num">
                                      <p:cBhvr additive="base">
                                        <p:cTn id="20" dur="500" fill="hold"/>
                                        <p:tgtEl>
                                          <p:spTgt spid="81"/>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fill="hold"/>
                                        <p:tgtEl>
                                          <p:spTgt spid="82"/>
                                        </p:tgtEl>
                                        <p:attrNameLst>
                                          <p:attrName>ppt_x</p:attrName>
                                        </p:attrNameLst>
                                      </p:cBhvr>
                                      <p:tavLst>
                                        <p:tav tm="0">
                                          <p:val>
                                            <p:strVal val="#ppt_x"/>
                                          </p:val>
                                        </p:tav>
                                        <p:tav tm="100000">
                                          <p:val>
                                            <p:strVal val="#ppt_x"/>
                                          </p:val>
                                        </p:tav>
                                      </p:tavLst>
                                    </p:anim>
                                    <p:anim calcmode="lin" valueType="num">
                                      <p:cBhvr additive="base">
                                        <p:cTn id="24" dur="500" fill="hold"/>
                                        <p:tgtEl>
                                          <p:spTgt spid="82"/>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83"/>
                                        </p:tgtEl>
                                        <p:attrNameLst>
                                          <p:attrName>style.visibility</p:attrName>
                                        </p:attrNameLst>
                                      </p:cBhvr>
                                      <p:to>
                                        <p:strVal val="visible"/>
                                      </p:to>
                                    </p:set>
                                    <p:anim calcmode="lin" valueType="num">
                                      <p:cBhvr additive="base">
                                        <p:cTn id="27" dur="500" fill="hold"/>
                                        <p:tgtEl>
                                          <p:spTgt spid="83"/>
                                        </p:tgtEl>
                                        <p:attrNameLst>
                                          <p:attrName>ppt_x</p:attrName>
                                        </p:attrNameLst>
                                      </p:cBhvr>
                                      <p:tavLst>
                                        <p:tav tm="0">
                                          <p:val>
                                            <p:strVal val="#ppt_x"/>
                                          </p:val>
                                        </p:tav>
                                        <p:tav tm="100000">
                                          <p:val>
                                            <p:strVal val="#ppt_x"/>
                                          </p:val>
                                        </p:tav>
                                      </p:tavLst>
                                    </p:anim>
                                    <p:anim calcmode="lin" valueType="num">
                                      <p:cBhvr additive="base">
                                        <p:cTn id="28" dur="500" fill="hold"/>
                                        <p:tgtEl>
                                          <p:spTgt spid="83"/>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84"/>
                                        </p:tgtEl>
                                        <p:attrNameLst>
                                          <p:attrName>style.visibility</p:attrName>
                                        </p:attrNameLst>
                                      </p:cBhvr>
                                      <p:to>
                                        <p:strVal val="visible"/>
                                      </p:to>
                                    </p:set>
                                    <p:anim calcmode="lin" valueType="num">
                                      <p:cBhvr additive="base">
                                        <p:cTn id="31" dur="500" fill="hold"/>
                                        <p:tgtEl>
                                          <p:spTgt spid="84"/>
                                        </p:tgtEl>
                                        <p:attrNameLst>
                                          <p:attrName>ppt_x</p:attrName>
                                        </p:attrNameLst>
                                      </p:cBhvr>
                                      <p:tavLst>
                                        <p:tav tm="0">
                                          <p:val>
                                            <p:strVal val="#ppt_x"/>
                                          </p:val>
                                        </p:tav>
                                        <p:tav tm="100000">
                                          <p:val>
                                            <p:strVal val="#ppt_x"/>
                                          </p:val>
                                        </p:tav>
                                      </p:tavLst>
                                    </p:anim>
                                    <p:anim calcmode="lin" valueType="num">
                                      <p:cBhvr additive="base">
                                        <p:cTn id="32" dur="500" fill="hold"/>
                                        <p:tgtEl>
                                          <p:spTgt spid="84"/>
                                        </p:tgtEl>
                                        <p:attrNameLst>
                                          <p:attrName>ppt_y</p:attrName>
                                        </p:attrNameLst>
                                      </p:cBhvr>
                                      <p:tavLst>
                                        <p:tav tm="0">
                                          <p:val>
                                            <p:strVal val="1+#ppt_h/2"/>
                                          </p:val>
                                        </p:tav>
                                        <p:tav tm="100000">
                                          <p:val>
                                            <p:strVal val="#ppt_y"/>
                                          </p:val>
                                        </p:tav>
                                      </p:tavLst>
                                    </p:anim>
                                  </p:childTnLst>
                                </p:cTn>
                              </p:par>
                            </p:childTnLst>
                          </p:cTn>
                        </p:par>
                        <p:par>
                          <p:cTn id="33" fill="hold">
                            <p:stCondLst>
                              <p:cond delay="500"/>
                            </p:stCondLst>
                            <p:childTnLst>
                              <p:par>
                                <p:cTn id="34" presetID="2" presetClass="entr" presetSubtype="4" decel="100000" fill="hold" nodeType="afterEffect">
                                  <p:stCondLst>
                                    <p:cond delay="0"/>
                                  </p:stCondLst>
                                  <p:childTnLst>
                                    <p:set>
                                      <p:cBhvr>
                                        <p:cTn id="35" dur="1" fill="hold">
                                          <p:stCondLst>
                                            <p:cond delay="0"/>
                                          </p:stCondLst>
                                        </p:cTn>
                                        <p:tgtEl>
                                          <p:spTgt spid="85"/>
                                        </p:tgtEl>
                                        <p:attrNameLst>
                                          <p:attrName>style.visibility</p:attrName>
                                        </p:attrNameLst>
                                      </p:cBhvr>
                                      <p:to>
                                        <p:strVal val="visible"/>
                                      </p:to>
                                    </p:set>
                                    <p:anim calcmode="lin" valueType="num">
                                      <p:cBhvr additive="base">
                                        <p:cTn id="36" dur="500" fill="hold"/>
                                        <p:tgtEl>
                                          <p:spTgt spid="85"/>
                                        </p:tgtEl>
                                        <p:attrNameLst>
                                          <p:attrName>ppt_x</p:attrName>
                                        </p:attrNameLst>
                                      </p:cBhvr>
                                      <p:tavLst>
                                        <p:tav tm="0">
                                          <p:val>
                                            <p:strVal val="#ppt_x"/>
                                          </p:val>
                                        </p:tav>
                                        <p:tav tm="100000">
                                          <p:val>
                                            <p:strVal val="#ppt_x"/>
                                          </p:val>
                                        </p:tav>
                                      </p:tavLst>
                                    </p:anim>
                                    <p:anim calcmode="lin" valueType="num">
                                      <p:cBhvr additive="base">
                                        <p:cTn id="37" dur="500" fill="hold"/>
                                        <p:tgtEl>
                                          <p:spTgt spid="85"/>
                                        </p:tgtEl>
                                        <p:attrNameLst>
                                          <p:attrName>ppt_y</p:attrName>
                                        </p:attrNameLst>
                                      </p:cBhvr>
                                      <p:tavLst>
                                        <p:tav tm="0">
                                          <p:val>
                                            <p:strVal val="1+#ppt_h/2"/>
                                          </p:val>
                                        </p:tav>
                                        <p:tav tm="100000">
                                          <p:val>
                                            <p:strVal val="#ppt_y"/>
                                          </p:val>
                                        </p:tav>
                                      </p:tavLst>
                                    </p:anim>
                                  </p:childTnLst>
                                </p:cTn>
                              </p:par>
                              <p:par>
                                <p:cTn id="38" presetID="2" presetClass="entr" presetSubtype="4" decel="100000" fill="hold" nodeType="withEffect">
                                  <p:stCondLst>
                                    <p:cond delay="0"/>
                                  </p:stCondLst>
                                  <p:childTnLst>
                                    <p:set>
                                      <p:cBhvr>
                                        <p:cTn id="39" dur="1" fill="hold">
                                          <p:stCondLst>
                                            <p:cond delay="0"/>
                                          </p:stCondLst>
                                        </p:cTn>
                                        <p:tgtEl>
                                          <p:spTgt spid="86"/>
                                        </p:tgtEl>
                                        <p:attrNameLst>
                                          <p:attrName>style.visibility</p:attrName>
                                        </p:attrNameLst>
                                      </p:cBhvr>
                                      <p:to>
                                        <p:strVal val="visible"/>
                                      </p:to>
                                    </p:set>
                                    <p:anim calcmode="lin" valueType="num">
                                      <p:cBhvr additive="base">
                                        <p:cTn id="40" dur="500" fill="hold"/>
                                        <p:tgtEl>
                                          <p:spTgt spid="86"/>
                                        </p:tgtEl>
                                        <p:attrNameLst>
                                          <p:attrName>ppt_x</p:attrName>
                                        </p:attrNameLst>
                                      </p:cBhvr>
                                      <p:tavLst>
                                        <p:tav tm="0">
                                          <p:val>
                                            <p:strVal val="#ppt_x"/>
                                          </p:val>
                                        </p:tav>
                                        <p:tav tm="100000">
                                          <p:val>
                                            <p:strVal val="#ppt_x"/>
                                          </p:val>
                                        </p:tav>
                                      </p:tavLst>
                                    </p:anim>
                                    <p:anim calcmode="lin" valueType="num">
                                      <p:cBhvr additive="base">
                                        <p:cTn id="41" dur="500" fill="hold"/>
                                        <p:tgtEl>
                                          <p:spTgt spid="86"/>
                                        </p:tgtEl>
                                        <p:attrNameLst>
                                          <p:attrName>ppt_y</p:attrName>
                                        </p:attrNameLst>
                                      </p:cBhvr>
                                      <p:tavLst>
                                        <p:tav tm="0">
                                          <p:val>
                                            <p:strVal val="1+#ppt_h/2"/>
                                          </p:val>
                                        </p:tav>
                                        <p:tav tm="100000">
                                          <p:val>
                                            <p:strVal val="#ppt_y"/>
                                          </p:val>
                                        </p:tav>
                                      </p:tavLst>
                                    </p:anim>
                                  </p:childTnLst>
                                </p:cTn>
                              </p:par>
                            </p:childTnLst>
                          </p:cTn>
                        </p:par>
                        <p:par>
                          <p:cTn id="42" fill="hold">
                            <p:stCondLst>
                              <p:cond delay="1000"/>
                            </p:stCondLst>
                            <p:childTnLst>
                              <p:par>
                                <p:cTn id="43" presetID="63" presetClass="path" presetSubtype="0" fill="hold" nodeType="afterEffect">
                                  <p:stCondLst>
                                    <p:cond delay="0"/>
                                  </p:stCondLst>
                                  <p:childTnLst>
                                    <p:animMotion origin="layout" path="M 0 0 L 0.25 0 E" pathEditMode="relative" ptsTypes="">
                                      <p:cBhvr>
                                        <p:cTn id="44" dur="500" fill="hold"/>
                                        <p:tgtEl>
                                          <p:spTgt spid="85"/>
                                        </p:tgtEl>
                                        <p:attrNameLst>
                                          <p:attrName>ppt_x</p:attrName>
                                          <p:attrName>ppt_y</p:attrName>
                                        </p:attrNameLst>
                                      </p:cBhvr>
                                    </p:animMotion>
                                  </p:childTnLst>
                                </p:cTn>
                              </p:par>
                              <p:par>
                                <p:cTn id="45" presetID="35" presetClass="path" presetSubtype="0" fill="hold" nodeType="withEffect">
                                  <p:stCondLst>
                                    <p:cond delay="0"/>
                                  </p:stCondLst>
                                  <p:childTnLst>
                                    <p:animMotion origin="layout" path="M 0 0 L -0.25 0 E" pathEditMode="relative" ptsTypes="">
                                      <p:cBhvr>
                                        <p:cTn id="46" dur="500" fill="hold"/>
                                        <p:tgtEl>
                                          <p:spTgt spid="86"/>
                                        </p:tgtEl>
                                        <p:attrNameLst>
                                          <p:attrName>ppt_x</p:attrName>
                                          <p:attrName>ppt_y</p:attrName>
                                        </p:attrNameLst>
                                      </p:cBhvr>
                                    </p:animMotion>
                                  </p:childTnLst>
                                </p:cTn>
                              </p:par>
                              <p:par>
                                <p:cTn id="47" presetID="10" presetClass="exit" presetSubtype="0" fill="hold" nodeType="withEffect">
                                  <p:stCondLst>
                                    <p:cond delay="200"/>
                                  </p:stCondLst>
                                  <p:childTnLst>
                                    <p:animEffect transition="out" filter="fade">
                                      <p:cBhvr>
                                        <p:cTn id="48" dur="300"/>
                                        <p:tgtEl>
                                          <p:spTgt spid="86"/>
                                        </p:tgtEl>
                                      </p:cBhvr>
                                    </p:animEffect>
                                    <p:set>
                                      <p:cBhvr>
                                        <p:cTn id="49" dur="1" fill="hold">
                                          <p:stCondLst>
                                            <p:cond delay="299"/>
                                          </p:stCondLst>
                                        </p:cTn>
                                        <p:tgtEl>
                                          <p:spTgt spid="86"/>
                                        </p:tgtEl>
                                        <p:attrNameLst>
                                          <p:attrName>style.visibility</p:attrName>
                                        </p:attrNameLst>
                                      </p:cBhvr>
                                      <p:to>
                                        <p:strVal val="hidden"/>
                                      </p:to>
                                    </p:set>
                                  </p:childTnLst>
                                </p:cTn>
                              </p:par>
                              <p:par>
                                <p:cTn id="50" presetID="10" presetClass="exit" presetSubtype="0" fill="hold" nodeType="withEffect">
                                  <p:stCondLst>
                                    <p:cond delay="200"/>
                                  </p:stCondLst>
                                  <p:childTnLst>
                                    <p:animEffect transition="out" filter="fade">
                                      <p:cBhvr>
                                        <p:cTn id="51" dur="300"/>
                                        <p:tgtEl>
                                          <p:spTgt spid="85"/>
                                        </p:tgtEl>
                                      </p:cBhvr>
                                    </p:animEffect>
                                    <p:set>
                                      <p:cBhvr>
                                        <p:cTn id="52" dur="1" fill="hold">
                                          <p:stCondLst>
                                            <p:cond delay="299"/>
                                          </p:stCondLst>
                                        </p:cTn>
                                        <p:tgtEl>
                                          <p:spTgt spid="85"/>
                                        </p:tgtEl>
                                        <p:attrNameLst>
                                          <p:attrName>style.visibility</p:attrName>
                                        </p:attrNameLst>
                                      </p:cBhvr>
                                      <p:to>
                                        <p:strVal val="hidden"/>
                                      </p:to>
                                    </p:set>
                                  </p:childTnLst>
                                </p:cTn>
                              </p:par>
                            </p:childTnLst>
                          </p:cTn>
                        </p:par>
                        <p:par>
                          <p:cTn id="53" fill="hold">
                            <p:stCondLst>
                              <p:cond delay="1500"/>
                            </p:stCondLst>
                            <p:childTnLst>
                              <p:par>
                                <p:cTn id="54" presetID="2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wipe(left)">
                                      <p:cBhvr>
                                        <p:cTn id="56" dur="500"/>
                                        <p:tgtEl>
                                          <p:spTgt spid="64"/>
                                        </p:tgtEl>
                                      </p:cBhvr>
                                    </p:animEffect>
                                  </p:childTnLst>
                                </p:cTn>
                              </p:par>
                              <p:par>
                                <p:cTn id="57" presetID="22" presetClass="entr" presetSubtype="8" fill="hold" grpId="0" nodeType="withEffect">
                                  <p:stCondLst>
                                    <p:cond delay="100"/>
                                  </p:stCondLst>
                                  <p:childTnLst>
                                    <p:set>
                                      <p:cBhvr>
                                        <p:cTn id="58" dur="1" fill="hold">
                                          <p:stCondLst>
                                            <p:cond delay="0"/>
                                          </p:stCondLst>
                                        </p:cTn>
                                        <p:tgtEl>
                                          <p:spTgt spid="65"/>
                                        </p:tgtEl>
                                        <p:attrNameLst>
                                          <p:attrName>style.visibility</p:attrName>
                                        </p:attrNameLst>
                                      </p:cBhvr>
                                      <p:to>
                                        <p:strVal val="visible"/>
                                      </p:to>
                                    </p:set>
                                    <p:animEffect transition="in" filter="wipe(left)">
                                      <p:cBhvr>
                                        <p:cTn id="59" dur="500"/>
                                        <p:tgtEl>
                                          <p:spTgt spid="65"/>
                                        </p:tgtEl>
                                      </p:cBhvr>
                                    </p:animEffect>
                                  </p:childTnLst>
                                </p:cTn>
                              </p:par>
                              <p:par>
                                <p:cTn id="60" presetID="22" presetClass="entr" presetSubtype="8" fill="hold" grpId="0" nodeType="withEffect">
                                  <p:stCondLst>
                                    <p:cond delay="200"/>
                                  </p:stCondLst>
                                  <p:childTnLst>
                                    <p:set>
                                      <p:cBhvr>
                                        <p:cTn id="61" dur="1" fill="hold">
                                          <p:stCondLst>
                                            <p:cond delay="0"/>
                                          </p:stCondLst>
                                        </p:cTn>
                                        <p:tgtEl>
                                          <p:spTgt spid="66"/>
                                        </p:tgtEl>
                                        <p:attrNameLst>
                                          <p:attrName>style.visibility</p:attrName>
                                        </p:attrNameLst>
                                      </p:cBhvr>
                                      <p:to>
                                        <p:strVal val="visible"/>
                                      </p:to>
                                    </p:set>
                                    <p:animEffect transition="in" filter="wipe(left)">
                                      <p:cBhvr>
                                        <p:cTn id="62" dur="500"/>
                                        <p:tgtEl>
                                          <p:spTgt spid="66"/>
                                        </p:tgtEl>
                                      </p:cBhvr>
                                    </p:animEffect>
                                  </p:childTnLst>
                                </p:cTn>
                              </p:par>
                              <p:par>
                                <p:cTn id="63" presetID="22" presetClass="entr" presetSubtype="8" fill="hold" grpId="0" nodeType="withEffect">
                                  <p:stCondLst>
                                    <p:cond delay="300"/>
                                  </p:stCondLst>
                                  <p:childTnLst>
                                    <p:set>
                                      <p:cBhvr>
                                        <p:cTn id="64" dur="1" fill="hold">
                                          <p:stCondLst>
                                            <p:cond delay="0"/>
                                          </p:stCondLst>
                                        </p:cTn>
                                        <p:tgtEl>
                                          <p:spTgt spid="67"/>
                                        </p:tgtEl>
                                        <p:attrNameLst>
                                          <p:attrName>style.visibility</p:attrName>
                                        </p:attrNameLst>
                                      </p:cBhvr>
                                      <p:to>
                                        <p:strVal val="visible"/>
                                      </p:to>
                                    </p:set>
                                    <p:animEffect transition="in" filter="wipe(left)">
                                      <p:cBhvr>
                                        <p:cTn id="65" dur="500"/>
                                        <p:tgtEl>
                                          <p:spTgt spid="67"/>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68"/>
                                        </p:tgtEl>
                                        <p:attrNameLst>
                                          <p:attrName>style.visibility</p:attrName>
                                        </p:attrNameLst>
                                      </p:cBhvr>
                                      <p:to>
                                        <p:strVal val="visible"/>
                                      </p:to>
                                    </p:set>
                                    <p:animEffect transition="in" filter="wipe(left)">
                                      <p:cBhvr>
                                        <p:cTn id="68" dur="500"/>
                                        <p:tgtEl>
                                          <p:spTgt spid="68"/>
                                        </p:tgtEl>
                                      </p:cBhvr>
                                    </p:animEffect>
                                  </p:childTnLst>
                                </p:cTn>
                              </p:par>
                              <p:par>
                                <p:cTn id="69" presetID="22" presetClass="entr" presetSubtype="8" fill="hold" grpId="0" nodeType="withEffect">
                                  <p:stCondLst>
                                    <p:cond delay="500"/>
                                  </p:stCondLst>
                                  <p:childTnLst>
                                    <p:set>
                                      <p:cBhvr>
                                        <p:cTn id="70" dur="1" fill="hold">
                                          <p:stCondLst>
                                            <p:cond delay="0"/>
                                          </p:stCondLst>
                                        </p:cTn>
                                        <p:tgtEl>
                                          <p:spTgt spid="69"/>
                                        </p:tgtEl>
                                        <p:attrNameLst>
                                          <p:attrName>style.visibility</p:attrName>
                                        </p:attrNameLst>
                                      </p:cBhvr>
                                      <p:to>
                                        <p:strVal val="visible"/>
                                      </p:to>
                                    </p:set>
                                    <p:animEffect transition="in" filter="wipe(left)">
                                      <p:cBhvr>
                                        <p:cTn id="71" dur="500"/>
                                        <p:tgtEl>
                                          <p:spTgt spid="69"/>
                                        </p:tgtEl>
                                      </p:cBhvr>
                                    </p:animEffect>
                                  </p:childTnLst>
                                </p:cTn>
                              </p:par>
                              <p:par>
                                <p:cTn id="72" presetID="22" presetClass="entr" presetSubtype="8" fill="hold" grpId="0" nodeType="withEffect">
                                  <p:stCondLst>
                                    <p:cond delay="600"/>
                                  </p:stCondLst>
                                  <p:childTnLst>
                                    <p:set>
                                      <p:cBhvr>
                                        <p:cTn id="73" dur="1" fill="hold">
                                          <p:stCondLst>
                                            <p:cond delay="0"/>
                                          </p:stCondLst>
                                        </p:cTn>
                                        <p:tgtEl>
                                          <p:spTgt spid="70"/>
                                        </p:tgtEl>
                                        <p:attrNameLst>
                                          <p:attrName>style.visibility</p:attrName>
                                        </p:attrNameLst>
                                      </p:cBhvr>
                                      <p:to>
                                        <p:strVal val="visible"/>
                                      </p:to>
                                    </p:set>
                                    <p:animEffect transition="in" filter="wipe(left)">
                                      <p:cBhvr>
                                        <p:cTn id="74" dur="500"/>
                                        <p:tgtEl>
                                          <p:spTgt spid="70"/>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right)">
                                      <p:cBhvr>
                                        <p:cTn id="77" dur="500"/>
                                        <p:tgtEl>
                                          <p:spTgt spid="50"/>
                                        </p:tgtEl>
                                      </p:cBhvr>
                                    </p:animEffect>
                                  </p:childTnLst>
                                </p:cTn>
                              </p:par>
                              <p:par>
                                <p:cTn id="78" presetID="22" presetClass="entr" presetSubtype="2" fill="hold" grpId="0" nodeType="withEffect">
                                  <p:stCondLst>
                                    <p:cond delay="100"/>
                                  </p:stCondLst>
                                  <p:childTnLst>
                                    <p:set>
                                      <p:cBhvr>
                                        <p:cTn id="79" dur="1" fill="hold">
                                          <p:stCondLst>
                                            <p:cond delay="0"/>
                                          </p:stCondLst>
                                        </p:cTn>
                                        <p:tgtEl>
                                          <p:spTgt spid="51"/>
                                        </p:tgtEl>
                                        <p:attrNameLst>
                                          <p:attrName>style.visibility</p:attrName>
                                        </p:attrNameLst>
                                      </p:cBhvr>
                                      <p:to>
                                        <p:strVal val="visible"/>
                                      </p:to>
                                    </p:set>
                                    <p:animEffect transition="in" filter="wipe(right)">
                                      <p:cBhvr>
                                        <p:cTn id="80" dur="500"/>
                                        <p:tgtEl>
                                          <p:spTgt spid="51"/>
                                        </p:tgtEl>
                                      </p:cBhvr>
                                    </p:animEffect>
                                  </p:childTnLst>
                                </p:cTn>
                              </p:par>
                              <p:par>
                                <p:cTn id="81" presetID="22" presetClass="entr" presetSubtype="2" fill="hold" grpId="0" nodeType="withEffect">
                                  <p:stCondLst>
                                    <p:cond delay="200"/>
                                  </p:stCondLst>
                                  <p:childTnLst>
                                    <p:set>
                                      <p:cBhvr>
                                        <p:cTn id="82" dur="1" fill="hold">
                                          <p:stCondLst>
                                            <p:cond delay="0"/>
                                          </p:stCondLst>
                                        </p:cTn>
                                        <p:tgtEl>
                                          <p:spTgt spid="52"/>
                                        </p:tgtEl>
                                        <p:attrNameLst>
                                          <p:attrName>style.visibility</p:attrName>
                                        </p:attrNameLst>
                                      </p:cBhvr>
                                      <p:to>
                                        <p:strVal val="visible"/>
                                      </p:to>
                                    </p:set>
                                    <p:animEffect transition="in" filter="wipe(right)">
                                      <p:cBhvr>
                                        <p:cTn id="83" dur="500"/>
                                        <p:tgtEl>
                                          <p:spTgt spid="52"/>
                                        </p:tgtEl>
                                      </p:cBhvr>
                                    </p:animEffect>
                                  </p:childTnLst>
                                </p:cTn>
                              </p:par>
                              <p:par>
                                <p:cTn id="84" presetID="22" presetClass="entr" presetSubtype="2" fill="hold" grpId="0" nodeType="withEffect">
                                  <p:stCondLst>
                                    <p:cond delay="300"/>
                                  </p:stCondLst>
                                  <p:childTnLst>
                                    <p:set>
                                      <p:cBhvr>
                                        <p:cTn id="85" dur="1" fill="hold">
                                          <p:stCondLst>
                                            <p:cond delay="0"/>
                                          </p:stCondLst>
                                        </p:cTn>
                                        <p:tgtEl>
                                          <p:spTgt spid="53"/>
                                        </p:tgtEl>
                                        <p:attrNameLst>
                                          <p:attrName>style.visibility</p:attrName>
                                        </p:attrNameLst>
                                      </p:cBhvr>
                                      <p:to>
                                        <p:strVal val="visible"/>
                                      </p:to>
                                    </p:set>
                                    <p:animEffect transition="in" filter="wipe(right)">
                                      <p:cBhvr>
                                        <p:cTn id="86" dur="500"/>
                                        <p:tgtEl>
                                          <p:spTgt spid="53"/>
                                        </p:tgtEl>
                                      </p:cBhvr>
                                    </p:animEffect>
                                  </p:childTnLst>
                                </p:cTn>
                              </p:par>
                              <p:par>
                                <p:cTn id="87" presetID="22" presetClass="entr" presetSubtype="2" fill="hold" grpId="0" nodeType="withEffect">
                                  <p:stCondLst>
                                    <p:cond delay="400"/>
                                  </p:stCondLst>
                                  <p:childTnLst>
                                    <p:set>
                                      <p:cBhvr>
                                        <p:cTn id="88" dur="1" fill="hold">
                                          <p:stCondLst>
                                            <p:cond delay="0"/>
                                          </p:stCondLst>
                                        </p:cTn>
                                        <p:tgtEl>
                                          <p:spTgt spid="54"/>
                                        </p:tgtEl>
                                        <p:attrNameLst>
                                          <p:attrName>style.visibility</p:attrName>
                                        </p:attrNameLst>
                                      </p:cBhvr>
                                      <p:to>
                                        <p:strVal val="visible"/>
                                      </p:to>
                                    </p:set>
                                    <p:animEffect transition="in" filter="wipe(right)">
                                      <p:cBhvr>
                                        <p:cTn id="89" dur="500"/>
                                        <p:tgtEl>
                                          <p:spTgt spid="54"/>
                                        </p:tgtEl>
                                      </p:cBhvr>
                                    </p:animEffect>
                                  </p:childTnLst>
                                </p:cTn>
                              </p:par>
                              <p:par>
                                <p:cTn id="90" presetID="22" presetClass="entr" presetSubtype="2" fill="hold" grpId="0" nodeType="withEffect">
                                  <p:stCondLst>
                                    <p:cond delay="500"/>
                                  </p:stCondLst>
                                  <p:childTnLst>
                                    <p:set>
                                      <p:cBhvr>
                                        <p:cTn id="91" dur="1" fill="hold">
                                          <p:stCondLst>
                                            <p:cond delay="0"/>
                                          </p:stCondLst>
                                        </p:cTn>
                                        <p:tgtEl>
                                          <p:spTgt spid="55"/>
                                        </p:tgtEl>
                                        <p:attrNameLst>
                                          <p:attrName>style.visibility</p:attrName>
                                        </p:attrNameLst>
                                      </p:cBhvr>
                                      <p:to>
                                        <p:strVal val="visible"/>
                                      </p:to>
                                    </p:set>
                                    <p:animEffect transition="in" filter="wipe(right)">
                                      <p:cBhvr>
                                        <p:cTn id="92" dur="500"/>
                                        <p:tgtEl>
                                          <p:spTgt spid="55"/>
                                        </p:tgtEl>
                                      </p:cBhvr>
                                    </p:animEffect>
                                  </p:childTnLst>
                                </p:cTn>
                              </p:par>
                              <p:par>
                                <p:cTn id="93" presetID="22" presetClass="entr" presetSubtype="2" fill="hold" grpId="0" nodeType="withEffect">
                                  <p:stCondLst>
                                    <p:cond delay="600"/>
                                  </p:stCondLst>
                                  <p:childTnLst>
                                    <p:set>
                                      <p:cBhvr>
                                        <p:cTn id="94" dur="1" fill="hold">
                                          <p:stCondLst>
                                            <p:cond delay="0"/>
                                          </p:stCondLst>
                                        </p:cTn>
                                        <p:tgtEl>
                                          <p:spTgt spid="56"/>
                                        </p:tgtEl>
                                        <p:attrNameLst>
                                          <p:attrName>style.visibility</p:attrName>
                                        </p:attrNameLst>
                                      </p:cBhvr>
                                      <p:to>
                                        <p:strVal val="visible"/>
                                      </p:to>
                                    </p:set>
                                    <p:animEffect transition="in" filter="wipe(right)">
                                      <p:cBhvr>
                                        <p:cTn id="95" dur="500"/>
                                        <p:tgtEl>
                                          <p:spTgt spid="56"/>
                                        </p:tgtEl>
                                      </p:cBhvr>
                                    </p:animEffect>
                                  </p:childTnLst>
                                </p:cTn>
                              </p:par>
                            </p:childTnLst>
                          </p:cTn>
                        </p:par>
                        <p:par>
                          <p:cTn id="96" fill="hold">
                            <p:stCondLst>
                              <p:cond delay="2600"/>
                            </p:stCondLst>
                            <p:childTnLst>
                              <p:par>
                                <p:cTn id="97" presetID="22" presetClass="entr" presetSubtype="8" fill="hold" grpId="0" nodeType="afterEffect">
                                  <p:stCondLst>
                                    <p:cond delay="0"/>
                                  </p:stCondLst>
                                  <p:childTnLst>
                                    <p:set>
                                      <p:cBhvr>
                                        <p:cTn id="98" dur="1" fill="hold">
                                          <p:stCondLst>
                                            <p:cond delay="0"/>
                                          </p:stCondLst>
                                        </p:cTn>
                                        <p:tgtEl>
                                          <p:spTgt spid="71"/>
                                        </p:tgtEl>
                                        <p:attrNameLst>
                                          <p:attrName>style.visibility</p:attrName>
                                        </p:attrNameLst>
                                      </p:cBhvr>
                                      <p:to>
                                        <p:strVal val="visible"/>
                                      </p:to>
                                    </p:set>
                                    <p:animEffect transition="in" filter="wipe(left)">
                                      <p:cBhvr>
                                        <p:cTn id="99" dur="500"/>
                                        <p:tgtEl>
                                          <p:spTgt spid="71"/>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Effect transition="in" filter="wipe(left)">
                                      <p:cBhvr>
                                        <p:cTn id="102" dur="500"/>
                                        <p:tgtEl>
                                          <p:spTgt spid="72"/>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73"/>
                                        </p:tgtEl>
                                        <p:attrNameLst>
                                          <p:attrName>style.visibility</p:attrName>
                                        </p:attrNameLst>
                                      </p:cBhvr>
                                      <p:to>
                                        <p:strVal val="visible"/>
                                      </p:to>
                                    </p:set>
                                    <p:animEffect transition="in" filter="wipe(left)">
                                      <p:cBhvr>
                                        <p:cTn id="105" dur="500"/>
                                        <p:tgtEl>
                                          <p:spTgt spid="73"/>
                                        </p:tgtEl>
                                      </p:cBhvr>
                                    </p:animEffect>
                                  </p:childTnLst>
                                </p:cTn>
                              </p:par>
                              <p:par>
                                <p:cTn id="106" presetID="22" presetClass="entr" presetSubtype="8" fill="hold" grpId="0" nodeType="withEffect">
                                  <p:stCondLst>
                                    <p:cond delay="0"/>
                                  </p:stCondLst>
                                  <p:childTnLst>
                                    <p:set>
                                      <p:cBhvr>
                                        <p:cTn id="107" dur="1" fill="hold">
                                          <p:stCondLst>
                                            <p:cond delay="0"/>
                                          </p:stCondLst>
                                        </p:cTn>
                                        <p:tgtEl>
                                          <p:spTgt spid="74"/>
                                        </p:tgtEl>
                                        <p:attrNameLst>
                                          <p:attrName>style.visibility</p:attrName>
                                        </p:attrNameLst>
                                      </p:cBhvr>
                                      <p:to>
                                        <p:strVal val="visible"/>
                                      </p:to>
                                    </p:set>
                                    <p:animEffect transition="in" filter="wipe(left)">
                                      <p:cBhvr>
                                        <p:cTn id="108" dur="500"/>
                                        <p:tgtEl>
                                          <p:spTgt spid="74"/>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75"/>
                                        </p:tgtEl>
                                        <p:attrNameLst>
                                          <p:attrName>style.visibility</p:attrName>
                                        </p:attrNameLst>
                                      </p:cBhvr>
                                      <p:to>
                                        <p:strVal val="visible"/>
                                      </p:to>
                                    </p:set>
                                    <p:animEffect transition="in" filter="wipe(left)">
                                      <p:cBhvr>
                                        <p:cTn id="111" dur="500"/>
                                        <p:tgtEl>
                                          <p:spTgt spid="75"/>
                                        </p:tgtEl>
                                      </p:cBhvr>
                                    </p:animEffect>
                                  </p:childTnLst>
                                </p:cTn>
                              </p:par>
                              <p:par>
                                <p:cTn id="112" presetID="22" presetClass="entr" presetSubtype="8"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Effect transition="in" filter="wipe(left)">
                                      <p:cBhvr>
                                        <p:cTn id="114" dur="500"/>
                                        <p:tgtEl>
                                          <p:spTgt spid="76"/>
                                        </p:tgtEl>
                                      </p:cBhvr>
                                    </p:animEffect>
                                  </p:childTnLst>
                                </p:cTn>
                              </p:par>
                              <p:par>
                                <p:cTn id="115" presetID="22" presetClass="entr" presetSubtype="8" fill="hold" grpId="0" nodeType="withEffect">
                                  <p:stCondLst>
                                    <p:cond delay="0"/>
                                  </p:stCondLst>
                                  <p:childTnLst>
                                    <p:set>
                                      <p:cBhvr>
                                        <p:cTn id="116" dur="1" fill="hold">
                                          <p:stCondLst>
                                            <p:cond delay="0"/>
                                          </p:stCondLst>
                                        </p:cTn>
                                        <p:tgtEl>
                                          <p:spTgt spid="77"/>
                                        </p:tgtEl>
                                        <p:attrNameLst>
                                          <p:attrName>style.visibility</p:attrName>
                                        </p:attrNameLst>
                                      </p:cBhvr>
                                      <p:to>
                                        <p:strVal val="visible"/>
                                      </p:to>
                                    </p:set>
                                    <p:animEffect transition="in" filter="wipe(left)">
                                      <p:cBhvr>
                                        <p:cTn id="117" dur="500"/>
                                        <p:tgtEl>
                                          <p:spTgt spid="77"/>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57"/>
                                        </p:tgtEl>
                                        <p:attrNameLst>
                                          <p:attrName>style.visibility</p:attrName>
                                        </p:attrNameLst>
                                      </p:cBhvr>
                                      <p:to>
                                        <p:strVal val="visible"/>
                                      </p:to>
                                    </p:set>
                                    <p:animEffect transition="in" filter="wipe(right)">
                                      <p:cBhvr>
                                        <p:cTn id="120" dur="500"/>
                                        <p:tgtEl>
                                          <p:spTgt spid="57"/>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58"/>
                                        </p:tgtEl>
                                        <p:attrNameLst>
                                          <p:attrName>style.visibility</p:attrName>
                                        </p:attrNameLst>
                                      </p:cBhvr>
                                      <p:to>
                                        <p:strVal val="visible"/>
                                      </p:to>
                                    </p:set>
                                    <p:animEffect transition="in" filter="wipe(right)">
                                      <p:cBhvr>
                                        <p:cTn id="123" dur="500"/>
                                        <p:tgtEl>
                                          <p:spTgt spid="58"/>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59"/>
                                        </p:tgtEl>
                                        <p:attrNameLst>
                                          <p:attrName>style.visibility</p:attrName>
                                        </p:attrNameLst>
                                      </p:cBhvr>
                                      <p:to>
                                        <p:strVal val="visible"/>
                                      </p:to>
                                    </p:set>
                                    <p:animEffect transition="in" filter="wipe(right)">
                                      <p:cBhvr>
                                        <p:cTn id="126" dur="500"/>
                                        <p:tgtEl>
                                          <p:spTgt spid="59"/>
                                        </p:tgtEl>
                                      </p:cBhvr>
                                    </p:animEffect>
                                  </p:childTnLst>
                                </p:cTn>
                              </p:par>
                              <p:par>
                                <p:cTn id="127" presetID="22" presetClass="entr" presetSubtype="2" fill="hold" grpId="0" nodeType="withEffect">
                                  <p:stCondLst>
                                    <p:cond delay="0"/>
                                  </p:stCondLst>
                                  <p:childTnLst>
                                    <p:set>
                                      <p:cBhvr>
                                        <p:cTn id="128" dur="1" fill="hold">
                                          <p:stCondLst>
                                            <p:cond delay="0"/>
                                          </p:stCondLst>
                                        </p:cTn>
                                        <p:tgtEl>
                                          <p:spTgt spid="60"/>
                                        </p:tgtEl>
                                        <p:attrNameLst>
                                          <p:attrName>style.visibility</p:attrName>
                                        </p:attrNameLst>
                                      </p:cBhvr>
                                      <p:to>
                                        <p:strVal val="visible"/>
                                      </p:to>
                                    </p:set>
                                    <p:animEffect transition="in" filter="wipe(right)">
                                      <p:cBhvr>
                                        <p:cTn id="129" dur="500"/>
                                        <p:tgtEl>
                                          <p:spTgt spid="60"/>
                                        </p:tgtEl>
                                      </p:cBhvr>
                                    </p:animEffect>
                                  </p:childTnLst>
                                </p:cTn>
                              </p:par>
                              <p:par>
                                <p:cTn id="130" presetID="22" presetClass="entr" presetSubtype="2" fill="hold" grpId="0" nodeType="withEffect">
                                  <p:stCondLst>
                                    <p:cond delay="0"/>
                                  </p:stCondLst>
                                  <p:childTnLst>
                                    <p:set>
                                      <p:cBhvr>
                                        <p:cTn id="131" dur="1" fill="hold">
                                          <p:stCondLst>
                                            <p:cond delay="0"/>
                                          </p:stCondLst>
                                        </p:cTn>
                                        <p:tgtEl>
                                          <p:spTgt spid="61"/>
                                        </p:tgtEl>
                                        <p:attrNameLst>
                                          <p:attrName>style.visibility</p:attrName>
                                        </p:attrNameLst>
                                      </p:cBhvr>
                                      <p:to>
                                        <p:strVal val="visible"/>
                                      </p:to>
                                    </p:set>
                                    <p:animEffect transition="in" filter="wipe(right)">
                                      <p:cBhvr>
                                        <p:cTn id="132" dur="500"/>
                                        <p:tgtEl>
                                          <p:spTgt spid="61"/>
                                        </p:tgtEl>
                                      </p:cBhvr>
                                    </p:animEffect>
                                  </p:childTnLst>
                                </p:cTn>
                              </p:par>
                              <p:par>
                                <p:cTn id="133" presetID="22" presetClass="entr" presetSubtype="2" fill="hold" grpId="0" nodeType="withEffect">
                                  <p:stCondLst>
                                    <p:cond delay="0"/>
                                  </p:stCondLst>
                                  <p:childTnLst>
                                    <p:set>
                                      <p:cBhvr>
                                        <p:cTn id="134" dur="1" fill="hold">
                                          <p:stCondLst>
                                            <p:cond delay="0"/>
                                          </p:stCondLst>
                                        </p:cTn>
                                        <p:tgtEl>
                                          <p:spTgt spid="62"/>
                                        </p:tgtEl>
                                        <p:attrNameLst>
                                          <p:attrName>style.visibility</p:attrName>
                                        </p:attrNameLst>
                                      </p:cBhvr>
                                      <p:to>
                                        <p:strVal val="visible"/>
                                      </p:to>
                                    </p:set>
                                    <p:animEffect transition="in" filter="wipe(right)">
                                      <p:cBhvr>
                                        <p:cTn id="135" dur="500"/>
                                        <p:tgtEl>
                                          <p:spTgt spid="62"/>
                                        </p:tgtEl>
                                      </p:cBhvr>
                                    </p:animEffect>
                                  </p:childTnLst>
                                </p:cTn>
                              </p:par>
                              <p:par>
                                <p:cTn id="136" presetID="22" presetClass="entr" presetSubtype="2" fill="hold" grpId="0" nodeType="with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right)">
                                      <p:cBhvr>
                                        <p:cTn id="138" dur="500"/>
                                        <p:tgtEl>
                                          <p:spTgt spid="63"/>
                                        </p:tgtEl>
                                      </p:cBhvr>
                                    </p:animEffect>
                                  </p:childTnLst>
                                </p:cTn>
                              </p:par>
                            </p:childTnLst>
                          </p:cTn>
                        </p:par>
                        <p:par>
                          <p:cTn id="139" fill="hold">
                            <p:stCondLst>
                              <p:cond delay="3100"/>
                            </p:stCondLst>
                            <p:childTnLst>
                              <p:par>
                                <p:cTn id="140" presetID="10" presetClass="entr" presetSubtype="0" fill="hold" nodeType="afterEffect">
                                  <p:stCondLst>
                                    <p:cond delay="0"/>
                                  </p:stCondLst>
                                  <p:childTnLst>
                                    <p:set>
                                      <p:cBhvr>
                                        <p:cTn id="141" dur="1" fill="hold">
                                          <p:stCondLst>
                                            <p:cond delay="0"/>
                                          </p:stCondLst>
                                        </p:cTn>
                                        <p:tgtEl>
                                          <p:spTgt spid="5"/>
                                        </p:tgtEl>
                                        <p:attrNameLst>
                                          <p:attrName>style.visibility</p:attrName>
                                        </p:attrNameLst>
                                      </p:cBhvr>
                                      <p:to>
                                        <p:strVal val="visible"/>
                                      </p:to>
                                    </p:set>
                                    <p:animEffect transition="in" filter="fade">
                                      <p:cBhvr>
                                        <p:cTn id="142" dur="500"/>
                                        <p:tgtEl>
                                          <p:spTgt spid="5"/>
                                        </p:tgtEl>
                                      </p:cBhvr>
                                    </p:animEffect>
                                  </p:childTnLst>
                                </p:cTn>
                              </p:par>
                              <p:par>
                                <p:cTn id="143" presetID="10" presetClass="entr" presetSubtype="0" fill="hold" nodeType="withEffect">
                                  <p:stCondLst>
                                    <p:cond delay="0"/>
                                  </p:stCondLst>
                                  <p:childTnLst>
                                    <p:set>
                                      <p:cBhvr>
                                        <p:cTn id="144" dur="1" fill="hold">
                                          <p:stCondLst>
                                            <p:cond delay="0"/>
                                          </p:stCondLst>
                                        </p:cTn>
                                        <p:tgtEl>
                                          <p:spTgt spid="17"/>
                                        </p:tgtEl>
                                        <p:attrNameLst>
                                          <p:attrName>style.visibility</p:attrName>
                                        </p:attrNameLst>
                                      </p:cBhvr>
                                      <p:to>
                                        <p:strVal val="visible"/>
                                      </p:to>
                                    </p:set>
                                    <p:animEffect transition="in" filter="fade">
                                      <p:cBhvr>
                                        <p:cTn id="145" dur="500"/>
                                        <p:tgtEl>
                                          <p:spTgt spid="17"/>
                                        </p:tgtEl>
                                      </p:cBhvr>
                                    </p:animEffect>
                                  </p:childTnLst>
                                </p:cTn>
                              </p:par>
                            </p:childTnLst>
                          </p:cTn>
                        </p:par>
                        <p:par>
                          <p:cTn id="146" fill="hold">
                            <p:stCondLst>
                              <p:cond delay="3600"/>
                            </p:stCondLst>
                            <p:childTnLst>
                              <p:par>
                                <p:cTn id="147" presetID="12" presetClass="entr" presetSubtype="4" fill="hold" grpId="0" nodeType="afterEffect">
                                  <p:stCondLst>
                                    <p:cond delay="0"/>
                                  </p:stCondLst>
                                  <p:childTnLst>
                                    <p:set>
                                      <p:cBhvr>
                                        <p:cTn id="148" dur="1" fill="hold">
                                          <p:stCondLst>
                                            <p:cond delay="0"/>
                                          </p:stCondLst>
                                        </p:cTn>
                                        <p:tgtEl>
                                          <p:spTgt spid="30"/>
                                        </p:tgtEl>
                                        <p:attrNameLst>
                                          <p:attrName>style.visibility</p:attrName>
                                        </p:attrNameLst>
                                      </p:cBhvr>
                                      <p:to>
                                        <p:strVal val="visible"/>
                                      </p:to>
                                    </p:set>
                                    <p:anim calcmode="lin" valueType="num">
                                      <p:cBhvr additive="base">
                                        <p:cTn id="149" dur="500"/>
                                        <p:tgtEl>
                                          <p:spTgt spid="30"/>
                                        </p:tgtEl>
                                        <p:attrNameLst>
                                          <p:attrName>ppt_y</p:attrName>
                                        </p:attrNameLst>
                                      </p:cBhvr>
                                      <p:tavLst>
                                        <p:tav tm="0">
                                          <p:val>
                                            <p:strVal val="#ppt_y+#ppt_h*1.125000"/>
                                          </p:val>
                                        </p:tav>
                                        <p:tav tm="100000">
                                          <p:val>
                                            <p:strVal val="#ppt_y"/>
                                          </p:val>
                                        </p:tav>
                                      </p:tavLst>
                                    </p:anim>
                                    <p:animEffect transition="in" filter="wipe(up)">
                                      <p:cBhvr>
                                        <p:cTn id="150" dur="500"/>
                                        <p:tgtEl>
                                          <p:spTgt spid="30"/>
                                        </p:tgtEl>
                                      </p:cBhvr>
                                    </p:animEffect>
                                  </p:childTnLst>
                                </p:cTn>
                              </p:par>
                              <p:par>
                                <p:cTn id="151" presetID="12" presetClass="entr" presetSubtype="4" fill="hold" grpId="0" nodeType="withEffect">
                                  <p:stCondLst>
                                    <p:cond delay="100"/>
                                  </p:stCondLst>
                                  <p:childTnLst>
                                    <p:set>
                                      <p:cBhvr>
                                        <p:cTn id="152" dur="1" fill="hold">
                                          <p:stCondLst>
                                            <p:cond delay="0"/>
                                          </p:stCondLst>
                                        </p:cTn>
                                        <p:tgtEl>
                                          <p:spTgt spid="31"/>
                                        </p:tgtEl>
                                        <p:attrNameLst>
                                          <p:attrName>style.visibility</p:attrName>
                                        </p:attrNameLst>
                                      </p:cBhvr>
                                      <p:to>
                                        <p:strVal val="visible"/>
                                      </p:to>
                                    </p:set>
                                    <p:anim calcmode="lin" valueType="num">
                                      <p:cBhvr additive="base">
                                        <p:cTn id="153" dur="500"/>
                                        <p:tgtEl>
                                          <p:spTgt spid="31"/>
                                        </p:tgtEl>
                                        <p:attrNameLst>
                                          <p:attrName>ppt_y</p:attrName>
                                        </p:attrNameLst>
                                      </p:cBhvr>
                                      <p:tavLst>
                                        <p:tav tm="0">
                                          <p:val>
                                            <p:strVal val="#ppt_y+#ppt_h*1.125000"/>
                                          </p:val>
                                        </p:tav>
                                        <p:tav tm="100000">
                                          <p:val>
                                            <p:strVal val="#ppt_y"/>
                                          </p:val>
                                        </p:tav>
                                      </p:tavLst>
                                    </p:anim>
                                    <p:animEffect transition="in" filter="wipe(up)">
                                      <p:cBhvr>
                                        <p:cTn id="154" dur="500"/>
                                        <p:tgtEl>
                                          <p:spTgt spid="31"/>
                                        </p:tgtEl>
                                      </p:cBhvr>
                                    </p:animEffect>
                                  </p:childTnLst>
                                </p:cTn>
                              </p:par>
                              <p:par>
                                <p:cTn id="155" presetID="12" presetClass="entr" presetSubtype="4" fill="hold" grpId="0" nodeType="withEffect">
                                  <p:stCondLst>
                                    <p:cond delay="200"/>
                                  </p:stCondLst>
                                  <p:childTnLst>
                                    <p:set>
                                      <p:cBhvr>
                                        <p:cTn id="156" dur="1" fill="hold">
                                          <p:stCondLst>
                                            <p:cond delay="0"/>
                                          </p:stCondLst>
                                        </p:cTn>
                                        <p:tgtEl>
                                          <p:spTgt spid="32"/>
                                        </p:tgtEl>
                                        <p:attrNameLst>
                                          <p:attrName>style.visibility</p:attrName>
                                        </p:attrNameLst>
                                      </p:cBhvr>
                                      <p:to>
                                        <p:strVal val="visible"/>
                                      </p:to>
                                    </p:set>
                                    <p:anim calcmode="lin" valueType="num">
                                      <p:cBhvr additive="base">
                                        <p:cTn id="157" dur="500"/>
                                        <p:tgtEl>
                                          <p:spTgt spid="32"/>
                                        </p:tgtEl>
                                        <p:attrNameLst>
                                          <p:attrName>ppt_y</p:attrName>
                                        </p:attrNameLst>
                                      </p:cBhvr>
                                      <p:tavLst>
                                        <p:tav tm="0">
                                          <p:val>
                                            <p:strVal val="#ppt_y+#ppt_h*1.125000"/>
                                          </p:val>
                                        </p:tav>
                                        <p:tav tm="100000">
                                          <p:val>
                                            <p:strVal val="#ppt_y"/>
                                          </p:val>
                                        </p:tav>
                                      </p:tavLst>
                                    </p:anim>
                                    <p:animEffect transition="in" filter="wipe(up)">
                                      <p:cBhvr>
                                        <p:cTn id="158" dur="500"/>
                                        <p:tgtEl>
                                          <p:spTgt spid="32"/>
                                        </p:tgtEl>
                                      </p:cBhvr>
                                    </p:animEffect>
                                  </p:childTnLst>
                                </p:cTn>
                              </p:par>
                              <p:par>
                                <p:cTn id="159" presetID="12" presetClass="entr" presetSubtype="4" fill="hold" grpId="0" nodeType="withEffect">
                                  <p:stCondLst>
                                    <p:cond delay="300"/>
                                  </p:stCondLst>
                                  <p:childTnLst>
                                    <p:set>
                                      <p:cBhvr>
                                        <p:cTn id="160" dur="1" fill="hold">
                                          <p:stCondLst>
                                            <p:cond delay="0"/>
                                          </p:stCondLst>
                                        </p:cTn>
                                        <p:tgtEl>
                                          <p:spTgt spid="33"/>
                                        </p:tgtEl>
                                        <p:attrNameLst>
                                          <p:attrName>style.visibility</p:attrName>
                                        </p:attrNameLst>
                                      </p:cBhvr>
                                      <p:to>
                                        <p:strVal val="visible"/>
                                      </p:to>
                                    </p:set>
                                    <p:anim calcmode="lin" valueType="num">
                                      <p:cBhvr additive="base">
                                        <p:cTn id="161" dur="500"/>
                                        <p:tgtEl>
                                          <p:spTgt spid="33"/>
                                        </p:tgtEl>
                                        <p:attrNameLst>
                                          <p:attrName>ppt_y</p:attrName>
                                        </p:attrNameLst>
                                      </p:cBhvr>
                                      <p:tavLst>
                                        <p:tav tm="0">
                                          <p:val>
                                            <p:strVal val="#ppt_y+#ppt_h*1.125000"/>
                                          </p:val>
                                        </p:tav>
                                        <p:tav tm="100000">
                                          <p:val>
                                            <p:strVal val="#ppt_y"/>
                                          </p:val>
                                        </p:tav>
                                      </p:tavLst>
                                    </p:anim>
                                    <p:animEffect transition="in" filter="wipe(up)">
                                      <p:cBhvr>
                                        <p:cTn id="162" dur="500"/>
                                        <p:tgtEl>
                                          <p:spTgt spid="33"/>
                                        </p:tgtEl>
                                      </p:cBhvr>
                                    </p:animEffect>
                                  </p:childTnLst>
                                </p:cTn>
                              </p:par>
                              <p:par>
                                <p:cTn id="163" presetID="12" presetClass="entr" presetSubtype="4" fill="hold" grpId="0" nodeType="withEffect">
                                  <p:stCondLst>
                                    <p:cond delay="400"/>
                                  </p:stCondLst>
                                  <p:childTnLst>
                                    <p:set>
                                      <p:cBhvr>
                                        <p:cTn id="164" dur="1" fill="hold">
                                          <p:stCondLst>
                                            <p:cond delay="0"/>
                                          </p:stCondLst>
                                        </p:cTn>
                                        <p:tgtEl>
                                          <p:spTgt spid="34"/>
                                        </p:tgtEl>
                                        <p:attrNameLst>
                                          <p:attrName>style.visibility</p:attrName>
                                        </p:attrNameLst>
                                      </p:cBhvr>
                                      <p:to>
                                        <p:strVal val="visible"/>
                                      </p:to>
                                    </p:set>
                                    <p:anim calcmode="lin" valueType="num">
                                      <p:cBhvr additive="base">
                                        <p:cTn id="165" dur="500"/>
                                        <p:tgtEl>
                                          <p:spTgt spid="34"/>
                                        </p:tgtEl>
                                        <p:attrNameLst>
                                          <p:attrName>ppt_y</p:attrName>
                                        </p:attrNameLst>
                                      </p:cBhvr>
                                      <p:tavLst>
                                        <p:tav tm="0">
                                          <p:val>
                                            <p:strVal val="#ppt_y+#ppt_h*1.125000"/>
                                          </p:val>
                                        </p:tav>
                                        <p:tav tm="100000">
                                          <p:val>
                                            <p:strVal val="#ppt_y"/>
                                          </p:val>
                                        </p:tav>
                                      </p:tavLst>
                                    </p:anim>
                                    <p:animEffect transition="in" filter="wipe(up)">
                                      <p:cBhvr>
                                        <p:cTn id="166" dur="500"/>
                                        <p:tgtEl>
                                          <p:spTgt spid="34"/>
                                        </p:tgtEl>
                                      </p:cBhvr>
                                    </p:animEffect>
                                  </p:childTnLst>
                                </p:cTn>
                              </p:par>
                              <p:par>
                                <p:cTn id="167" presetID="12" presetClass="entr" presetSubtype="4" fill="hold" grpId="0" nodeType="withEffect">
                                  <p:stCondLst>
                                    <p:cond delay="500"/>
                                  </p:stCondLst>
                                  <p:childTnLst>
                                    <p:set>
                                      <p:cBhvr>
                                        <p:cTn id="168" dur="1" fill="hold">
                                          <p:stCondLst>
                                            <p:cond delay="0"/>
                                          </p:stCondLst>
                                        </p:cTn>
                                        <p:tgtEl>
                                          <p:spTgt spid="35"/>
                                        </p:tgtEl>
                                        <p:attrNameLst>
                                          <p:attrName>style.visibility</p:attrName>
                                        </p:attrNameLst>
                                      </p:cBhvr>
                                      <p:to>
                                        <p:strVal val="visible"/>
                                      </p:to>
                                    </p:set>
                                    <p:anim calcmode="lin" valueType="num">
                                      <p:cBhvr additive="base">
                                        <p:cTn id="169" dur="500"/>
                                        <p:tgtEl>
                                          <p:spTgt spid="35"/>
                                        </p:tgtEl>
                                        <p:attrNameLst>
                                          <p:attrName>ppt_y</p:attrName>
                                        </p:attrNameLst>
                                      </p:cBhvr>
                                      <p:tavLst>
                                        <p:tav tm="0">
                                          <p:val>
                                            <p:strVal val="#ppt_y+#ppt_h*1.125000"/>
                                          </p:val>
                                        </p:tav>
                                        <p:tav tm="100000">
                                          <p:val>
                                            <p:strVal val="#ppt_y"/>
                                          </p:val>
                                        </p:tav>
                                      </p:tavLst>
                                    </p:anim>
                                    <p:animEffect transition="in" filter="wipe(up)">
                                      <p:cBhvr>
                                        <p:cTn id="170" dur="500"/>
                                        <p:tgtEl>
                                          <p:spTgt spid="35"/>
                                        </p:tgtEl>
                                      </p:cBhvr>
                                    </p:animEffect>
                                  </p:childTnLst>
                                </p:cTn>
                              </p:par>
                              <p:par>
                                <p:cTn id="171" presetID="12" presetClass="entr" presetSubtype="4" fill="hold" grpId="0" nodeType="withEffect">
                                  <p:stCondLst>
                                    <p:cond delay="600"/>
                                  </p:stCondLst>
                                  <p:childTnLst>
                                    <p:set>
                                      <p:cBhvr>
                                        <p:cTn id="172" dur="1" fill="hold">
                                          <p:stCondLst>
                                            <p:cond delay="0"/>
                                          </p:stCondLst>
                                        </p:cTn>
                                        <p:tgtEl>
                                          <p:spTgt spid="36"/>
                                        </p:tgtEl>
                                        <p:attrNameLst>
                                          <p:attrName>style.visibility</p:attrName>
                                        </p:attrNameLst>
                                      </p:cBhvr>
                                      <p:to>
                                        <p:strVal val="visible"/>
                                      </p:to>
                                    </p:set>
                                    <p:anim calcmode="lin" valueType="num">
                                      <p:cBhvr additive="base">
                                        <p:cTn id="173" dur="500"/>
                                        <p:tgtEl>
                                          <p:spTgt spid="36"/>
                                        </p:tgtEl>
                                        <p:attrNameLst>
                                          <p:attrName>ppt_y</p:attrName>
                                        </p:attrNameLst>
                                      </p:cBhvr>
                                      <p:tavLst>
                                        <p:tav tm="0">
                                          <p:val>
                                            <p:strVal val="#ppt_y+#ppt_h*1.125000"/>
                                          </p:val>
                                        </p:tav>
                                        <p:tav tm="100000">
                                          <p:val>
                                            <p:strVal val="#ppt_y"/>
                                          </p:val>
                                        </p:tav>
                                      </p:tavLst>
                                    </p:anim>
                                    <p:animEffect transition="in" filter="wipe(up)">
                                      <p:cBhvr>
                                        <p:cTn id="174" dur="500"/>
                                        <p:tgtEl>
                                          <p:spTgt spid="36"/>
                                        </p:tgtEl>
                                      </p:cBhvr>
                                    </p:animEffect>
                                  </p:childTnLst>
                                </p:cTn>
                              </p:par>
                              <p:par>
                                <p:cTn id="175" presetID="12" presetClass="entr" presetSubtype="4" fill="hold" grpId="0" nodeType="withEffect">
                                  <p:stCondLst>
                                    <p:cond delay="700"/>
                                  </p:stCondLst>
                                  <p:childTnLst>
                                    <p:set>
                                      <p:cBhvr>
                                        <p:cTn id="176" dur="1" fill="hold">
                                          <p:stCondLst>
                                            <p:cond delay="0"/>
                                          </p:stCondLst>
                                        </p:cTn>
                                        <p:tgtEl>
                                          <p:spTgt spid="37"/>
                                        </p:tgtEl>
                                        <p:attrNameLst>
                                          <p:attrName>style.visibility</p:attrName>
                                        </p:attrNameLst>
                                      </p:cBhvr>
                                      <p:to>
                                        <p:strVal val="visible"/>
                                      </p:to>
                                    </p:set>
                                    <p:anim calcmode="lin" valueType="num">
                                      <p:cBhvr additive="base">
                                        <p:cTn id="177" dur="500"/>
                                        <p:tgtEl>
                                          <p:spTgt spid="37"/>
                                        </p:tgtEl>
                                        <p:attrNameLst>
                                          <p:attrName>ppt_y</p:attrName>
                                        </p:attrNameLst>
                                      </p:cBhvr>
                                      <p:tavLst>
                                        <p:tav tm="0">
                                          <p:val>
                                            <p:strVal val="#ppt_y+#ppt_h*1.125000"/>
                                          </p:val>
                                        </p:tav>
                                        <p:tav tm="100000">
                                          <p:val>
                                            <p:strVal val="#ppt_y"/>
                                          </p:val>
                                        </p:tav>
                                      </p:tavLst>
                                    </p:anim>
                                    <p:animEffect transition="in" filter="wipe(up)">
                                      <p:cBhvr>
                                        <p:cTn id="178" dur="500"/>
                                        <p:tgtEl>
                                          <p:spTgt spid="37"/>
                                        </p:tgtEl>
                                      </p:cBhvr>
                                    </p:animEffect>
                                  </p:childTnLst>
                                </p:cTn>
                              </p:par>
                              <p:par>
                                <p:cTn id="179" presetID="12" presetClass="entr" presetSubtype="4" fill="hold" grpId="0" nodeType="withEffect">
                                  <p:stCondLst>
                                    <p:cond delay="800"/>
                                  </p:stCondLst>
                                  <p:childTnLst>
                                    <p:set>
                                      <p:cBhvr>
                                        <p:cTn id="180" dur="1" fill="hold">
                                          <p:stCondLst>
                                            <p:cond delay="0"/>
                                          </p:stCondLst>
                                        </p:cTn>
                                        <p:tgtEl>
                                          <p:spTgt spid="38"/>
                                        </p:tgtEl>
                                        <p:attrNameLst>
                                          <p:attrName>style.visibility</p:attrName>
                                        </p:attrNameLst>
                                      </p:cBhvr>
                                      <p:to>
                                        <p:strVal val="visible"/>
                                      </p:to>
                                    </p:set>
                                    <p:anim calcmode="lin" valueType="num">
                                      <p:cBhvr additive="base">
                                        <p:cTn id="181" dur="500"/>
                                        <p:tgtEl>
                                          <p:spTgt spid="38"/>
                                        </p:tgtEl>
                                        <p:attrNameLst>
                                          <p:attrName>ppt_y</p:attrName>
                                        </p:attrNameLst>
                                      </p:cBhvr>
                                      <p:tavLst>
                                        <p:tav tm="0">
                                          <p:val>
                                            <p:strVal val="#ppt_y+#ppt_h*1.125000"/>
                                          </p:val>
                                        </p:tav>
                                        <p:tav tm="100000">
                                          <p:val>
                                            <p:strVal val="#ppt_y"/>
                                          </p:val>
                                        </p:tav>
                                      </p:tavLst>
                                    </p:anim>
                                    <p:animEffect transition="in" filter="wipe(up)">
                                      <p:cBhvr>
                                        <p:cTn id="182" dur="500"/>
                                        <p:tgtEl>
                                          <p:spTgt spid="38"/>
                                        </p:tgtEl>
                                      </p:cBhvr>
                                    </p:animEffect>
                                  </p:childTnLst>
                                </p:cTn>
                              </p:par>
                              <p:par>
                                <p:cTn id="183" presetID="12" presetClass="entr" presetSubtype="4" fill="hold" grpId="0" nodeType="withEffect">
                                  <p:stCondLst>
                                    <p:cond delay="900"/>
                                  </p:stCondLst>
                                  <p:childTnLst>
                                    <p:set>
                                      <p:cBhvr>
                                        <p:cTn id="184" dur="1" fill="hold">
                                          <p:stCondLst>
                                            <p:cond delay="0"/>
                                          </p:stCondLst>
                                        </p:cTn>
                                        <p:tgtEl>
                                          <p:spTgt spid="39"/>
                                        </p:tgtEl>
                                        <p:attrNameLst>
                                          <p:attrName>style.visibility</p:attrName>
                                        </p:attrNameLst>
                                      </p:cBhvr>
                                      <p:to>
                                        <p:strVal val="visible"/>
                                      </p:to>
                                    </p:set>
                                    <p:anim calcmode="lin" valueType="num">
                                      <p:cBhvr additive="base">
                                        <p:cTn id="185" dur="500"/>
                                        <p:tgtEl>
                                          <p:spTgt spid="39"/>
                                        </p:tgtEl>
                                        <p:attrNameLst>
                                          <p:attrName>ppt_y</p:attrName>
                                        </p:attrNameLst>
                                      </p:cBhvr>
                                      <p:tavLst>
                                        <p:tav tm="0">
                                          <p:val>
                                            <p:strVal val="#ppt_y+#ppt_h*1.125000"/>
                                          </p:val>
                                        </p:tav>
                                        <p:tav tm="100000">
                                          <p:val>
                                            <p:strVal val="#ppt_y"/>
                                          </p:val>
                                        </p:tav>
                                      </p:tavLst>
                                    </p:anim>
                                    <p:animEffect transition="in" filter="wipe(up)">
                                      <p:cBhvr>
                                        <p:cTn id="186" dur="500"/>
                                        <p:tgtEl>
                                          <p:spTgt spid="39"/>
                                        </p:tgtEl>
                                      </p:cBhvr>
                                    </p:animEffect>
                                  </p:childTnLst>
                                </p:cTn>
                              </p:par>
                              <p:par>
                                <p:cTn id="187" presetID="12" presetClass="entr" presetSubtype="4" fill="hold" grpId="0" nodeType="withEffect">
                                  <p:stCondLst>
                                    <p:cond delay="0"/>
                                  </p:stCondLst>
                                  <p:childTnLst>
                                    <p:set>
                                      <p:cBhvr>
                                        <p:cTn id="188" dur="1" fill="hold">
                                          <p:stCondLst>
                                            <p:cond delay="0"/>
                                          </p:stCondLst>
                                        </p:cTn>
                                        <p:tgtEl>
                                          <p:spTgt spid="40"/>
                                        </p:tgtEl>
                                        <p:attrNameLst>
                                          <p:attrName>style.visibility</p:attrName>
                                        </p:attrNameLst>
                                      </p:cBhvr>
                                      <p:to>
                                        <p:strVal val="visible"/>
                                      </p:to>
                                    </p:set>
                                    <p:anim calcmode="lin" valueType="num">
                                      <p:cBhvr additive="base">
                                        <p:cTn id="189" dur="500"/>
                                        <p:tgtEl>
                                          <p:spTgt spid="40"/>
                                        </p:tgtEl>
                                        <p:attrNameLst>
                                          <p:attrName>ppt_y</p:attrName>
                                        </p:attrNameLst>
                                      </p:cBhvr>
                                      <p:tavLst>
                                        <p:tav tm="0">
                                          <p:val>
                                            <p:strVal val="#ppt_y+#ppt_h*1.125000"/>
                                          </p:val>
                                        </p:tav>
                                        <p:tav tm="100000">
                                          <p:val>
                                            <p:strVal val="#ppt_y"/>
                                          </p:val>
                                        </p:tav>
                                      </p:tavLst>
                                    </p:anim>
                                    <p:animEffect transition="in" filter="wipe(up)">
                                      <p:cBhvr>
                                        <p:cTn id="190" dur="500"/>
                                        <p:tgtEl>
                                          <p:spTgt spid="40"/>
                                        </p:tgtEl>
                                      </p:cBhvr>
                                    </p:animEffect>
                                  </p:childTnLst>
                                </p:cTn>
                              </p:par>
                              <p:par>
                                <p:cTn id="191" presetID="12" presetClass="entr" presetSubtype="4" fill="hold" grpId="0" nodeType="withEffect">
                                  <p:stCondLst>
                                    <p:cond delay="100"/>
                                  </p:stCondLst>
                                  <p:childTnLst>
                                    <p:set>
                                      <p:cBhvr>
                                        <p:cTn id="192" dur="1" fill="hold">
                                          <p:stCondLst>
                                            <p:cond delay="0"/>
                                          </p:stCondLst>
                                        </p:cTn>
                                        <p:tgtEl>
                                          <p:spTgt spid="41"/>
                                        </p:tgtEl>
                                        <p:attrNameLst>
                                          <p:attrName>style.visibility</p:attrName>
                                        </p:attrNameLst>
                                      </p:cBhvr>
                                      <p:to>
                                        <p:strVal val="visible"/>
                                      </p:to>
                                    </p:set>
                                    <p:anim calcmode="lin" valueType="num">
                                      <p:cBhvr additive="base">
                                        <p:cTn id="193" dur="500"/>
                                        <p:tgtEl>
                                          <p:spTgt spid="41"/>
                                        </p:tgtEl>
                                        <p:attrNameLst>
                                          <p:attrName>ppt_y</p:attrName>
                                        </p:attrNameLst>
                                      </p:cBhvr>
                                      <p:tavLst>
                                        <p:tav tm="0">
                                          <p:val>
                                            <p:strVal val="#ppt_y+#ppt_h*1.125000"/>
                                          </p:val>
                                        </p:tav>
                                        <p:tav tm="100000">
                                          <p:val>
                                            <p:strVal val="#ppt_y"/>
                                          </p:val>
                                        </p:tav>
                                      </p:tavLst>
                                    </p:anim>
                                    <p:animEffect transition="in" filter="wipe(up)">
                                      <p:cBhvr>
                                        <p:cTn id="194" dur="500"/>
                                        <p:tgtEl>
                                          <p:spTgt spid="41"/>
                                        </p:tgtEl>
                                      </p:cBhvr>
                                    </p:animEffect>
                                  </p:childTnLst>
                                </p:cTn>
                              </p:par>
                              <p:par>
                                <p:cTn id="195" presetID="12" presetClass="entr" presetSubtype="4" fill="hold" grpId="0" nodeType="withEffect">
                                  <p:stCondLst>
                                    <p:cond delay="200"/>
                                  </p:stCondLst>
                                  <p:childTnLst>
                                    <p:set>
                                      <p:cBhvr>
                                        <p:cTn id="196" dur="1" fill="hold">
                                          <p:stCondLst>
                                            <p:cond delay="0"/>
                                          </p:stCondLst>
                                        </p:cTn>
                                        <p:tgtEl>
                                          <p:spTgt spid="42"/>
                                        </p:tgtEl>
                                        <p:attrNameLst>
                                          <p:attrName>style.visibility</p:attrName>
                                        </p:attrNameLst>
                                      </p:cBhvr>
                                      <p:to>
                                        <p:strVal val="visible"/>
                                      </p:to>
                                    </p:set>
                                    <p:anim calcmode="lin" valueType="num">
                                      <p:cBhvr additive="base">
                                        <p:cTn id="197" dur="500"/>
                                        <p:tgtEl>
                                          <p:spTgt spid="42"/>
                                        </p:tgtEl>
                                        <p:attrNameLst>
                                          <p:attrName>ppt_y</p:attrName>
                                        </p:attrNameLst>
                                      </p:cBhvr>
                                      <p:tavLst>
                                        <p:tav tm="0">
                                          <p:val>
                                            <p:strVal val="#ppt_y+#ppt_h*1.125000"/>
                                          </p:val>
                                        </p:tav>
                                        <p:tav tm="100000">
                                          <p:val>
                                            <p:strVal val="#ppt_y"/>
                                          </p:val>
                                        </p:tav>
                                      </p:tavLst>
                                    </p:anim>
                                    <p:animEffect transition="in" filter="wipe(up)">
                                      <p:cBhvr>
                                        <p:cTn id="198" dur="500"/>
                                        <p:tgtEl>
                                          <p:spTgt spid="42"/>
                                        </p:tgtEl>
                                      </p:cBhvr>
                                    </p:animEffect>
                                  </p:childTnLst>
                                </p:cTn>
                              </p:par>
                              <p:par>
                                <p:cTn id="199" presetID="12" presetClass="entr" presetSubtype="4" fill="hold" grpId="0" nodeType="withEffect">
                                  <p:stCondLst>
                                    <p:cond delay="300"/>
                                  </p:stCondLst>
                                  <p:childTnLst>
                                    <p:set>
                                      <p:cBhvr>
                                        <p:cTn id="200" dur="1" fill="hold">
                                          <p:stCondLst>
                                            <p:cond delay="0"/>
                                          </p:stCondLst>
                                        </p:cTn>
                                        <p:tgtEl>
                                          <p:spTgt spid="43"/>
                                        </p:tgtEl>
                                        <p:attrNameLst>
                                          <p:attrName>style.visibility</p:attrName>
                                        </p:attrNameLst>
                                      </p:cBhvr>
                                      <p:to>
                                        <p:strVal val="visible"/>
                                      </p:to>
                                    </p:set>
                                    <p:anim calcmode="lin" valueType="num">
                                      <p:cBhvr additive="base">
                                        <p:cTn id="201" dur="500"/>
                                        <p:tgtEl>
                                          <p:spTgt spid="43"/>
                                        </p:tgtEl>
                                        <p:attrNameLst>
                                          <p:attrName>ppt_y</p:attrName>
                                        </p:attrNameLst>
                                      </p:cBhvr>
                                      <p:tavLst>
                                        <p:tav tm="0">
                                          <p:val>
                                            <p:strVal val="#ppt_y+#ppt_h*1.125000"/>
                                          </p:val>
                                        </p:tav>
                                        <p:tav tm="100000">
                                          <p:val>
                                            <p:strVal val="#ppt_y"/>
                                          </p:val>
                                        </p:tav>
                                      </p:tavLst>
                                    </p:anim>
                                    <p:animEffect transition="in" filter="wipe(up)">
                                      <p:cBhvr>
                                        <p:cTn id="202" dur="500"/>
                                        <p:tgtEl>
                                          <p:spTgt spid="43"/>
                                        </p:tgtEl>
                                      </p:cBhvr>
                                    </p:animEffect>
                                  </p:childTnLst>
                                </p:cTn>
                              </p:par>
                              <p:par>
                                <p:cTn id="203" presetID="12" presetClass="entr" presetSubtype="4" fill="hold" grpId="0" nodeType="withEffect">
                                  <p:stCondLst>
                                    <p:cond delay="400"/>
                                  </p:stCondLst>
                                  <p:childTnLst>
                                    <p:set>
                                      <p:cBhvr>
                                        <p:cTn id="204" dur="1" fill="hold">
                                          <p:stCondLst>
                                            <p:cond delay="0"/>
                                          </p:stCondLst>
                                        </p:cTn>
                                        <p:tgtEl>
                                          <p:spTgt spid="44"/>
                                        </p:tgtEl>
                                        <p:attrNameLst>
                                          <p:attrName>style.visibility</p:attrName>
                                        </p:attrNameLst>
                                      </p:cBhvr>
                                      <p:to>
                                        <p:strVal val="visible"/>
                                      </p:to>
                                    </p:set>
                                    <p:anim calcmode="lin" valueType="num">
                                      <p:cBhvr additive="base">
                                        <p:cTn id="205" dur="500"/>
                                        <p:tgtEl>
                                          <p:spTgt spid="44"/>
                                        </p:tgtEl>
                                        <p:attrNameLst>
                                          <p:attrName>ppt_y</p:attrName>
                                        </p:attrNameLst>
                                      </p:cBhvr>
                                      <p:tavLst>
                                        <p:tav tm="0">
                                          <p:val>
                                            <p:strVal val="#ppt_y+#ppt_h*1.125000"/>
                                          </p:val>
                                        </p:tav>
                                        <p:tav tm="100000">
                                          <p:val>
                                            <p:strVal val="#ppt_y"/>
                                          </p:val>
                                        </p:tav>
                                      </p:tavLst>
                                    </p:anim>
                                    <p:animEffect transition="in" filter="wipe(up)">
                                      <p:cBhvr>
                                        <p:cTn id="206" dur="500"/>
                                        <p:tgtEl>
                                          <p:spTgt spid="44"/>
                                        </p:tgtEl>
                                      </p:cBhvr>
                                    </p:animEffect>
                                  </p:childTnLst>
                                </p:cTn>
                              </p:par>
                              <p:par>
                                <p:cTn id="207" presetID="12" presetClass="entr" presetSubtype="4" fill="hold" grpId="0" nodeType="withEffect">
                                  <p:stCondLst>
                                    <p:cond delay="500"/>
                                  </p:stCondLst>
                                  <p:childTnLst>
                                    <p:set>
                                      <p:cBhvr>
                                        <p:cTn id="208" dur="1" fill="hold">
                                          <p:stCondLst>
                                            <p:cond delay="0"/>
                                          </p:stCondLst>
                                        </p:cTn>
                                        <p:tgtEl>
                                          <p:spTgt spid="45"/>
                                        </p:tgtEl>
                                        <p:attrNameLst>
                                          <p:attrName>style.visibility</p:attrName>
                                        </p:attrNameLst>
                                      </p:cBhvr>
                                      <p:to>
                                        <p:strVal val="visible"/>
                                      </p:to>
                                    </p:set>
                                    <p:anim calcmode="lin" valueType="num">
                                      <p:cBhvr additive="base">
                                        <p:cTn id="209" dur="500"/>
                                        <p:tgtEl>
                                          <p:spTgt spid="45"/>
                                        </p:tgtEl>
                                        <p:attrNameLst>
                                          <p:attrName>ppt_y</p:attrName>
                                        </p:attrNameLst>
                                      </p:cBhvr>
                                      <p:tavLst>
                                        <p:tav tm="0">
                                          <p:val>
                                            <p:strVal val="#ppt_y+#ppt_h*1.125000"/>
                                          </p:val>
                                        </p:tav>
                                        <p:tav tm="100000">
                                          <p:val>
                                            <p:strVal val="#ppt_y"/>
                                          </p:val>
                                        </p:tav>
                                      </p:tavLst>
                                    </p:anim>
                                    <p:animEffect transition="in" filter="wipe(up)">
                                      <p:cBhvr>
                                        <p:cTn id="210" dur="500"/>
                                        <p:tgtEl>
                                          <p:spTgt spid="45"/>
                                        </p:tgtEl>
                                      </p:cBhvr>
                                    </p:animEffect>
                                  </p:childTnLst>
                                </p:cTn>
                              </p:par>
                              <p:par>
                                <p:cTn id="211" presetID="12" presetClass="entr" presetSubtype="4" fill="hold" grpId="0" nodeType="withEffect">
                                  <p:stCondLst>
                                    <p:cond delay="600"/>
                                  </p:stCondLst>
                                  <p:childTnLst>
                                    <p:set>
                                      <p:cBhvr>
                                        <p:cTn id="212" dur="1" fill="hold">
                                          <p:stCondLst>
                                            <p:cond delay="0"/>
                                          </p:stCondLst>
                                        </p:cTn>
                                        <p:tgtEl>
                                          <p:spTgt spid="46"/>
                                        </p:tgtEl>
                                        <p:attrNameLst>
                                          <p:attrName>style.visibility</p:attrName>
                                        </p:attrNameLst>
                                      </p:cBhvr>
                                      <p:to>
                                        <p:strVal val="visible"/>
                                      </p:to>
                                    </p:set>
                                    <p:anim calcmode="lin" valueType="num">
                                      <p:cBhvr additive="base">
                                        <p:cTn id="213" dur="500"/>
                                        <p:tgtEl>
                                          <p:spTgt spid="46"/>
                                        </p:tgtEl>
                                        <p:attrNameLst>
                                          <p:attrName>ppt_y</p:attrName>
                                        </p:attrNameLst>
                                      </p:cBhvr>
                                      <p:tavLst>
                                        <p:tav tm="0">
                                          <p:val>
                                            <p:strVal val="#ppt_y+#ppt_h*1.125000"/>
                                          </p:val>
                                        </p:tav>
                                        <p:tav tm="100000">
                                          <p:val>
                                            <p:strVal val="#ppt_y"/>
                                          </p:val>
                                        </p:tav>
                                      </p:tavLst>
                                    </p:anim>
                                    <p:animEffect transition="in" filter="wipe(up)">
                                      <p:cBhvr>
                                        <p:cTn id="214" dur="500"/>
                                        <p:tgtEl>
                                          <p:spTgt spid="46"/>
                                        </p:tgtEl>
                                      </p:cBhvr>
                                    </p:animEffect>
                                  </p:childTnLst>
                                </p:cTn>
                              </p:par>
                              <p:par>
                                <p:cTn id="215" presetID="12" presetClass="entr" presetSubtype="4" fill="hold" grpId="0" nodeType="withEffect">
                                  <p:stCondLst>
                                    <p:cond delay="700"/>
                                  </p:stCondLst>
                                  <p:childTnLst>
                                    <p:set>
                                      <p:cBhvr>
                                        <p:cTn id="216" dur="1" fill="hold">
                                          <p:stCondLst>
                                            <p:cond delay="0"/>
                                          </p:stCondLst>
                                        </p:cTn>
                                        <p:tgtEl>
                                          <p:spTgt spid="47"/>
                                        </p:tgtEl>
                                        <p:attrNameLst>
                                          <p:attrName>style.visibility</p:attrName>
                                        </p:attrNameLst>
                                      </p:cBhvr>
                                      <p:to>
                                        <p:strVal val="visible"/>
                                      </p:to>
                                    </p:set>
                                    <p:anim calcmode="lin" valueType="num">
                                      <p:cBhvr additive="base">
                                        <p:cTn id="217" dur="500"/>
                                        <p:tgtEl>
                                          <p:spTgt spid="47"/>
                                        </p:tgtEl>
                                        <p:attrNameLst>
                                          <p:attrName>ppt_y</p:attrName>
                                        </p:attrNameLst>
                                      </p:cBhvr>
                                      <p:tavLst>
                                        <p:tav tm="0">
                                          <p:val>
                                            <p:strVal val="#ppt_y+#ppt_h*1.125000"/>
                                          </p:val>
                                        </p:tav>
                                        <p:tav tm="100000">
                                          <p:val>
                                            <p:strVal val="#ppt_y"/>
                                          </p:val>
                                        </p:tav>
                                      </p:tavLst>
                                    </p:anim>
                                    <p:animEffect transition="in" filter="wipe(up)">
                                      <p:cBhvr>
                                        <p:cTn id="218" dur="500"/>
                                        <p:tgtEl>
                                          <p:spTgt spid="47"/>
                                        </p:tgtEl>
                                      </p:cBhvr>
                                    </p:animEffect>
                                  </p:childTnLst>
                                </p:cTn>
                              </p:par>
                              <p:par>
                                <p:cTn id="219" presetID="12" presetClass="entr" presetSubtype="4" fill="hold" grpId="0" nodeType="withEffect">
                                  <p:stCondLst>
                                    <p:cond delay="800"/>
                                  </p:stCondLst>
                                  <p:childTnLst>
                                    <p:set>
                                      <p:cBhvr>
                                        <p:cTn id="220" dur="1" fill="hold">
                                          <p:stCondLst>
                                            <p:cond delay="0"/>
                                          </p:stCondLst>
                                        </p:cTn>
                                        <p:tgtEl>
                                          <p:spTgt spid="48"/>
                                        </p:tgtEl>
                                        <p:attrNameLst>
                                          <p:attrName>style.visibility</p:attrName>
                                        </p:attrNameLst>
                                      </p:cBhvr>
                                      <p:to>
                                        <p:strVal val="visible"/>
                                      </p:to>
                                    </p:set>
                                    <p:anim calcmode="lin" valueType="num">
                                      <p:cBhvr additive="base">
                                        <p:cTn id="221" dur="500"/>
                                        <p:tgtEl>
                                          <p:spTgt spid="48"/>
                                        </p:tgtEl>
                                        <p:attrNameLst>
                                          <p:attrName>ppt_y</p:attrName>
                                        </p:attrNameLst>
                                      </p:cBhvr>
                                      <p:tavLst>
                                        <p:tav tm="0">
                                          <p:val>
                                            <p:strVal val="#ppt_y+#ppt_h*1.125000"/>
                                          </p:val>
                                        </p:tav>
                                        <p:tav tm="100000">
                                          <p:val>
                                            <p:strVal val="#ppt_y"/>
                                          </p:val>
                                        </p:tav>
                                      </p:tavLst>
                                    </p:anim>
                                    <p:animEffect transition="in" filter="wipe(up)">
                                      <p:cBhvr>
                                        <p:cTn id="222" dur="500"/>
                                        <p:tgtEl>
                                          <p:spTgt spid="48"/>
                                        </p:tgtEl>
                                      </p:cBhvr>
                                    </p:animEffect>
                                  </p:childTnLst>
                                </p:cTn>
                              </p:par>
                              <p:par>
                                <p:cTn id="223" presetID="12" presetClass="entr" presetSubtype="4" fill="hold" grpId="0" nodeType="withEffect">
                                  <p:stCondLst>
                                    <p:cond delay="900"/>
                                  </p:stCondLst>
                                  <p:childTnLst>
                                    <p:set>
                                      <p:cBhvr>
                                        <p:cTn id="224" dur="1" fill="hold">
                                          <p:stCondLst>
                                            <p:cond delay="0"/>
                                          </p:stCondLst>
                                        </p:cTn>
                                        <p:tgtEl>
                                          <p:spTgt spid="49"/>
                                        </p:tgtEl>
                                        <p:attrNameLst>
                                          <p:attrName>style.visibility</p:attrName>
                                        </p:attrNameLst>
                                      </p:cBhvr>
                                      <p:to>
                                        <p:strVal val="visible"/>
                                      </p:to>
                                    </p:set>
                                    <p:anim calcmode="lin" valueType="num">
                                      <p:cBhvr additive="base">
                                        <p:cTn id="225" dur="500"/>
                                        <p:tgtEl>
                                          <p:spTgt spid="49"/>
                                        </p:tgtEl>
                                        <p:attrNameLst>
                                          <p:attrName>ppt_y</p:attrName>
                                        </p:attrNameLst>
                                      </p:cBhvr>
                                      <p:tavLst>
                                        <p:tav tm="0">
                                          <p:val>
                                            <p:strVal val="#ppt_y+#ppt_h*1.125000"/>
                                          </p:val>
                                        </p:tav>
                                        <p:tav tm="100000">
                                          <p:val>
                                            <p:strVal val="#ppt_y"/>
                                          </p:val>
                                        </p:tav>
                                      </p:tavLst>
                                    </p:anim>
                                    <p:animEffect transition="in" filter="wipe(up)">
                                      <p:cBhvr>
                                        <p:cTn id="22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p:bldP spid="48" grpId="0"/>
      <p:bldP spid="49" grpId="0"/>
      <p:bldP spid="50" grpId="0" animBg="1"/>
      <p:bldP spid="51" grpId="0" animBg="1"/>
      <p:bldP spid="52" grpId="0" animBg="1"/>
      <p:bldP spid="53" grpId="0" animBg="1"/>
      <p:bldP spid="54" grpId="0" animBg="1"/>
      <p:bldP spid="55" grpId="0" animBg="1"/>
      <p:bldP spid="56" grpId="0" animBg="1"/>
      <p:bldP spid="57" grpId="0"/>
      <p:bldP spid="58" grpId="0"/>
      <p:bldP spid="59" grpId="0"/>
      <p:bldP spid="60" grpId="0"/>
      <p:bldP spid="61" grpId="0"/>
      <p:bldP spid="62" grpId="0"/>
      <p:bldP spid="63" grpId="0"/>
      <p:bldP spid="64" grpId="0" animBg="1"/>
      <p:bldP spid="65" grpId="0" animBg="1"/>
      <p:bldP spid="66" grpId="0" animBg="1"/>
      <p:bldP spid="67" grpId="0" animBg="1"/>
      <p:bldP spid="68" grpId="0" animBg="1"/>
      <p:bldP spid="69" grpId="0" animBg="1"/>
      <p:bldP spid="70" grpId="0" animBg="1"/>
      <p:bldP spid="71" grpId="0"/>
      <p:bldP spid="72" grpId="0"/>
      <p:bldP spid="73" grpId="0"/>
      <p:bldP spid="74" grpId="0"/>
      <p:bldP spid="75" grpId="0"/>
      <p:bldP spid="76" grpId="0"/>
      <p:bldP spid="77" grpId="0"/>
      <p:bldP spid="78" grpId="0"/>
      <p:bldP spid="79" grpId="0"/>
      <p:bldP spid="80" grpId="0"/>
      <p:bldP spid="81" grpId="0"/>
      <p:bldP spid="82" grpId="0"/>
      <p:bldP spid="83" grpId="0"/>
      <p:bldP spid="8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83" y="1262626"/>
            <a:ext cx="8428799" cy="2704436"/>
          </a:xfrm>
          <a:prstGeom prst="rect">
            <a:avLst/>
          </a:prstGeom>
        </p:spPr>
      </p:pic>
      <p:sp>
        <p:nvSpPr>
          <p:cNvPr id="6" name="Rectangle 10"/>
          <p:cNvSpPr/>
          <p:nvPr/>
        </p:nvSpPr>
        <p:spPr>
          <a:xfrm>
            <a:off x="5367130" y="1262627"/>
            <a:ext cx="3776870" cy="27149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latin typeface="Arial" panose="020B0604020202020204" pitchFamily="34" charset="0"/>
              <a:ea typeface="微软雅黑" panose="020B0503020204020204" pitchFamily="34" charset="-122"/>
              <a:sym typeface="Arial" panose="020B0604020202020204" pitchFamily="34" charset="0"/>
            </a:endParaRPr>
          </a:p>
        </p:txBody>
      </p:sp>
      <p:sp>
        <p:nvSpPr>
          <p:cNvPr id="7" name="Text Placeholder 1"/>
          <p:cNvSpPr txBox="1">
            <a:spLocks/>
          </p:cNvSpPr>
          <p:nvPr/>
        </p:nvSpPr>
        <p:spPr>
          <a:xfrm>
            <a:off x="5901691" y="1420988"/>
            <a:ext cx="2887590" cy="2178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id-ID"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 Placeholder 40"/>
          <p:cNvSpPr txBox="1">
            <a:spLocks/>
          </p:cNvSpPr>
          <p:nvPr/>
        </p:nvSpPr>
        <p:spPr>
          <a:xfrm>
            <a:off x="5901691" y="1638872"/>
            <a:ext cx="2878376" cy="5023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AU"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Group 11"/>
          <p:cNvGrpSpPr/>
          <p:nvPr/>
        </p:nvGrpSpPr>
        <p:grpSpPr>
          <a:xfrm>
            <a:off x="5029940" y="1410422"/>
            <a:ext cx="674378" cy="674379"/>
            <a:chOff x="4586241" y="2250523"/>
            <a:chExt cx="899171" cy="899172"/>
          </a:xfrm>
        </p:grpSpPr>
        <p:sp>
          <p:nvSpPr>
            <p:cNvPr id="10" name="Oval 12"/>
            <p:cNvSpPr/>
            <p:nvPr/>
          </p:nvSpPr>
          <p:spPr>
            <a:xfrm>
              <a:off x="4586241" y="2250523"/>
              <a:ext cx="899171" cy="899172"/>
            </a:xfrm>
            <a:prstGeom prst="ellipse">
              <a:avLst/>
            </a:prstGeom>
            <a:solidFill>
              <a:schemeClr val="accent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11" name="AutoShape 66"/>
            <p:cNvSpPr>
              <a:spLocks noChangeAspect="1"/>
            </p:cNvSpPr>
            <p:nvPr/>
          </p:nvSpPr>
          <p:spPr bwMode="auto">
            <a:xfrm>
              <a:off x="4849404" y="2513637"/>
              <a:ext cx="372847" cy="372944"/>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38092" tIns="38092" rIns="38092" bIns="38092" anchor="ctr"/>
            <a:lstStyle/>
            <a:p>
              <a:pPr defTabSz="342824">
                <a:defRPr/>
              </a:pPr>
              <a:endParaRPr lang="es-ES" sz="2700" dirty="0">
                <a:solidFill>
                  <a:srgbClr val="44CEB9"/>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grpSp>
        <p:nvGrpSpPr>
          <p:cNvPr id="12" name="Group 14"/>
          <p:cNvGrpSpPr/>
          <p:nvPr/>
        </p:nvGrpSpPr>
        <p:grpSpPr>
          <a:xfrm>
            <a:off x="5029940" y="2288746"/>
            <a:ext cx="674378" cy="674379"/>
            <a:chOff x="4586241" y="3421622"/>
            <a:chExt cx="899171" cy="899172"/>
          </a:xfrm>
        </p:grpSpPr>
        <p:sp>
          <p:nvSpPr>
            <p:cNvPr id="13" name="Oval 15"/>
            <p:cNvSpPr/>
            <p:nvPr/>
          </p:nvSpPr>
          <p:spPr>
            <a:xfrm>
              <a:off x="4586241" y="3421622"/>
              <a:ext cx="899171" cy="899172"/>
            </a:xfrm>
            <a:prstGeom prst="ellipse">
              <a:avLst/>
            </a:prstGeom>
            <a:solidFill>
              <a:schemeClr val="accent1">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14" name="Group 16"/>
            <p:cNvGrpSpPr/>
            <p:nvPr/>
          </p:nvGrpSpPr>
          <p:grpSpPr>
            <a:xfrm>
              <a:off x="4849404" y="3689779"/>
              <a:ext cx="369512" cy="371872"/>
              <a:chOff x="3886200" y="3605213"/>
              <a:chExt cx="1243013" cy="1250950"/>
            </a:xfrm>
            <a:solidFill>
              <a:schemeClr val="bg1"/>
            </a:solidFill>
          </p:grpSpPr>
          <p:sp>
            <p:nvSpPr>
              <p:cNvPr id="15" name="Freeform 38"/>
              <p:cNvSpPr>
                <a:spLocks/>
              </p:cNvSpPr>
              <p:nvPr/>
            </p:nvSpPr>
            <p:spPr bwMode="auto">
              <a:xfrm>
                <a:off x="4732338"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5" y="70"/>
                      <a:pt x="46" y="60"/>
                      <a:pt x="46" y="47"/>
                    </a:cubicBezTo>
                    <a:cubicBezTo>
                      <a:pt x="46" y="23"/>
                      <a:pt x="46" y="23"/>
                      <a:pt x="46" y="23"/>
                    </a:cubicBezTo>
                    <a:cubicBezTo>
                      <a:pt x="46" y="10"/>
                      <a:pt x="35"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39"/>
              <p:cNvSpPr>
                <a:spLocks noEditPoints="1"/>
              </p:cNvSpPr>
              <p:nvPr/>
            </p:nvSpPr>
            <p:spPr bwMode="auto">
              <a:xfrm>
                <a:off x="3886200" y="3751263"/>
                <a:ext cx="1243013" cy="1104900"/>
              </a:xfrm>
              <a:custGeom>
                <a:avLst/>
                <a:gdLst>
                  <a:gd name="T0" fmla="*/ 329 w 329"/>
                  <a:gd name="T1" fmla="*/ 1 h 294"/>
                  <a:gd name="T2" fmla="*/ 282 w 329"/>
                  <a:gd name="T3" fmla="*/ 1 h 294"/>
                  <a:gd name="T4" fmla="*/ 282 w 329"/>
                  <a:gd name="T5" fmla="*/ 13 h 294"/>
                  <a:gd name="T6" fmla="*/ 247 w 329"/>
                  <a:gd name="T7" fmla="*/ 48 h 294"/>
                  <a:gd name="T8" fmla="*/ 212 w 329"/>
                  <a:gd name="T9" fmla="*/ 13 h 294"/>
                  <a:gd name="T10" fmla="*/ 212 w 329"/>
                  <a:gd name="T11" fmla="*/ 1 h 294"/>
                  <a:gd name="T12" fmla="*/ 118 w 329"/>
                  <a:gd name="T13" fmla="*/ 1 h 294"/>
                  <a:gd name="T14" fmla="*/ 118 w 329"/>
                  <a:gd name="T15" fmla="*/ 13 h 294"/>
                  <a:gd name="T16" fmla="*/ 83 w 329"/>
                  <a:gd name="T17" fmla="*/ 48 h 294"/>
                  <a:gd name="T18" fmla="*/ 47 w 329"/>
                  <a:gd name="T19" fmla="*/ 13 h 294"/>
                  <a:gd name="T20" fmla="*/ 47 w 329"/>
                  <a:gd name="T21" fmla="*/ 1 h 294"/>
                  <a:gd name="T22" fmla="*/ 0 w 329"/>
                  <a:gd name="T23" fmla="*/ 0 h 294"/>
                  <a:gd name="T24" fmla="*/ 0 w 329"/>
                  <a:gd name="T25" fmla="*/ 294 h 294"/>
                  <a:gd name="T26" fmla="*/ 24 w 329"/>
                  <a:gd name="T27" fmla="*/ 294 h 294"/>
                  <a:gd name="T28" fmla="*/ 306 w 329"/>
                  <a:gd name="T29" fmla="*/ 294 h 294"/>
                  <a:gd name="T30" fmla="*/ 329 w 329"/>
                  <a:gd name="T31" fmla="*/ 294 h 294"/>
                  <a:gd name="T32" fmla="*/ 329 w 329"/>
                  <a:gd name="T33" fmla="*/ 1 h 294"/>
                  <a:gd name="T34" fmla="*/ 306 w 329"/>
                  <a:gd name="T35" fmla="*/ 271 h 294"/>
                  <a:gd name="T36" fmla="*/ 24 w 329"/>
                  <a:gd name="T37" fmla="*/ 271 h 294"/>
                  <a:gd name="T38" fmla="*/ 24 w 329"/>
                  <a:gd name="T39" fmla="*/ 83 h 294"/>
                  <a:gd name="T40" fmla="*/ 306 w 329"/>
                  <a:gd name="T41" fmla="*/ 83 h 294"/>
                  <a:gd name="T42" fmla="*/ 306 w 329"/>
                  <a:gd name="T43" fmla="*/ 27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294">
                    <a:moveTo>
                      <a:pt x="329" y="1"/>
                    </a:moveTo>
                    <a:cubicBezTo>
                      <a:pt x="282" y="1"/>
                      <a:pt x="282" y="1"/>
                      <a:pt x="282" y="1"/>
                    </a:cubicBezTo>
                    <a:cubicBezTo>
                      <a:pt x="282" y="13"/>
                      <a:pt x="282" y="13"/>
                      <a:pt x="282" y="13"/>
                    </a:cubicBezTo>
                    <a:cubicBezTo>
                      <a:pt x="282" y="32"/>
                      <a:pt x="266" y="48"/>
                      <a:pt x="247" y="48"/>
                    </a:cubicBezTo>
                    <a:cubicBezTo>
                      <a:pt x="228" y="48"/>
                      <a:pt x="212" y="32"/>
                      <a:pt x="212" y="13"/>
                    </a:cubicBezTo>
                    <a:cubicBezTo>
                      <a:pt x="212" y="1"/>
                      <a:pt x="212" y="1"/>
                      <a:pt x="212" y="1"/>
                    </a:cubicBezTo>
                    <a:cubicBezTo>
                      <a:pt x="118" y="1"/>
                      <a:pt x="118" y="1"/>
                      <a:pt x="118" y="1"/>
                    </a:cubicBezTo>
                    <a:cubicBezTo>
                      <a:pt x="118" y="13"/>
                      <a:pt x="118" y="13"/>
                      <a:pt x="118" y="13"/>
                    </a:cubicBezTo>
                    <a:cubicBezTo>
                      <a:pt x="118" y="32"/>
                      <a:pt x="102" y="48"/>
                      <a:pt x="83" y="48"/>
                    </a:cubicBezTo>
                    <a:cubicBezTo>
                      <a:pt x="63" y="48"/>
                      <a:pt x="47" y="32"/>
                      <a:pt x="47" y="13"/>
                    </a:cubicBezTo>
                    <a:cubicBezTo>
                      <a:pt x="47" y="1"/>
                      <a:pt x="47" y="1"/>
                      <a:pt x="47" y="1"/>
                    </a:cubicBezTo>
                    <a:cubicBezTo>
                      <a:pt x="0" y="0"/>
                      <a:pt x="0" y="0"/>
                      <a:pt x="0" y="0"/>
                    </a:cubicBezTo>
                    <a:cubicBezTo>
                      <a:pt x="0" y="294"/>
                      <a:pt x="0" y="294"/>
                      <a:pt x="0" y="294"/>
                    </a:cubicBezTo>
                    <a:cubicBezTo>
                      <a:pt x="24" y="294"/>
                      <a:pt x="24" y="294"/>
                      <a:pt x="24" y="294"/>
                    </a:cubicBezTo>
                    <a:cubicBezTo>
                      <a:pt x="306" y="294"/>
                      <a:pt x="306" y="294"/>
                      <a:pt x="306" y="294"/>
                    </a:cubicBezTo>
                    <a:cubicBezTo>
                      <a:pt x="329" y="294"/>
                      <a:pt x="329" y="294"/>
                      <a:pt x="329" y="294"/>
                    </a:cubicBezTo>
                    <a:lnTo>
                      <a:pt x="329" y="1"/>
                    </a:lnTo>
                    <a:close/>
                    <a:moveTo>
                      <a:pt x="306" y="271"/>
                    </a:moveTo>
                    <a:cubicBezTo>
                      <a:pt x="24" y="271"/>
                      <a:pt x="24" y="271"/>
                      <a:pt x="24" y="271"/>
                    </a:cubicBezTo>
                    <a:cubicBezTo>
                      <a:pt x="24" y="83"/>
                      <a:pt x="24" y="83"/>
                      <a:pt x="24" y="83"/>
                    </a:cubicBezTo>
                    <a:cubicBezTo>
                      <a:pt x="306" y="83"/>
                      <a:pt x="306" y="83"/>
                      <a:pt x="306" y="83"/>
                    </a:cubicBezTo>
                    <a:lnTo>
                      <a:pt x="306" y="2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40"/>
              <p:cNvSpPr>
                <a:spLocks/>
              </p:cNvSpPr>
              <p:nvPr/>
            </p:nvSpPr>
            <p:spPr bwMode="auto">
              <a:xfrm>
                <a:off x="4108450" y="3605213"/>
                <a:ext cx="174625" cy="263525"/>
              </a:xfrm>
              <a:custGeom>
                <a:avLst/>
                <a:gdLst>
                  <a:gd name="T0" fmla="*/ 23 w 46"/>
                  <a:gd name="T1" fmla="*/ 70 h 70"/>
                  <a:gd name="T2" fmla="*/ 46 w 46"/>
                  <a:gd name="T3" fmla="*/ 47 h 70"/>
                  <a:gd name="T4" fmla="*/ 46 w 46"/>
                  <a:gd name="T5" fmla="*/ 23 h 70"/>
                  <a:gd name="T6" fmla="*/ 23 w 46"/>
                  <a:gd name="T7" fmla="*/ 0 h 70"/>
                  <a:gd name="T8" fmla="*/ 0 w 46"/>
                  <a:gd name="T9" fmla="*/ 23 h 70"/>
                  <a:gd name="T10" fmla="*/ 0 w 46"/>
                  <a:gd name="T11" fmla="*/ 47 h 70"/>
                  <a:gd name="T12" fmla="*/ 23 w 46"/>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46" h="70">
                    <a:moveTo>
                      <a:pt x="23" y="70"/>
                    </a:moveTo>
                    <a:cubicBezTo>
                      <a:pt x="36" y="70"/>
                      <a:pt x="46" y="60"/>
                      <a:pt x="46" y="47"/>
                    </a:cubicBezTo>
                    <a:cubicBezTo>
                      <a:pt x="46" y="23"/>
                      <a:pt x="46" y="23"/>
                      <a:pt x="46" y="23"/>
                    </a:cubicBezTo>
                    <a:cubicBezTo>
                      <a:pt x="46" y="10"/>
                      <a:pt x="36" y="0"/>
                      <a:pt x="23" y="0"/>
                    </a:cubicBezTo>
                    <a:cubicBezTo>
                      <a:pt x="10" y="0"/>
                      <a:pt x="0" y="10"/>
                      <a:pt x="0" y="23"/>
                    </a:cubicBezTo>
                    <a:cubicBezTo>
                      <a:pt x="0" y="47"/>
                      <a:pt x="0" y="47"/>
                      <a:pt x="0" y="47"/>
                    </a:cubicBezTo>
                    <a:cubicBezTo>
                      <a:pt x="0" y="60"/>
                      <a:pt x="10" y="70"/>
                      <a:pt x="23"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41"/>
              <p:cNvSpPr>
                <a:spLocks noChangeArrowheads="1"/>
              </p:cNvSpPr>
              <p:nvPr/>
            </p:nvSpPr>
            <p:spPr bwMode="auto">
              <a:xfrm>
                <a:off x="4332288"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42"/>
              <p:cNvSpPr>
                <a:spLocks noChangeArrowheads="1"/>
              </p:cNvSpPr>
              <p:nvPr/>
            </p:nvSpPr>
            <p:spPr bwMode="auto">
              <a:xfrm>
                <a:off x="4559300"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43"/>
              <p:cNvSpPr>
                <a:spLocks noChangeArrowheads="1"/>
              </p:cNvSpPr>
              <p:nvPr/>
            </p:nvSpPr>
            <p:spPr bwMode="auto">
              <a:xfrm>
                <a:off x="4767263" y="4157663"/>
                <a:ext cx="139700" cy="123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44"/>
              <p:cNvSpPr>
                <a:spLocks noChangeArrowheads="1"/>
              </p:cNvSpPr>
              <p:nvPr/>
            </p:nvSpPr>
            <p:spPr bwMode="auto">
              <a:xfrm>
                <a:off x="4332288"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45"/>
              <p:cNvSpPr>
                <a:spLocks noChangeArrowheads="1"/>
              </p:cNvSpPr>
              <p:nvPr/>
            </p:nvSpPr>
            <p:spPr bwMode="auto">
              <a:xfrm>
                <a:off x="4559300"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46"/>
              <p:cNvSpPr>
                <a:spLocks noChangeArrowheads="1"/>
              </p:cNvSpPr>
              <p:nvPr/>
            </p:nvSpPr>
            <p:spPr bwMode="auto">
              <a:xfrm>
                <a:off x="4767263" y="4364038"/>
                <a:ext cx="139700"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4" name="Rectangle 47"/>
              <p:cNvSpPr>
                <a:spLocks noChangeArrowheads="1"/>
              </p:cNvSpPr>
              <p:nvPr/>
            </p:nvSpPr>
            <p:spPr bwMode="auto">
              <a:xfrm>
                <a:off x="4332288"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48"/>
              <p:cNvSpPr>
                <a:spLocks noChangeArrowheads="1"/>
              </p:cNvSpPr>
              <p:nvPr/>
            </p:nvSpPr>
            <p:spPr bwMode="auto">
              <a:xfrm>
                <a:off x="4108450" y="4364038"/>
                <a:ext cx="141288"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49"/>
              <p:cNvSpPr>
                <a:spLocks noChangeArrowheads="1"/>
              </p:cNvSpPr>
              <p:nvPr/>
            </p:nvSpPr>
            <p:spPr bwMode="auto">
              <a:xfrm>
                <a:off x="4108450" y="4570413"/>
                <a:ext cx="141288"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50"/>
              <p:cNvSpPr>
                <a:spLocks noChangeArrowheads="1"/>
              </p:cNvSpPr>
              <p:nvPr/>
            </p:nvSpPr>
            <p:spPr bwMode="auto">
              <a:xfrm>
                <a:off x="4559300"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51"/>
              <p:cNvSpPr>
                <a:spLocks noChangeArrowheads="1"/>
              </p:cNvSpPr>
              <p:nvPr/>
            </p:nvSpPr>
            <p:spPr bwMode="auto">
              <a:xfrm>
                <a:off x="4767263" y="4570413"/>
                <a:ext cx="139700" cy="1254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0" name="Group 31"/>
          <p:cNvGrpSpPr/>
          <p:nvPr/>
        </p:nvGrpSpPr>
        <p:grpSpPr>
          <a:xfrm>
            <a:off x="5029940" y="3155361"/>
            <a:ext cx="674378" cy="674379"/>
            <a:chOff x="4586241" y="4577109"/>
            <a:chExt cx="899171" cy="899172"/>
          </a:xfrm>
        </p:grpSpPr>
        <p:sp>
          <p:nvSpPr>
            <p:cNvPr id="31" name="Oval 32"/>
            <p:cNvSpPr/>
            <p:nvPr/>
          </p:nvSpPr>
          <p:spPr>
            <a:xfrm>
              <a:off x="4586241" y="4577109"/>
              <a:ext cx="899171" cy="899172"/>
            </a:xfrm>
            <a:prstGeom prst="ellipse">
              <a:avLst/>
            </a:prstGeom>
            <a:solidFill>
              <a:schemeClr val="accent6">
                <a:lumMod val="75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00" dirty="0">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pSp>
          <p:nvGrpSpPr>
            <p:cNvPr id="32" name="Group 33"/>
            <p:cNvGrpSpPr/>
            <p:nvPr/>
          </p:nvGrpSpPr>
          <p:grpSpPr>
            <a:xfrm>
              <a:off x="4853716" y="4874277"/>
              <a:ext cx="397627" cy="339438"/>
              <a:chOff x="3440113" y="1050925"/>
              <a:chExt cx="390525" cy="333376"/>
            </a:xfrm>
            <a:solidFill>
              <a:schemeClr val="bg1"/>
            </a:solidFill>
          </p:grpSpPr>
          <p:sp>
            <p:nvSpPr>
              <p:cNvPr id="3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39" name="Text Placeholder 1"/>
          <p:cNvSpPr txBox="1">
            <a:spLocks/>
          </p:cNvSpPr>
          <p:nvPr/>
        </p:nvSpPr>
        <p:spPr>
          <a:xfrm>
            <a:off x="5892476" y="2299561"/>
            <a:ext cx="2887590" cy="217884"/>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Tx/>
              <a:buNone/>
              <a:defRPr sz="16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Tx/>
              <a:buNone/>
              <a:defRPr sz="14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Tx/>
              <a:buNone/>
              <a:defRPr sz="12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Tx/>
              <a:buNone/>
              <a:defRPr sz="10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 Placeholder 40"/>
          <p:cNvSpPr txBox="1">
            <a:spLocks/>
          </p:cNvSpPr>
          <p:nvPr/>
        </p:nvSpPr>
        <p:spPr>
          <a:xfrm>
            <a:off x="5892476" y="2517446"/>
            <a:ext cx="2878376" cy="502328"/>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Tx/>
              <a:buNone/>
              <a:defRPr sz="1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AU"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 Placeholder 1"/>
          <p:cNvSpPr txBox="1">
            <a:spLocks/>
          </p:cNvSpPr>
          <p:nvPr/>
        </p:nvSpPr>
        <p:spPr>
          <a:xfrm>
            <a:off x="5901691" y="3117441"/>
            <a:ext cx="2887590" cy="217884"/>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Tx/>
              <a:buNone/>
              <a:defRPr sz="1600" kern="1200">
                <a:solidFill>
                  <a:schemeClr val="tx1"/>
                </a:solidFill>
                <a:latin typeface="+mj-lt"/>
                <a:ea typeface="+mn-ea"/>
                <a:cs typeface="+mn-cs"/>
              </a:defRPr>
            </a:lvl1pPr>
            <a:lvl2pPr marL="457200" indent="0" algn="l" defTabSz="914400" rtl="0" eaLnBrk="1" latinLnBrk="0" hangingPunct="1">
              <a:lnSpc>
                <a:spcPct val="90000"/>
              </a:lnSpc>
              <a:spcBef>
                <a:spcPts val="500"/>
              </a:spcBef>
              <a:buFontTx/>
              <a:buNone/>
              <a:defRPr sz="1600" kern="1200">
                <a:solidFill>
                  <a:schemeClr val="tx1"/>
                </a:solidFill>
                <a:latin typeface="+mj-lt"/>
                <a:ea typeface="+mn-ea"/>
                <a:cs typeface="+mn-cs"/>
              </a:defRPr>
            </a:lvl2pPr>
            <a:lvl3pPr marL="914400" indent="0" algn="l" defTabSz="914400" rtl="0" eaLnBrk="1" latinLnBrk="0" hangingPunct="1">
              <a:lnSpc>
                <a:spcPct val="90000"/>
              </a:lnSpc>
              <a:spcBef>
                <a:spcPts val="500"/>
              </a:spcBef>
              <a:buFontTx/>
              <a:buNone/>
              <a:defRPr sz="1400" kern="1200">
                <a:solidFill>
                  <a:schemeClr val="tx1"/>
                </a:solidFill>
                <a:latin typeface="+mj-lt"/>
                <a:ea typeface="+mn-ea"/>
                <a:cs typeface="+mn-cs"/>
              </a:defRPr>
            </a:lvl3pPr>
            <a:lvl4pPr marL="1371600" indent="0" algn="l" defTabSz="914400" rtl="0" eaLnBrk="1" latinLnBrk="0" hangingPunct="1">
              <a:lnSpc>
                <a:spcPct val="90000"/>
              </a:lnSpc>
              <a:spcBef>
                <a:spcPts val="500"/>
              </a:spcBef>
              <a:buFontTx/>
              <a:buNone/>
              <a:defRPr sz="1200" kern="1200">
                <a:solidFill>
                  <a:schemeClr val="tx1"/>
                </a:solidFill>
                <a:latin typeface="+mj-lt"/>
                <a:ea typeface="+mn-ea"/>
                <a:cs typeface="+mn-cs"/>
              </a:defRPr>
            </a:lvl4pPr>
            <a:lvl5pPr marL="1828800" indent="0" algn="l" defTabSz="914400" rtl="0" eaLnBrk="1" latinLnBrk="0" hangingPunct="1">
              <a:lnSpc>
                <a:spcPct val="90000"/>
              </a:lnSpc>
              <a:spcBef>
                <a:spcPts val="500"/>
              </a:spcBef>
              <a:buFontTx/>
              <a:buNone/>
              <a:defRPr sz="10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 Placeholder 40"/>
          <p:cNvSpPr txBox="1">
            <a:spLocks/>
          </p:cNvSpPr>
          <p:nvPr/>
        </p:nvSpPr>
        <p:spPr>
          <a:xfrm>
            <a:off x="5901691" y="3335326"/>
            <a:ext cx="2878376" cy="502328"/>
          </a:xfrm>
          <a:prstGeom prst="rect">
            <a:avLst/>
          </a:prstGeom>
        </p:spPr>
        <p:txBody>
          <a:bodyPr vert="horz" lIns="68580" tIns="34290" rIns="68580" bIns="34290" rtlCol="0">
            <a:noAutofit/>
          </a:bodyPr>
          <a:lstStyle>
            <a:lvl1pPr marL="0" indent="0" algn="l" defTabSz="914400" rtl="0" eaLnBrk="1" latinLnBrk="0" hangingPunct="1">
              <a:lnSpc>
                <a:spcPct val="90000"/>
              </a:lnSpc>
              <a:spcBef>
                <a:spcPts val="1000"/>
              </a:spcBef>
              <a:buFontTx/>
              <a:buNone/>
              <a:defRPr sz="14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Tx/>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a:solidFill>
                  <a:schemeClr val="bg1"/>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AU"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kstvak 8"/>
          <p:cNvSpPr txBox="1"/>
          <p:nvPr/>
        </p:nvSpPr>
        <p:spPr>
          <a:xfrm>
            <a:off x="611174" y="4143003"/>
            <a:ext cx="7769539" cy="369332"/>
          </a:xfrm>
          <a:prstGeom prst="rect">
            <a:avLst/>
          </a:prstGeom>
          <a:noFill/>
        </p:spPr>
        <p:txBody>
          <a:bodyPr wrap="square" rtlCol="0">
            <a:spAutoFit/>
          </a:bodyPr>
          <a:lstStyle/>
          <a:p>
            <a:pPr algn="just"/>
            <a:r>
              <a:rPr lang="zh-CN" altLang="en-US" sz="900">
                <a:latin typeface="Arial" panose="020B0604020202020204" pitchFamily="34" charset="0"/>
                <a:ea typeface="微软雅黑" panose="020B0503020204020204" pitchFamily="34" charset="-122"/>
                <a:cs typeface="Doulos SIL" panose="02000500070000020004" pitchFamily="2" charset="0"/>
                <a:sym typeface="Arial" panose="020B0604020202020204" pitchFamily="34" charset="0"/>
              </a:rPr>
              <a:t>点击输入简要文字内容，概括精炼言简意赅的说明分项内容。点击输入简要文字内容，概括精炼言简意赅的说明分项内容。点击输入简要文字内容，概括精炼言简意赅的说明分项内容。</a:t>
            </a:r>
            <a:endParaRPr lang="nl-NL" sz="900" dirty="0">
              <a:latin typeface="Arial" panose="020B0604020202020204" pitchFamily="34" charset="0"/>
              <a:ea typeface="微软雅黑" panose="020B0503020204020204" pitchFamily="34" charset="-122"/>
              <a:cs typeface="Doulos SIL" panose="02000500070000020004" pitchFamily="2" charset="0"/>
              <a:sym typeface="Arial" panose="020B0604020202020204" pitchFamily="34" charset="0"/>
            </a:endParaRPr>
          </a:p>
        </p:txBody>
      </p:sp>
      <p:sp>
        <p:nvSpPr>
          <p:cNvPr id="44" name="矩形 43"/>
          <p:cNvSpPr/>
          <p:nvPr/>
        </p:nvSpPr>
        <p:spPr>
          <a:xfrm>
            <a:off x="-4365"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729998144"/>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20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Effect transition="in" filter="fade">
                                      <p:cBhvr>
                                        <p:cTn id="21" dur="500"/>
                                        <p:tgtEl>
                                          <p:spTgt spid="7">
                                            <p:txEl>
                                              <p:pRg st="0" end="0"/>
                                            </p:txEl>
                                          </p:spTgt>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Effect transition="in" filter="fade">
                                      <p:cBhvr>
                                        <p:cTn id="25" dur="500"/>
                                        <p:tgtEl>
                                          <p:spTgt spid="8">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fltVal val="0"/>
                                          </p:val>
                                        </p:tav>
                                        <p:tav tm="100000">
                                          <p:val>
                                            <p:strVal val="#ppt_w"/>
                                          </p:val>
                                        </p:tav>
                                      </p:tavLst>
                                    </p:anim>
                                    <p:anim calcmode="lin" valueType="num">
                                      <p:cBhvr>
                                        <p:cTn id="31" dur="500" fill="hold"/>
                                        <p:tgtEl>
                                          <p:spTgt spid="12"/>
                                        </p:tgtEl>
                                        <p:attrNameLst>
                                          <p:attrName>ppt_h</p:attrName>
                                        </p:attrNameLst>
                                      </p:cBhvr>
                                      <p:tavLst>
                                        <p:tav tm="0">
                                          <p:val>
                                            <p:fltVal val="0"/>
                                          </p:val>
                                        </p:tav>
                                        <p:tav tm="100000">
                                          <p:val>
                                            <p:strVal val="#ppt_h"/>
                                          </p:val>
                                        </p:tav>
                                      </p:tavLst>
                                    </p:anim>
                                    <p:animEffect transition="in" filter="fade">
                                      <p:cBhvr>
                                        <p:cTn id="32" dur="500"/>
                                        <p:tgtEl>
                                          <p:spTgt spid="12"/>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fade">
                                      <p:cBhvr>
                                        <p:cTn id="40" dur="500"/>
                                        <p:tgtEl>
                                          <p:spTgt spid="40"/>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500" fill="hold"/>
                                        <p:tgtEl>
                                          <p:spTgt spid="30"/>
                                        </p:tgtEl>
                                        <p:attrNameLst>
                                          <p:attrName>ppt_w</p:attrName>
                                        </p:attrNameLst>
                                      </p:cBhvr>
                                      <p:tavLst>
                                        <p:tav tm="0">
                                          <p:val>
                                            <p:fltVal val="0"/>
                                          </p:val>
                                        </p:tav>
                                        <p:tav tm="100000">
                                          <p:val>
                                            <p:strVal val="#ppt_w"/>
                                          </p:val>
                                        </p:tav>
                                      </p:tavLst>
                                    </p:anim>
                                    <p:anim calcmode="lin" valueType="num">
                                      <p:cBhvr>
                                        <p:cTn id="46" dur="500" fill="hold"/>
                                        <p:tgtEl>
                                          <p:spTgt spid="30"/>
                                        </p:tgtEl>
                                        <p:attrNameLst>
                                          <p:attrName>ppt_h</p:attrName>
                                        </p:attrNameLst>
                                      </p:cBhvr>
                                      <p:tavLst>
                                        <p:tav tm="0">
                                          <p:val>
                                            <p:fltVal val="0"/>
                                          </p:val>
                                        </p:tav>
                                        <p:tav tm="100000">
                                          <p:val>
                                            <p:strVal val="#ppt_h"/>
                                          </p:val>
                                        </p:tav>
                                      </p:tavLst>
                                    </p:anim>
                                    <p:animEffect transition="in" filter="fade">
                                      <p:cBhvr>
                                        <p:cTn id="47" dur="500"/>
                                        <p:tgtEl>
                                          <p:spTgt spid="30"/>
                                        </p:tgtEl>
                                      </p:cBhvr>
                                    </p:animEffect>
                                  </p:childTnLst>
                                </p:cTn>
                              </p:par>
                            </p:childTnLst>
                          </p:cTn>
                        </p:par>
                        <p:par>
                          <p:cTn id="48" fill="hold">
                            <p:stCondLst>
                              <p:cond delay="500"/>
                            </p:stCondLst>
                            <p:childTnLst>
                              <p:par>
                                <p:cTn id="49" presetID="10"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500"/>
                                        <p:tgtEl>
                                          <p:spTgt spid="41"/>
                                        </p:tgtEl>
                                      </p:cBhvr>
                                    </p:animEffect>
                                  </p:childTnLst>
                                </p:cTn>
                              </p:par>
                            </p:childTnLst>
                          </p:cTn>
                        </p:par>
                        <p:par>
                          <p:cTn id="52" fill="hold">
                            <p:stCondLst>
                              <p:cond delay="1000"/>
                            </p:stCondLst>
                            <p:childTnLst>
                              <p:par>
                                <p:cTn id="53" presetID="10"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43">
                                            <p:txEl>
                                              <p:pRg st="0" end="0"/>
                                            </p:txEl>
                                          </p:spTgt>
                                        </p:tgtEl>
                                        <p:attrNameLst>
                                          <p:attrName>style.visibility</p:attrName>
                                        </p:attrNameLst>
                                      </p:cBhvr>
                                      <p:to>
                                        <p:strVal val="visible"/>
                                      </p:to>
                                    </p:set>
                                    <p:animEffect transition="in" filter="wipe(left)">
                                      <p:cBhvr>
                                        <p:cTn id="60"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build="p"/>
      <p:bldP spid="8" grpId="0" build="p"/>
      <p:bldP spid="39" grpId="0"/>
      <p:bldP spid="40" grpId="0"/>
      <p:bldP spid="41"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p:nvSpPr>
        <p:spPr>
          <a:xfrm>
            <a:off x="3171201" y="1577457"/>
            <a:ext cx="1136719" cy="1136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025D94"/>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p:cNvSpPr/>
          <p:nvPr/>
        </p:nvSpPr>
        <p:spPr>
          <a:xfrm>
            <a:off x="4410746" y="1570247"/>
            <a:ext cx="1136719" cy="1136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025D94"/>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矩形 6"/>
          <p:cNvSpPr/>
          <p:nvPr/>
        </p:nvSpPr>
        <p:spPr>
          <a:xfrm>
            <a:off x="3177809" y="2803183"/>
            <a:ext cx="1136719" cy="1136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025D94"/>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410746" y="2788762"/>
            <a:ext cx="1136719" cy="1136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rgbClr val="025D94"/>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9" name="直接连接符 8"/>
          <p:cNvCxnSpPr/>
          <p:nvPr/>
        </p:nvCxnSpPr>
        <p:spPr>
          <a:xfrm>
            <a:off x="971600" y="1786271"/>
            <a:ext cx="18722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971600" y="1437945"/>
            <a:ext cx="1872208" cy="276999"/>
          </a:xfrm>
          <a:prstGeom prst="rect">
            <a:avLst/>
          </a:prstGeom>
        </p:spPr>
        <p:txBody>
          <a:bodyPr wrap="square">
            <a:spAutoFit/>
          </a:bodyPr>
          <a:lstStyle/>
          <a:p>
            <a:pPr algn="ctr" defTabSz="685165" fontAlgn="base">
              <a:spcBef>
                <a:spcPct val="20000"/>
              </a:spcBef>
              <a:spcAft>
                <a:spcPct val="0"/>
              </a:spcAft>
              <a:defRPr/>
            </a:pPr>
            <a:r>
              <a:rPr lang="zh-CN" altLang="en-US"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rPr>
              <a:t>输入你的标题</a:t>
            </a:r>
            <a:endParaRPr lang="en-US" altLang="zh-CN"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endParaRPr>
          </a:p>
        </p:txBody>
      </p:sp>
      <p:sp>
        <p:nvSpPr>
          <p:cNvPr id="11" name="Content Placeholder 2"/>
          <p:cNvSpPr txBox="1"/>
          <p:nvPr/>
        </p:nvSpPr>
        <p:spPr bwMode="auto">
          <a:xfrm>
            <a:off x="971600" y="1858279"/>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fontAlgn="base">
              <a:lnSpc>
                <a:spcPct val="120000"/>
              </a:lnSpc>
              <a:spcBef>
                <a:spcPct val="20000"/>
              </a:spcBef>
              <a:spcAft>
                <a:spcPct val="0"/>
              </a:spcAft>
              <a:defRPr/>
            </a:pPr>
            <a:r>
              <a:rPr lang="zh-CN" altLang="en-US"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rPr>
              <a:t>这里输入简单的文字概述里输入简单文字概述输入简单的文字概述里输入输入里这里输入简单的文字概述里输入简单的文字概述</a:t>
            </a:r>
            <a:endParaRPr lang="en-US" altLang="zh-CN"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endParaRPr>
          </a:p>
        </p:txBody>
      </p:sp>
      <p:grpSp>
        <p:nvGrpSpPr>
          <p:cNvPr id="12" name="组合 11"/>
          <p:cNvGrpSpPr/>
          <p:nvPr/>
        </p:nvGrpSpPr>
        <p:grpSpPr>
          <a:xfrm>
            <a:off x="3372918" y="1778566"/>
            <a:ext cx="728503" cy="720080"/>
            <a:chOff x="11145838" y="3187700"/>
            <a:chExt cx="549276" cy="542925"/>
          </a:xfrm>
          <a:solidFill>
            <a:schemeClr val="bg1"/>
          </a:solidFill>
        </p:grpSpPr>
        <p:sp>
          <p:nvSpPr>
            <p:cNvPr id="13"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zh-CN" alt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Freeform 120"/>
          <p:cNvSpPr>
            <a:spLocks noEditPoints="1"/>
          </p:cNvSpPr>
          <p:nvPr/>
        </p:nvSpPr>
        <p:spPr bwMode="auto">
          <a:xfrm>
            <a:off x="4638400" y="1846574"/>
            <a:ext cx="681409" cy="584063"/>
          </a:xfrm>
          <a:custGeom>
            <a:avLst/>
            <a:gdLst/>
            <a:ahLst/>
            <a:cxnLst>
              <a:cxn ang="0">
                <a:pos x="11" y="58"/>
              </a:cxn>
              <a:cxn ang="0">
                <a:pos x="9" y="58"/>
              </a:cxn>
              <a:cxn ang="0">
                <a:pos x="0" y="49"/>
              </a:cxn>
              <a:cxn ang="0">
                <a:pos x="0" y="18"/>
              </a:cxn>
              <a:cxn ang="0">
                <a:pos x="9" y="9"/>
              </a:cxn>
              <a:cxn ang="0">
                <a:pos x="11" y="9"/>
              </a:cxn>
              <a:cxn ang="0">
                <a:pos x="11" y="58"/>
              </a:cxn>
              <a:cxn ang="0">
                <a:pos x="54" y="58"/>
              </a:cxn>
              <a:cxn ang="0">
                <a:pos x="15" y="58"/>
              </a:cxn>
              <a:cxn ang="0">
                <a:pos x="15" y="9"/>
              </a:cxn>
              <a:cxn ang="0">
                <a:pos x="20" y="9"/>
              </a:cxn>
              <a:cxn ang="0">
                <a:pos x="20" y="3"/>
              </a:cxn>
              <a:cxn ang="0">
                <a:pos x="24" y="0"/>
              </a:cxn>
              <a:cxn ang="0">
                <a:pos x="45" y="0"/>
              </a:cxn>
              <a:cxn ang="0">
                <a:pos x="49" y="3"/>
              </a:cxn>
              <a:cxn ang="0">
                <a:pos x="49" y="9"/>
              </a:cxn>
              <a:cxn ang="0">
                <a:pos x="54" y="9"/>
              </a:cxn>
              <a:cxn ang="0">
                <a:pos x="54" y="58"/>
              </a:cxn>
              <a:cxn ang="0">
                <a:pos x="44" y="9"/>
              </a:cxn>
              <a:cxn ang="0">
                <a:pos x="44" y="4"/>
              </a:cxn>
              <a:cxn ang="0">
                <a:pos x="25" y="4"/>
              </a:cxn>
              <a:cxn ang="0">
                <a:pos x="25" y="9"/>
              </a:cxn>
              <a:cxn ang="0">
                <a:pos x="44" y="9"/>
              </a:cxn>
              <a:cxn ang="0">
                <a:pos x="68" y="49"/>
              </a:cxn>
              <a:cxn ang="0">
                <a:pos x="60" y="58"/>
              </a:cxn>
              <a:cxn ang="0">
                <a:pos x="58" y="58"/>
              </a:cxn>
              <a:cxn ang="0">
                <a:pos x="58" y="9"/>
              </a:cxn>
              <a:cxn ang="0">
                <a:pos x="60" y="9"/>
              </a:cxn>
              <a:cxn ang="0">
                <a:pos x="68" y="18"/>
              </a:cxn>
              <a:cxn ang="0">
                <a:pos x="68" y="4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chemeClr val="bg1"/>
          </a:solidFill>
          <a:ln w="9525">
            <a:noFill/>
            <a:round/>
          </a:ln>
        </p:spPr>
        <p:txBody>
          <a:bodyPr vert="horz" wrap="square" lIns="68580" tIns="34290" rIns="68580" bIns="34290" numCol="1" anchor="t" anchorCtr="0" compatLnSpc="1"/>
          <a:lstStyle/>
          <a:p>
            <a:pPr fontAlgn="base">
              <a:spcBef>
                <a:spcPct val="0"/>
              </a:spcBef>
              <a:spcAft>
                <a:spcPct val="0"/>
              </a:spcAft>
            </a:pPr>
            <a:endParaRPr 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KSO_Shape"/>
          <p:cNvSpPr/>
          <p:nvPr/>
        </p:nvSpPr>
        <p:spPr bwMode="auto">
          <a:xfrm>
            <a:off x="4583482" y="3010406"/>
            <a:ext cx="742337" cy="742337"/>
          </a:xfrm>
          <a:custGeom>
            <a:avLst/>
            <a:gdLst>
              <a:gd name="T0" fmla="*/ 2147483646 w 6475"/>
              <a:gd name="T1" fmla="*/ 2147483646 h 6474"/>
              <a:gd name="T2" fmla="*/ 2147483646 w 6475"/>
              <a:gd name="T3" fmla="*/ 2147483646 h 6474"/>
              <a:gd name="T4" fmla="*/ 2147483646 w 6475"/>
              <a:gd name="T5" fmla="*/ 2147483646 h 6474"/>
              <a:gd name="T6" fmla="*/ 2147483646 w 6475"/>
              <a:gd name="T7" fmla="*/ 2147483646 h 6474"/>
              <a:gd name="T8" fmla="*/ 2147483646 w 6475"/>
              <a:gd name="T9" fmla="*/ 2147483646 h 6474"/>
              <a:gd name="T10" fmla="*/ 2147483646 w 6475"/>
              <a:gd name="T11" fmla="*/ 2147483646 h 6474"/>
              <a:gd name="T12" fmla="*/ 2147483646 w 6475"/>
              <a:gd name="T13" fmla="*/ 2147483646 h 6474"/>
              <a:gd name="T14" fmla="*/ 2147483646 w 6475"/>
              <a:gd name="T15" fmla="*/ 2147483646 h 6474"/>
              <a:gd name="T16" fmla="*/ 2147483646 w 6475"/>
              <a:gd name="T17" fmla="*/ 2147483646 h 6474"/>
              <a:gd name="T18" fmla="*/ 2147483646 w 6475"/>
              <a:gd name="T19" fmla="*/ 2147483646 h 6474"/>
              <a:gd name="T20" fmla="*/ 2147483646 w 6475"/>
              <a:gd name="T21" fmla="*/ 2147483646 h 6474"/>
              <a:gd name="T22" fmla="*/ 2147483646 w 6475"/>
              <a:gd name="T23" fmla="*/ 1987307535 h 6474"/>
              <a:gd name="T24" fmla="*/ 2147483646 w 6475"/>
              <a:gd name="T25" fmla="*/ 433100014 h 6474"/>
              <a:gd name="T26" fmla="*/ 2147483646 w 6475"/>
              <a:gd name="T27" fmla="*/ 0 h 6474"/>
              <a:gd name="T28" fmla="*/ 2147483646 w 6475"/>
              <a:gd name="T29" fmla="*/ 611465864 h 6474"/>
              <a:gd name="T30" fmla="*/ 2147483646 w 6475"/>
              <a:gd name="T31" fmla="*/ 2147483646 h 6474"/>
              <a:gd name="T32" fmla="*/ 2147483646 w 6475"/>
              <a:gd name="T33" fmla="*/ 2147483646 h 6474"/>
              <a:gd name="T34" fmla="*/ 2147483646 w 6475"/>
              <a:gd name="T35" fmla="*/ 2147483646 h 6474"/>
              <a:gd name="T36" fmla="*/ 2147483646 w 6475"/>
              <a:gd name="T37" fmla="*/ 2147483646 h 6474"/>
              <a:gd name="T38" fmla="*/ 2147483646 w 6475"/>
              <a:gd name="T39" fmla="*/ 2147483646 h 6474"/>
              <a:gd name="T40" fmla="*/ 2147483646 w 6475"/>
              <a:gd name="T41" fmla="*/ 2147483646 h 6474"/>
              <a:gd name="T42" fmla="*/ 2147483646 w 6475"/>
              <a:gd name="T43" fmla="*/ 2147483646 h 6474"/>
              <a:gd name="T44" fmla="*/ 1655347323 w 6475"/>
              <a:gd name="T45" fmla="*/ 2147483646 h 6474"/>
              <a:gd name="T46" fmla="*/ 280103845 w 6475"/>
              <a:gd name="T47" fmla="*/ 2147483646 h 6474"/>
              <a:gd name="T48" fmla="*/ 0 w 6475"/>
              <a:gd name="T49" fmla="*/ 2147483646 h 6474"/>
              <a:gd name="T50" fmla="*/ 840397737 w 6475"/>
              <a:gd name="T51" fmla="*/ 2147483646 h 6474"/>
              <a:gd name="T52" fmla="*/ 2147483646 w 6475"/>
              <a:gd name="T53" fmla="*/ 2147483646 h 6474"/>
              <a:gd name="T54" fmla="*/ 2147483646 w 6475"/>
              <a:gd name="T55" fmla="*/ 2147483646 h 6474"/>
              <a:gd name="T56" fmla="*/ 2147483646 w 6475"/>
              <a:gd name="T57" fmla="*/ 2147483646 h 6474"/>
              <a:gd name="T58" fmla="*/ 2147483646 w 6475"/>
              <a:gd name="T59" fmla="*/ 2147483646 h 6474"/>
              <a:gd name="T60" fmla="*/ 2147483646 w 6475"/>
              <a:gd name="T61" fmla="*/ 2147483646 h 6474"/>
              <a:gd name="T62" fmla="*/ 2147483646 w 6475"/>
              <a:gd name="T63" fmla="*/ 2147483646 h 6474"/>
              <a:gd name="T64" fmla="*/ 2147483646 w 6475"/>
              <a:gd name="T65" fmla="*/ 2147483646 h 6474"/>
              <a:gd name="T66" fmla="*/ 2147483646 w 6475"/>
              <a:gd name="T67" fmla="*/ 2147483646 h 6474"/>
              <a:gd name="T68" fmla="*/ 2147483646 w 6475"/>
              <a:gd name="T69" fmla="*/ 2147483646 h 6474"/>
              <a:gd name="T70" fmla="*/ 2147483646 w 6475"/>
              <a:gd name="T71" fmla="*/ 2147483646 h 6474"/>
              <a:gd name="T72" fmla="*/ 2147483646 w 6475"/>
              <a:gd name="T73" fmla="*/ 2147483646 h 6474"/>
              <a:gd name="T74" fmla="*/ 2147483646 w 6475"/>
              <a:gd name="T75" fmla="*/ 2147483646 h 6474"/>
              <a:gd name="T76" fmla="*/ 2147483646 w 6475"/>
              <a:gd name="T77" fmla="*/ 2147483646 h 6474"/>
              <a:gd name="T78" fmla="*/ 2147483646 w 6475"/>
              <a:gd name="T79" fmla="*/ 2147483646 h 6474"/>
              <a:gd name="T80" fmla="*/ 2147483646 w 6475"/>
              <a:gd name="T81" fmla="*/ 2147483646 h 6474"/>
              <a:gd name="T82" fmla="*/ 2147483646 w 6475"/>
              <a:gd name="T83" fmla="*/ 2147483646 h 6474"/>
              <a:gd name="T84" fmla="*/ 2147483646 w 6475"/>
              <a:gd name="T85" fmla="*/ 2147483646 h 6474"/>
              <a:gd name="T86" fmla="*/ 2147483646 w 6475"/>
              <a:gd name="T87" fmla="*/ 2147483646 h 6474"/>
              <a:gd name="T88" fmla="*/ 2147483646 w 6475"/>
              <a:gd name="T89" fmla="*/ 2147483646 h 6474"/>
              <a:gd name="T90" fmla="*/ 2147483646 w 6475"/>
              <a:gd name="T91" fmla="*/ 2147483646 h 6474"/>
              <a:gd name="T92" fmla="*/ 2147483646 w 6475"/>
              <a:gd name="T93" fmla="*/ 2147483646 h 6474"/>
              <a:gd name="T94" fmla="*/ 2147483646 w 6475"/>
              <a:gd name="T95" fmla="*/ 2147483646 h 6474"/>
              <a:gd name="T96" fmla="*/ 2147483646 w 6475"/>
              <a:gd name="T97" fmla="*/ 2147483646 h 6474"/>
              <a:gd name="T98" fmla="*/ 2147483646 w 6475"/>
              <a:gd name="T99" fmla="*/ 2147483646 h 6474"/>
              <a:gd name="T100" fmla="*/ 2147483646 w 6475"/>
              <a:gd name="T101" fmla="*/ 2147483646 h 6474"/>
              <a:gd name="T102" fmla="*/ 2147483646 w 6475"/>
              <a:gd name="T103" fmla="*/ 2147483646 h 6474"/>
              <a:gd name="T104" fmla="*/ 2147483646 w 6475"/>
              <a:gd name="T105" fmla="*/ 2147483646 h 6474"/>
              <a:gd name="T106" fmla="*/ 2147483646 w 6475"/>
              <a:gd name="T107" fmla="*/ 2147483646 h 6474"/>
              <a:gd name="T108" fmla="*/ 2147483646 w 6475"/>
              <a:gd name="T109" fmla="*/ 2147483646 h 6474"/>
              <a:gd name="T110" fmla="*/ 2147483646 w 6475"/>
              <a:gd name="T111" fmla="*/ 2147483646 h 6474"/>
              <a:gd name="T112" fmla="*/ 2147483646 w 6475"/>
              <a:gd name="T113" fmla="*/ 2147483646 h 6474"/>
              <a:gd name="T114" fmla="*/ 2147483646 w 6475"/>
              <a:gd name="T115" fmla="*/ 2147483646 h 6474"/>
              <a:gd name="T116" fmla="*/ 2147483646 w 6475"/>
              <a:gd name="T117" fmla="*/ 2147483646 h 6474"/>
              <a:gd name="T118" fmla="*/ 2147483646 w 6475"/>
              <a:gd name="T119" fmla="*/ 2147483646 h 6474"/>
              <a:gd name="T120" fmla="*/ 2147483646 w 6475"/>
              <a:gd name="T121" fmla="*/ 2147483646 h 6474"/>
              <a:gd name="T122" fmla="*/ 2147483646 w 6475"/>
              <a:gd name="T123" fmla="*/ 2147483646 h 647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475" h="6474">
                <a:moveTo>
                  <a:pt x="3889" y="3006"/>
                </a:moveTo>
                <a:lnTo>
                  <a:pt x="3889" y="3006"/>
                </a:lnTo>
                <a:lnTo>
                  <a:pt x="3915" y="2952"/>
                </a:lnTo>
                <a:lnTo>
                  <a:pt x="3940" y="2898"/>
                </a:lnTo>
                <a:lnTo>
                  <a:pt x="3964" y="2842"/>
                </a:lnTo>
                <a:lnTo>
                  <a:pt x="3987" y="2787"/>
                </a:lnTo>
                <a:lnTo>
                  <a:pt x="4007" y="2729"/>
                </a:lnTo>
                <a:lnTo>
                  <a:pt x="4026" y="2672"/>
                </a:lnTo>
                <a:lnTo>
                  <a:pt x="4043" y="2613"/>
                </a:lnTo>
                <a:lnTo>
                  <a:pt x="4059" y="2555"/>
                </a:lnTo>
                <a:lnTo>
                  <a:pt x="4073" y="2495"/>
                </a:lnTo>
                <a:lnTo>
                  <a:pt x="4085" y="2434"/>
                </a:lnTo>
                <a:lnTo>
                  <a:pt x="4096" y="2373"/>
                </a:lnTo>
                <a:lnTo>
                  <a:pt x="4104" y="2312"/>
                </a:lnTo>
                <a:lnTo>
                  <a:pt x="4111" y="2249"/>
                </a:lnTo>
                <a:lnTo>
                  <a:pt x="4116" y="2187"/>
                </a:lnTo>
                <a:lnTo>
                  <a:pt x="4119" y="2124"/>
                </a:lnTo>
                <a:lnTo>
                  <a:pt x="4120" y="2060"/>
                </a:lnTo>
                <a:lnTo>
                  <a:pt x="4120" y="2006"/>
                </a:lnTo>
                <a:lnTo>
                  <a:pt x="4117" y="1954"/>
                </a:lnTo>
                <a:lnTo>
                  <a:pt x="4114" y="1901"/>
                </a:lnTo>
                <a:lnTo>
                  <a:pt x="4109" y="1850"/>
                </a:lnTo>
                <a:lnTo>
                  <a:pt x="4103" y="1797"/>
                </a:lnTo>
                <a:lnTo>
                  <a:pt x="4096" y="1747"/>
                </a:lnTo>
                <a:lnTo>
                  <a:pt x="4088" y="1695"/>
                </a:lnTo>
                <a:lnTo>
                  <a:pt x="4078" y="1645"/>
                </a:lnTo>
                <a:lnTo>
                  <a:pt x="4067" y="1595"/>
                </a:lnTo>
                <a:lnTo>
                  <a:pt x="4055" y="1545"/>
                </a:lnTo>
                <a:lnTo>
                  <a:pt x="4042" y="1496"/>
                </a:lnTo>
                <a:lnTo>
                  <a:pt x="4028" y="1447"/>
                </a:lnTo>
                <a:lnTo>
                  <a:pt x="4012" y="1399"/>
                </a:lnTo>
                <a:lnTo>
                  <a:pt x="3995" y="1351"/>
                </a:lnTo>
                <a:lnTo>
                  <a:pt x="3977" y="1305"/>
                </a:lnTo>
                <a:lnTo>
                  <a:pt x="3958" y="1258"/>
                </a:lnTo>
                <a:lnTo>
                  <a:pt x="3938" y="1213"/>
                </a:lnTo>
                <a:lnTo>
                  <a:pt x="3916" y="1167"/>
                </a:lnTo>
                <a:lnTo>
                  <a:pt x="3895" y="1122"/>
                </a:lnTo>
                <a:lnTo>
                  <a:pt x="3871" y="1079"/>
                </a:lnTo>
                <a:lnTo>
                  <a:pt x="3847" y="1034"/>
                </a:lnTo>
                <a:lnTo>
                  <a:pt x="3822" y="991"/>
                </a:lnTo>
                <a:lnTo>
                  <a:pt x="3795" y="949"/>
                </a:lnTo>
                <a:lnTo>
                  <a:pt x="3768" y="909"/>
                </a:lnTo>
                <a:lnTo>
                  <a:pt x="3740" y="868"/>
                </a:lnTo>
                <a:lnTo>
                  <a:pt x="3710" y="827"/>
                </a:lnTo>
                <a:lnTo>
                  <a:pt x="3680" y="788"/>
                </a:lnTo>
                <a:lnTo>
                  <a:pt x="3649" y="749"/>
                </a:lnTo>
                <a:lnTo>
                  <a:pt x="3617" y="712"/>
                </a:lnTo>
                <a:lnTo>
                  <a:pt x="3585" y="675"/>
                </a:lnTo>
                <a:lnTo>
                  <a:pt x="3551" y="639"/>
                </a:lnTo>
                <a:lnTo>
                  <a:pt x="3516" y="603"/>
                </a:lnTo>
                <a:lnTo>
                  <a:pt x="3481" y="568"/>
                </a:lnTo>
                <a:lnTo>
                  <a:pt x="3445" y="535"/>
                </a:lnTo>
                <a:lnTo>
                  <a:pt x="3408" y="503"/>
                </a:lnTo>
                <a:lnTo>
                  <a:pt x="3370" y="470"/>
                </a:lnTo>
                <a:lnTo>
                  <a:pt x="3332" y="439"/>
                </a:lnTo>
                <a:lnTo>
                  <a:pt x="3293" y="409"/>
                </a:lnTo>
                <a:lnTo>
                  <a:pt x="3252" y="379"/>
                </a:lnTo>
                <a:lnTo>
                  <a:pt x="3211" y="352"/>
                </a:lnTo>
                <a:lnTo>
                  <a:pt x="3170" y="324"/>
                </a:lnTo>
                <a:lnTo>
                  <a:pt x="3129" y="298"/>
                </a:lnTo>
                <a:lnTo>
                  <a:pt x="3085" y="273"/>
                </a:lnTo>
                <a:lnTo>
                  <a:pt x="3041" y="249"/>
                </a:lnTo>
                <a:lnTo>
                  <a:pt x="2998" y="225"/>
                </a:lnTo>
                <a:lnTo>
                  <a:pt x="2953" y="203"/>
                </a:lnTo>
                <a:lnTo>
                  <a:pt x="2907" y="182"/>
                </a:lnTo>
                <a:lnTo>
                  <a:pt x="2862" y="161"/>
                </a:lnTo>
                <a:lnTo>
                  <a:pt x="2815" y="142"/>
                </a:lnTo>
                <a:lnTo>
                  <a:pt x="2768" y="124"/>
                </a:lnTo>
                <a:lnTo>
                  <a:pt x="2720" y="108"/>
                </a:lnTo>
                <a:lnTo>
                  <a:pt x="2672" y="92"/>
                </a:lnTo>
                <a:lnTo>
                  <a:pt x="2623" y="78"/>
                </a:lnTo>
                <a:lnTo>
                  <a:pt x="2574" y="64"/>
                </a:lnTo>
                <a:lnTo>
                  <a:pt x="2525" y="52"/>
                </a:lnTo>
                <a:lnTo>
                  <a:pt x="2475" y="42"/>
                </a:lnTo>
                <a:lnTo>
                  <a:pt x="2425" y="32"/>
                </a:lnTo>
                <a:lnTo>
                  <a:pt x="2373" y="24"/>
                </a:lnTo>
                <a:lnTo>
                  <a:pt x="2322" y="17"/>
                </a:lnTo>
                <a:lnTo>
                  <a:pt x="2270" y="11"/>
                </a:lnTo>
                <a:lnTo>
                  <a:pt x="2219" y="6"/>
                </a:lnTo>
                <a:lnTo>
                  <a:pt x="2166" y="2"/>
                </a:lnTo>
                <a:lnTo>
                  <a:pt x="2113" y="0"/>
                </a:lnTo>
                <a:lnTo>
                  <a:pt x="2060" y="0"/>
                </a:lnTo>
                <a:lnTo>
                  <a:pt x="2007" y="0"/>
                </a:lnTo>
                <a:lnTo>
                  <a:pt x="1954" y="2"/>
                </a:lnTo>
                <a:lnTo>
                  <a:pt x="1901" y="6"/>
                </a:lnTo>
                <a:lnTo>
                  <a:pt x="1849" y="11"/>
                </a:lnTo>
                <a:lnTo>
                  <a:pt x="1797" y="17"/>
                </a:lnTo>
                <a:lnTo>
                  <a:pt x="1746" y="24"/>
                </a:lnTo>
                <a:lnTo>
                  <a:pt x="1696" y="32"/>
                </a:lnTo>
                <a:lnTo>
                  <a:pt x="1645" y="42"/>
                </a:lnTo>
                <a:lnTo>
                  <a:pt x="1595" y="52"/>
                </a:lnTo>
                <a:lnTo>
                  <a:pt x="1545" y="64"/>
                </a:lnTo>
                <a:lnTo>
                  <a:pt x="1496" y="78"/>
                </a:lnTo>
                <a:lnTo>
                  <a:pt x="1448" y="92"/>
                </a:lnTo>
                <a:lnTo>
                  <a:pt x="1400" y="108"/>
                </a:lnTo>
                <a:lnTo>
                  <a:pt x="1352" y="124"/>
                </a:lnTo>
                <a:lnTo>
                  <a:pt x="1305" y="142"/>
                </a:lnTo>
                <a:lnTo>
                  <a:pt x="1259" y="161"/>
                </a:lnTo>
                <a:lnTo>
                  <a:pt x="1212" y="182"/>
                </a:lnTo>
                <a:lnTo>
                  <a:pt x="1168" y="203"/>
                </a:lnTo>
                <a:lnTo>
                  <a:pt x="1122" y="225"/>
                </a:lnTo>
                <a:lnTo>
                  <a:pt x="1078" y="249"/>
                </a:lnTo>
                <a:lnTo>
                  <a:pt x="1035" y="273"/>
                </a:lnTo>
                <a:lnTo>
                  <a:pt x="992" y="298"/>
                </a:lnTo>
                <a:lnTo>
                  <a:pt x="950" y="324"/>
                </a:lnTo>
                <a:lnTo>
                  <a:pt x="908" y="352"/>
                </a:lnTo>
                <a:lnTo>
                  <a:pt x="867" y="379"/>
                </a:lnTo>
                <a:lnTo>
                  <a:pt x="828" y="409"/>
                </a:lnTo>
                <a:lnTo>
                  <a:pt x="788" y="439"/>
                </a:lnTo>
                <a:lnTo>
                  <a:pt x="750" y="470"/>
                </a:lnTo>
                <a:lnTo>
                  <a:pt x="711" y="503"/>
                </a:lnTo>
                <a:lnTo>
                  <a:pt x="676" y="535"/>
                </a:lnTo>
                <a:lnTo>
                  <a:pt x="638" y="568"/>
                </a:lnTo>
                <a:lnTo>
                  <a:pt x="604" y="603"/>
                </a:lnTo>
                <a:lnTo>
                  <a:pt x="569" y="639"/>
                </a:lnTo>
                <a:lnTo>
                  <a:pt x="535" y="675"/>
                </a:lnTo>
                <a:lnTo>
                  <a:pt x="502" y="712"/>
                </a:lnTo>
                <a:lnTo>
                  <a:pt x="471" y="749"/>
                </a:lnTo>
                <a:lnTo>
                  <a:pt x="440" y="788"/>
                </a:lnTo>
                <a:lnTo>
                  <a:pt x="410" y="827"/>
                </a:lnTo>
                <a:lnTo>
                  <a:pt x="380" y="868"/>
                </a:lnTo>
                <a:lnTo>
                  <a:pt x="352" y="909"/>
                </a:lnTo>
                <a:lnTo>
                  <a:pt x="325" y="949"/>
                </a:lnTo>
                <a:lnTo>
                  <a:pt x="298" y="991"/>
                </a:lnTo>
                <a:lnTo>
                  <a:pt x="273" y="1034"/>
                </a:lnTo>
                <a:lnTo>
                  <a:pt x="249" y="1079"/>
                </a:lnTo>
                <a:lnTo>
                  <a:pt x="225" y="1122"/>
                </a:lnTo>
                <a:lnTo>
                  <a:pt x="204" y="1167"/>
                </a:lnTo>
                <a:lnTo>
                  <a:pt x="182" y="1213"/>
                </a:lnTo>
                <a:lnTo>
                  <a:pt x="162" y="1258"/>
                </a:lnTo>
                <a:lnTo>
                  <a:pt x="143" y="1305"/>
                </a:lnTo>
                <a:lnTo>
                  <a:pt x="125" y="1351"/>
                </a:lnTo>
                <a:lnTo>
                  <a:pt x="108" y="1399"/>
                </a:lnTo>
                <a:lnTo>
                  <a:pt x="93" y="1447"/>
                </a:lnTo>
                <a:lnTo>
                  <a:pt x="78" y="1496"/>
                </a:lnTo>
                <a:lnTo>
                  <a:pt x="65" y="1545"/>
                </a:lnTo>
                <a:lnTo>
                  <a:pt x="53" y="1595"/>
                </a:lnTo>
                <a:lnTo>
                  <a:pt x="42" y="1645"/>
                </a:lnTo>
                <a:lnTo>
                  <a:pt x="33" y="1695"/>
                </a:lnTo>
                <a:lnTo>
                  <a:pt x="24" y="1747"/>
                </a:lnTo>
                <a:lnTo>
                  <a:pt x="17" y="1797"/>
                </a:lnTo>
                <a:lnTo>
                  <a:pt x="11" y="1850"/>
                </a:lnTo>
                <a:lnTo>
                  <a:pt x="6" y="1901"/>
                </a:lnTo>
                <a:lnTo>
                  <a:pt x="3" y="1954"/>
                </a:lnTo>
                <a:lnTo>
                  <a:pt x="0" y="2006"/>
                </a:lnTo>
                <a:lnTo>
                  <a:pt x="0" y="2060"/>
                </a:lnTo>
                <a:lnTo>
                  <a:pt x="0" y="2113"/>
                </a:lnTo>
                <a:lnTo>
                  <a:pt x="3" y="2166"/>
                </a:lnTo>
                <a:lnTo>
                  <a:pt x="6" y="2218"/>
                </a:lnTo>
                <a:lnTo>
                  <a:pt x="11" y="2270"/>
                </a:lnTo>
                <a:lnTo>
                  <a:pt x="17" y="2322"/>
                </a:lnTo>
                <a:lnTo>
                  <a:pt x="24" y="2374"/>
                </a:lnTo>
                <a:lnTo>
                  <a:pt x="33" y="2424"/>
                </a:lnTo>
                <a:lnTo>
                  <a:pt x="42" y="2474"/>
                </a:lnTo>
                <a:lnTo>
                  <a:pt x="53" y="2525"/>
                </a:lnTo>
                <a:lnTo>
                  <a:pt x="65" y="2575"/>
                </a:lnTo>
                <a:lnTo>
                  <a:pt x="78" y="2624"/>
                </a:lnTo>
                <a:lnTo>
                  <a:pt x="93" y="2672"/>
                </a:lnTo>
                <a:lnTo>
                  <a:pt x="108" y="2720"/>
                </a:lnTo>
                <a:lnTo>
                  <a:pt x="125" y="2768"/>
                </a:lnTo>
                <a:lnTo>
                  <a:pt x="143" y="2816"/>
                </a:lnTo>
                <a:lnTo>
                  <a:pt x="162" y="2861"/>
                </a:lnTo>
                <a:lnTo>
                  <a:pt x="182" y="2908"/>
                </a:lnTo>
                <a:lnTo>
                  <a:pt x="204" y="2953"/>
                </a:lnTo>
                <a:lnTo>
                  <a:pt x="225" y="2998"/>
                </a:lnTo>
                <a:lnTo>
                  <a:pt x="249" y="3042"/>
                </a:lnTo>
                <a:lnTo>
                  <a:pt x="273" y="3085"/>
                </a:lnTo>
                <a:lnTo>
                  <a:pt x="298" y="3128"/>
                </a:lnTo>
                <a:lnTo>
                  <a:pt x="325" y="3170"/>
                </a:lnTo>
                <a:lnTo>
                  <a:pt x="352" y="3212"/>
                </a:lnTo>
                <a:lnTo>
                  <a:pt x="380" y="3253"/>
                </a:lnTo>
                <a:lnTo>
                  <a:pt x="410" y="3292"/>
                </a:lnTo>
                <a:lnTo>
                  <a:pt x="440" y="3332"/>
                </a:lnTo>
                <a:lnTo>
                  <a:pt x="471" y="3370"/>
                </a:lnTo>
                <a:lnTo>
                  <a:pt x="502" y="3408"/>
                </a:lnTo>
                <a:lnTo>
                  <a:pt x="535" y="3445"/>
                </a:lnTo>
                <a:lnTo>
                  <a:pt x="569" y="3481"/>
                </a:lnTo>
                <a:lnTo>
                  <a:pt x="604" y="3516"/>
                </a:lnTo>
                <a:lnTo>
                  <a:pt x="638" y="3551"/>
                </a:lnTo>
                <a:lnTo>
                  <a:pt x="676" y="3584"/>
                </a:lnTo>
                <a:lnTo>
                  <a:pt x="711" y="3618"/>
                </a:lnTo>
                <a:lnTo>
                  <a:pt x="750" y="3649"/>
                </a:lnTo>
                <a:lnTo>
                  <a:pt x="788" y="3680"/>
                </a:lnTo>
                <a:lnTo>
                  <a:pt x="828" y="3710"/>
                </a:lnTo>
                <a:lnTo>
                  <a:pt x="867" y="3740"/>
                </a:lnTo>
                <a:lnTo>
                  <a:pt x="908" y="3767"/>
                </a:lnTo>
                <a:lnTo>
                  <a:pt x="950" y="3795"/>
                </a:lnTo>
                <a:lnTo>
                  <a:pt x="992" y="3821"/>
                </a:lnTo>
                <a:lnTo>
                  <a:pt x="1035" y="3847"/>
                </a:lnTo>
                <a:lnTo>
                  <a:pt x="1078" y="3872"/>
                </a:lnTo>
                <a:lnTo>
                  <a:pt x="1122" y="3894"/>
                </a:lnTo>
                <a:lnTo>
                  <a:pt x="1168" y="3917"/>
                </a:lnTo>
                <a:lnTo>
                  <a:pt x="1212" y="3937"/>
                </a:lnTo>
                <a:lnTo>
                  <a:pt x="1259" y="3958"/>
                </a:lnTo>
                <a:lnTo>
                  <a:pt x="1305" y="3977"/>
                </a:lnTo>
                <a:lnTo>
                  <a:pt x="1352" y="3995"/>
                </a:lnTo>
                <a:lnTo>
                  <a:pt x="1400" y="4012"/>
                </a:lnTo>
                <a:lnTo>
                  <a:pt x="1448" y="4027"/>
                </a:lnTo>
                <a:lnTo>
                  <a:pt x="1496" y="4042"/>
                </a:lnTo>
                <a:lnTo>
                  <a:pt x="1545" y="4055"/>
                </a:lnTo>
                <a:lnTo>
                  <a:pt x="1595" y="4067"/>
                </a:lnTo>
                <a:lnTo>
                  <a:pt x="1645" y="4078"/>
                </a:lnTo>
                <a:lnTo>
                  <a:pt x="1696" y="4087"/>
                </a:lnTo>
                <a:lnTo>
                  <a:pt x="1746" y="4097"/>
                </a:lnTo>
                <a:lnTo>
                  <a:pt x="1797" y="4104"/>
                </a:lnTo>
                <a:lnTo>
                  <a:pt x="1849" y="4109"/>
                </a:lnTo>
                <a:lnTo>
                  <a:pt x="1901" y="4113"/>
                </a:lnTo>
                <a:lnTo>
                  <a:pt x="1954" y="4117"/>
                </a:lnTo>
                <a:lnTo>
                  <a:pt x="2007" y="4119"/>
                </a:lnTo>
                <a:lnTo>
                  <a:pt x="2060" y="4119"/>
                </a:lnTo>
                <a:lnTo>
                  <a:pt x="2124" y="4119"/>
                </a:lnTo>
                <a:lnTo>
                  <a:pt x="2186" y="4116"/>
                </a:lnTo>
                <a:lnTo>
                  <a:pt x="2250" y="4111"/>
                </a:lnTo>
                <a:lnTo>
                  <a:pt x="2312" y="4104"/>
                </a:lnTo>
                <a:lnTo>
                  <a:pt x="2373" y="4096"/>
                </a:lnTo>
                <a:lnTo>
                  <a:pt x="2434" y="4086"/>
                </a:lnTo>
                <a:lnTo>
                  <a:pt x="2495" y="4073"/>
                </a:lnTo>
                <a:lnTo>
                  <a:pt x="2555" y="4060"/>
                </a:lnTo>
                <a:lnTo>
                  <a:pt x="2614" y="4044"/>
                </a:lnTo>
                <a:lnTo>
                  <a:pt x="2672" y="4026"/>
                </a:lnTo>
                <a:lnTo>
                  <a:pt x="2730" y="4007"/>
                </a:lnTo>
                <a:lnTo>
                  <a:pt x="2786" y="3987"/>
                </a:lnTo>
                <a:lnTo>
                  <a:pt x="2842" y="3965"/>
                </a:lnTo>
                <a:lnTo>
                  <a:pt x="2898" y="3941"/>
                </a:lnTo>
                <a:lnTo>
                  <a:pt x="2953" y="3916"/>
                </a:lnTo>
                <a:lnTo>
                  <a:pt x="3005" y="3888"/>
                </a:lnTo>
                <a:lnTo>
                  <a:pt x="4120" y="5003"/>
                </a:lnTo>
                <a:lnTo>
                  <a:pt x="4709" y="5003"/>
                </a:lnTo>
                <a:lnTo>
                  <a:pt x="4709" y="5591"/>
                </a:lnTo>
                <a:lnTo>
                  <a:pt x="5297" y="5591"/>
                </a:lnTo>
                <a:lnTo>
                  <a:pt x="5297" y="6180"/>
                </a:lnTo>
                <a:lnTo>
                  <a:pt x="5591" y="6474"/>
                </a:lnTo>
                <a:lnTo>
                  <a:pt x="6475" y="6474"/>
                </a:lnTo>
                <a:lnTo>
                  <a:pt x="6475" y="5591"/>
                </a:lnTo>
                <a:lnTo>
                  <a:pt x="3889" y="3006"/>
                </a:lnTo>
                <a:close/>
                <a:moveTo>
                  <a:pt x="1472" y="2060"/>
                </a:moveTo>
                <a:lnTo>
                  <a:pt x="1472" y="2060"/>
                </a:lnTo>
                <a:lnTo>
                  <a:pt x="1441" y="2059"/>
                </a:lnTo>
                <a:lnTo>
                  <a:pt x="1411" y="2057"/>
                </a:lnTo>
                <a:lnTo>
                  <a:pt x="1382" y="2053"/>
                </a:lnTo>
                <a:lnTo>
                  <a:pt x="1353" y="2048"/>
                </a:lnTo>
                <a:lnTo>
                  <a:pt x="1324" y="2041"/>
                </a:lnTo>
                <a:lnTo>
                  <a:pt x="1297" y="2033"/>
                </a:lnTo>
                <a:lnTo>
                  <a:pt x="1269" y="2024"/>
                </a:lnTo>
                <a:lnTo>
                  <a:pt x="1242" y="2014"/>
                </a:lnTo>
                <a:lnTo>
                  <a:pt x="1217" y="2002"/>
                </a:lnTo>
                <a:lnTo>
                  <a:pt x="1190" y="1988"/>
                </a:lnTo>
                <a:lnTo>
                  <a:pt x="1166" y="1974"/>
                </a:lnTo>
                <a:lnTo>
                  <a:pt x="1142" y="1960"/>
                </a:lnTo>
                <a:lnTo>
                  <a:pt x="1120" y="1943"/>
                </a:lnTo>
                <a:lnTo>
                  <a:pt x="1097" y="1925"/>
                </a:lnTo>
                <a:lnTo>
                  <a:pt x="1075" y="1907"/>
                </a:lnTo>
                <a:lnTo>
                  <a:pt x="1055" y="1888"/>
                </a:lnTo>
                <a:lnTo>
                  <a:pt x="1036" y="1867"/>
                </a:lnTo>
                <a:lnTo>
                  <a:pt x="1017" y="1846"/>
                </a:lnTo>
                <a:lnTo>
                  <a:pt x="1000" y="1823"/>
                </a:lnTo>
                <a:lnTo>
                  <a:pt x="983" y="1800"/>
                </a:lnTo>
                <a:lnTo>
                  <a:pt x="968" y="1776"/>
                </a:lnTo>
                <a:lnTo>
                  <a:pt x="955" y="1751"/>
                </a:lnTo>
                <a:lnTo>
                  <a:pt x="941" y="1726"/>
                </a:lnTo>
                <a:lnTo>
                  <a:pt x="929" y="1700"/>
                </a:lnTo>
                <a:lnTo>
                  <a:pt x="919" y="1674"/>
                </a:lnTo>
                <a:lnTo>
                  <a:pt x="909" y="1646"/>
                </a:lnTo>
                <a:lnTo>
                  <a:pt x="902" y="1618"/>
                </a:lnTo>
                <a:lnTo>
                  <a:pt x="895" y="1590"/>
                </a:lnTo>
                <a:lnTo>
                  <a:pt x="890" y="1561"/>
                </a:lnTo>
                <a:lnTo>
                  <a:pt x="886" y="1531"/>
                </a:lnTo>
                <a:lnTo>
                  <a:pt x="884" y="1501"/>
                </a:lnTo>
                <a:lnTo>
                  <a:pt x="883" y="1471"/>
                </a:lnTo>
                <a:lnTo>
                  <a:pt x="884" y="1441"/>
                </a:lnTo>
                <a:lnTo>
                  <a:pt x="886" y="1411"/>
                </a:lnTo>
                <a:lnTo>
                  <a:pt x="890" y="1381"/>
                </a:lnTo>
                <a:lnTo>
                  <a:pt x="895" y="1353"/>
                </a:lnTo>
                <a:lnTo>
                  <a:pt x="902" y="1324"/>
                </a:lnTo>
                <a:lnTo>
                  <a:pt x="909" y="1296"/>
                </a:lnTo>
                <a:lnTo>
                  <a:pt x="919" y="1269"/>
                </a:lnTo>
                <a:lnTo>
                  <a:pt x="929" y="1243"/>
                </a:lnTo>
                <a:lnTo>
                  <a:pt x="941" y="1216"/>
                </a:lnTo>
                <a:lnTo>
                  <a:pt x="955" y="1191"/>
                </a:lnTo>
                <a:lnTo>
                  <a:pt x="968" y="1166"/>
                </a:lnTo>
                <a:lnTo>
                  <a:pt x="983" y="1142"/>
                </a:lnTo>
                <a:lnTo>
                  <a:pt x="1000" y="1119"/>
                </a:lnTo>
                <a:lnTo>
                  <a:pt x="1017" y="1096"/>
                </a:lnTo>
                <a:lnTo>
                  <a:pt x="1036" y="1075"/>
                </a:lnTo>
                <a:lnTo>
                  <a:pt x="1055" y="1055"/>
                </a:lnTo>
                <a:lnTo>
                  <a:pt x="1075" y="1035"/>
                </a:lnTo>
                <a:lnTo>
                  <a:pt x="1097" y="1017"/>
                </a:lnTo>
                <a:lnTo>
                  <a:pt x="1120" y="999"/>
                </a:lnTo>
                <a:lnTo>
                  <a:pt x="1142" y="983"/>
                </a:lnTo>
                <a:lnTo>
                  <a:pt x="1166" y="968"/>
                </a:lnTo>
                <a:lnTo>
                  <a:pt x="1190" y="954"/>
                </a:lnTo>
                <a:lnTo>
                  <a:pt x="1217" y="941"/>
                </a:lnTo>
                <a:lnTo>
                  <a:pt x="1242" y="929"/>
                </a:lnTo>
                <a:lnTo>
                  <a:pt x="1269" y="918"/>
                </a:lnTo>
                <a:lnTo>
                  <a:pt x="1297" y="910"/>
                </a:lnTo>
                <a:lnTo>
                  <a:pt x="1324" y="901"/>
                </a:lnTo>
                <a:lnTo>
                  <a:pt x="1353" y="894"/>
                </a:lnTo>
                <a:lnTo>
                  <a:pt x="1382" y="889"/>
                </a:lnTo>
                <a:lnTo>
                  <a:pt x="1411" y="886"/>
                </a:lnTo>
                <a:lnTo>
                  <a:pt x="1441" y="883"/>
                </a:lnTo>
                <a:lnTo>
                  <a:pt x="1472" y="882"/>
                </a:lnTo>
                <a:lnTo>
                  <a:pt x="1502" y="883"/>
                </a:lnTo>
                <a:lnTo>
                  <a:pt x="1532" y="886"/>
                </a:lnTo>
                <a:lnTo>
                  <a:pt x="1561" y="889"/>
                </a:lnTo>
                <a:lnTo>
                  <a:pt x="1590" y="894"/>
                </a:lnTo>
                <a:lnTo>
                  <a:pt x="1619" y="901"/>
                </a:lnTo>
                <a:lnTo>
                  <a:pt x="1646" y="910"/>
                </a:lnTo>
                <a:lnTo>
                  <a:pt x="1674" y="918"/>
                </a:lnTo>
                <a:lnTo>
                  <a:pt x="1700" y="929"/>
                </a:lnTo>
                <a:lnTo>
                  <a:pt x="1727" y="941"/>
                </a:lnTo>
                <a:lnTo>
                  <a:pt x="1752" y="954"/>
                </a:lnTo>
                <a:lnTo>
                  <a:pt x="1777" y="968"/>
                </a:lnTo>
                <a:lnTo>
                  <a:pt x="1801" y="983"/>
                </a:lnTo>
                <a:lnTo>
                  <a:pt x="1824" y="999"/>
                </a:lnTo>
                <a:lnTo>
                  <a:pt x="1845" y="1017"/>
                </a:lnTo>
                <a:lnTo>
                  <a:pt x="1867" y="1035"/>
                </a:lnTo>
                <a:lnTo>
                  <a:pt x="1887" y="1055"/>
                </a:lnTo>
                <a:lnTo>
                  <a:pt x="1907" y="1075"/>
                </a:lnTo>
                <a:lnTo>
                  <a:pt x="1925" y="1096"/>
                </a:lnTo>
                <a:lnTo>
                  <a:pt x="1943" y="1119"/>
                </a:lnTo>
                <a:lnTo>
                  <a:pt x="1959" y="1142"/>
                </a:lnTo>
                <a:lnTo>
                  <a:pt x="1975" y="1166"/>
                </a:lnTo>
                <a:lnTo>
                  <a:pt x="1989" y="1191"/>
                </a:lnTo>
                <a:lnTo>
                  <a:pt x="2002" y="1216"/>
                </a:lnTo>
                <a:lnTo>
                  <a:pt x="2014" y="1243"/>
                </a:lnTo>
                <a:lnTo>
                  <a:pt x="2025" y="1269"/>
                </a:lnTo>
                <a:lnTo>
                  <a:pt x="2033" y="1296"/>
                </a:lnTo>
                <a:lnTo>
                  <a:pt x="2042" y="1324"/>
                </a:lnTo>
                <a:lnTo>
                  <a:pt x="2048" y="1353"/>
                </a:lnTo>
                <a:lnTo>
                  <a:pt x="2054" y="1381"/>
                </a:lnTo>
                <a:lnTo>
                  <a:pt x="2057" y="1411"/>
                </a:lnTo>
                <a:lnTo>
                  <a:pt x="2060" y="1441"/>
                </a:lnTo>
                <a:lnTo>
                  <a:pt x="2060" y="1471"/>
                </a:lnTo>
                <a:lnTo>
                  <a:pt x="2060" y="1501"/>
                </a:lnTo>
                <a:lnTo>
                  <a:pt x="2057" y="1531"/>
                </a:lnTo>
                <a:lnTo>
                  <a:pt x="2054" y="1561"/>
                </a:lnTo>
                <a:lnTo>
                  <a:pt x="2048" y="1590"/>
                </a:lnTo>
                <a:lnTo>
                  <a:pt x="2042" y="1618"/>
                </a:lnTo>
                <a:lnTo>
                  <a:pt x="2033" y="1646"/>
                </a:lnTo>
                <a:lnTo>
                  <a:pt x="2025" y="1674"/>
                </a:lnTo>
                <a:lnTo>
                  <a:pt x="2014" y="1700"/>
                </a:lnTo>
                <a:lnTo>
                  <a:pt x="2002" y="1726"/>
                </a:lnTo>
                <a:lnTo>
                  <a:pt x="1989" y="1751"/>
                </a:lnTo>
                <a:lnTo>
                  <a:pt x="1975" y="1776"/>
                </a:lnTo>
                <a:lnTo>
                  <a:pt x="1959" y="1800"/>
                </a:lnTo>
                <a:lnTo>
                  <a:pt x="1943" y="1823"/>
                </a:lnTo>
                <a:lnTo>
                  <a:pt x="1925" y="1846"/>
                </a:lnTo>
                <a:lnTo>
                  <a:pt x="1907" y="1867"/>
                </a:lnTo>
                <a:lnTo>
                  <a:pt x="1887" y="1888"/>
                </a:lnTo>
                <a:lnTo>
                  <a:pt x="1867" y="1907"/>
                </a:lnTo>
                <a:lnTo>
                  <a:pt x="1845" y="1925"/>
                </a:lnTo>
                <a:lnTo>
                  <a:pt x="1824" y="1943"/>
                </a:lnTo>
                <a:lnTo>
                  <a:pt x="1801" y="1960"/>
                </a:lnTo>
                <a:lnTo>
                  <a:pt x="1777" y="1974"/>
                </a:lnTo>
                <a:lnTo>
                  <a:pt x="1752" y="1988"/>
                </a:lnTo>
                <a:lnTo>
                  <a:pt x="1727" y="2002"/>
                </a:lnTo>
                <a:lnTo>
                  <a:pt x="1700" y="2014"/>
                </a:lnTo>
                <a:lnTo>
                  <a:pt x="1674" y="2024"/>
                </a:lnTo>
                <a:lnTo>
                  <a:pt x="1646" y="2033"/>
                </a:lnTo>
                <a:lnTo>
                  <a:pt x="1619" y="2041"/>
                </a:lnTo>
                <a:lnTo>
                  <a:pt x="1590" y="2048"/>
                </a:lnTo>
                <a:lnTo>
                  <a:pt x="1561" y="2053"/>
                </a:lnTo>
                <a:lnTo>
                  <a:pt x="1532" y="2057"/>
                </a:lnTo>
                <a:lnTo>
                  <a:pt x="1502" y="2059"/>
                </a:lnTo>
                <a:lnTo>
                  <a:pt x="1472" y="206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fontAlgn="base">
              <a:spcBef>
                <a:spcPct val="0"/>
              </a:spcBef>
              <a:spcAft>
                <a:spcPct val="0"/>
              </a:spcAft>
              <a:defRPr/>
            </a:pPr>
            <a:endParaRPr lang="zh-CN" alt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25"/>
          <p:cNvGrpSpPr/>
          <p:nvPr/>
        </p:nvGrpSpPr>
        <p:grpSpPr>
          <a:xfrm>
            <a:off x="3385680" y="3035959"/>
            <a:ext cx="717725" cy="631872"/>
            <a:chOff x="6040049" y="4182118"/>
            <a:chExt cx="521619" cy="459224"/>
          </a:xfrm>
          <a:solidFill>
            <a:schemeClr val="bg1"/>
          </a:solidFill>
        </p:grpSpPr>
        <p:sp>
          <p:nvSpPr>
            <p:cNvPr id="18" name="Freeform 84"/>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85"/>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86"/>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7"/>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8"/>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fontAlgn="base">
                <a:spcBef>
                  <a:spcPct val="0"/>
                </a:spcBef>
                <a:spcAft>
                  <a:spcPct val="0"/>
                </a:spcAft>
              </a:pPr>
              <a:endParaRPr lang="en-US">
                <a:solidFill>
                  <a:srgbClr val="446280"/>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23" name="直接连接符 22"/>
          <p:cNvCxnSpPr/>
          <p:nvPr/>
        </p:nvCxnSpPr>
        <p:spPr>
          <a:xfrm>
            <a:off x="5796136" y="1846574"/>
            <a:ext cx="18722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796136" y="1481124"/>
            <a:ext cx="1872208" cy="276999"/>
          </a:xfrm>
          <a:prstGeom prst="rect">
            <a:avLst/>
          </a:prstGeom>
        </p:spPr>
        <p:txBody>
          <a:bodyPr wrap="square">
            <a:spAutoFit/>
          </a:bodyPr>
          <a:lstStyle/>
          <a:p>
            <a:pPr algn="ctr" defTabSz="685165" fontAlgn="base">
              <a:spcBef>
                <a:spcPct val="20000"/>
              </a:spcBef>
              <a:spcAft>
                <a:spcPct val="0"/>
              </a:spcAft>
              <a:defRPr/>
            </a:pPr>
            <a:r>
              <a:rPr lang="zh-CN" altLang="en-US"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rPr>
              <a:t>输入你的标题</a:t>
            </a:r>
            <a:endParaRPr lang="en-US" altLang="zh-CN"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endParaRPr>
          </a:p>
        </p:txBody>
      </p:sp>
      <p:sp>
        <p:nvSpPr>
          <p:cNvPr id="25" name="Content Placeholder 2"/>
          <p:cNvSpPr txBox="1"/>
          <p:nvPr/>
        </p:nvSpPr>
        <p:spPr bwMode="auto">
          <a:xfrm>
            <a:off x="5796136" y="1982970"/>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fontAlgn="base">
              <a:lnSpc>
                <a:spcPct val="120000"/>
              </a:lnSpc>
              <a:spcBef>
                <a:spcPct val="20000"/>
              </a:spcBef>
              <a:spcAft>
                <a:spcPct val="0"/>
              </a:spcAft>
              <a:defRPr/>
            </a:pPr>
            <a:r>
              <a:rPr lang="zh-CN" altLang="en-US"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rPr>
              <a:t>这里输入简单的文字概述里输入简单文字概述输入简单的文字概述里输入输入里这里输入简单的文字概述里输入简单的文字概述</a:t>
            </a:r>
            <a:endParaRPr lang="en-US" altLang="zh-CN"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endParaRPr>
          </a:p>
        </p:txBody>
      </p:sp>
      <p:cxnSp>
        <p:nvCxnSpPr>
          <p:cNvPr id="26" name="直接连接符 25"/>
          <p:cNvCxnSpPr/>
          <p:nvPr/>
        </p:nvCxnSpPr>
        <p:spPr>
          <a:xfrm>
            <a:off x="971600" y="3137089"/>
            <a:ext cx="18722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971600" y="2810868"/>
            <a:ext cx="1872208" cy="276999"/>
          </a:xfrm>
          <a:prstGeom prst="rect">
            <a:avLst/>
          </a:prstGeom>
        </p:spPr>
        <p:txBody>
          <a:bodyPr wrap="square">
            <a:spAutoFit/>
          </a:bodyPr>
          <a:lstStyle/>
          <a:p>
            <a:pPr algn="ctr" defTabSz="685165" fontAlgn="base">
              <a:spcBef>
                <a:spcPct val="20000"/>
              </a:spcBef>
              <a:spcAft>
                <a:spcPct val="0"/>
              </a:spcAft>
              <a:defRPr/>
            </a:pPr>
            <a:r>
              <a:rPr lang="zh-CN" altLang="en-US"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rPr>
              <a:t>输入你的标题</a:t>
            </a:r>
            <a:endParaRPr lang="en-US" altLang="zh-CN"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endParaRPr>
          </a:p>
        </p:txBody>
      </p:sp>
      <p:sp>
        <p:nvSpPr>
          <p:cNvPr id="28" name="Content Placeholder 2"/>
          <p:cNvSpPr txBox="1"/>
          <p:nvPr/>
        </p:nvSpPr>
        <p:spPr bwMode="auto">
          <a:xfrm>
            <a:off x="971600" y="3209097"/>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fontAlgn="base">
              <a:lnSpc>
                <a:spcPct val="120000"/>
              </a:lnSpc>
              <a:spcBef>
                <a:spcPct val="20000"/>
              </a:spcBef>
              <a:spcAft>
                <a:spcPct val="0"/>
              </a:spcAft>
              <a:defRPr/>
            </a:pPr>
            <a:r>
              <a:rPr lang="zh-CN" altLang="en-US"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rPr>
              <a:t>这里输入简单的文字概述里输入简单文字概述输入简单的文字概述里输入输入里这里输入简单的文字概述里输入简单的文字概述</a:t>
            </a:r>
            <a:endParaRPr lang="en-US" altLang="zh-CN"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endParaRPr>
          </a:p>
        </p:txBody>
      </p:sp>
      <p:cxnSp>
        <p:nvCxnSpPr>
          <p:cNvPr id="30" name="直接连接符 29"/>
          <p:cNvCxnSpPr/>
          <p:nvPr/>
        </p:nvCxnSpPr>
        <p:spPr>
          <a:xfrm>
            <a:off x="5795717" y="3144017"/>
            <a:ext cx="1872208"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795717" y="2788762"/>
            <a:ext cx="1872208" cy="276999"/>
          </a:xfrm>
          <a:prstGeom prst="rect">
            <a:avLst/>
          </a:prstGeom>
        </p:spPr>
        <p:txBody>
          <a:bodyPr wrap="square">
            <a:spAutoFit/>
          </a:bodyPr>
          <a:lstStyle/>
          <a:p>
            <a:pPr algn="ctr" defTabSz="685165" fontAlgn="base">
              <a:spcBef>
                <a:spcPct val="20000"/>
              </a:spcBef>
              <a:spcAft>
                <a:spcPct val="0"/>
              </a:spcAft>
              <a:defRPr/>
            </a:pPr>
            <a:r>
              <a:rPr lang="zh-CN" altLang="en-US"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rPr>
              <a:t>输入你的标题</a:t>
            </a:r>
            <a:endParaRPr lang="en-US" altLang="zh-CN" sz="1200" b="1" kern="0" dirty="0">
              <a:solidFill>
                <a:schemeClr val="accent1"/>
              </a:solidFill>
              <a:latin typeface="Arial" panose="020B0604020202020204" pitchFamily="34" charset="0"/>
              <a:ea typeface="微软雅黑" panose="020B0503020204020204" pitchFamily="34" charset="-122"/>
              <a:cs typeface="Raleway" panose="020B0003030101060003"/>
              <a:sym typeface="Arial" panose="020B0604020202020204" pitchFamily="34" charset="0"/>
            </a:endParaRPr>
          </a:p>
        </p:txBody>
      </p:sp>
      <p:sp>
        <p:nvSpPr>
          <p:cNvPr id="32" name="Content Placeholder 2"/>
          <p:cNvSpPr txBox="1"/>
          <p:nvPr/>
        </p:nvSpPr>
        <p:spPr bwMode="auto">
          <a:xfrm>
            <a:off x="5795717" y="3216025"/>
            <a:ext cx="1872208" cy="720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685165" fontAlgn="base">
              <a:lnSpc>
                <a:spcPct val="120000"/>
              </a:lnSpc>
              <a:spcBef>
                <a:spcPct val="20000"/>
              </a:spcBef>
              <a:spcAft>
                <a:spcPct val="0"/>
              </a:spcAft>
              <a:defRPr/>
            </a:pPr>
            <a:r>
              <a:rPr lang="zh-CN" altLang="en-US"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rPr>
              <a:t>这里输入简单的文字概述里输入简单文字概述输入简单的文字概述里输入输入里这里输入简单的文字概述里输入简单的文字概述</a:t>
            </a:r>
            <a:endParaRPr lang="en-US" altLang="zh-CN" sz="800" kern="0" dirty="0">
              <a:solidFill>
                <a:schemeClr val="bg1">
                  <a:lumMod val="50000"/>
                </a:schemeClr>
              </a:solidFill>
              <a:latin typeface="Arial" panose="020B0604020202020204" pitchFamily="34" charset="0"/>
              <a:ea typeface="微软雅黑" panose="020B0503020204020204" pitchFamily="34" charset="-122"/>
              <a:cs typeface="Raleway Light" panose="020B0003030101060003"/>
              <a:sym typeface="Arial" panose="020B0604020202020204" pitchFamily="34" charset="0"/>
            </a:endParaRPr>
          </a:p>
        </p:txBody>
      </p:sp>
      <p:sp>
        <p:nvSpPr>
          <p:cNvPr id="33" name="矩形 32"/>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8533027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ppt_x</p:attrName>
                                        </p:attrNameLst>
                                      </p:cBhvr>
                                      <p:tavLst>
                                        <p:tav tm="0">
                                          <p:val>
                                            <p:fltVal val="0.5"/>
                                          </p:val>
                                        </p:tav>
                                        <p:tav tm="100000">
                                          <p:val>
                                            <p:strVal val="#ppt_x"/>
                                          </p:val>
                                        </p:tav>
                                      </p:tavLst>
                                    </p:anim>
                                    <p:anim calcmode="lin" valueType="num">
                                      <p:cBhvr>
                                        <p:cTn id="10" dur="500" fill="hold"/>
                                        <p:tgtEl>
                                          <p:spTgt spid="5"/>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3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6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90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 calcmode="lin" valueType="num">
                                      <p:cBhvr>
                                        <p:cTn id="27" dur="500" fill="hold"/>
                                        <p:tgtEl>
                                          <p:spTgt spid="8"/>
                                        </p:tgtEl>
                                        <p:attrNameLst>
                                          <p:attrName>ppt_x</p:attrName>
                                        </p:attrNameLst>
                                      </p:cBhvr>
                                      <p:tavLst>
                                        <p:tav tm="0">
                                          <p:val>
                                            <p:fltVal val="0.5"/>
                                          </p:val>
                                        </p:tav>
                                        <p:tav tm="100000">
                                          <p:val>
                                            <p:strVal val="#ppt_x"/>
                                          </p:val>
                                        </p:tav>
                                      </p:tavLst>
                                    </p:anim>
                                    <p:anim calcmode="lin" valueType="num">
                                      <p:cBhvr>
                                        <p:cTn id="28" dur="500" fill="hold"/>
                                        <p:tgtEl>
                                          <p:spTgt spid="8"/>
                                        </p:tgtEl>
                                        <p:attrNameLst>
                                          <p:attrName>ppt_y</p:attrName>
                                        </p:attrNameLst>
                                      </p:cBhvr>
                                      <p:tavLst>
                                        <p:tav tm="0">
                                          <p:val>
                                            <p:fltVal val="0.5"/>
                                          </p:val>
                                        </p:tav>
                                        <p:tav tm="100000">
                                          <p:val>
                                            <p:strVal val="#ppt_y"/>
                                          </p:val>
                                        </p:tav>
                                      </p:tavLst>
                                    </p:anim>
                                  </p:childTnLst>
                                </p:cTn>
                              </p:par>
                            </p:childTnLst>
                          </p:cTn>
                        </p:par>
                        <p:par>
                          <p:cTn id="29" fill="hold">
                            <p:stCondLst>
                              <p:cond delay="14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50"/>
                                        <p:tgtEl>
                                          <p:spTgt spid="12"/>
                                        </p:tgtEl>
                                      </p:cBhvr>
                                    </p:animEffect>
                                  </p:childTnLst>
                                </p:cTn>
                              </p:par>
                            </p:childTnLst>
                          </p:cTn>
                        </p:par>
                        <p:par>
                          <p:cTn id="33" fill="hold">
                            <p:stCondLst>
                              <p:cond delay="1650"/>
                            </p:stCondLst>
                            <p:childTnLst>
                              <p:par>
                                <p:cTn id="34" presetID="10"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250"/>
                                        <p:tgtEl>
                                          <p:spTgt spid="15"/>
                                        </p:tgtEl>
                                      </p:cBhvr>
                                    </p:animEffect>
                                  </p:childTnLst>
                                </p:cTn>
                              </p:par>
                            </p:childTnLst>
                          </p:cTn>
                        </p:par>
                        <p:par>
                          <p:cTn id="37" fill="hold">
                            <p:stCondLst>
                              <p:cond delay="1900"/>
                            </p:stCondLst>
                            <p:childTnLst>
                              <p:par>
                                <p:cTn id="38" presetID="10"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250"/>
                                        <p:tgtEl>
                                          <p:spTgt spid="17"/>
                                        </p:tgtEl>
                                      </p:cBhvr>
                                    </p:animEffect>
                                  </p:childTnLst>
                                </p:cTn>
                              </p:par>
                            </p:childTnLst>
                          </p:cTn>
                        </p:par>
                        <p:par>
                          <p:cTn id="41" fill="hold">
                            <p:stCondLst>
                              <p:cond delay="215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250"/>
                                        <p:tgtEl>
                                          <p:spTgt spid="16"/>
                                        </p:tgtEl>
                                      </p:cBhvr>
                                    </p:animEffect>
                                  </p:childTnLst>
                                </p:cTn>
                              </p:par>
                            </p:childTnLst>
                          </p:cTn>
                        </p:par>
                        <p:par>
                          <p:cTn id="45" fill="hold">
                            <p:stCondLst>
                              <p:cond delay="2400"/>
                            </p:stCondLst>
                            <p:childTnLst>
                              <p:par>
                                <p:cTn id="46" presetID="10"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par>
                                <p:cTn id="49" presetID="16" presetClass="entr" presetSubtype="21"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barn(inVertical)">
                                      <p:cBhvr>
                                        <p:cTn id="51" dur="500"/>
                                        <p:tgtEl>
                                          <p:spTgt spid="9"/>
                                        </p:tgtEl>
                                      </p:cBhvr>
                                    </p:animEffect>
                                  </p:childTnLst>
                                </p:cTn>
                              </p:par>
                            </p:childTnLst>
                          </p:cTn>
                        </p:par>
                        <p:par>
                          <p:cTn id="52" fill="hold">
                            <p:stCondLst>
                              <p:cond delay="2900"/>
                            </p:stCondLst>
                            <p:childTnLst>
                              <p:par>
                                <p:cTn id="53" presetID="9" presetClass="entr" presetSubtype="0"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dissolve">
                                      <p:cBhvr>
                                        <p:cTn id="55" dur="500"/>
                                        <p:tgtEl>
                                          <p:spTgt spid="11"/>
                                        </p:tgtEl>
                                      </p:cBhvr>
                                    </p:animEffect>
                                  </p:childTnLst>
                                </p:cTn>
                              </p:par>
                            </p:childTnLst>
                          </p:cTn>
                        </p:par>
                        <p:par>
                          <p:cTn id="56" fill="hold">
                            <p:stCondLst>
                              <p:cond delay="34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16" presetClass="entr" presetSubtype="21" fill="hold"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arn(inVertical)">
                                      <p:cBhvr>
                                        <p:cTn id="62" dur="500"/>
                                        <p:tgtEl>
                                          <p:spTgt spid="23"/>
                                        </p:tgtEl>
                                      </p:cBhvr>
                                    </p:animEffect>
                                  </p:childTnLst>
                                </p:cTn>
                              </p:par>
                            </p:childTnLst>
                          </p:cTn>
                        </p:par>
                        <p:par>
                          <p:cTn id="63" fill="hold">
                            <p:stCondLst>
                              <p:cond delay="3900"/>
                            </p:stCondLst>
                            <p:childTnLst>
                              <p:par>
                                <p:cTn id="64" presetID="9"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dissolve">
                                      <p:cBhvr>
                                        <p:cTn id="66" dur="500"/>
                                        <p:tgtEl>
                                          <p:spTgt spid="25"/>
                                        </p:tgtEl>
                                      </p:cBhvr>
                                    </p:animEffect>
                                  </p:childTnLst>
                                </p:cTn>
                              </p:par>
                            </p:childTnLst>
                          </p:cTn>
                        </p:par>
                        <p:par>
                          <p:cTn id="67" fill="hold">
                            <p:stCondLst>
                              <p:cond delay="4400"/>
                            </p:stCondLst>
                            <p:childTnLst>
                              <p:par>
                                <p:cTn id="68" presetID="10" presetClass="entr" presetSubtype="0"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Effect transition="in" filter="fade">
                                      <p:cBhvr>
                                        <p:cTn id="70" dur="500"/>
                                        <p:tgtEl>
                                          <p:spTgt spid="27"/>
                                        </p:tgtEl>
                                      </p:cBhvr>
                                    </p:animEffect>
                                  </p:childTnLst>
                                </p:cTn>
                              </p:par>
                              <p:par>
                                <p:cTn id="71" presetID="16" presetClass="entr" presetSubtype="21" fill="hold"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barn(inVertical)">
                                      <p:cBhvr>
                                        <p:cTn id="73" dur="500"/>
                                        <p:tgtEl>
                                          <p:spTgt spid="26"/>
                                        </p:tgtEl>
                                      </p:cBhvr>
                                    </p:animEffect>
                                  </p:childTnLst>
                                </p:cTn>
                              </p:par>
                            </p:childTnLst>
                          </p:cTn>
                        </p:par>
                        <p:par>
                          <p:cTn id="74" fill="hold">
                            <p:stCondLst>
                              <p:cond delay="4900"/>
                            </p:stCondLst>
                            <p:childTnLst>
                              <p:par>
                                <p:cTn id="75" presetID="9"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dissolve">
                                      <p:cBhvr>
                                        <p:cTn id="77" dur="500"/>
                                        <p:tgtEl>
                                          <p:spTgt spid="28"/>
                                        </p:tgtEl>
                                      </p:cBhvr>
                                    </p:animEffect>
                                  </p:childTnLst>
                                </p:cTn>
                              </p:par>
                            </p:childTnLst>
                          </p:cTn>
                        </p:par>
                        <p:par>
                          <p:cTn id="78" fill="hold">
                            <p:stCondLst>
                              <p:cond delay="5400"/>
                            </p:stCondLst>
                            <p:childTnLst>
                              <p:par>
                                <p:cTn id="79" presetID="10" presetClass="entr" presetSubtype="0"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500"/>
                                        <p:tgtEl>
                                          <p:spTgt spid="31"/>
                                        </p:tgtEl>
                                      </p:cBhvr>
                                    </p:animEffect>
                                  </p:childTnLst>
                                </p:cTn>
                              </p:par>
                              <p:par>
                                <p:cTn id="82" presetID="16" presetClass="entr" presetSubtype="21" fill="hold" nodeType="with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barn(inVertical)">
                                      <p:cBhvr>
                                        <p:cTn id="84" dur="500"/>
                                        <p:tgtEl>
                                          <p:spTgt spid="30"/>
                                        </p:tgtEl>
                                      </p:cBhvr>
                                    </p:animEffect>
                                  </p:childTnLst>
                                </p:cTn>
                              </p:par>
                            </p:childTnLst>
                          </p:cTn>
                        </p:par>
                        <p:par>
                          <p:cTn id="85" fill="hold">
                            <p:stCondLst>
                              <p:cond delay="5900"/>
                            </p:stCondLst>
                            <p:childTnLst>
                              <p:par>
                                <p:cTn id="86" presetID="9" presetClass="entr" presetSubtype="0" fill="hold" grpId="0" nodeType="after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dissolve">
                                      <p:cBhvr>
                                        <p:cTn id="8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0" grpId="0"/>
      <p:bldP spid="11" grpId="0"/>
      <p:bldP spid="15" grpId="0" animBg="1"/>
      <p:bldP spid="16" grpId="0" animBg="1"/>
      <p:bldP spid="24" grpId="0"/>
      <p:bldP spid="25" grpId="0"/>
      <p:bldP spid="27" grpId="0"/>
      <p:bldP spid="28"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47"/>
          <p:cNvGrpSpPr/>
          <p:nvPr/>
        </p:nvGrpSpPr>
        <p:grpSpPr>
          <a:xfrm>
            <a:off x="683527" y="1600035"/>
            <a:ext cx="1324962" cy="1844938"/>
            <a:chOff x="663207" y="1246790"/>
            <a:chExt cx="1324962" cy="1844938"/>
          </a:xfrm>
          <a:solidFill>
            <a:schemeClr val="accent1">
              <a:lumMod val="75000"/>
            </a:schemeClr>
          </a:solidFill>
        </p:grpSpPr>
        <p:sp>
          <p:nvSpPr>
            <p:cNvPr id="6" name="Rounded Rectangle 26"/>
            <p:cNvSpPr/>
            <p:nvPr/>
          </p:nvSpPr>
          <p:spPr>
            <a:xfrm>
              <a:off x="663207" y="1246790"/>
              <a:ext cx="1324962" cy="1612996"/>
            </a:xfrm>
            <a:prstGeom prst="roundRect">
              <a:avLst>
                <a:gd name="adj" fmla="val 7114"/>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7" name="Isosceles Triangle 43"/>
            <p:cNvSpPr/>
            <p:nvPr/>
          </p:nvSpPr>
          <p:spPr>
            <a:xfrm rot="10800000">
              <a:off x="1122392" y="2859785"/>
              <a:ext cx="406592" cy="231943"/>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Text Placeholder 3"/>
            <p:cNvSpPr txBox="1">
              <a:spLocks/>
            </p:cNvSpPr>
            <p:nvPr/>
          </p:nvSpPr>
          <p:spPr>
            <a:xfrm>
              <a:off x="812727" y="2428957"/>
              <a:ext cx="1025922"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9" name="Round Same Side Corner Rectangle 44"/>
          <p:cNvSpPr/>
          <p:nvPr/>
        </p:nvSpPr>
        <p:spPr>
          <a:xfrm>
            <a:off x="683527" y="1600034"/>
            <a:ext cx="1324962" cy="1094534"/>
          </a:xfrm>
          <a:prstGeom prst="round2SameRect">
            <a:avLst>
              <a:gd name="adj1" fmla="val 873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46"/>
          <p:cNvSpPr txBox="1"/>
          <p:nvPr/>
        </p:nvSpPr>
        <p:spPr>
          <a:xfrm>
            <a:off x="539510"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 name="Group 48"/>
          <p:cNvGrpSpPr/>
          <p:nvPr/>
        </p:nvGrpSpPr>
        <p:grpSpPr>
          <a:xfrm>
            <a:off x="2296523" y="1600035"/>
            <a:ext cx="1324962" cy="1844938"/>
            <a:chOff x="663207" y="1246790"/>
            <a:chExt cx="1324962" cy="1844938"/>
          </a:xfrm>
          <a:solidFill>
            <a:schemeClr val="accent2">
              <a:lumMod val="75000"/>
            </a:schemeClr>
          </a:solidFill>
        </p:grpSpPr>
        <p:sp>
          <p:nvSpPr>
            <p:cNvPr id="12" name="Rounded Rectangle 49"/>
            <p:cNvSpPr/>
            <p:nvPr/>
          </p:nvSpPr>
          <p:spPr>
            <a:xfrm>
              <a:off x="663207" y="1246790"/>
              <a:ext cx="1324962" cy="1612996"/>
            </a:xfrm>
            <a:prstGeom prst="roundRect">
              <a:avLst>
                <a:gd name="adj" fmla="val 7114"/>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Isosceles Triangle 50"/>
            <p:cNvSpPr/>
            <p:nvPr/>
          </p:nvSpPr>
          <p:spPr>
            <a:xfrm rot="10800000">
              <a:off x="1122392" y="2859785"/>
              <a:ext cx="406592" cy="231943"/>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Text Placeholder 3"/>
            <p:cNvSpPr txBox="1">
              <a:spLocks/>
            </p:cNvSpPr>
            <p:nvPr/>
          </p:nvSpPr>
          <p:spPr>
            <a:xfrm>
              <a:off x="812727"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Round Same Side Corner Rectangle 52"/>
          <p:cNvSpPr/>
          <p:nvPr/>
        </p:nvSpPr>
        <p:spPr>
          <a:xfrm>
            <a:off x="2296523" y="1600034"/>
            <a:ext cx="1324962" cy="1094534"/>
          </a:xfrm>
          <a:prstGeom prst="round2SameRect">
            <a:avLst>
              <a:gd name="adj1" fmla="val 873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2">
                  <a:lumMod val="50000"/>
                </a:schemeClr>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6" name="TextBox 53"/>
          <p:cNvSpPr txBox="1"/>
          <p:nvPr/>
        </p:nvSpPr>
        <p:spPr>
          <a:xfrm>
            <a:off x="2152506"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7" name="Group 54"/>
          <p:cNvGrpSpPr/>
          <p:nvPr/>
        </p:nvGrpSpPr>
        <p:grpSpPr>
          <a:xfrm>
            <a:off x="3909519" y="1600035"/>
            <a:ext cx="1324962" cy="1844938"/>
            <a:chOff x="663207" y="1246790"/>
            <a:chExt cx="1324962" cy="1844938"/>
          </a:xfrm>
          <a:solidFill>
            <a:schemeClr val="accent3">
              <a:lumMod val="75000"/>
            </a:schemeClr>
          </a:solidFill>
        </p:grpSpPr>
        <p:sp>
          <p:nvSpPr>
            <p:cNvPr id="18" name="Rounded Rectangle 55"/>
            <p:cNvSpPr/>
            <p:nvPr/>
          </p:nvSpPr>
          <p:spPr>
            <a:xfrm>
              <a:off x="663207" y="1246790"/>
              <a:ext cx="1324962" cy="1612996"/>
            </a:xfrm>
            <a:prstGeom prst="roundRect">
              <a:avLst>
                <a:gd name="adj" fmla="val 7114"/>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Isosceles Triangle 56"/>
            <p:cNvSpPr/>
            <p:nvPr/>
          </p:nvSpPr>
          <p:spPr>
            <a:xfrm rot="10800000">
              <a:off x="1122392" y="2859785"/>
              <a:ext cx="406592" cy="231943"/>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Text Placeholder 3"/>
            <p:cNvSpPr txBox="1">
              <a:spLocks/>
            </p:cNvSpPr>
            <p:nvPr/>
          </p:nvSpPr>
          <p:spPr>
            <a:xfrm>
              <a:off x="812726"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1" name="Round Same Side Corner Rectangle 58"/>
          <p:cNvSpPr/>
          <p:nvPr/>
        </p:nvSpPr>
        <p:spPr>
          <a:xfrm>
            <a:off x="3909519" y="1600034"/>
            <a:ext cx="1324962" cy="1094534"/>
          </a:xfrm>
          <a:prstGeom prst="round2SameRect">
            <a:avLst>
              <a:gd name="adj1" fmla="val 873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59"/>
          <p:cNvSpPr txBox="1"/>
          <p:nvPr/>
        </p:nvSpPr>
        <p:spPr>
          <a:xfrm>
            <a:off x="3765502"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Group 60"/>
          <p:cNvGrpSpPr/>
          <p:nvPr/>
        </p:nvGrpSpPr>
        <p:grpSpPr>
          <a:xfrm>
            <a:off x="5522515" y="1600035"/>
            <a:ext cx="1324962" cy="1844938"/>
            <a:chOff x="663207" y="1246790"/>
            <a:chExt cx="1324962" cy="1844938"/>
          </a:xfrm>
          <a:solidFill>
            <a:schemeClr val="accent4">
              <a:lumMod val="50000"/>
            </a:schemeClr>
          </a:solidFill>
        </p:grpSpPr>
        <p:sp>
          <p:nvSpPr>
            <p:cNvPr id="24" name="Rounded Rectangle 61"/>
            <p:cNvSpPr/>
            <p:nvPr/>
          </p:nvSpPr>
          <p:spPr>
            <a:xfrm>
              <a:off x="663207" y="1246790"/>
              <a:ext cx="1324962" cy="1612996"/>
            </a:xfrm>
            <a:prstGeom prst="roundRect">
              <a:avLst>
                <a:gd name="adj" fmla="val 7114"/>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Isosceles Triangle 62"/>
            <p:cNvSpPr/>
            <p:nvPr/>
          </p:nvSpPr>
          <p:spPr>
            <a:xfrm rot="10800000">
              <a:off x="1122392" y="2859785"/>
              <a:ext cx="406592" cy="231943"/>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Text Placeholder 3"/>
            <p:cNvSpPr txBox="1">
              <a:spLocks/>
            </p:cNvSpPr>
            <p:nvPr/>
          </p:nvSpPr>
          <p:spPr>
            <a:xfrm>
              <a:off x="812727" y="2428957"/>
              <a:ext cx="1025922"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Round Same Side Corner Rectangle 64"/>
          <p:cNvSpPr/>
          <p:nvPr/>
        </p:nvSpPr>
        <p:spPr>
          <a:xfrm>
            <a:off x="5522515" y="1600034"/>
            <a:ext cx="1324962" cy="1094534"/>
          </a:xfrm>
          <a:prstGeom prst="round2SameRect">
            <a:avLst>
              <a:gd name="adj1" fmla="val 873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4">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65"/>
          <p:cNvSpPr txBox="1"/>
          <p:nvPr/>
        </p:nvSpPr>
        <p:spPr>
          <a:xfrm>
            <a:off x="5378498"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0" name="Group 66"/>
          <p:cNvGrpSpPr/>
          <p:nvPr/>
        </p:nvGrpSpPr>
        <p:grpSpPr>
          <a:xfrm>
            <a:off x="7135511" y="1600035"/>
            <a:ext cx="1324962" cy="1844938"/>
            <a:chOff x="663207" y="1246790"/>
            <a:chExt cx="1324962" cy="1844938"/>
          </a:xfrm>
          <a:solidFill>
            <a:schemeClr val="accent5">
              <a:lumMod val="75000"/>
            </a:schemeClr>
          </a:solidFill>
        </p:grpSpPr>
        <p:sp>
          <p:nvSpPr>
            <p:cNvPr id="31" name="Rounded Rectangle 67"/>
            <p:cNvSpPr/>
            <p:nvPr/>
          </p:nvSpPr>
          <p:spPr>
            <a:xfrm>
              <a:off x="663207" y="1246790"/>
              <a:ext cx="1324962" cy="1612996"/>
            </a:xfrm>
            <a:prstGeom prst="roundRect">
              <a:avLst>
                <a:gd name="adj" fmla="val 7114"/>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Isosceles Triangle 74"/>
            <p:cNvSpPr/>
            <p:nvPr/>
          </p:nvSpPr>
          <p:spPr>
            <a:xfrm rot="10800000">
              <a:off x="1122392" y="2859785"/>
              <a:ext cx="406592" cy="231943"/>
            </a:xfrm>
            <a:prstGeom prs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Text Placeholder 3"/>
            <p:cNvSpPr txBox="1">
              <a:spLocks/>
            </p:cNvSpPr>
            <p:nvPr/>
          </p:nvSpPr>
          <p:spPr>
            <a:xfrm>
              <a:off x="812727" y="2428957"/>
              <a:ext cx="1025923" cy="246221"/>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defTabSz="914400">
                <a:spcBef>
                  <a:spcPct val="20000"/>
                </a:spcBef>
                <a:defRPr/>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kumimoji="0" lang="en-US" sz="1600"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Round Same Side Corner Rectangle 77"/>
          <p:cNvSpPr/>
          <p:nvPr/>
        </p:nvSpPr>
        <p:spPr>
          <a:xfrm>
            <a:off x="7135511" y="1600034"/>
            <a:ext cx="1324962" cy="1094534"/>
          </a:xfrm>
          <a:prstGeom prst="round2SameRect">
            <a:avLst>
              <a:gd name="adj1" fmla="val 8730"/>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5">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78"/>
          <p:cNvSpPr txBox="1"/>
          <p:nvPr/>
        </p:nvSpPr>
        <p:spPr>
          <a:xfrm>
            <a:off x="6991494" y="3616279"/>
            <a:ext cx="1612996" cy="461665"/>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Arc 79"/>
          <p:cNvSpPr/>
          <p:nvPr/>
        </p:nvSpPr>
        <p:spPr>
          <a:xfrm rot="19051047">
            <a:off x="1332196" y="1238925"/>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Arc 80"/>
          <p:cNvSpPr/>
          <p:nvPr/>
        </p:nvSpPr>
        <p:spPr>
          <a:xfrm rot="19051047">
            <a:off x="2869603"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8" name="Arc 81"/>
          <p:cNvSpPr/>
          <p:nvPr/>
        </p:nvSpPr>
        <p:spPr>
          <a:xfrm rot="19051047">
            <a:off x="4414186"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39" name="Arc 82"/>
          <p:cNvSpPr/>
          <p:nvPr/>
        </p:nvSpPr>
        <p:spPr>
          <a:xfrm rot="19051047">
            <a:off x="6114831" y="1238926"/>
            <a:ext cx="1636328" cy="1636328"/>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103"/>
          <p:cNvSpPr>
            <a:spLocks noEditPoints="1"/>
          </p:cNvSpPr>
          <p:nvPr/>
        </p:nvSpPr>
        <p:spPr bwMode="auto">
          <a:xfrm>
            <a:off x="1180821" y="1904059"/>
            <a:ext cx="330374" cy="486484"/>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05"/>
          <p:cNvSpPr>
            <a:spLocks noEditPoints="1"/>
          </p:cNvSpPr>
          <p:nvPr/>
        </p:nvSpPr>
        <p:spPr bwMode="auto">
          <a:xfrm>
            <a:off x="2767568" y="1958639"/>
            <a:ext cx="382873" cy="377324"/>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56"/>
          <p:cNvSpPr>
            <a:spLocks noEditPoints="1"/>
          </p:cNvSpPr>
          <p:nvPr/>
        </p:nvSpPr>
        <p:spPr bwMode="auto">
          <a:xfrm>
            <a:off x="4366695" y="1979933"/>
            <a:ext cx="410610" cy="41061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6"/>
          <p:cNvSpPr>
            <a:spLocks noEditPoints="1"/>
          </p:cNvSpPr>
          <p:nvPr/>
        </p:nvSpPr>
        <p:spPr bwMode="auto">
          <a:xfrm>
            <a:off x="5983261" y="1989422"/>
            <a:ext cx="403470" cy="315759"/>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245"/>
          <p:cNvSpPr>
            <a:spLocks/>
          </p:cNvSpPr>
          <p:nvPr/>
        </p:nvSpPr>
        <p:spPr bwMode="auto">
          <a:xfrm>
            <a:off x="7567554" y="1916863"/>
            <a:ext cx="460877" cy="460877"/>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5" name="矩形 4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499175612"/>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 accel="50000" decel="5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53" presetClass="entr" presetSubtype="0"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par>
                                <p:cTn id="19" presetID="2" presetClass="entr" presetSubtype="4" accel="50000" decel="5000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par>
                          <p:cTn id="23" fill="hold">
                            <p:stCondLst>
                              <p:cond delay="1000"/>
                            </p:stCondLst>
                            <p:childTnLst>
                              <p:par>
                                <p:cTn id="24" presetID="2" presetClass="entr" presetSubtype="4" accel="50000" decel="5000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1" accel="50000" decel="5000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par>
                          <p:cTn id="32" fill="hold">
                            <p:stCondLst>
                              <p:cond delay="1500"/>
                            </p:stCondLst>
                            <p:childTnLst>
                              <p:par>
                                <p:cTn id="33" presetID="53" presetClass="entr" presetSubtype="0" fill="hold" grpId="0" nodeType="after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500" fill="hold"/>
                                        <p:tgtEl>
                                          <p:spTgt spid="41"/>
                                        </p:tgtEl>
                                        <p:attrNameLst>
                                          <p:attrName>ppt_w</p:attrName>
                                        </p:attrNameLst>
                                      </p:cBhvr>
                                      <p:tavLst>
                                        <p:tav tm="0">
                                          <p:val>
                                            <p:fltVal val="0"/>
                                          </p:val>
                                        </p:tav>
                                        <p:tav tm="100000">
                                          <p:val>
                                            <p:strVal val="#ppt_w"/>
                                          </p:val>
                                        </p:tav>
                                      </p:tavLst>
                                    </p:anim>
                                    <p:anim calcmode="lin" valueType="num">
                                      <p:cBhvr>
                                        <p:cTn id="36" dur="500" fill="hold"/>
                                        <p:tgtEl>
                                          <p:spTgt spid="41"/>
                                        </p:tgtEl>
                                        <p:attrNameLst>
                                          <p:attrName>ppt_h</p:attrName>
                                        </p:attrNameLst>
                                      </p:cBhvr>
                                      <p:tavLst>
                                        <p:tav tm="0">
                                          <p:val>
                                            <p:fltVal val="0"/>
                                          </p:val>
                                        </p:tav>
                                        <p:tav tm="100000">
                                          <p:val>
                                            <p:strVal val="#ppt_h"/>
                                          </p:val>
                                        </p:tav>
                                      </p:tavLst>
                                    </p:anim>
                                    <p:animEffect transition="in" filter="fade">
                                      <p:cBhvr>
                                        <p:cTn id="37" dur="500"/>
                                        <p:tgtEl>
                                          <p:spTgt spid="41"/>
                                        </p:tgtEl>
                                      </p:cBhvr>
                                    </p:animEffect>
                                  </p:childTnLst>
                                </p:cTn>
                              </p:par>
                              <p:par>
                                <p:cTn id="38" presetID="2" presetClass="entr" presetSubtype="4" accel="50000" decel="50000"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ppt_x"/>
                                          </p:val>
                                        </p:tav>
                                        <p:tav tm="100000">
                                          <p:val>
                                            <p:strVal val="#ppt_x"/>
                                          </p:val>
                                        </p:tav>
                                      </p:tavLst>
                                    </p:anim>
                                    <p:anim calcmode="lin" valueType="num">
                                      <p:cBhvr additive="base">
                                        <p:cTn id="41" dur="500" fill="hold"/>
                                        <p:tgtEl>
                                          <p:spTgt spid="16"/>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2" presetClass="entr" presetSubtype="4" accel="50000" decel="5000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1+#ppt_h/2"/>
                                          </p:val>
                                        </p:tav>
                                        <p:tav tm="100000">
                                          <p:val>
                                            <p:strVal val="#ppt_y"/>
                                          </p:val>
                                        </p:tav>
                                      </p:tavLst>
                                    </p:anim>
                                  </p:childTnLst>
                                </p:cTn>
                              </p:par>
                              <p:par>
                                <p:cTn id="47" presetID="2" presetClass="entr" presetSubtype="1" accel="50000" decel="5000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childTnLst>
                          </p:cTn>
                        </p:par>
                        <p:par>
                          <p:cTn id="51" fill="hold">
                            <p:stCondLst>
                              <p:cond delay="2500"/>
                            </p:stCondLst>
                            <p:childTnLst>
                              <p:par>
                                <p:cTn id="52" presetID="53"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2" presetClass="entr" presetSubtype="4" accel="50000" decel="5000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accel="50000" decel="50000" fill="hold"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500" fill="hold"/>
                                        <p:tgtEl>
                                          <p:spTgt spid="23"/>
                                        </p:tgtEl>
                                        <p:attrNameLst>
                                          <p:attrName>ppt_x</p:attrName>
                                        </p:attrNameLst>
                                      </p:cBhvr>
                                      <p:tavLst>
                                        <p:tav tm="0">
                                          <p:val>
                                            <p:strVal val="#ppt_x"/>
                                          </p:val>
                                        </p:tav>
                                        <p:tav tm="100000">
                                          <p:val>
                                            <p:strVal val="#ppt_x"/>
                                          </p:val>
                                        </p:tav>
                                      </p:tavLst>
                                    </p:anim>
                                    <p:anim calcmode="lin" valueType="num">
                                      <p:cBhvr additive="base">
                                        <p:cTn id="65" dur="500" fill="hold"/>
                                        <p:tgtEl>
                                          <p:spTgt spid="23"/>
                                        </p:tgtEl>
                                        <p:attrNameLst>
                                          <p:attrName>ppt_y</p:attrName>
                                        </p:attrNameLst>
                                      </p:cBhvr>
                                      <p:tavLst>
                                        <p:tav tm="0">
                                          <p:val>
                                            <p:strVal val="1+#ppt_h/2"/>
                                          </p:val>
                                        </p:tav>
                                        <p:tav tm="100000">
                                          <p:val>
                                            <p:strVal val="#ppt_y"/>
                                          </p:val>
                                        </p:tav>
                                      </p:tavLst>
                                    </p:anim>
                                  </p:childTnLst>
                                </p:cTn>
                              </p:par>
                              <p:par>
                                <p:cTn id="66" presetID="2" presetClass="entr" presetSubtype="1" accel="50000" decel="50000" fill="hold" grpId="0"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ppt_x"/>
                                          </p:val>
                                        </p:tav>
                                        <p:tav tm="100000">
                                          <p:val>
                                            <p:strVal val="#ppt_x"/>
                                          </p:val>
                                        </p:tav>
                                      </p:tavLst>
                                    </p:anim>
                                    <p:anim calcmode="lin" valueType="num">
                                      <p:cBhvr additive="base">
                                        <p:cTn id="69" dur="500" fill="hold"/>
                                        <p:tgtEl>
                                          <p:spTgt spid="27"/>
                                        </p:tgtEl>
                                        <p:attrNameLst>
                                          <p:attrName>ppt_y</p:attrName>
                                        </p:attrNameLst>
                                      </p:cBhvr>
                                      <p:tavLst>
                                        <p:tav tm="0">
                                          <p:val>
                                            <p:strVal val="0-#ppt_h/2"/>
                                          </p:val>
                                        </p:tav>
                                        <p:tav tm="100000">
                                          <p:val>
                                            <p:strVal val="#ppt_y"/>
                                          </p:val>
                                        </p:tav>
                                      </p:tavLst>
                                    </p:anim>
                                  </p:childTnLst>
                                </p:cTn>
                              </p:par>
                            </p:childTnLst>
                          </p:cTn>
                        </p:par>
                        <p:par>
                          <p:cTn id="70" fill="hold">
                            <p:stCondLst>
                              <p:cond delay="3500"/>
                            </p:stCondLst>
                            <p:childTnLst>
                              <p:par>
                                <p:cTn id="71" presetID="53" presetClass="entr" presetSubtype="0" fill="hold" grpId="0" nodeType="afterEffect">
                                  <p:stCondLst>
                                    <p:cond delay="0"/>
                                  </p:stCondLst>
                                  <p:childTnLst>
                                    <p:set>
                                      <p:cBhvr>
                                        <p:cTn id="72" dur="1" fill="hold">
                                          <p:stCondLst>
                                            <p:cond delay="0"/>
                                          </p:stCondLst>
                                        </p:cTn>
                                        <p:tgtEl>
                                          <p:spTgt spid="43"/>
                                        </p:tgtEl>
                                        <p:attrNameLst>
                                          <p:attrName>style.visibility</p:attrName>
                                        </p:attrNameLst>
                                      </p:cBhvr>
                                      <p:to>
                                        <p:strVal val="visible"/>
                                      </p:to>
                                    </p:set>
                                    <p:anim calcmode="lin" valueType="num">
                                      <p:cBhvr>
                                        <p:cTn id="73" dur="500" fill="hold"/>
                                        <p:tgtEl>
                                          <p:spTgt spid="43"/>
                                        </p:tgtEl>
                                        <p:attrNameLst>
                                          <p:attrName>ppt_w</p:attrName>
                                        </p:attrNameLst>
                                      </p:cBhvr>
                                      <p:tavLst>
                                        <p:tav tm="0">
                                          <p:val>
                                            <p:fltVal val="0"/>
                                          </p:val>
                                        </p:tav>
                                        <p:tav tm="100000">
                                          <p:val>
                                            <p:strVal val="#ppt_w"/>
                                          </p:val>
                                        </p:tav>
                                      </p:tavLst>
                                    </p:anim>
                                    <p:anim calcmode="lin" valueType="num">
                                      <p:cBhvr>
                                        <p:cTn id="74" dur="500" fill="hold"/>
                                        <p:tgtEl>
                                          <p:spTgt spid="43"/>
                                        </p:tgtEl>
                                        <p:attrNameLst>
                                          <p:attrName>ppt_h</p:attrName>
                                        </p:attrNameLst>
                                      </p:cBhvr>
                                      <p:tavLst>
                                        <p:tav tm="0">
                                          <p:val>
                                            <p:fltVal val="0"/>
                                          </p:val>
                                        </p:tav>
                                        <p:tav tm="100000">
                                          <p:val>
                                            <p:strVal val="#ppt_h"/>
                                          </p:val>
                                        </p:tav>
                                      </p:tavLst>
                                    </p:anim>
                                    <p:animEffect transition="in" filter="fade">
                                      <p:cBhvr>
                                        <p:cTn id="75" dur="500"/>
                                        <p:tgtEl>
                                          <p:spTgt spid="43"/>
                                        </p:tgtEl>
                                      </p:cBhvr>
                                    </p:animEffect>
                                  </p:childTnLst>
                                </p:cTn>
                              </p:par>
                              <p:par>
                                <p:cTn id="76" presetID="2" presetClass="entr" presetSubtype="4" accel="50000" decel="50000"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fill="hold"/>
                                        <p:tgtEl>
                                          <p:spTgt spid="28"/>
                                        </p:tgtEl>
                                        <p:attrNameLst>
                                          <p:attrName>ppt_x</p:attrName>
                                        </p:attrNameLst>
                                      </p:cBhvr>
                                      <p:tavLst>
                                        <p:tav tm="0">
                                          <p:val>
                                            <p:strVal val="#ppt_x"/>
                                          </p:val>
                                        </p:tav>
                                        <p:tav tm="100000">
                                          <p:val>
                                            <p:strVal val="#ppt_x"/>
                                          </p:val>
                                        </p:tav>
                                      </p:tavLst>
                                    </p:anim>
                                    <p:anim calcmode="lin" valueType="num">
                                      <p:cBhvr additive="base">
                                        <p:cTn id="79" dur="500" fill="hold"/>
                                        <p:tgtEl>
                                          <p:spTgt spid="28"/>
                                        </p:tgtEl>
                                        <p:attrNameLst>
                                          <p:attrName>ppt_y</p:attrName>
                                        </p:attrNameLst>
                                      </p:cBhvr>
                                      <p:tavLst>
                                        <p:tav tm="0">
                                          <p:val>
                                            <p:strVal val="1+#ppt_h/2"/>
                                          </p:val>
                                        </p:tav>
                                        <p:tav tm="100000">
                                          <p:val>
                                            <p:strVal val="#ppt_y"/>
                                          </p:val>
                                        </p:tav>
                                      </p:tavLst>
                                    </p:anim>
                                  </p:childTnLst>
                                </p:cTn>
                              </p:par>
                            </p:childTnLst>
                          </p:cTn>
                        </p:par>
                        <p:par>
                          <p:cTn id="80" fill="hold">
                            <p:stCondLst>
                              <p:cond delay="4000"/>
                            </p:stCondLst>
                            <p:childTnLst>
                              <p:par>
                                <p:cTn id="81" presetID="2" presetClass="entr" presetSubtype="4" accel="50000" decel="50000" fill="hold" nodeType="after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500" fill="hold"/>
                                        <p:tgtEl>
                                          <p:spTgt spid="30"/>
                                        </p:tgtEl>
                                        <p:attrNameLst>
                                          <p:attrName>ppt_x</p:attrName>
                                        </p:attrNameLst>
                                      </p:cBhvr>
                                      <p:tavLst>
                                        <p:tav tm="0">
                                          <p:val>
                                            <p:strVal val="#ppt_x"/>
                                          </p:val>
                                        </p:tav>
                                        <p:tav tm="100000">
                                          <p:val>
                                            <p:strVal val="#ppt_x"/>
                                          </p:val>
                                        </p:tav>
                                      </p:tavLst>
                                    </p:anim>
                                    <p:anim calcmode="lin" valueType="num">
                                      <p:cBhvr additive="base">
                                        <p:cTn id="84" dur="50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1" accel="50000" decel="50000" fill="hold" grpId="0" nodeType="with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0-#ppt_h/2"/>
                                          </p:val>
                                        </p:tav>
                                        <p:tav tm="100000">
                                          <p:val>
                                            <p:strVal val="#ppt_y"/>
                                          </p:val>
                                        </p:tav>
                                      </p:tavLst>
                                    </p:anim>
                                  </p:childTnLst>
                                </p:cTn>
                              </p:par>
                            </p:childTnLst>
                          </p:cTn>
                        </p:par>
                        <p:par>
                          <p:cTn id="89" fill="hold">
                            <p:stCondLst>
                              <p:cond delay="4500"/>
                            </p:stCondLst>
                            <p:childTnLst>
                              <p:par>
                                <p:cTn id="90" presetID="53" presetClass="entr" presetSubtype="0" fill="hold" grpId="0" nodeType="after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Effect transition="in" filter="fade">
                                      <p:cBhvr>
                                        <p:cTn id="94" dur="500"/>
                                        <p:tgtEl>
                                          <p:spTgt spid="44"/>
                                        </p:tgtEl>
                                      </p:cBhvr>
                                    </p:animEffect>
                                  </p:childTnLst>
                                </p:cTn>
                              </p:par>
                              <p:par>
                                <p:cTn id="95" presetID="2" presetClass="entr" presetSubtype="4" accel="50000" decel="5000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ppt_x"/>
                                          </p:val>
                                        </p:tav>
                                        <p:tav tm="100000">
                                          <p:val>
                                            <p:strVal val="#ppt_x"/>
                                          </p:val>
                                        </p:tav>
                                      </p:tavLst>
                                    </p:anim>
                                    <p:anim calcmode="lin" valueType="num">
                                      <p:cBhvr additive="base">
                                        <p:cTn id="98" dur="500" fill="hold"/>
                                        <p:tgtEl>
                                          <p:spTgt spid="35"/>
                                        </p:tgtEl>
                                        <p:attrNameLst>
                                          <p:attrName>ppt_y</p:attrName>
                                        </p:attrNameLst>
                                      </p:cBhvr>
                                      <p:tavLst>
                                        <p:tav tm="0">
                                          <p:val>
                                            <p:strVal val="1+#ppt_h/2"/>
                                          </p:val>
                                        </p:tav>
                                        <p:tav tm="100000">
                                          <p:val>
                                            <p:strVal val="#ppt_y"/>
                                          </p:val>
                                        </p:tav>
                                      </p:tavLst>
                                    </p:anim>
                                  </p:childTnLst>
                                </p:cTn>
                              </p:par>
                            </p:childTnLst>
                          </p:cTn>
                        </p:par>
                        <p:par>
                          <p:cTn id="99" fill="hold">
                            <p:stCondLst>
                              <p:cond delay="5000"/>
                            </p:stCondLst>
                            <p:childTnLst>
                              <p:par>
                                <p:cTn id="100" presetID="18" presetClass="entr" presetSubtype="6" fill="hold" grpId="0" nodeType="afterEffect">
                                  <p:stCondLst>
                                    <p:cond delay="0"/>
                                  </p:stCondLst>
                                  <p:childTnLst>
                                    <p:set>
                                      <p:cBhvr>
                                        <p:cTn id="101" dur="1" fill="hold">
                                          <p:stCondLst>
                                            <p:cond delay="0"/>
                                          </p:stCondLst>
                                        </p:cTn>
                                        <p:tgtEl>
                                          <p:spTgt spid="36"/>
                                        </p:tgtEl>
                                        <p:attrNameLst>
                                          <p:attrName>style.visibility</p:attrName>
                                        </p:attrNameLst>
                                      </p:cBhvr>
                                      <p:to>
                                        <p:strVal val="visible"/>
                                      </p:to>
                                    </p:set>
                                    <p:animEffect transition="in" filter="strips(downRight)">
                                      <p:cBhvr>
                                        <p:cTn id="102" dur="500"/>
                                        <p:tgtEl>
                                          <p:spTgt spid="36"/>
                                        </p:tgtEl>
                                      </p:cBhvr>
                                    </p:animEffect>
                                  </p:childTnLst>
                                </p:cTn>
                              </p:par>
                            </p:childTnLst>
                          </p:cTn>
                        </p:par>
                        <p:par>
                          <p:cTn id="103" fill="hold">
                            <p:stCondLst>
                              <p:cond delay="5500"/>
                            </p:stCondLst>
                            <p:childTnLst>
                              <p:par>
                                <p:cTn id="104" presetID="18" presetClass="entr" presetSubtype="6" fill="hold" grpId="0" nodeType="after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strips(downRight)">
                                      <p:cBhvr>
                                        <p:cTn id="106" dur="500"/>
                                        <p:tgtEl>
                                          <p:spTgt spid="37"/>
                                        </p:tgtEl>
                                      </p:cBhvr>
                                    </p:animEffect>
                                  </p:childTnLst>
                                </p:cTn>
                              </p:par>
                            </p:childTnLst>
                          </p:cTn>
                        </p:par>
                        <p:par>
                          <p:cTn id="107" fill="hold">
                            <p:stCondLst>
                              <p:cond delay="6000"/>
                            </p:stCondLst>
                            <p:childTnLst>
                              <p:par>
                                <p:cTn id="108" presetID="18" presetClass="entr" presetSubtype="6" fill="hold" grpId="0" nodeType="afterEffect">
                                  <p:stCondLst>
                                    <p:cond delay="0"/>
                                  </p:stCondLst>
                                  <p:childTnLst>
                                    <p:set>
                                      <p:cBhvr>
                                        <p:cTn id="109" dur="1" fill="hold">
                                          <p:stCondLst>
                                            <p:cond delay="0"/>
                                          </p:stCondLst>
                                        </p:cTn>
                                        <p:tgtEl>
                                          <p:spTgt spid="38"/>
                                        </p:tgtEl>
                                        <p:attrNameLst>
                                          <p:attrName>style.visibility</p:attrName>
                                        </p:attrNameLst>
                                      </p:cBhvr>
                                      <p:to>
                                        <p:strVal val="visible"/>
                                      </p:to>
                                    </p:set>
                                    <p:animEffect transition="in" filter="strips(downRight)">
                                      <p:cBhvr>
                                        <p:cTn id="110" dur="500"/>
                                        <p:tgtEl>
                                          <p:spTgt spid="38"/>
                                        </p:tgtEl>
                                      </p:cBhvr>
                                    </p:animEffect>
                                  </p:childTnLst>
                                </p:cTn>
                              </p:par>
                            </p:childTnLst>
                          </p:cTn>
                        </p:par>
                        <p:par>
                          <p:cTn id="111" fill="hold">
                            <p:stCondLst>
                              <p:cond delay="6500"/>
                            </p:stCondLst>
                            <p:childTnLst>
                              <p:par>
                                <p:cTn id="112" presetID="18" presetClass="entr" presetSubtype="6" fill="hold" grpId="0" nodeType="afterEffect">
                                  <p:stCondLst>
                                    <p:cond delay="0"/>
                                  </p:stCondLst>
                                  <p:childTnLst>
                                    <p:set>
                                      <p:cBhvr>
                                        <p:cTn id="113" dur="1" fill="hold">
                                          <p:stCondLst>
                                            <p:cond delay="0"/>
                                          </p:stCondLst>
                                        </p:cTn>
                                        <p:tgtEl>
                                          <p:spTgt spid="39"/>
                                        </p:tgtEl>
                                        <p:attrNameLst>
                                          <p:attrName>style.visibility</p:attrName>
                                        </p:attrNameLst>
                                      </p:cBhvr>
                                      <p:to>
                                        <p:strVal val="visible"/>
                                      </p:to>
                                    </p:set>
                                    <p:animEffect transition="in" filter="strips(downRight)">
                                      <p:cBhvr>
                                        <p:cTn id="1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5" grpId="0" animBg="1"/>
      <p:bldP spid="16" grpId="0"/>
      <p:bldP spid="21" grpId="0" animBg="1"/>
      <p:bldP spid="22" grpId="0"/>
      <p:bldP spid="27" grpId="0" animBg="1"/>
      <p:bldP spid="28" grpId="0"/>
      <p:bldP spid="34" grpId="0" animBg="1"/>
      <p:bldP spid="35" grpId="0"/>
      <p:bldP spid="36" grpId="0" animBg="1"/>
      <p:bldP spid="37" grpId="0" animBg="1"/>
      <p:bldP spid="38" grpId="0" animBg="1"/>
      <p:bldP spid="39" grpId="0" animBg="1"/>
      <p:bldP spid="40" grpId="0" animBg="1"/>
      <p:bldP spid="41" grpId="0" animBg="1"/>
      <p:bldP spid="42" grpId="0" animBg="1"/>
      <p:bldP spid="43" grpId="0" animBg="1"/>
      <p:bldP spid="4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4"/>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4"/>
            </a:solidFill>
            <a:ln w="6350" cap="flat" cmpd="sng" algn="ctr">
              <a:noFill/>
              <a:prstDash val="solid"/>
            </a:ln>
            <a:effectLst/>
          </p:spPr>
          <p:txBody>
            <a:bodyPr anchor="ctr"/>
            <a:lstStyle/>
            <a:p>
              <a:pPr algn="ctr">
                <a:defRPr/>
              </a:pPr>
              <a:r>
                <a:rPr lang="en-US" altLang="zh-CN" sz="3300" kern="0">
                  <a:solidFill>
                    <a:prstClr val="white"/>
                  </a:solidFill>
                  <a:latin typeface="Arial" panose="020B0604020202020204" pitchFamily="34" charset="0"/>
                  <a:ea typeface="微软雅黑" panose="020B0503020204020204" pitchFamily="34" charset="-122"/>
                  <a:sym typeface="Arial" panose="020B0604020202020204" pitchFamily="34" charset="0"/>
                </a:rPr>
                <a:t>4</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4"/>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a:solidFill>
                  <a:schemeClr val="accent4"/>
                </a:solidFill>
                <a:latin typeface="Arial" panose="020B0604020202020204" pitchFamily="34" charset="0"/>
                <a:ea typeface="微软雅黑" panose="020B0503020204020204" pitchFamily="34" charset="-122"/>
                <a:sym typeface="Arial" panose="020B0604020202020204" pitchFamily="34" charset="0"/>
              </a:rPr>
              <a:t>第四部分</a:t>
            </a:r>
            <a:r>
              <a:rPr lang="zh-CN" altLang="en-US" sz="3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标题</a:t>
            </a: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4"/>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9274951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Freeform 239"/>
          <p:cNvSpPr>
            <a:spLocks noEditPoints="1"/>
          </p:cNvSpPr>
          <p:nvPr/>
        </p:nvSpPr>
        <p:spPr bwMode="auto">
          <a:xfrm>
            <a:off x="3430192" y="1818111"/>
            <a:ext cx="2000250" cy="2000250"/>
          </a:xfrm>
          <a:custGeom>
            <a:avLst/>
            <a:gdLst>
              <a:gd name="T0" fmla="*/ 2147483647 w 2116"/>
              <a:gd name="T1" fmla="*/ 2147483647 h 2116"/>
              <a:gd name="T2" fmla="*/ 2147483647 w 2116"/>
              <a:gd name="T3" fmla="*/ 2147483647 h 2116"/>
              <a:gd name="T4" fmla="*/ 2147483647 w 2116"/>
              <a:gd name="T5" fmla="*/ 2147483647 h 2116"/>
              <a:gd name="T6" fmla="*/ 2147483647 w 2116"/>
              <a:gd name="T7" fmla="*/ 2147483647 h 2116"/>
              <a:gd name="T8" fmla="*/ 2147483647 w 2116"/>
              <a:gd name="T9" fmla="*/ 2147483647 h 2116"/>
              <a:gd name="T10" fmla="*/ 2147483647 w 2116"/>
              <a:gd name="T11" fmla="*/ 2147483647 h 2116"/>
              <a:gd name="T12" fmla="*/ 2147483647 w 2116"/>
              <a:gd name="T13" fmla="*/ 2147483647 h 2116"/>
              <a:gd name="T14" fmla="*/ 2147483647 w 2116"/>
              <a:gd name="T15" fmla="*/ 2147483647 h 2116"/>
              <a:gd name="T16" fmla="*/ 2147483647 w 2116"/>
              <a:gd name="T17" fmla="*/ 0 h 2116"/>
              <a:gd name="T18" fmla="*/ 2147483647 w 2116"/>
              <a:gd name="T19" fmla="*/ 2147483647 h 2116"/>
              <a:gd name="T20" fmla="*/ 2147483647 w 2116"/>
              <a:gd name="T21" fmla="*/ 2147483647 h 2116"/>
              <a:gd name="T22" fmla="*/ 2147483647 w 2116"/>
              <a:gd name="T23" fmla="*/ 2147483647 h 2116"/>
              <a:gd name="T24" fmla="*/ 2147483647 w 2116"/>
              <a:gd name="T25" fmla="*/ 2147483647 h 2116"/>
              <a:gd name="T26" fmla="*/ 2147483647 w 2116"/>
              <a:gd name="T27" fmla="*/ 2147483647 h 2116"/>
              <a:gd name="T28" fmla="*/ 2147483647 w 2116"/>
              <a:gd name="T29" fmla="*/ 2147483647 h 2116"/>
              <a:gd name="T30" fmla="*/ 2147483647 w 2116"/>
              <a:gd name="T31" fmla="*/ 2147483647 h 2116"/>
              <a:gd name="T32" fmla="*/ 0 w 2116"/>
              <a:gd name="T33" fmla="*/ 2147483647 h 2116"/>
              <a:gd name="T34" fmla="*/ 2147483647 w 2116"/>
              <a:gd name="T35" fmla="*/ 2147483647 h 2116"/>
              <a:gd name="T36" fmla="*/ 2147483647 w 2116"/>
              <a:gd name="T37" fmla="*/ 2147483647 h 2116"/>
              <a:gd name="T38" fmla="*/ 2147483647 w 2116"/>
              <a:gd name="T39" fmla="*/ 2147483647 h 2116"/>
              <a:gd name="T40" fmla="*/ 2147483647 w 2116"/>
              <a:gd name="T41" fmla="*/ 2147483647 h 2116"/>
              <a:gd name="T42" fmla="*/ 2147483647 w 2116"/>
              <a:gd name="T43" fmla="*/ 2147483647 h 2116"/>
              <a:gd name="T44" fmla="*/ 2147483647 w 2116"/>
              <a:gd name="T45" fmla="*/ 2147483647 h 2116"/>
              <a:gd name="T46" fmla="*/ 2147483647 w 2116"/>
              <a:gd name="T47" fmla="*/ 2147483647 h 2116"/>
              <a:gd name="T48" fmla="*/ 2147483647 w 2116"/>
              <a:gd name="T49" fmla="*/ 2147483647 h 2116"/>
              <a:gd name="T50" fmla="*/ 2147483647 w 2116"/>
              <a:gd name="T51" fmla="*/ 2147483647 h 2116"/>
              <a:gd name="T52" fmla="*/ 2147483647 w 2116"/>
              <a:gd name="T53" fmla="*/ 2147483647 h 2116"/>
              <a:gd name="T54" fmla="*/ 2147483647 w 2116"/>
              <a:gd name="T55" fmla="*/ 2147483647 h 2116"/>
              <a:gd name="T56" fmla="*/ 2147483647 w 2116"/>
              <a:gd name="T57" fmla="*/ 2147483647 h 2116"/>
              <a:gd name="T58" fmla="*/ 2147483647 w 2116"/>
              <a:gd name="T59" fmla="*/ 2147483647 h 2116"/>
              <a:gd name="T60" fmla="*/ 2147483647 w 2116"/>
              <a:gd name="T61" fmla="*/ 2147483647 h 2116"/>
              <a:gd name="T62" fmla="*/ 2147483647 w 2116"/>
              <a:gd name="T63" fmla="*/ 2147483647 h 2116"/>
              <a:gd name="T64" fmla="*/ 2147483647 w 2116"/>
              <a:gd name="T65" fmla="*/ 2147483647 h 2116"/>
              <a:gd name="T66" fmla="*/ 2147483647 w 2116"/>
              <a:gd name="T67" fmla="*/ 2147483647 h 2116"/>
              <a:gd name="T68" fmla="*/ 2147483647 w 2116"/>
              <a:gd name="T69" fmla="*/ 2147483647 h 211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16"/>
              <a:gd name="T106" fmla="*/ 0 h 2116"/>
              <a:gd name="T107" fmla="*/ 2116 w 2116"/>
              <a:gd name="T108" fmla="*/ 2116 h 211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solidFill>
            <a:schemeClr val="accent3"/>
          </a:solidFill>
          <a:ln w="25400">
            <a:solidFill>
              <a:schemeClr val="bg1"/>
            </a:solidFill>
            <a:round/>
            <a:headEnd/>
            <a:tailEnd/>
          </a:ln>
        </p:spPr>
        <p:txBody>
          <a:bodyPr lIns="68559" tIns="34280" rIns="68559" bIns="3428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Freeform 240"/>
          <p:cNvSpPr>
            <a:spLocks noEditPoints="1"/>
          </p:cNvSpPr>
          <p:nvPr/>
        </p:nvSpPr>
        <p:spPr bwMode="auto">
          <a:xfrm>
            <a:off x="1963343" y="2752752"/>
            <a:ext cx="1739503" cy="1739504"/>
          </a:xfrm>
          <a:custGeom>
            <a:avLst/>
            <a:gdLst>
              <a:gd name="T0" fmla="*/ 2147483647 w 1840"/>
              <a:gd name="T1" fmla="*/ 2147483647 h 1840"/>
              <a:gd name="T2" fmla="*/ 2147483647 w 1840"/>
              <a:gd name="T3" fmla="*/ 2147483647 h 1840"/>
              <a:gd name="T4" fmla="*/ 2147483647 w 1840"/>
              <a:gd name="T5" fmla="*/ 2147483647 h 1840"/>
              <a:gd name="T6" fmla="*/ 2147483647 w 1840"/>
              <a:gd name="T7" fmla="*/ 2147483647 h 1840"/>
              <a:gd name="T8" fmla="*/ 2147483647 w 1840"/>
              <a:gd name="T9" fmla="*/ 2147483647 h 1840"/>
              <a:gd name="T10" fmla="*/ 2147483647 w 1840"/>
              <a:gd name="T11" fmla="*/ 2147483647 h 1840"/>
              <a:gd name="T12" fmla="*/ 2147483647 w 1840"/>
              <a:gd name="T13" fmla="*/ 2147483647 h 1840"/>
              <a:gd name="T14" fmla="*/ 2147483647 w 1840"/>
              <a:gd name="T15" fmla="*/ 2147483647 h 1840"/>
              <a:gd name="T16" fmla="*/ 2147483647 w 1840"/>
              <a:gd name="T17" fmla="*/ 0 h 1840"/>
              <a:gd name="T18" fmla="*/ 2147483647 w 1840"/>
              <a:gd name="T19" fmla="*/ 2147483647 h 1840"/>
              <a:gd name="T20" fmla="*/ 2147483647 w 1840"/>
              <a:gd name="T21" fmla="*/ 2147483647 h 1840"/>
              <a:gd name="T22" fmla="*/ 2147483647 w 1840"/>
              <a:gd name="T23" fmla="*/ 2147483647 h 1840"/>
              <a:gd name="T24" fmla="*/ 2147483647 w 1840"/>
              <a:gd name="T25" fmla="*/ 2147483647 h 1840"/>
              <a:gd name="T26" fmla="*/ 2147483647 w 1840"/>
              <a:gd name="T27" fmla="*/ 2147483647 h 1840"/>
              <a:gd name="T28" fmla="*/ 2147483647 w 1840"/>
              <a:gd name="T29" fmla="*/ 2147483647 h 1840"/>
              <a:gd name="T30" fmla="*/ 2147483647 w 1840"/>
              <a:gd name="T31" fmla="*/ 2147483647 h 1840"/>
              <a:gd name="T32" fmla="*/ 0 w 1840"/>
              <a:gd name="T33" fmla="*/ 2147483647 h 1840"/>
              <a:gd name="T34" fmla="*/ 2147483647 w 1840"/>
              <a:gd name="T35" fmla="*/ 2147483647 h 1840"/>
              <a:gd name="T36" fmla="*/ 2147483647 w 1840"/>
              <a:gd name="T37" fmla="*/ 2147483647 h 1840"/>
              <a:gd name="T38" fmla="*/ 2147483647 w 1840"/>
              <a:gd name="T39" fmla="*/ 2147483647 h 1840"/>
              <a:gd name="T40" fmla="*/ 2147483647 w 1840"/>
              <a:gd name="T41" fmla="*/ 2147483647 h 1840"/>
              <a:gd name="T42" fmla="*/ 2147483647 w 1840"/>
              <a:gd name="T43" fmla="*/ 2147483647 h 1840"/>
              <a:gd name="T44" fmla="*/ 2147483647 w 1840"/>
              <a:gd name="T45" fmla="*/ 2147483647 h 1840"/>
              <a:gd name="T46" fmla="*/ 2147483647 w 1840"/>
              <a:gd name="T47" fmla="*/ 2147483647 h 1840"/>
              <a:gd name="T48" fmla="*/ 2147483647 w 1840"/>
              <a:gd name="T49" fmla="*/ 2147483647 h 1840"/>
              <a:gd name="T50" fmla="*/ 2147483647 w 1840"/>
              <a:gd name="T51" fmla="*/ 2147483647 h 1840"/>
              <a:gd name="T52" fmla="*/ 2147483647 w 1840"/>
              <a:gd name="T53" fmla="*/ 2147483647 h 1840"/>
              <a:gd name="T54" fmla="*/ 2147483647 w 1840"/>
              <a:gd name="T55" fmla="*/ 2147483647 h 1840"/>
              <a:gd name="T56" fmla="*/ 2147483647 w 1840"/>
              <a:gd name="T57" fmla="*/ 2147483647 h 1840"/>
              <a:gd name="T58" fmla="*/ 2147483647 w 1840"/>
              <a:gd name="T59" fmla="*/ 2147483647 h 1840"/>
              <a:gd name="T60" fmla="*/ 2147483647 w 1840"/>
              <a:gd name="T61" fmla="*/ 2147483647 h 1840"/>
              <a:gd name="T62" fmla="*/ 2147483647 w 1840"/>
              <a:gd name="T63" fmla="*/ 2147483647 h 1840"/>
              <a:gd name="T64" fmla="*/ 2147483647 w 1840"/>
              <a:gd name="T65" fmla="*/ 2147483647 h 1840"/>
              <a:gd name="T66" fmla="*/ 2147483647 w 1840"/>
              <a:gd name="T67" fmla="*/ 2147483647 h 1840"/>
              <a:gd name="T68" fmla="*/ 2147483647 w 1840"/>
              <a:gd name="T69" fmla="*/ 2147483647 h 18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0"/>
              <a:gd name="T106" fmla="*/ 0 h 1840"/>
              <a:gd name="T107" fmla="*/ 1840 w 1840"/>
              <a:gd name="T108" fmla="*/ 1840 h 18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solidFill>
            <a:schemeClr val="accent2"/>
          </a:solidFill>
          <a:ln w="25400">
            <a:solidFill>
              <a:schemeClr val="bg1"/>
            </a:solidFill>
            <a:round/>
            <a:headEnd/>
            <a:tailEnd/>
          </a:ln>
        </p:spPr>
        <p:txBody>
          <a:bodyPr lIns="68559" tIns="34280" rIns="68559" bIns="3428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241"/>
          <p:cNvSpPr>
            <a:spLocks noEditPoints="1"/>
          </p:cNvSpPr>
          <p:nvPr/>
        </p:nvSpPr>
        <p:spPr bwMode="auto">
          <a:xfrm>
            <a:off x="864395" y="2386040"/>
            <a:ext cx="1262063" cy="1262063"/>
          </a:xfrm>
          <a:custGeom>
            <a:avLst/>
            <a:gdLst>
              <a:gd name="T0" fmla="*/ 2147483647 w 1335"/>
              <a:gd name="T1" fmla="*/ 2147483647 h 1335"/>
              <a:gd name="T2" fmla="*/ 2147483647 w 1335"/>
              <a:gd name="T3" fmla="*/ 2147483647 h 1335"/>
              <a:gd name="T4" fmla="*/ 2147483647 w 1335"/>
              <a:gd name="T5" fmla="*/ 2147483647 h 1335"/>
              <a:gd name="T6" fmla="*/ 2147483647 w 1335"/>
              <a:gd name="T7" fmla="*/ 2147483647 h 1335"/>
              <a:gd name="T8" fmla="*/ 2147483647 w 1335"/>
              <a:gd name="T9" fmla="*/ 2147483647 h 1335"/>
              <a:gd name="T10" fmla="*/ 2147483647 w 1335"/>
              <a:gd name="T11" fmla="*/ 2147483647 h 1335"/>
              <a:gd name="T12" fmla="*/ 2147483647 w 1335"/>
              <a:gd name="T13" fmla="*/ 2147483647 h 1335"/>
              <a:gd name="T14" fmla="*/ 2147483647 w 1335"/>
              <a:gd name="T15" fmla="*/ 2147483647 h 1335"/>
              <a:gd name="T16" fmla="*/ 2147483647 w 1335"/>
              <a:gd name="T17" fmla="*/ 0 h 1335"/>
              <a:gd name="T18" fmla="*/ 2147483647 w 1335"/>
              <a:gd name="T19" fmla="*/ 2147483647 h 1335"/>
              <a:gd name="T20" fmla="*/ 2147483647 w 1335"/>
              <a:gd name="T21" fmla="*/ 2147483647 h 1335"/>
              <a:gd name="T22" fmla="*/ 2147483647 w 1335"/>
              <a:gd name="T23" fmla="*/ 2147483647 h 1335"/>
              <a:gd name="T24" fmla="*/ 2147483647 w 1335"/>
              <a:gd name="T25" fmla="*/ 2147483647 h 1335"/>
              <a:gd name="T26" fmla="*/ 2147483647 w 1335"/>
              <a:gd name="T27" fmla="*/ 2147483647 h 1335"/>
              <a:gd name="T28" fmla="*/ 2147483647 w 1335"/>
              <a:gd name="T29" fmla="*/ 2147483647 h 1335"/>
              <a:gd name="T30" fmla="*/ 2147483647 w 1335"/>
              <a:gd name="T31" fmla="*/ 2147483647 h 1335"/>
              <a:gd name="T32" fmla="*/ 0 w 1335"/>
              <a:gd name="T33" fmla="*/ 2147483647 h 1335"/>
              <a:gd name="T34" fmla="*/ 2147483647 w 1335"/>
              <a:gd name="T35" fmla="*/ 2147483647 h 1335"/>
              <a:gd name="T36" fmla="*/ 2147483647 w 1335"/>
              <a:gd name="T37" fmla="*/ 2147483647 h 1335"/>
              <a:gd name="T38" fmla="*/ 2147483647 w 1335"/>
              <a:gd name="T39" fmla="*/ 2147483647 h 1335"/>
              <a:gd name="T40" fmla="*/ 2147483647 w 1335"/>
              <a:gd name="T41" fmla="*/ 2147483647 h 1335"/>
              <a:gd name="T42" fmla="*/ 2147483647 w 1335"/>
              <a:gd name="T43" fmla="*/ 2147483647 h 1335"/>
              <a:gd name="T44" fmla="*/ 2147483647 w 1335"/>
              <a:gd name="T45" fmla="*/ 2147483647 h 1335"/>
              <a:gd name="T46" fmla="*/ 2147483647 w 1335"/>
              <a:gd name="T47" fmla="*/ 2147483647 h 1335"/>
              <a:gd name="T48" fmla="*/ 2147483647 w 1335"/>
              <a:gd name="T49" fmla="*/ 2147483647 h 1335"/>
              <a:gd name="T50" fmla="*/ 2147483647 w 1335"/>
              <a:gd name="T51" fmla="*/ 2147483647 h 1335"/>
              <a:gd name="T52" fmla="*/ 2147483647 w 1335"/>
              <a:gd name="T53" fmla="*/ 2147483647 h 1335"/>
              <a:gd name="T54" fmla="*/ 2147483647 w 1335"/>
              <a:gd name="T55" fmla="*/ 2147483647 h 1335"/>
              <a:gd name="T56" fmla="*/ 2147483647 w 1335"/>
              <a:gd name="T57" fmla="*/ 2147483647 h 1335"/>
              <a:gd name="T58" fmla="*/ 2147483647 w 1335"/>
              <a:gd name="T59" fmla="*/ 2147483647 h 1335"/>
              <a:gd name="T60" fmla="*/ 2147483647 w 1335"/>
              <a:gd name="T61" fmla="*/ 2147483647 h 1335"/>
              <a:gd name="T62" fmla="*/ 2147483647 w 1335"/>
              <a:gd name="T63" fmla="*/ 2147483647 h 1335"/>
              <a:gd name="T64" fmla="*/ 2147483647 w 1335"/>
              <a:gd name="T65" fmla="*/ 2147483647 h 1335"/>
              <a:gd name="T66" fmla="*/ 2147483647 w 1335"/>
              <a:gd name="T67" fmla="*/ 2147483647 h 1335"/>
              <a:gd name="T68" fmla="*/ 2147483647 w 1335"/>
              <a:gd name="T69" fmla="*/ 2147483647 h 133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35"/>
              <a:gd name="T106" fmla="*/ 0 h 1335"/>
              <a:gd name="T107" fmla="*/ 1335 w 1335"/>
              <a:gd name="T108" fmla="*/ 1335 h 133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solidFill>
            <a:schemeClr val="accent1"/>
          </a:solidFill>
          <a:ln w="25400">
            <a:solidFill>
              <a:schemeClr val="bg1"/>
            </a:solidFill>
            <a:round/>
            <a:headEnd/>
            <a:tailEnd/>
          </a:ln>
        </p:spPr>
        <p:txBody>
          <a:bodyPr lIns="68559" tIns="34280" rIns="68559" bIns="3428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8" name="Freeform 247"/>
          <p:cNvSpPr>
            <a:spLocks noEditPoints="1"/>
          </p:cNvSpPr>
          <p:nvPr/>
        </p:nvSpPr>
        <p:spPr bwMode="auto">
          <a:xfrm>
            <a:off x="2596754" y="3387354"/>
            <a:ext cx="472678" cy="471488"/>
          </a:xfrm>
          <a:custGeom>
            <a:avLst/>
            <a:gdLst>
              <a:gd name="T0" fmla="*/ 2147483647 w 500"/>
              <a:gd name="T1" fmla="*/ 2147483647 h 499"/>
              <a:gd name="T2" fmla="*/ 0 w 500"/>
              <a:gd name="T3" fmla="*/ 2147483647 h 499"/>
              <a:gd name="T4" fmla="*/ 2147483647 w 500"/>
              <a:gd name="T5" fmla="*/ 0 h 499"/>
              <a:gd name="T6" fmla="*/ 2147483647 w 500"/>
              <a:gd name="T7" fmla="*/ 2147483647 h 499"/>
              <a:gd name="T8" fmla="*/ 2147483647 w 500"/>
              <a:gd name="T9" fmla="*/ 2147483647 h 499"/>
              <a:gd name="T10" fmla="*/ 2147483647 w 500"/>
              <a:gd name="T11" fmla="*/ 2147483647 h 499"/>
              <a:gd name="T12" fmla="*/ 2147483647 w 500"/>
              <a:gd name="T13" fmla="*/ 2147483647 h 499"/>
              <a:gd name="T14" fmla="*/ 2147483647 w 500"/>
              <a:gd name="T15" fmla="*/ 2147483647 h 499"/>
              <a:gd name="T16" fmla="*/ 2147483647 w 500"/>
              <a:gd name="T17" fmla="*/ 2147483647 h 499"/>
              <a:gd name="T18" fmla="*/ 2147483647 w 500"/>
              <a:gd name="T19" fmla="*/ 2147483647 h 49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0"/>
              <a:gd name="T31" fmla="*/ 0 h 499"/>
              <a:gd name="T32" fmla="*/ 500 w 500"/>
              <a:gd name="T33" fmla="*/ 499 h 49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2"/>
          </a:solidFill>
          <a:ln w="25400">
            <a:solidFill>
              <a:schemeClr val="bg1"/>
            </a:solidFill>
            <a:round/>
            <a:headEnd/>
            <a:tailEnd/>
          </a:ln>
        </p:spPr>
        <p:txBody>
          <a:bodyPr lIns="68559" tIns="34280" rIns="68559" bIns="3428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248"/>
          <p:cNvSpPr>
            <a:spLocks noEditPoints="1"/>
          </p:cNvSpPr>
          <p:nvPr/>
        </p:nvSpPr>
        <p:spPr bwMode="auto">
          <a:xfrm>
            <a:off x="4169570" y="2546776"/>
            <a:ext cx="541735" cy="544115"/>
          </a:xfrm>
          <a:custGeom>
            <a:avLst/>
            <a:gdLst>
              <a:gd name="T0" fmla="*/ 2147483647 w 574"/>
              <a:gd name="T1" fmla="*/ 2147483647 h 575"/>
              <a:gd name="T2" fmla="*/ 0 w 574"/>
              <a:gd name="T3" fmla="*/ 2147483647 h 575"/>
              <a:gd name="T4" fmla="*/ 2147483647 w 574"/>
              <a:gd name="T5" fmla="*/ 0 h 575"/>
              <a:gd name="T6" fmla="*/ 2147483647 w 574"/>
              <a:gd name="T7" fmla="*/ 2147483647 h 575"/>
              <a:gd name="T8" fmla="*/ 2147483647 w 574"/>
              <a:gd name="T9" fmla="*/ 2147483647 h 575"/>
              <a:gd name="T10" fmla="*/ 2147483647 w 574"/>
              <a:gd name="T11" fmla="*/ 2147483647 h 575"/>
              <a:gd name="T12" fmla="*/ 2147483647 w 574"/>
              <a:gd name="T13" fmla="*/ 2147483647 h 575"/>
              <a:gd name="T14" fmla="*/ 2147483647 w 574"/>
              <a:gd name="T15" fmla="*/ 2147483647 h 575"/>
              <a:gd name="T16" fmla="*/ 2147483647 w 574"/>
              <a:gd name="T17" fmla="*/ 2147483647 h 575"/>
              <a:gd name="T18" fmla="*/ 2147483647 w 574"/>
              <a:gd name="T19" fmla="*/ 2147483647 h 5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4"/>
              <a:gd name="T31" fmla="*/ 0 h 575"/>
              <a:gd name="T32" fmla="*/ 574 w 574"/>
              <a:gd name="T33" fmla="*/ 575 h 5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3"/>
          </a:solidFill>
          <a:ln w="25400">
            <a:solidFill>
              <a:schemeClr val="bg1"/>
            </a:solidFill>
            <a:round/>
            <a:headEnd/>
            <a:tailEnd/>
          </a:ln>
        </p:spPr>
        <p:txBody>
          <a:bodyPr lIns="68559" tIns="34280" rIns="68559" bIns="3428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249"/>
          <p:cNvSpPr>
            <a:spLocks noEditPoints="1"/>
          </p:cNvSpPr>
          <p:nvPr/>
        </p:nvSpPr>
        <p:spPr bwMode="auto">
          <a:xfrm>
            <a:off x="1325166" y="2848001"/>
            <a:ext cx="342900" cy="342900"/>
          </a:xfrm>
          <a:custGeom>
            <a:avLst/>
            <a:gdLst>
              <a:gd name="T0" fmla="*/ 2147483647 w 363"/>
              <a:gd name="T1" fmla="*/ 2147483647 h 363"/>
              <a:gd name="T2" fmla="*/ 0 w 363"/>
              <a:gd name="T3" fmla="*/ 2147483647 h 363"/>
              <a:gd name="T4" fmla="*/ 2147483647 w 363"/>
              <a:gd name="T5" fmla="*/ 0 h 363"/>
              <a:gd name="T6" fmla="*/ 2147483647 w 363"/>
              <a:gd name="T7" fmla="*/ 2147483647 h 363"/>
              <a:gd name="T8" fmla="*/ 2147483647 w 363"/>
              <a:gd name="T9" fmla="*/ 2147483647 h 363"/>
              <a:gd name="T10" fmla="*/ 2147483647 w 363"/>
              <a:gd name="T11" fmla="*/ 2147483647 h 363"/>
              <a:gd name="T12" fmla="*/ 2147483647 w 363"/>
              <a:gd name="T13" fmla="*/ 2147483647 h 363"/>
              <a:gd name="T14" fmla="*/ 2147483647 w 363"/>
              <a:gd name="T15" fmla="*/ 2147483647 h 363"/>
              <a:gd name="T16" fmla="*/ 2147483647 w 363"/>
              <a:gd name="T17" fmla="*/ 2147483647 h 363"/>
              <a:gd name="T18" fmla="*/ 2147483647 w 363"/>
              <a:gd name="T19" fmla="*/ 2147483647 h 3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3"/>
              <a:gd name="T31" fmla="*/ 0 h 363"/>
              <a:gd name="T32" fmla="*/ 363 w 363"/>
              <a:gd name="T33" fmla="*/ 363 h 3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1"/>
          </a:solidFill>
          <a:ln w="25400">
            <a:solidFill>
              <a:schemeClr val="bg1"/>
            </a:solidFill>
            <a:round/>
            <a:headEnd/>
            <a:tailEnd/>
          </a:ln>
        </p:spPr>
        <p:txBody>
          <a:bodyPr lIns="68559" tIns="34280" rIns="68559" bIns="34280"/>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73"/>
          <p:cNvSpPr txBox="1">
            <a:spLocks noChangeArrowheads="1"/>
          </p:cNvSpPr>
          <p:nvPr/>
        </p:nvSpPr>
        <p:spPr bwMode="auto">
          <a:xfrm>
            <a:off x="953692" y="1096594"/>
            <a:ext cx="856645" cy="284605"/>
          </a:xfrm>
          <a:prstGeom prst="rect">
            <a:avLst/>
          </a:prstGeom>
          <a:noFill/>
          <a:ln w="9525">
            <a:noFill/>
            <a:miter lim="800000"/>
            <a:headEnd/>
            <a:tailEnd/>
          </a:ln>
        </p:spPr>
        <p:txBody>
          <a:bodyPr wrap="none" lIns="68559" tIns="34280" rIns="68559" bIns="34280">
            <a:spAutoFit/>
          </a:bodyPr>
          <a:lstStyle/>
          <a:p>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添加标题</a:t>
            </a:r>
            <a:endParaRPr lang="zh-CN" altLang="id-ID"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12" name="TextBox 74"/>
          <p:cNvSpPr txBox="1">
            <a:spLocks noChangeArrowheads="1"/>
          </p:cNvSpPr>
          <p:nvPr/>
        </p:nvSpPr>
        <p:spPr bwMode="auto">
          <a:xfrm>
            <a:off x="953693" y="1385914"/>
            <a:ext cx="2020490" cy="576903"/>
          </a:xfrm>
          <a:prstGeom prst="rect">
            <a:avLst/>
          </a:prstGeom>
          <a:noFill/>
          <a:ln w="9525">
            <a:noFill/>
            <a:miter lim="800000"/>
            <a:headEnd/>
            <a:tailEnd/>
          </a:ln>
        </p:spPr>
        <p:txBody>
          <a:bodyPr lIns="68559" tIns="34280" rIns="68559" bIns="34280">
            <a:spAutoFit/>
          </a:bodyPr>
          <a:lstStyle/>
          <a:p>
            <a:pPr>
              <a:lnSpc>
                <a:spcPct val="110000"/>
              </a:lnSpc>
              <a:buFont typeface="Arial" charset="0"/>
              <a:buNone/>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p>
        </p:txBody>
      </p:sp>
      <p:cxnSp>
        <p:nvCxnSpPr>
          <p:cNvPr id="13" name="Straight Connector 82"/>
          <p:cNvCxnSpPr>
            <a:cxnSpLocks noChangeShapeType="1"/>
          </p:cNvCxnSpPr>
          <p:nvPr/>
        </p:nvCxnSpPr>
        <p:spPr bwMode="auto">
          <a:xfrm>
            <a:off x="3762378" y="4194598"/>
            <a:ext cx="2070497" cy="0"/>
          </a:xfrm>
          <a:prstGeom prst="line">
            <a:avLst/>
          </a:prstGeom>
          <a:noFill/>
          <a:ln w="25400" algn="ctr">
            <a:solidFill>
              <a:schemeClr val="tx1">
                <a:lumMod val="65000"/>
                <a:lumOff val="35000"/>
              </a:schemeClr>
            </a:solidFill>
            <a:prstDash val="sysDot"/>
            <a:miter lim="800000"/>
            <a:headEnd/>
            <a:tailEnd type="oval" w="med" len="med"/>
          </a:ln>
        </p:spPr>
      </p:cxnSp>
      <p:grpSp>
        <p:nvGrpSpPr>
          <p:cNvPr id="14" name="Group 83"/>
          <p:cNvGrpSpPr>
            <a:grpSpLocks/>
          </p:cNvGrpSpPr>
          <p:nvPr/>
        </p:nvGrpSpPr>
        <p:grpSpPr bwMode="auto">
          <a:xfrm>
            <a:off x="6296026" y="1257327"/>
            <a:ext cx="2020491" cy="1413897"/>
            <a:chOff x="8198838" y="2976912"/>
            <a:chExt cx="2694701" cy="1883146"/>
          </a:xfrm>
        </p:grpSpPr>
        <p:sp>
          <p:nvSpPr>
            <p:cNvPr id="15" name="TextBox 84"/>
            <p:cNvSpPr txBox="1">
              <a:spLocks noChangeArrowheads="1"/>
            </p:cNvSpPr>
            <p:nvPr/>
          </p:nvSpPr>
          <p:spPr bwMode="auto">
            <a:xfrm>
              <a:off x="8198838" y="2976912"/>
              <a:ext cx="1204067" cy="409796"/>
            </a:xfrm>
            <a:prstGeom prst="rect">
              <a:avLst/>
            </a:prstGeom>
            <a:noFill/>
            <a:ln w="9525">
              <a:noFill/>
              <a:miter lim="800000"/>
              <a:headEnd/>
              <a:tailEnd/>
            </a:ln>
          </p:spPr>
          <p:txBody>
            <a:bodyPr wrap="none">
              <a:spAutoFit/>
            </a:bodyPr>
            <a:lstStyle/>
            <a:p>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添加标题</a:t>
              </a:r>
              <a:endParaRPr lang="zh-CN" altLang="id-ID"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16" name="TextBox 85"/>
            <p:cNvSpPr txBox="1">
              <a:spLocks noChangeArrowheads="1"/>
            </p:cNvSpPr>
            <p:nvPr/>
          </p:nvSpPr>
          <p:spPr bwMode="auto">
            <a:xfrm>
              <a:off x="8198838" y="3362255"/>
              <a:ext cx="2694701" cy="1497803"/>
            </a:xfrm>
            <a:prstGeom prst="rect">
              <a:avLst/>
            </a:prstGeom>
            <a:noFill/>
            <a:ln w="9525">
              <a:noFill/>
              <a:miter lim="800000"/>
              <a:headEnd/>
              <a:tailEnd/>
            </a:ln>
          </p:spPr>
          <p:txBody>
            <a:bodyPr>
              <a:spAutoFit/>
            </a:bodyPr>
            <a:lstStyle/>
            <a:p>
              <a:pPr>
                <a:lnSpc>
                  <a:spcPct val="110000"/>
                </a:lnSpc>
                <a:buFont typeface="Arial" charset="0"/>
                <a:buNone/>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在此录入图表的描述说明，在此录入图表的描述说明，在此录入上述图表的描述说明。</a:t>
              </a:r>
            </a:p>
            <a:p>
              <a:pPr>
                <a:lnSpc>
                  <a:spcPct val="110000"/>
                </a:lnSpc>
                <a:buFont typeface="Arial" charset="0"/>
                <a:buNone/>
              </a:pPr>
              <a:endParaRPr lang="en-US" altLang="zh-CN" sz="1100" dirty="0">
                <a:latin typeface="Arial" panose="020B0604020202020204" pitchFamily="34" charset="0"/>
                <a:ea typeface="微软雅黑" pitchFamily="34" charset="-122"/>
                <a:sym typeface="Arial" panose="020B0604020202020204" pitchFamily="34" charset="0"/>
              </a:endParaRPr>
            </a:p>
            <a:p>
              <a:endParaRPr lang="en-US" altLang="zh-CN" sz="1100" dirty="0">
                <a:latin typeface="Arial" panose="020B0604020202020204" pitchFamily="34" charset="0"/>
                <a:ea typeface="微软雅黑" pitchFamily="34" charset="-122"/>
                <a:sym typeface="Arial" panose="020B0604020202020204" pitchFamily="34" charset="0"/>
              </a:endParaRPr>
            </a:p>
            <a:p>
              <a:endParaRPr lang="zh-CN" altLang="en-US" sz="1100" dirty="0">
                <a:latin typeface="Arial" panose="020B0604020202020204" pitchFamily="34" charset="0"/>
                <a:ea typeface="微软雅黑" pitchFamily="34" charset="-122"/>
                <a:sym typeface="Arial" panose="020B0604020202020204" pitchFamily="34" charset="0"/>
              </a:endParaRPr>
            </a:p>
          </p:txBody>
        </p:sp>
      </p:grpSp>
      <p:grpSp>
        <p:nvGrpSpPr>
          <p:cNvPr id="17" name="Group 86"/>
          <p:cNvGrpSpPr>
            <a:grpSpLocks/>
          </p:cNvGrpSpPr>
          <p:nvPr/>
        </p:nvGrpSpPr>
        <p:grpSpPr bwMode="auto">
          <a:xfrm>
            <a:off x="6300788" y="3492134"/>
            <a:ext cx="2020491" cy="889300"/>
            <a:chOff x="8198838" y="3752829"/>
            <a:chExt cx="2694701" cy="1186458"/>
          </a:xfrm>
        </p:grpSpPr>
        <p:sp>
          <p:nvSpPr>
            <p:cNvPr id="18" name="TextBox 87"/>
            <p:cNvSpPr txBox="1">
              <a:spLocks noChangeArrowheads="1"/>
            </p:cNvSpPr>
            <p:nvPr/>
          </p:nvSpPr>
          <p:spPr bwMode="auto">
            <a:xfrm>
              <a:off x="8198838" y="3752829"/>
              <a:ext cx="1204067" cy="410493"/>
            </a:xfrm>
            <a:prstGeom prst="rect">
              <a:avLst/>
            </a:prstGeom>
            <a:noFill/>
            <a:ln w="9525">
              <a:noFill/>
              <a:miter lim="800000"/>
              <a:headEnd/>
              <a:tailEnd/>
            </a:ln>
          </p:spPr>
          <p:txBody>
            <a:bodyPr wrap="none">
              <a:spAutoFit/>
            </a:bodyPr>
            <a:lstStyle/>
            <a:p>
              <a:r>
                <a:rPr lang="zh-CN" altLang="en-US"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添加标题</a:t>
              </a:r>
              <a:endParaRPr lang="zh-CN" altLang="id-ID" sz="1400" b="1"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19" name="TextBox 88"/>
            <p:cNvSpPr txBox="1">
              <a:spLocks noChangeArrowheads="1"/>
            </p:cNvSpPr>
            <p:nvPr/>
          </p:nvSpPr>
          <p:spPr bwMode="auto">
            <a:xfrm>
              <a:off x="8198838" y="4138827"/>
              <a:ext cx="2694701" cy="800460"/>
            </a:xfrm>
            <a:prstGeom prst="rect">
              <a:avLst/>
            </a:prstGeom>
            <a:noFill/>
            <a:ln w="9525">
              <a:noFill/>
              <a:miter lim="800000"/>
              <a:headEnd/>
              <a:tailEnd/>
            </a:ln>
          </p:spPr>
          <p:txBody>
            <a:bodyPr>
              <a:spAutoFit/>
            </a:bodyPr>
            <a:lstStyle/>
            <a:p>
              <a:pPr>
                <a:lnSpc>
                  <a:spcPct val="110000"/>
                </a:lnSpc>
                <a:buFont typeface="Arial" charset="0"/>
                <a:buNone/>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在此录入图表的描述说明，在此录入图表的描述说明，在此录入上述图表的描述说明。</a:t>
              </a:r>
            </a:p>
          </p:txBody>
        </p:sp>
      </p:grpSp>
      <p:sp>
        <p:nvSpPr>
          <p:cNvPr id="20" name="TextBox 89"/>
          <p:cNvSpPr txBox="1">
            <a:spLocks noChangeArrowheads="1"/>
          </p:cNvSpPr>
          <p:nvPr/>
        </p:nvSpPr>
        <p:spPr bwMode="auto">
          <a:xfrm>
            <a:off x="6303170" y="2362227"/>
            <a:ext cx="2656285" cy="915352"/>
          </a:xfrm>
          <a:prstGeom prst="rect">
            <a:avLst/>
          </a:prstGeom>
          <a:noFill/>
          <a:ln w="9525">
            <a:noFill/>
            <a:miter lim="800000"/>
            <a:headEnd/>
            <a:tailEnd/>
          </a:ln>
        </p:spPr>
        <p:txBody>
          <a:bodyPr lIns="68559" tIns="34280" rIns="68559" bIns="34280">
            <a:spAutoFit/>
          </a:bodyPr>
          <a:lstStyle/>
          <a:p>
            <a:pPr>
              <a:lnSpc>
                <a:spcPct val="110000"/>
              </a:lnSpc>
              <a:buFont typeface="Arial" charset="0"/>
              <a:buNone/>
            </a:pPr>
            <a:r>
              <a:rPr lang="zh-CN" altLang="en-US" sz="1000"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在此录入图表的描述说明，在此录入图表的描述说明，在此录入上述图表的描述说明。在此录入图表的描述说明，在此录入图表的描述说明，在此录入上述图表的描述说明。</a:t>
            </a:r>
          </a:p>
          <a:p>
            <a:endParaRPr lang="id-ID" altLang="zh-CN" sz="1100"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21" name="矩形 2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4234002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8" presetClass="emph" presetSubtype="0" fill="hold" grpId="1" nodeType="withEffect">
                                  <p:stCondLst>
                                    <p:cond delay="0"/>
                                  </p:stCondLst>
                                  <p:childTnLst>
                                    <p:animRot by="21600000">
                                      <p:cBhvr>
                                        <p:cTn id="36" dur="4000" fill="hold"/>
                                        <p:tgtEl>
                                          <p:spTgt spid="6"/>
                                        </p:tgtEl>
                                        <p:attrNameLst>
                                          <p:attrName>r</p:attrName>
                                        </p:attrNameLst>
                                      </p:cBhvr>
                                    </p:animRot>
                                  </p:childTnLst>
                                </p:cTn>
                              </p:par>
                              <p:par>
                                <p:cTn id="37" presetID="8" presetClass="emph" presetSubtype="0" fill="hold" grpId="1" nodeType="withEffect">
                                  <p:stCondLst>
                                    <p:cond delay="0"/>
                                  </p:stCondLst>
                                  <p:childTnLst>
                                    <p:animRot by="-21600000">
                                      <p:cBhvr>
                                        <p:cTn id="38" dur="4000" fill="hold"/>
                                        <p:tgtEl>
                                          <p:spTgt spid="7"/>
                                        </p:tgtEl>
                                        <p:attrNameLst>
                                          <p:attrName>r</p:attrName>
                                        </p:attrNameLst>
                                      </p:cBhvr>
                                    </p:animRot>
                                  </p:childTnLst>
                                </p:cTn>
                              </p:par>
                              <p:par>
                                <p:cTn id="39" presetID="8" presetClass="emph" presetSubtype="0" fill="hold" grpId="1" nodeType="withEffect">
                                  <p:stCondLst>
                                    <p:cond delay="0"/>
                                  </p:stCondLst>
                                  <p:childTnLst>
                                    <p:animRot by="-21600000">
                                      <p:cBhvr>
                                        <p:cTn id="40" dur="4000" fill="hold"/>
                                        <p:tgtEl>
                                          <p:spTgt spid="5"/>
                                        </p:tgtEl>
                                        <p:attrNameLst>
                                          <p:attrName>r</p:attrName>
                                        </p:attrNameLst>
                                      </p:cBhvr>
                                    </p:animRo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wipe(left)">
                                      <p:cBhvr>
                                        <p:cTn id="52" dur="500"/>
                                        <p:tgtEl>
                                          <p:spTgt spid="13"/>
                                        </p:tgtEl>
                                      </p:cBhvr>
                                    </p:animEffect>
                                  </p:childTnLst>
                                </p:cTn>
                              </p:par>
                            </p:childTnLst>
                          </p:cTn>
                        </p:par>
                        <p:par>
                          <p:cTn id="53" fill="hold">
                            <p:stCondLst>
                              <p:cond delay="5500"/>
                            </p:stCondLst>
                            <p:childTnLst>
                              <p:par>
                                <p:cTn id="54" presetID="10" presetClass="entr" presetSubtype="0"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childTnLst>
                          </p:cTn>
                        </p:par>
                        <p:par>
                          <p:cTn id="57" fill="hold">
                            <p:stCondLst>
                              <p:cond delay="60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par>
                          <p:cTn id="61" fill="hold">
                            <p:stCondLst>
                              <p:cond delay="6500"/>
                            </p:stCondLst>
                            <p:childTnLst>
                              <p:par>
                                <p:cTn id="62" presetID="10" presetClass="entr" presetSubtype="0"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9" grpId="0" animBg="1"/>
      <p:bldP spid="10" grpId="0" animBg="1"/>
      <p:bldP spid="11" grpId="0"/>
      <p:bldP spid="12" grpId="0"/>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矩形: 圆角 40">
            <a:extLst>
              <a:ext uri="{FF2B5EF4-FFF2-40B4-BE49-F238E27FC236}">
                <a16:creationId xmlns:a16="http://schemas.microsoft.com/office/drawing/2014/main" id="{A3823A40-AD66-40F7-86AB-FFFB234306D7}"/>
              </a:ext>
            </a:extLst>
          </p:cNvPr>
          <p:cNvSpPr/>
          <p:nvPr/>
        </p:nvSpPr>
        <p:spPr>
          <a:xfrm>
            <a:off x="6370570" y="1220130"/>
            <a:ext cx="46934" cy="461540"/>
          </a:xfrm>
          <a:prstGeom prst="roundRect">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矩形: 圆角 41">
            <a:extLst>
              <a:ext uri="{FF2B5EF4-FFF2-40B4-BE49-F238E27FC236}">
                <a16:creationId xmlns:a16="http://schemas.microsoft.com/office/drawing/2014/main" id="{332418B8-B79D-4159-B233-EE5937BE4D5D}"/>
              </a:ext>
            </a:extLst>
          </p:cNvPr>
          <p:cNvSpPr/>
          <p:nvPr/>
        </p:nvSpPr>
        <p:spPr>
          <a:xfrm>
            <a:off x="6370570" y="2333795"/>
            <a:ext cx="46934" cy="461540"/>
          </a:xfrm>
          <a:prstGeom prst="roundRect">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矩形: 圆角 42">
            <a:extLst>
              <a:ext uri="{FF2B5EF4-FFF2-40B4-BE49-F238E27FC236}">
                <a16:creationId xmlns:a16="http://schemas.microsoft.com/office/drawing/2014/main" id="{FB98FD9B-412A-4858-8CCB-563EC6B4FEFD}"/>
              </a:ext>
            </a:extLst>
          </p:cNvPr>
          <p:cNvSpPr/>
          <p:nvPr/>
        </p:nvSpPr>
        <p:spPr>
          <a:xfrm>
            <a:off x="6370570" y="3447461"/>
            <a:ext cx="46934" cy="461540"/>
          </a:xfrm>
          <a:prstGeom prst="roundRect">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矩形: 圆角 79">
            <a:extLst>
              <a:ext uri="{FF2B5EF4-FFF2-40B4-BE49-F238E27FC236}">
                <a16:creationId xmlns:a16="http://schemas.microsoft.com/office/drawing/2014/main" id="{735BF666-B3C9-460A-ABDA-81D8793F719F}"/>
              </a:ext>
            </a:extLst>
          </p:cNvPr>
          <p:cNvSpPr/>
          <p:nvPr/>
        </p:nvSpPr>
        <p:spPr>
          <a:xfrm flipH="1">
            <a:off x="2726622" y="1220130"/>
            <a:ext cx="46937" cy="461540"/>
          </a:xfrm>
          <a:prstGeom prst="round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矩形: 圆角 80">
            <a:extLst>
              <a:ext uri="{FF2B5EF4-FFF2-40B4-BE49-F238E27FC236}">
                <a16:creationId xmlns:a16="http://schemas.microsoft.com/office/drawing/2014/main" id="{EED7028A-3FF2-43FE-9557-3018875E7CC5}"/>
              </a:ext>
            </a:extLst>
          </p:cNvPr>
          <p:cNvSpPr/>
          <p:nvPr/>
        </p:nvSpPr>
        <p:spPr>
          <a:xfrm flipH="1">
            <a:off x="2726622" y="2333795"/>
            <a:ext cx="46937" cy="461540"/>
          </a:xfrm>
          <a:prstGeom prst="roundRect">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矩形: 圆角 81">
            <a:extLst>
              <a:ext uri="{FF2B5EF4-FFF2-40B4-BE49-F238E27FC236}">
                <a16:creationId xmlns:a16="http://schemas.microsoft.com/office/drawing/2014/main" id="{A300C206-D494-4217-8741-0E582D25ED53}"/>
              </a:ext>
            </a:extLst>
          </p:cNvPr>
          <p:cNvSpPr/>
          <p:nvPr/>
        </p:nvSpPr>
        <p:spPr>
          <a:xfrm flipH="1">
            <a:off x="2726622" y="3447461"/>
            <a:ext cx="46937" cy="461540"/>
          </a:xfrm>
          <a:prstGeom prst="roundRect">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文本框 13">
            <a:extLst>
              <a:ext uri="{FF2B5EF4-FFF2-40B4-BE49-F238E27FC236}">
                <a16:creationId xmlns:a16="http://schemas.microsoft.com/office/drawing/2014/main" id="{815DD048-EBE5-4095-9BD8-65474284635A}"/>
              </a:ext>
            </a:extLst>
          </p:cNvPr>
          <p:cNvSpPr txBox="1">
            <a:spLocks/>
          </p:cNvSpPr>
          <p:nvPr/>
        </p:nvSpPr>
        <p:spPr>
          <a:xfrm>
            <a:off x="6508500" y="1351256"/>
            <a:ext cx="1870923" cy="377255"/>
          </a:xfrm>
          <a:prstGeom prst="rect">
            <a:avLst/>
          </a:prstGeom>
        </p:spPr>
        <p:txBody>
          <a:bodyPr vert="horz" wrap="square" lIns="68580" tIns="34290" rIns="68580" bIns="34290">
            <a:normAutofit/>
          </a:bodyPr>
          <a:lstStyle/>
          <a:p>
            <a:pPr algn="l">
              <a:lnSpc>
                <a:spcPct val="120000"/>
              </a:lnSpc>
              <a:spcBef>
                <a:spcPct val="0"/>
              </a:spcBef>
            </a:pPr>
            <a:r>
              <a:rPr lang="zh-CN" altLang="en-US" sz="825">
                <a:latin typeface="Arial" panose="020B0604020202020204" pitchFamily="34" charset="0"/>
                <a:ea typeface="微软雅黑" panose="020B0503020204020204" pitchFamily="34" charset="-122"/>
                <a:cs typeface="+mn-ea"/>
                <a:sym typeface="Arial" panose="020B0604020202020204" pitchFamily="34" charset="0"/>
              </a:rPr>
              <a:t>此部分内容作为文字排版占位显示</a:t>
            </a:r>
            <a:br>
              <a:rPr lang="zh-CN" altLang="en-US" sz="825">
                <a:latin typeface="Arial" panose="020B0604020202020204" pitchFamily="34" charset="0"/>
                <a:ea typeface="微软雅黑" panose="020B0503020204020204" pitchFamily="34" charset="-122"/>
                <a:cs typeface="+mn-ea"/>
                <a:sym typeface="Arial" panose="020B0604020202020204" pitchFamily="34" charset="0"/>
              </a:rPr>
            </a:br>
            <a:r>
              <a:rPr lang="zh-CN" altLang="en-US" sz="825">
                <a:latin typeface="Arial" panose="020B0604020202020204" pitchFamily="34" charset="0"/>
                <a:ea typeface="微软雅黑" panose="020B0503020204020204" pitchFamily="34" charset="-122"/>
                <a:cs typeface="+mn-ea"/>
                <a:sym typeface="Arial" panose="020B0604020202020204" pitchFamily="34" charset="0"/>
              </a:rPr>
              <a:t>（建议使用主题字体）</a:t>
            </a:r>
          </a:p>
        </p:txBody>
      </p:sp>
      <p:sp>
        <p:nvSpPr>
          <p:cNvPr id="12" name="文本框 14">
            <a:extLst>
              <a:ext uri="{FF2B5EF4-FFF2-40B4-BE49-F238E27FC236}">
                <a16:creationId xmlns:a16="http://schemas.microsoft.com/office/drawing/2014/main" id="{70BDB017-9D90-47F5-AD4F-EC88C5CD7E4D}"/>
              </a:ext>
            </a:extLst>
          </p:cNvPr>
          <p:cNvSpPr txBox="1">
            <a:spLocks/>
          </p:cNvSpPr>
          <p:nvPr/>
        </p:nvSpPr>
        <p:spPr>
          <a:xfrm>
            <a:off x="6508500" y="1192473"/>
            <a:ext cx="1870923" cy="234245"/>
          </a:xfrm>
          <a:prstGeom prst="rect">
            <a:avLst/>
          </a:prstGeom>
        </p:spPr>
        <p:txBody>
          <a:bodyPr vert="horz" wrap="none" lIns="68580" tIns="34290" rIns="68580" bIns="34290">
            <a:normAutofit/>
          </a:bodyPr>
          <a:lstStyle/>
          <a:p>
            <a:pPr algn="l"/>
            <a:r>
              <a:rPr lang="zh-CN" altLang="en-US" sz="1000" b="1">
                <a:solidFill>
                  <a:schemeClr val="accent4">
                    <a:lumMod val="100000"/>
                  </a:schemeClr>
                </a:solidFill>
                <a:latin typeface="Arial" panose="020B0604020202020204" pitchFamily="34" charset="0"/>
                <a:ea typeface="微软雅黑" panose="020B0503020204020204" pitchFamily="34" charset="-122"/>
                <a:cs typeface="+mn-ea"/>
                <a:sym typeface="Arial" panose="020B0604020202020204" pitchFamily="34" charset="0"/>
              </a:rPr>
              <a:t>标题文本预设</a:t>
            </a:r>
          </a:p>
        </p:txBody>
      </p:sp>
      <p:sp>
        <p:nvSpPr>
          <p:cNvPr id="13" name="文本框 17">
            <a:extLst>
              <a:ext uri="{FF2B5EF4-FFF2-40B4-BE49-F238E27FC236}">
                <a16:creationId xmlns:a16="http://schemas.microsoft.com/office/drawing/2014/main" id="{9655BD04-13B3-4434-B291-9BF348B34820}"/>
              </a:ext>
            </a:extLst>
          </p:cNvPr>
          <p:cNvSpPr txBox="1">
            <a:spLocks/>
          </p:cNvSpPr>
          <p:nvPr/>
        </p:nvSpPr>
        <p:spPr>
          <a:xfrm>
            <a:off x="6508500" y="2464922"/>
            <a:ext cx="1870923" cy="377255"/>
          </a:xfrm>
          <a:prstGeom prst="rect">
            <a:avLst/>
          </a:prstGeom>
        </p:spPr>
        <p:txBody>
          <a:bodyPr vert="horz" wrap="square" lIns="68580" tIns="34290" rIns="68580" bIns="34290">
            <a:normAutofit/>
          </a:bodyPr>
          <a:lstStyle/>
          <a:p>
            <a:pPr algn="l">
              <a:lnSpc>
                <a:spcPct val="120000"/>
              </a:lnSpc>
              <a:spcBef>
                <a:spcPct val="0"/>
              </a:spcBef>
            </a:pPr>
            <a:r>
              <a:rPr lang="zh-CN" altLang="en-US" sz="825">
                <a:latin typeface="Arial" panose="020B0604020202020204" pitchFamily="34" charset="0"/>
                <a:ea typeface="微软雅黑" panose="020B0503020204020204" pitchFamily="34" charset="-122"/>
                <a:cs typeface="+mn-ea"/>
                <a:sym typeface="Arial" panose="020B0604020202020204" pitchFamily="34" charset="0"/>
              </a:rPr>
              <a:t>此部分内容作为文字排版占位显示</a:t>
            </a:r>
            <a:br>
              <a:rPr lang="zh-CN" altLang="en-US" sz="825">
                <a:latin typeface="Arial" panose="020B0604020202020204" pitchFamily="34" charset="0"/>
                <a:ea typeface="微软雅黑" panose="020B0503020204020204" pitchFamily="34" charset="-122"/>
                <a:cs typeface="+mn-ea"/>
                <a:sym typeface="Arial" panose="020B0604020202020204" pitchFamily="34" charset="0"/>
              </a:rPr>
            </a:br>
            <a:r>
              <a:rPr lang="zh-CN" altLang="en-US" sz="825">
                <a:latin typeface="Arial" panose="020B0604020202020204" pitchFamily="34" charset="0"/>
                <a:ea typeface="微软雅黑" panose="020B0503020204020204" pitchFamily="34" charset="-122"/>
                <a:cs typeface="+mn-ea"/>
                <a:sym typeface="Arial" panose="020B0604020202020204" pitchFamily="34" charset="0"/>
              </a:rPr>
              <a:t>（建议使用主题字体）</a:t>
            </a:r>
          </a:p>
        </p:txBody>
      </p:sp>
      <p:sp>
        <p:nvSpPr>
          <p:cNvPr id="14" name="文本框 18">
            <a:extLst>
              <a:ext uri="{FF2B5EF4-FFF2-40B4-BE49-F238E27FC236}">
                <a16:creationId xmlns:a16="http://schemas.microsoft.com/office/drawing/2014/main" id="{5B3893E3-EC3E-4B52-A4C5-9BCD5B1E2835}"/>
              </a:ext>
            </a:extLst>
          </p:cNvPr>
          <p:cNvSpPr txBox="1">
            <a:spLocks/>
          </p:cNvSpPr>
          <p:nvPr/>
        </p:nvSpPr>
        <p:spPr>
          <a:xfrm>
            <a:off x="6508500" y="2306138"/>
            <a:ext cx="1870923" cy="234245"/>
          </a:xfrm>
          <a:prstGeom prst="rect">
            <a:avLst/>
          </a:prstGeom>
        </p:spPr>
        <p:txBody>
          <a:bodyPr vert="horz" wrap="none" lIns="68580" tIns="34290" rIns="68580" bIns="34290">
            <a:normAutofit/>
          </a:bodyPr>
          <a:lstStyle/>
          <a:p>
            <a:pPr algn="l"/>
            <a:r>
              <a:rPr lang="zh-CN" altLang="en-US" sz="1000" b="1">
                <a:solidFill>
                  <a:schemeClr val="accent5">
                    <a:lumMod val="100000"/>
                  </a:schemeClr>
                </a:solidFill>
                <a:latin typeface="Arial" panose="020B0604020202020204" pitchFamily="34" charset="0"/>
                <a:ea typeface="微软雅黑" panose="020B0503020204020204" pitchFamily="34" charset="-122"/>
                <a:cs typeface="+mn-ea"/>
                <a:sym typeface="Arial" panose="020B0604020202020204" pitchFamily="34" charset="0"/>
              </a:rPr>
              <a:t>标题文本预设</a:t>
            </a:r>
          </a:p>
        </p:txBody>
      </p:sp>
      <p:sp>
        <p:nvSpPr>
          <p:cNvPr id="15" name="文本框 21">
            <a:extLst>
              <a:ext uri="{FF2B5EF4-FFF2-40B4-BE49-F238E27FC236}">
                <a16:creationId xmlns:a16="http://schemas.microsoft.com/office/drawing/2014/main" id="{CF1E378E-7BEB-4E5D-985B-504A199CB4BB}"/>
              </a:ext>
            </a:extLst>
          </p:cNvPr>
          <p:cNvSpPr txBox="1">
            <a:spLocks/>
          </p:cNvSpPr>
          <p:nvPr/>
        </p:nvSpPr>
        <p:spPr>
          <a:xfrm>
            <a:off x="6508500" y="3578588"/>
            <a:ext cx="1870923" cy="377255"/>
          </a:xfrm>
          <a:prstGeom prst="rect">
            <a:avLst/>
          </a:prstGeom>
        </p:spPr>
        <p:txBody>
          <a:bodyPr vert="horz" wrap="square" lIns="68580" tIns="34290" rIns="68580" bIns="34290">
            <a:normAutofit/>
          </a:bodyPr>
          <a:lstStyle/>
          <a:p>
            <a:pPr algn="l">
              <a:lnSpc>
                <a:spcPct val="120000"/>
              </a:lnSpc>
              <a:spcBef>
                <a:spcPct val="0"/>
              </a:spcBef>
            </a:pPr>
            <a:r>
              <a:rPr lang="zh-CN" altLang="en-US" sz="825">
                <a:latin typeface="Arial" panose="020B0604020202020204" pitchFamily="34" charset="0"/>
                <a:ea typeface="微软雅黑" panose="020B0503020204020204" pitchFamily="34" charset="-122"/>
                <a:cs typeface="+mn-ea"/>
                <a:sym typeface="Arial" panose="020B0604020202020204" pitchFamily="34" charset="0"/>
              </a:rPr>
              <a:t>此部分内容作为文字排版占位显示</a:t>
            </a:r>
            <a:br>
              <a:rPr lang="zh-CN" altLang="en-US" sz="825">
                <a:latin typeface="Arial" panose="020B0604020202020204" pitchFamily="34" charset="0"/>
                <a:ea typeface="微软雅黑" panose="020B0503020204020204" pitchFamily="34" charset="-122"/>
                <a:cs typeface="+mn-ea"/>
                <a:sym typeface="Arial" panose="020B0604020202020204" pitchFamily="34" charset="0"/>
              </a:rPr>
            </a:br>
            <a:r>
              <a:rPr lang="zh-CN" altLang="en-US" sz="825">
                <a:latin typeface="Arial" panose="020B0604020202020204" pitchFamily="34" charset="0"/>
                <a:ea typeface="微软雅黑" panose="020B0503020204020204" pitchFamily="34" charset="-122"/>
                <a:cs typeface="+mn-ea"/>
                <a:sym typeface="Arial" panose="020B0604020202020204" pitchFamily="34" charset="0"/>
              </a:rPr>
              <a:t>（建议使用主题字体）</a:t>
            </a:r>
          </a:p>
        </p:txBody>
      </p:sp>
      <p:sp>
        <p:nvSpPr>
          <p:cNvPr id="16" name="文本框 22">
            <a:extLst>
              <a:ext uri="{FF2B5EF4-FFF2-40B4-BE49-F238E27FC236}">
                <a16:creationId xmlns:a16="http://schemas.microsoft.com/office/drawing/2014/main" id="{FCFF10E0-BD15-44C6-8637-C759F4CC3FE3}"/>
              </a:ext>
            </a:extLst>
          </p:cNvPr>
          <p:cNvSpPr txBox="1">
            <a:spLocks/>
          </p:cNvSpPr>
          <p:nvPr/>
        </p:nvSpPr>
        <p:spPr>
          <a:xfrm>
            <a:off x="6508500" y="3419804"/>
            <a:ext cx="1870923" cy="234245"/>
          </a:xfrm>
          <a:prstGeom prst="rect">
            <a:avLst/>
          </a:prstGeom>
        </p:spPr>
        <p:txBody>
          <a:bodyPr vert="horz" wrap="none" lIns="68580" tIns="34290" rIns="68580" bIns="34290">
            <a:normAutofit/>
          </a:bodyPr>
          <a:lstStyle/>
          <a:p>
            <a:pPr algn="l"/>
            <a:r>
              <a:rPr lang="zh-CN" altLang="en-US" sz="1000" b="1">
                <a:solidFill>
                  <a:schemeClr val="accent6">
                    <a:lumMod val="100000"/>
                  </a:schemeClr>
                </a:solidFill>
                <a:latin typeface="Arial" panose="020B0604020202020204" pitchFamily="34" charset="0"/>
                <a:ea typeface="微软雅黑" panose="020B0503020204020204" pitchFamily="34" charset="-122"/>
                <a:cs typeface="+mn-ea"/>
                <a:sym typeface="Arial" panose="020B0604020202020204" pitchFamily="34" charset="0"/>
              </a:rPr>
              <a:t>标题文本预设</a:t>
            </a:r>
          </a:p>
        </p:txBody>
      </p:sp>
      <p:sp>
        <p:nvSpPr>
          <p:cNvPr id="17" name="文本框 25">
            <a:extLst>
              <a:ext uri="{FF2B5EF4-FFF2-40B4-BE49-F238E27FC236}">
                <a16:creationId xmlns:a16="http://schemas.microsoft.com/office/drawing/2014/main" id="{7F221B79-BD21-4887-8601-D3DFA001D764}"/>
              </a:ext>
            </a:extLst>
          </p:cNvPr>
          <p:cNvSpPr txBox="1">
            <a:spLocks/>
          </p:cNvSpPr>
          <p:nvPr/>
        </p:nvSpPr>
        <p:spPr>
          <a:xfrm flipH="1">
            <a:off x="764577" y="1351256"/>
            <a:ext cx="1870923" cy="377255"/>
          </a:xfrm>
          <a:prstGeom prst="rect">
            <a:avLst/>
          </a:prstGeom>
        </p:spPr>
        <p:txBody>
          <a:bodyPr vert="horz" wrap="square" lIns="68580" tIns="34290" rIns="68580" bIns="34290">
            <a:normAutofit/>
          </a:bodyPr>
          <a:lstStyle/>
          <a:p>
            <a:pPr algn="r">
              <a:lnSpc>
                <a:spcPct val="120000"/>
              </a:lnSpc>
              <a:spcBef>
                <a:spcPct val="0"/>
              </a:spcBef>
            </a:pPr>
            <a:r>
              <a:rPr lang="zh-CN" altLang="en-US" sz="825">
                <a:latin typeface="Arial" panose="020B0604020202020204" pitchFamily="34" charset="0"/>
                <a:ea typeface="微软雅黑" panose="020B0503020204020204" pitchFamily="34" charset="-122"/>
                <a:cs typeface="+mn-ea"/>
                <a:sym typeface="Arial" panose="020B0604020202020204" pitchFamily="34" charset="0"/>
              </a:rPr>
              <a:t>此部分内容作为文字排版占位显示</a:t>
            </a:r>
            <a:br>
              <a:rPr lang="zh-CN" altLang="en-US" sz="825">
                <a:latin typeface="Arial" panose="020B0604020202020204" pitchFamily="34" charset="0"/>
                <a:ea typeface="微软雅黑" panose="020B0503020204020204" pitchFamily="34" charset="-122"/>
                <a:cs typeface="+mn-ea"/>
                <a:sym typeface="Arial" panose="020B0604020202020204" pitchFamily="34" charset="0"/>
              </a:rPr>
            </a:br>
            <a:r>
              <a:rPr lang="zh-CN" altLang="en-US" sz="825">
                <a:latin typeface="Arial" panose="020B0604020202020204" pitchFamily="34" charset="0"/>
                <a:ea typeface="微软雅黑" panose="020B0503020204020204" pitchFamily="34" charset="-122"/>
                <a:cs typeface="+mn-ea"/>
                <a:sym typeface="Arial" panose="020B0604020202020204" pitchFamily="34" charset="0"/>
              </a:rPr>
              <a:t>（建议使用主题字体）</a:t>
            </a:r>
          </a:p>
        </p:txBody>
      </p:sp>
      <p:sp>
        <p:nvSpPr>
          <p:cNvPr id="18" name="文本框 26">
            <a:extLst>
              <a:ext uri="{FF2B5EF4-FFF2-40B4-BE49-F238E27FC236}">
                <a16:creationId xmlns:a16="http://schemas.microsoft.com/office/drawing/2014/main" id="{BC22D0AC-EFE5-442D-AF91-40D3A645E0DA}"/>
              </a:ext>
            </a:extLst>
          </p:cNvPr>
          <p:cNvSpPr txBox="1">
            <a:spLocks/>
          </p:cNvSpPr>
          <p:nvPr/>
        </p:nvSpPr>
        <p:spPr>
          <a:xfrm flipH="1">
            <a:off x="764577" y="1192473"/>
            <a:ext cx="1870923" cy="234245"/>
          </a:xfrm>
          <a:prstGeom prst="rect">
            <a:avLst/>
          </a:prstGeom>
        </p:spPr>
        <p:txBody>
          <a:bodyPr vert="horz" wrap="none" lIns="68580" tIns="34290" rIns="68580" bIns="34290">
            <a:normAutofit/>
          </a:bodyPr>
          <a:lstStyle/>
          <a:p>
            <a:pPr algn="r"/>
            <a:r>
              <a:rPr lang="zh-CN" altLang="en-US" sz="1000" b="1">
                <a:solidFill>
                  <a:schemeClr val="accent1">
                    <a:lumMod val="100000"/>
                  </a:schemeClr>
                </a:solidFill>
                <a:latin typeface="Arial" panose="020B0604020202020204" pitchFamily="34" charset="0"/>
                <a:ea typeface="微软雅黑" panose="020B0503020204020204" pitchFamily="34" charset="-122"/>
                <a:cs typeface="+mn-ea"/>
                <a:sym typeface="Arial" panose="020B0604020202020204" pitchFamily="34" charset="0"/>
              </a:rPr>
              <a:t>标题文本预设</a:t>
            </a:r>
          </a:p>
        </p:txBody>
      </p:sp>
      <p:sp>
        <p:nvSpPr>
          <p:cNvPr id="19" name="文本框 29">
            <a:extLst>
              <a:ext uri="{FF2B5EF4-FFF2-40B4-BE49-F238E27FC236}">
                <a16:creationId xmlns:a16="http://schemas.microsoft.com/office/drawing/2014/main" id="{30296A55-5275-4CF4-900D-DB0C765A8FC8}"/>
              </a:ext>
            </a:extLst>
          </p:cNvPr>
          <p:cNvSpPr txBox="1">
            <a:spLocks/>
          </p:cNvSpPr>
          <p:nvPr/>
        </p:nvSpPr>
        <p:spPr>
          <a:xfrm flipH="1">
            <a:off x="764577" y="2464922"/>
            <a:ext cx="1870923" cy="377255"/>
          </a:xfrm>
          <a:prstGeom prst="rect">
            <a:avLst/>
          </a:prstGeom>
        </p:spPr>
        <p:txBody>
          <a:bodyPr vert="horz" wrap="square" lIns="68580" tIns="34290" rIns="68580" bIns="34290">
            <a:normAutofit/>
          </a:bodyPr>
          <a:lstStyle/>
          <a:p>
            <a:pPr algn="r">
              <a:lnSpc>
                <a:spcPct val="120000"/>
              </a:lnSpc>
              <a:spcBef>
                <a:spcPct val="0"/>
              </a:spcBef>
            </a:pPr>
            <a:r>
              <a:rPr lang="zh-CN" altLang="en-US" sz="825">
                <a:latin typeface="Arial" panose="020B0604020202020204" pitchFamily="34" charset="0"/>
                <a:ea typeface="微软雅黑" panose="020B0503020204020204" pitchFamily="34" charset="-122"/>
                <a:cs typeface="+mn-ea"/>
                <a:sym typeface="Arial" panose="020B0604020202020204" pitchFamily="34" charset="0"/>
              </a:rPr>
              <a:t>此部分内容作为文字排版占位显示</a:t>
            </a:r>
            <a:br>
              <a:rPr lang="zh-CN" altLang="en-US" sz="825">
                <a:latin typeface="Arial" panose="020B0604020202020204" pitchFamily="34" charset="0"/>
                <a:ea typeface="微软雅黑" panose="020B0503020204020204" pitchFamily="34" charset="-122"/>
                <a:cs typeface="+mn-ea"/>
                <a:sym typeface="Arial" panose="020B0604020202020204" pitchFamily="34" charset="0"/>
              </a:rPr>
            </a:br>
            <a:r>
              <a:rPr lang="zh-CN" altLang="en-US" sz="825">
                <a:latin typeface="Arial" panose="020B0604020202020204" pitchFamily="34" charset="0"/>
                <a:ea typeface="微软雅黑" panose="020B0503020204020204" pitchFamily="34" charset="-122"/>
                <a:cs typeface="+mn-ea"/>
                <a:sym typeface="Arial" panose="020B0604020202020204" pitchFamily="34" charset="0"/>
              </a:rPr>
              <a:t>（建议使用主题字体）</a:t>
            </a:r>
          </a:p>
        </p:txBody>
      </p:sp>
      <p:sp>
        <p:nvSpPr>
          <p:cNvPr id="20" name="文本框 30">
            <a:extLst>
              <a:ext uri="{FF2B5EF4-FFF2-40B4-BE49-F238E27FC236}">
                <a16:creationId xmlns:a16="http://schemas.microsoft.com/office/drawing/2014/main" id="{956DD9D6-ADCB-42B2-A30E-CA266AFB7C48}"/>
              </a:ext>
            </a:extLst>
          </p:cNvPr>
          <p:cNvSpPr txBox="1">
            <a:spLocks/>
          </p:cNvSpPr>
          <p:nvPr/>
        </p:nvSpPr>
        <p:spPr>
          <a:xfrm flipH="1">
            <a:off x="764577" y="2306138"/>
            <a:ext cx="1870923" cy="234245"/>
          </a:xfrm>
          <a:prstGeom prst="rect">
            <a:avLst/>
          </a:prstGeom>
        </p:spPr>
        <p:txBody>
          <a:bodyPr vert="horz" wrap="none" lIns="68580" tIns="34290" rIns="68580" bIns="34290">
            <a:normAutofit/>
          </a:bodyPr>
          <a:lstStyle/>
          <a:p>
            <a:pPr algn="r"/>
            <a:r>
              <a:rPr lang="zh-CN" altLang="en-US" sz="1000" b="1">
                <a:solidFill>
                  <a:schemeClr val="accent2">
                    <a:lumMod val="100000"/>
                  </a:schemeClr>
                </a:solidFill>
                <a:latin typeface="Arial" panose="020B0604020202020204" pitchFamily="34" charset="0"/>
                <a:ea typeface="微软雅黑" panose="020B0503020204020204" pitchFamily="34" charset="-122"/>
                <a:cs typeface="+mn-ea"/>
                <a:sym typeface="Arial" panose="020B0604020202020204" pitchFamily="34" charset="0"/>
              </a:rPr>
              <a:t>标题文本预设</a:t>
            </a:r>
          </a:p>
        </p:txBody>
      </p:sp>
      <p:sp>
        <p:nvSpPr>
          <p:cNvPr id="21" name="文本框 33">
            <a:extLst>
              <a:ext uri="{FF2B5EF4-FFF2-40B4-BE49-F238E27FC236}">
                <a16:creationId xmlns:a16="http://schemas.microsoft.com/office/drawing/2014/main" id="{B8576F9C-1DDE-4A16-B3EE-B2B0D2C3E541}"/>
              </a:ext>
            </a:extLst>
          </p:cNvPr>
          <p:cNvSpPr txBox="1">
            <a:spLocks/>
          </p:cNvSpPr>
          <p:nvPr/>
        </p:nvSpPr>
        <p:spPr>
          <a:xfrm flipH="1">
            <a:off x="764577" y="3578588"/>
            <a:ext cx="1870923" cy="377255"/>
          </a:xfrm>
          <a:prstGeom prst="rect">
            <a:avLst/>
          </a:prstGeom>
        </p:spPr>
        <p:txBody>
          <a:bodyPr vert="horz" wrap="square" lIns="68580" tIns="34290" rIns="68580" bIns="34290">
            <a:normAutofit/>
          </a:bodyPr>
          <a:lstStyle/>
          <a:p>
            <a:pPr algn="r">
              <a:lnSpc>
                <a:spcPct val="120000"/>
              </a:lnSpc>
              <a:spcBef>
                <a:spcPct val="0"/>
              </a:spcBef>
            </a:pPr>
            <a:r>
              <a:rPr lang="zh-CN" altLang="en-US" sz="825">
                <a:latin typeface="Arial" panose="020B0604020202020204" pitchFamily="34" charset="0"/>
                <a:ea typeface="微软雅黑" panose="020B0503020204020204" pitchFamily="34" charset="-122"/>
                <a:cs typeface="+mn-ea"/>
                <a:sym typeface="Arial" panose="020B0604020202020204" pitchFamily="34" charset="0"/>
              </a:rPr>
              <a:t>此部分内容作为文字排版占位显示</a:t>
            </a:r>
            <a:br>
              <a:rPr lang="zh-CN" altLang="en-US" sz="825">
                <a:latin typeface="Arial" panose="020B0604020202020204" pitchFamily="34" charset="0"/>
                <a:ea typeface="微软雅黑" panose="020B0503020204020204" pitchFamily="34" charset="-122"/>
                <a:cs typeface="+mn-ea"/>
                <a:sym typeface="Arial" panose="020B0604020202020204" pitchFamily="34" charset="0"/>
              </a:rPr>
            </a:br>
            <a:r>
              <a:rPr lang="zh-CN" altLang="en-US" sz="825">
                <a:latin typeface="Arial" panose="020B0604020202020204" pitchFamily="34" charset="0"/>
                <a:ea typeface="微软雅黑" panose="020B0503020204020204" pitchFamily="34" charset="-122"/>
                <a:cs typeface="+mn-ea"/>
                <a:sym typeface="Arial" panose="020B0604020202020204" pitchFamily="34" charset="0"/>
              </a:rPr>
              <a:t>（建议使用主题字体）</a:t>
            </a:r>
          </a:p>
        </p:txBody>
      </p:sp>
      <p:sp>
        <p:nvSpPr>
          <p:cNvPr id="22" name="文本框 34">
            <a:extLst>
              <a:ext uri="{FF2B5EF4-FFF2-40B4-BE49-F238E27FC236}">
                <a16:creationId xmlns:a16="http://schemas.microsoft.com/office/drawing/2014/main" id="{9DCAF8FB-600C-4269-9CCF-6A0411598E1D}"/>
              </a:ext>
            </a:extLst>
          </p:cNvPr>
          <p:cNvSpPr txBox="1">
            <a:spLocks/>
          </p:cNvSpPr>
          <p:nvPr/>
        </p:nvSpPr>
        <p:spPr>
          <a:xfrm flipH="1">
            <a:off x="764577" y="3419804"/>
            <a:ext cx="1870923" cy="234245"/>
          </a:xfrm>
          <a:prstGeom prst="rect">
            <a:avLst/>
          </a:prstGeom>
        </p:spPr>
        <p:txBody>
          <a:bodyPr vert="horz" wrap="none" lIns="68580" tIns="34290" rIns="68580" bIns="34290">
            <a:normAutofit/>
          </a:bodyPr>
          <a:lstStyle/>
          <a:p>
            <a:pPr algn="r"/>
            <a:r>
              <a:rPr lang="zh-CN" altLang="en-US" sz="1000" b="1">
                <a:solidFill>
                  <a:schemeClr val="accent3">
                    <a:lumMod val="100000"/>
                  </a:schemeClr>
                </a:solidFill>
                <a:latin typeface="Arial" panose="020B0604020202020204" pitchFamily="34" charset="0"/>
                <a:ea typeface="微软雅黑" panose="020B0503020204020204" pitchFamily="34" charset="-122"/>
                <a:cs typeface="+mn-ea"/>
                <a:sym typeface="Arial" panose="020B0604020202020204" pitchFamily="34" charset="0"/>
              </a:rPr>
              <a:t>标题文本预设</a:t>
            </a:r>
          </a:p>
        </p:txBody>
      </p:sp>
      <p:grpSp>
        <p:nvGrpSpPr>
          <p:cNvPr id="23" name="组合 22">
            <a:extLst>
              <a:ext uri="{FF2B5EF4-FFF2-40B4-BE49-F238E27FC236}">
                <a16:creationId xmlns:a16="http://schemas.microsoft.com/office/drawing/2014/main" id="{90E41E8E-81A9-481E-9425-F9E8E4BBF16E}"/>
              </a:ext>
            </a:extLst>
          </p:cNvPr>
          <p:cNvGrpSpPr/>
          <p:nvPr/>
        </p:nvGrpSpPr>
        <p:grpSpPr>
          <a:xfrm>
            <a:off x="3685488" y="1627774"/>
            <a:ext cx="1773902" cy="1891443"/>
            <a:chOff x="9431770" y="3260605"/>
            <a:chExt cx="5530930" cy="5897421"/>
          </a:xfrm>
        </p:grpSpPr>
        <p:sp>
          <p:nvSpPr>
            <p:cNvPr id="24" name="任意多边形: 形状 104">
              <a:extLst>
                <a:ext uri="{FF2B5EF4-FFF2-40B4-BE49-F238E27FC236}">
                  <a16:creationId xmlns:a16="http://schemas.microsoft.com/office/drawing/2014/main" id="{C8433F8E-52A6-45A4-8ED4-0B223C8B2DA1}"/>
                </a:ext>
              </a:extLst>
            </p:cNvPr>
            <p:cNvSpPr/>
            <p:nvPr/>
          </p:nvSpPr>
          <p:spPr>
            <a:xfrm>
              <a:off x="12195868" y="3260605"/>
              <a:ext cx="2766832" cy="2501033"/>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任意多边形: 形状 105">
              <a:extLst>
                <a:ext uri="{FF2B5EF4-FFF2-40B4-BE49-F238E27FC236}">
                  <a16:creationId xmlns:a16="http://schemas.microsoft.com/office/drawing/2014/main" id="{1605A9BD-E129-4625-8769-856C05B56479}"/>
                </a:ext>
              </a:extLst>
            </p:cNvPr>
            <p:cNvSpPr/>
            <p:nvPr/>
          </p:nvSpPr>
          <p:spPr>
            <a:xfrm flipH="1">
              <a:off x="9431770" y="3260605"/>
              <a:ext cx="2764098" cy="2501033"/>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任意多边形: 形状 106">
              <a:extLst>
                <a:ext uri="{FF2B5EF4-FFF2-40B4-BE49-F238E27FC236}">
                  <a16:creationId xmlns:a16="http://schemas.microsoft.com/office/drawing/2014/main" id="{14C95F03-6C18-4AC2-A33E-D85B57F267AC}"/>
                </a:ext>
              </a:extLst>
            </p:cNvPr>
            <p:cNvSpPr/>
            <p:nvPr/>
          </p:nvSpPr>
          <p:spPr>
            <a:xfrm flipV="1">
              <a:off x="12195868" y="6656987"/>
              <a:ext cx="2766832" cy="2501039"/>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任意多边形: 形状 107">
              <a:extLst>
                <a:ext uri="{FF2B5EF4-FFF2-40B4-BE49-F238E27FC236}">
                  <a16:creationId xmlns:a16="http://schemas.microsoft.com/office/drawing/2014/main" id="{D302CD56-32AE-4550-A7A0-8A433425CD96}"/>
                </a:ext>
              </a:extLst>
            </p:cNvPr>
            <p:cNvSpPr/>
            <p:nvPr/>
          </p:nvSpPr>
          <p:spPr>
            <a:xfrm flipH="1" flipV="1">
              <a:off x="9431770" y="6656987"/>
              <a:ext cx="2764098" cy="2501039"/>
            </a:xfrm>
            <a:custGeom>
              <a:avLst/>
              <a:gdLst>
                <a:gd name="connsiteX0" fmla="*/ 1366 w 2766832"/>
                <a:gd name="connsiteY0" fmla="*/ 0 h 2501033"/>
                <a:gd name="connsiteX1" fmla="*/ 15992 w 2766832"/>
                <a:gd name="connsiteY1" fmla="*/ 9802 h 2501033"/>
                <a:gd name="connsiteX2" fmla="*/ 2766832 w 2766832"/>
                <a:gd name="connsiteY2" fmla="*/ 1385295 h 2501033"/>
                <a:gd name="connsiteX3" fmla="*/ 1289400 w 2766832"/>
                <a:gd name="connsiteY3" fmla="*/ 2212199 h 2501033"/>
                <a:gd name="connsiteX4" fmla="*/ 1289400 w 2766832"/>
                <a:gd name="connsiteY4" fmla="*/ 2501033 h 2501033"/>
                <a:gd name="connsiteX5" fmla="*/ 1289398 w 2766832"/>
                <a:gd name="connsiteY5" fmla="*/ 2501033 h 2501033"/>
                <a:gd name="connsiteX6" fmla="*/ 1289398 w 2766832"/>
                <a:gd name="connsiteY6" fmla="*/ 2217132 h 2501033"/>
                <a:gd name="connsiteX7" fmla="*/ 1366 w 2766832"/>
                <a:gd name="connsiteY7" fmla="*/ 1573116 h 2501033"/>
                <a:gd name="connsiteX8" fmla="*/ 1367 w 2766832"/>
                <a:gd name="connsiteY8" fmla="*/ 12007 h 2501033"/>
                <a:gd name="connsiteX9" fmla="*/ 0 w 2766832"/>
                <a:gd name="connsiteY9" fmla="*/ 1806 h 2501033"/>
                <a:gd name="connsiteX10" fmla="*/ 1366 w 2766832"/>
                <a:gd name="connsiteY10" fmla="*/ 2489 h 2501033"/>
                <a:gd name="connsiteX11" fmla="*/ 1366 w 2766832"/>
                <a:gd name="connsiteY11" fmla="*/ 0 h 2501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6832" h="2501033">
                  <a:moveTo>
                    <a:pt x="1366" y="0"/>
                  </a:moveTo>
                  <a:lnTo>
                    <a:pt x="15992" y="9802"/>
                  </a:lnTo>
                  <a:lnTo>
                    <a:pt x="2766832" y="1385295"/>
                  </a:lnTo>
                  <a:lnTo>
                    <a:pt x="1289400" y="2212199"/>
                  </a:lnTo>
                  <a:lnTo>
                    <a:pt x="1289400" y="2501033"/>
                  </a:lnTo>
                  <a:lnTo>
                    <a:pt x="1289398" y="2501033"/>
                  </a:lnTo>
                  <a:lnTo>
                    <a:pt x="1289398" y="2217132"/>
                  </a:lnTo>
                  <a:lnTo>
                    <a:pt x="1366" y="1573116"/>
                  </a:lnTo>
                  <a:lnTo>
                    <a:pt x="1367" y="12007"/>
                  </a:lnTo>
                  <a:lnTo>
                    <a:pt x="0" y="1806"/>
                  </a:lnTo>
                  <a:lnTo>
                    <a:pt x="1366" y="2489"/>
                  </a:lnTo>
                  <a:lnTo>
                    <a:pt x="136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任意多边形: 形状 108">
              <a:extLst>
                <a:ext uri="{FF2B5EF4-FFF2-40B4-BE49-F238E27FC236}">
                  <a16:creationId xmlns:a16="http://schemas.microsoft.com/office/drawing/2014/main" id="{16600E23-B9F9-44A2-A657-FFA1EBFB8507}"/>
                </a:ext>
              </a:extLst>
            </p:cNvPr>
            <p:cNvSpPr/>
            <p:nvPr/>
          </p:nvSpPr>
          <p:spPr>
            <a:xfrm>
              <a:off x="13482532" y="4648393"/>
              <a:ext cx="1472982" cy="3121846"/>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任意多边形: 形状 109">
              <a:extLst>
                <a:ext uri="{FF2B5EF4-FFF2-40B4-BE49-F238E27FC236}">
                  <a16:creationId xmlns:a16="http://schemas.microsoft.com/office/drawing/2014/main" id="{9D3743F2-0D87-4FEC-95BC-B317BABB416D}"/>
                </a:ext>
              </a:extLst>
            </p:cNvPr>
            <p:cNvSpPr/>
            <p:nvPr/>
          </p:nvSpPr>
          <p:spPr>
            <a:xfrm flipH="1">
              <a:off x="9436221" y="4651327"/>
              <a:ext cx="1468530" cy="3121846"/>
            </a:xfrm>
            <a:custGeom>
              <a:avLst/>
              <a:gdLst>
                <a:gd name="connsiteX0" fmla="*/ 1472982 w 1472982"/>
                <a:gd name="connsiteY0" fmla="*/ 0 h 3121846"/>
                <a:gd name="connsiteX1" fmla="*/ 1472982 w 1472982"/>
                <a:gd name="connsiteY1" fmla="*/ 3121846 h 3121846"/>
                <a:gd name="connsiteX2" fmla="*/ 1 w 1472982"/>
                <a:gd name="connsiteY2" fmla="*/ 2297431 h 3121846"/>
                <a:gd name="connsiteX3" fmla="*/ 1 w 1472982"/>
                <a:gd name="connsiteY3" fmla="*/ 2008596 h 3121846"/>
                <a:gd name="connsiteX4" fmla="*/ 0 w 1472982"/>
                <a:gd name="connsiteY4" fmla="*/ 2008596 h 3121846"/>
                <a:gd name="connsiteX5" fmla="*/ 0 w 1472982"/>
                <a:gd name="connsiteY5" fmla="*/ 1113247 h 3121846"/>
                <a:gd name="connsiteX6" fmla="*/ 1 w 1472982"/>
                <a:gd name="connsiteY6" fmla="*/ 1113247 h 3121846"/>
                <a:gd name="connsiteX7" fmla="*/ 1 w 1472982"/>
                <a:gd name="connsiteY7" fmla="*/ 824413 h 3121846"/>
                <a:gd name="connsiteX8" fmla="*/ 1472982 w 1472982"/>
                <a:gd name="connsiteY8" fmla="*/ 0 h 3121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2982" h="3121846">
                  <a:moveTo>
                    <a:pt x="1472982" y="0"/>
                  </a:moveTo>
                  <a:lnTo>
                    <a:pt x="1472982" y="3121846"/>
                  </a:lnTo>
                  <a:lnTo>
                    <a:pt x="1" y="2297431"/>
                  </a:lnTo>
                  <a:lnTo>
                    <a:pt x="1" y="2008596"/>
                  </a:lnTo>
                  <a:lnTo>
                    <a:pt x="0" y="2008596"/>
                  </a:lnTo>
                  <a:lnTo>
                    <a:pt x="0" y="1113247"/>
                  </a:lnTo>
                  <a:lnTo>
                    <a:pt x="1" y="1113247"/>
                  </a:lnTo>
                  <a:lnTo>
                    <a:pt x="1" y="824413"/>
                  </a:lnTo>
                  <a:lnTo>
                    <a:pt x="1472982" y="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六边形 30">
            <a:extLst>
              <a:ext uri="{FF2B5EF4-FFF2-40B4-BE49-F238E27FC236}">
                <a16:creationId xmlns:a16="http://schemas.microsoft.com/office/drawing/2014/main" id="{4F84A7CE-ECF4-4E8A-8A21-237C80EAE938}"/>
              </a:ext>
            </a:extLst>
          </p:cNvPr>
          <p:cNvSpPr/>
          <p:nvPr/>
        </p:nvSpPr>
        <p:spPr>
          <a:xfrm rot="16200000">
            <a:off x="3531705" y="1599421"/>
            <a:ext cx="2080589" cy="1948150"/>
          </a:xfrm>
          <a:prstGeom prst="hexagon">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六边形 31">
            <a:extLst>
              <a:ext uri="{FF2B5EF4-FFF2-40B4-BE49-F238E27FC236}">
                <a16:creationId xmlns:a16="http://schemas.microsoft.com/office/drawing/2014/main" id="{81595799-B651-4B6E-A301-8934E1CB38D7}"/>
              </a:ext>
            </a:extLst>
          </p:cNvPr>
          <p:cNvSpPr/>
          <p:nvPr/>
        </p:nvSpPr>
        <p:spPr>
          <a:xfrm rot="16200000">
            <a:off x="4207383" y="2232089"/>
            <a:ext cx="729233" cy="682814"/>
          </a:xfrm>
          <a:prstGeom prst="hexagon">
            <a:avLst/>
          </a:prstGeom>
          <a:no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任意多边形: 形状 98">
            <a:extLst>
              <a:ext uri="{FF2B5EF4-FFF2-40B4-BE49-F238E27FC236}">
                <a16:creationId xmlns:a16="http://schemas.microsoft.com/office/drawing/2014/main" id="{C49AD72E-CD84-40B6-ADE1-777D00DEE1C6}"/>
              </a:ext>
            </a:extLst>
          </p:cNvPr>
          <p:cNvSpPr>
            <a:spLocks/>
          </p:cNvSpPr>
          <p:nvPr/>
        </p:nvSpPr>
        <p:spPr bwMode="auto">
          <a:xfrm>
            <a:off x="4806628" y="2995223"/>
            <a:ext cx="188040" cy="207803"/>
          </a:xfrm>
          <a:custGeom>
            <a:avLst/>
            <a:gdLst>
              <a:gd name="T0" fmla="*/ 3327 w 3824"/>
              <a:gd name="T1" fmla="*/ 2813 h 4229"/>
              <a:gd name="T2" fmla="*/ 3231 w 3824"/>
              <a:gd name="T3" fmla="*/ 3431 h 4229"/>
              <a:gd name="T4" fmla="*/ 3493 w 3824"/>
              <a:gd name="T5" fmla="*/ 3271 h 4229"/>
              <a:gd name="T6" fmla="*/ 3560 w 3824"/>
              <a:gd name="T7" fmla="*/ 2717 h 4229"/>
              <a:gd name="T8" fmla="*/ 3518 w 3824"/>
              <a:gd name="T9" fmla="*/ 2343 h 4229"/>
              <a:gd name="T10" fmla="*/ 3231 w 3824"/>
              <a:gd name="T11" fmla="*/ 2171 h 4229"/>
              <a:gd name="T12" fmla="*/ 1371 w 3824"/>
              <a:gd name="T13" fmla="*/ 417 h 4229"/>
              <a:gd name="T14" fmla="*/ 1274 w 3824"/>
              <a:gd name="T15" fmla="*/ 948 h 4229"/>
              <a:gd name="T16" fmla="*/ 1427 w 3824"/>
              <a:gd name="T17" fmla="*/ 1532 h 4229"/>
              <a:gd name="T18" fmla="*/ 1176 w 3824"/>
              <a:gd name="T19" fmla="*/ 1985 h 4229"/>
              <a:gd name="T20" fmla="*/ 583 w 3824"/>
              <a:gd name="T21" fmla="*/ 2141 h 4229"/>
              <a:gd name="T22" fmla="*/ 266 w 3824"/>
              <a:gd name="T23" fmla="*/ 2353 h 4229"/>
              <a:gd name="T24" fmla="*/ 347 w 3824"/>
              <a:gd name="T25" fmla="*/ 2554 h 4229"/>
              <a:gd name="T26" fmla="*/ 463 w 3824"/>
              <a:gd name="T27" fmla="*/ 2756 h 4229"/>
              <a:gd name="T28" fmla="*/ 467 w 3824"/>
              <a:gd name="T29" fmla="*/ 3033 h 4229"/>
              <a:gd name="T30" fmla="*/ 702 w 3824"/>
              <a:gd name="T31" fmla="*/ 3222 h 4229"/>
              <a:gd name="T32" fmla="*/ 672 w 3824"/>
              <a:gd name="T33" fmla="*/ 3446 h 4229"/>
              <a:gd name="T34" fmla="*/ 815 w 3824"/>
              <a:gd name="T35" fmla="*/ 3587 h 4229"/>
              <a:gd name="T36" fmla="*/ 975 w 3824"/>
              <a:gd name="T37" fmla="*/ 3674 h 4229"/>
              <a:gd name="T38" fmla="*/ 991 w 3824"/>
              <a:gd name="T39" fmla="*/ 3914 h 4229"/>
              <a:gd name="T40" fmla="*/ 1525 w 3824"/>
              <a:gd name="T41" fmla="*/ 3933 h 4229"/>
              <a:gd name="T42" fmla="*/ 2201 w 3824"/>
              <a:gd name="T43" fmla="*/ 3732 h 4229"/>
              <a:gd name="T44" fmla="*/ 2537 w 3824"/>
              <a:gd name="T45" fmla="*/ 3486 h 4229"/>
              <a:gd name="T46" fmla="*/ 2903 w 3824"/>
              <a:gd name="T47" fmla="*/ 3395 h 4229"/>
              <a:gd name="T48" fmla="*/ 3060 w 3824"/>
              <a:gd name="T49" fmla="*/ 2896 h 4229"/>
              <a:gd name="T50" fmla="*/ 3035 w 3824"/>
              <a:gd name="T51" fmla="*/ 2398 h 4229"/>
              <a:gd name="T52" fmla="*/ 2824 w 3824"/>
              <a:gd name="T53" fmla="*/ 2171 h 4229"/>
              <a:gd name="T54" fmla="*/ 2460 w 3824"/>
              <a:gd name="T55" fmla="*/ 2012 h 4229"/>
              <a:gd name="T56" fmla="*/ 2004 w 3824"/>
              <a:gd name="T57" fmla="*/ 1474 h 4229"/>
              <a:gd name="T58" fmla="*/ 1671 w 3824"/>
              <a:gd name="T59" fmla="*/ 875 h 4229"/>
              <a:gd name="T60" fmla="*/ 1652 w 3824"/>
              <a:gd name="T61" fmla="*/ 385 h 4229"/>
              <a:gd name="T62" fmla="*/ 1594 w 3824"/>
              <a:gd name="T63" fmla="*/ 253 h 4229"/>
              <a:gd name="T64" fmla="*/ 1875 w 3824"/>
              <a:gd name="T65" fmla="*/ 169 h 4229"/>
              <a:gd name="T66" fmla="*/ 1907 w 3824"/>
              <a:gd name="T67" fmla="*/ 630 h 4229"/>
              <a:gd name="T68" fmla="*/ 2186 w 3824"/>
              <a:gd name="T69" fmla="*/ 1290 h 4229"/>
              <a:gd name="T70" fmla="*/ 2683 w 3824"/>
              <a:gd name="T71" fmla="*/ 1851 h 4229"/>
              <a:gd name="T72" fmla="*/ 2970 w 3824"/>
              <a:gd name="T73" fmla="*/ 1907 h 4229"/>
              <a:gd name="T74" fmla="*/ 3453 w 3824"/>
              <a:gd name="T75" fmla="*/ 1952 h 4229"/>
              <a:gd name="T76" fmla="*/ 3777 w 3824"/>
              <a:gd name="T77" fmla="*/ 2290 h 4229"/>
              <a:gd name="T78" fmla="*/ 3824 w 3824"/>
              <a:gd name="T79" fmla="*/ 2761 h 4229"/>
              <a:gd name="T80" fmla="*/ 3758 w 3824"/>
              <a:gd name="T81" fmla="*/ 3323 h 4229"/>
              <a:gd name="T82" fmla="*/ 3436 w 3824"/>
              <a:gd name="T83" fmla="*/ 3670 h 4229"/>
              <a:gd name="T84" fmla="*/ 2918 w 3824"/>
              <a:gd name="T85" fmla="*/ 3684 h 4229"/>
              <a:gd name="T86" fmla="*/ 2551 w 3824"/>
              <a:gd name="T87" fmla="*/ 3785 h 4229"/>
              <a:gd name="T88" fmla="*/ 2049 w 3824"/>
              <a:gd name="T89" fmla="*/ 4114 h 4229"/>
              <a:gd name="T90" fmla="*/ 1386 w 3824"/>
              <a:gd name="T91" fmla="*/ 4216 h 4229"/>
              <a:gd name="T92" fmla="*/ 814 w 3824"/>
              <a:gd name="T93" fmla="*/ 4103 h 4229"/>
              <a:gd name="T94" fmla="*/ 554 w 3824"/>
              <a:gd name="T95" fmla="*/ 3732 h 4229"/>
              <a:gd name="T96" fmla="*/ 400 w 3824"/>
              <a:gd name="T97" fmla="*/ 3312 h 4229"/>
              <a:gd name="T98" fmla="*/ 153 w 3824"/>
              <a:gd name="T99" fmla="*/ 2875 h 4229"/>
              <a:gd name="T100" fmla="*/ 1 w 3824"/>
              <a:gd name="T101" fmla="*/ 2444 h 4229"/>
              <a:gd name="T102" fmla="*/ 177 w 3824"/>
              <a:gd name="T103" fmla="*/ 2030 h 4229"/>
              <a:gd name="T104" fmla="*/ 632 w 3824"/>
              <a:gd name="T105" fmla="*/ 1875 h 4229"/>
              <a:gd name="T106" fmla="*/ 1038 w 3824"/>
              <a:gd name="T107" fmla="*/ 1762 h 4229"/>
              <a:gd name="T108" fmla="*/ 1150 w 3824"/>
              <a:gd name="T109" fmla="*/ 1443 h 4229"/>
              <a:gd name="T110" fmla="*/ 996 w 3824"/>
              <a:gd name="T111" fmla="*/ 908 h 4229"/>
              <a:gd name="T112" fmla="*/ 1142 w 3824"/>
              <a:gd name="T113" fmla="*/ 286 h 4229"/>
              <a:gd name="T114" fmla="*/ 1549 w 3824"/>
              <a:gd name="T115" fmla="*/ 2 h 4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4" h="4229">
                <a:moveTo>
                  <a:pt x="3231" y="2171"/>
                </a:moveTo>
                <a:lnTo>
                  <a:pt x="3254" y="2223"/>
                </a:lnTo>
                <a:lnTo>
                  <a:pt x="3272" y="2278"/>
                </a:lnTo>
                <a:lnTo>
                  <a:pt x="3286" y="2332"/>
                </a:lnTo>
                <a:lnTo>
                  <a:pt x="3296" y="2387"/>
                </a:lnTo>
                <a:lnTo>
                  <a:pt x="3304" y="2440"/>
                </a:lnTo>
                <a:lnTo>
                  <a:pt x="3318" y="2562"/>
                </a:lnTo>
                <a:lnTo>
                  <a:pt x="3326" y="2687"/>
                </a:lnTo>
                <a:lnTo>
                  <a:pt x="3327" y="2813"/>
                </a:lnTo>
                <a:lnTo>
                  <a:pt x="3322" y="2940"/>
                </a:lnTo>
                <a:lnTo>
                  <a:pt x="3312" y="3068"/>
                </a:lnTo>
                <a:lnTo>
                  <a:pt x="3304" y="3129"/>
                </a:lnTo>
                <a:lnTo>
                  <a:pt x="3294" y="3190"/>
                </a:lnTo>
                <a:lnTo>
                  <a:pt x="3282" y="3252"/>
                </a:lnTo>
                <a:lnTo>
                  <a:pt x="3265" y="3313"/>
                </a:lnTo>
                <a:lnTo>
                  <a:pt x="3246" y="3373"/>
                </a:lnTo>
                <a:lnTo>
                  <a:pt x="3221" y="3431"/>
                </a:lnTo>
                <a:lnTo>
                  <a:pt x="3231" y="3431"/>
                </a:lnTo>
                <a:lnTo>
                  <a:pt x="3272" y="3431"/>
                </a:lnTo>
                <a:lnTo>
                  <a:pt x="3309" y="3430"/>
                </a:lnTo>
                <a:lnTo>
                  <a:pt x="3342" y="3425"/>
                </a:lnTo>
                <a:lnTo>
                  <a:pt x="3373" y="3419"/>
                </a:lnTo>
                <a:lnTo>
                  <a:pt x="3399" y="3408"/>
                </a:lnTo>
                <a:lnTo>
                  <a:pt x="3421" y="3393"/>
                </a:lnTo>
                <a:lnTo>
                  <a:pt x="3439" y="3372"/>
                </a:lnTo>
                <a:lnTo>
                  <a:pt x="3469" y="3323"/>
                </a:lnTo>
                <a:lnTo>
                  <a:pt x="3493" y="3271"/>
                </a:lnTo>
                <a:lnTo>
                  <a:pt x="3513" y="3215"/>
                </a:lnTo>
                <a:lnTo>
                  <a:pt x="3529" y="3157"/>
                </a:lnTo>
                <a:lnTo>
                  <a:pt x="3540" y="3096"/>
                </a:lnTo>
                <a:lnTo>
                  <a:pt x="3548" y="3033"/>
                </a:lnTo>
                <a:lnTo>
                  <a:pt x="3555" y="2970"/>
                </a:lnTo>
                <a:lnTo>
                  <a:pt x="3558" y="2904"/>
                </a:lnTo>
                <a:lnTo>
                  <a:pt x="3559" y="2839"/>
                </a:lnTo>
                <a:lnTo>
                  <a:pt x="3559" y="2773"/>
                </a:lnTo>
                <a:lnTo>
                  <a:pt x="3560" y="2717"/>
                </a:lnTo>
                <a:lnTo>
                  <a:pt x="3560" y="2678"/>
                </a:lnTo>
                <a:lnTo>
                  <a:pt x="3560" y="2636"/>
                </a:lnTo>
                <a:lnTo>
                  <a:pt x="3559" y="2594"/>
                </a:lnTo>
                <a:lnTo>
                  <a:pt x="3558" y="2550"/>
                </a:lnTo>
                <a:lnTo>
                  <a:pt x="3553" y="2506"/>
                </a:lnTo>
                <a:lnTo>
                  <a:pt x="3548" y="2462"/>
                </a:lnTo>
                <a:lnTo>
                  <a:pt x="3541" y="2420"/>
                </a:lnTo>
                <a:lnTo>
                  <a:pt x="3531" y="2380"/>
                </a:lnTo>
                <a:lnTo>
                  <a:pt x="3518" y="2343"/>
                </a:lnTo>
                <a:lnTo>
                  <a:pt x="3501" y="2309"/>
                </a:lnTo>
                <a:lnTo>
                  <a:pt x="3480" y="2279"/>
                </a:lnTo>
                <a:lnTo>
                  <a:pt x="3457" y="2254"/>
                </a:lnTo>
                <a:lnTo>
                  <a:pt x="3424" y="2230"/>
                </a:lnTo>
                <a:lnTo>
                  <a:pt x="3388" y="2211"/>
                </a:lnTo>
                <a:lnTo>
                  <a:pt x="3351" y="2195"/>
                </a:lnTo>
                <a:lnTo>
                  <a:pt x="3311" y="2185"/>
                </a:lnTo>
                <a:lnTo>
                  <a:pt x="3271" y="2176"/>
                </a:lnTo>
                <a:lnTo>
                  <a:pt x="3231" y="2171"/>
                </a:lnTo>
                <a:close/>
                <a:moveTo>
                  <a:pt x="1594" y="253"/>
                </a:moveTo>
                <a:lnTo>
                  <a:pt x="1566" y="255"/>
                </a:lnTo>
                <a:lnTo>
                  <a:pt x="1537" y="266"/>
                </a:lnTo>
                <a:lnTo>
                  <a:pt x="1507" y="283"/>
                </a:lnTo>
                <a:lnTo>
                  <a:pt x="1478" y="303"/>
                </a:lnTo>
                <a:lnTo>
                  <a:pt x="1449" y="328"/>
                </a:lnTo>
                <a:lnTo>
                  <a:pt x="1422" y="355"/>
                </a:lnTo>
                <a:lnTo>
                  <a:pt x="1395" y="385"/>
                </a:lnTo>
                <a:lnTo>
                  <a:pt x="1371" y="417"/>
                </a:lnTo>
                <a:lnTo>
                  <a:pt x="1349" y="448"/>
                </a:lnTo>
                <a:lnTo>
                  <a:pt x="1320" y="509"/>
                </a:lnTo>
                <a:lnTo>
                  <a:pt x="1295" y="570"/>
                </a:lnTo>
                <a:lnTo>
                  <a:pt x="1277" y="630"/>
                </a:lnTo>
                <a:lnTo>
                  <a:pt x="1263" y="690"/>
                </a:lnTo>
                <a:lnTo>
                  <a:pt x="1256" y="751"/>
                </a:lnTo>
                <a:lnTo>
                  <a:pt x="1255" y="808"/>
                </a:lnTo>
                <a:lnTo>
                  <a:pt x="1262" y="878"/>
                </a:lnTo>
                <a:lnTo>
                  <a:pt x="1274" y="948"/>
                </a:lnTo>
                <a:lnTo>
                  <a:pt x="1292" y="1016"/>
                </a:lnTo>
                <a:lnTo>
                  <a:pt x="1314" y="1086"/>
                </a:lnTo>
                <a:lnTo>
                  <a:pt x="1338" y="1157"/>
                </a:lnTo>
                <a:lnTo>
                  <a:pt x="1358" y="1217"/>
                </a:lnTo>
                <a:lnTo>
                  <a:pt x="1379" y="1277"/>
                </a:lnTo>
                <a:lnTo>
                  <a:pt x="1397" y="1340"/>
                </a:lnTo>
                <a:lnTo>
                  <a:pt x="1411" y="1403"/>
                </a:lnTo>
                <a:lnTo>
                  <a:pt x="1422" y="1466"/>
                </a:lnTo>
                <a:lnTo>
                  <a:pt x="1427" y="1532"/>
                </a:lnTo>
                <a:lnTo>
                  <a:pt x="1426" y="1599"/>
                </a:lnTo>
                <a:lnTo>
                  <a:pt x="1418" y="1656"/>
                </a:lnTo>
                <a:lnTo>
                  <a:pt x="1401" y="1713"/>
                </a:lnTo>
                <a:lnTo>
                  <a:pt x="1379" y="1766"/>
                </a:lnTo>
                <a:lnTo>
                  <a:pt x="1350" y="1818"/>
                </a:lnTo>
                <a:lnTo>
                  <a:pt x="1315" y="1864"/>
                </a:lnTo>
                <a:lnTo>
                  <a:pt x="1274" y="1910"/>
                </a:lnTo>
                <a:lnTo>
                  <a:pt x="1227" y="1949"/>
                </a:lnTo>
                <a:lnTo>
                  <a:pt x="1176" y="1985"/>
                </a:lnTo>
                <a:lnTo>
                  <a:pt x="1121" y="2016"/>
                </a:lnTo>
                <a:lnTo>
                  <a:pt x="1062" y="2041"/>
                </a:lnTo>
                <a:lnTo>
                  <a:pt x="997" y="2061"/>
                </a:lnTo>
                <a:lnTo>
                  <a:pt x="927" y="2076"/>
                </a:lnTo>
                <a:lnTo>
                  <a:pt x="855" y="2090"/>
                </a:lnTo>
                <a:lnTo>
                  <a:pt x="783" y="2102"/>
                </a:lnTo>
                <a:lnTo>
                  <a:pt x="716" y="2113"/>
                </a:lnTo>
                <a:lnTo>
                  <a:pt x="648" y="2126"/>
                </a:lnTo>
                <a:lnTo>
                  <a:pt x="583" y="2141"/>
                </a:lnTo>
                <a:lnTo>
                  <a:pt x="518" y="2159"/>
                </a:lnTo>
                <a:lnTo>
                  <a:pt x="456" y="2180"/>
                </a:lnTo>
                <a:lnTo>
                  <a:pt x="399" y="2209"/>
                </a:lnTo>
                <a:lnTo>
                  <a:pt x="371" y="2224"/>
                </a:lnTo>
                <a:lnTo>
                  <a:pt x="343" y="2243"/>
                </a:lnTo>
                <a:lnTo>
                  <a:pt x="319" y="2267"/>
                </a:lnTo>
                <a:lnTo>
                  <a:pt x="296" y="2293"/>
                </a:lnTo>
                <a:lnTo>
                  <a:pt x="279" y="2321"/>
                </a:lnTo>
                <a:lnTo>
                  <a:pt x="266" y="2353"/>
                </a:lnTo>
                <a:lnTo>
                  <a:pt x="259" y="2387"/>
                </a:lnTo>
                <a:lnTo>
                  <a:pt x="261" y="2424"/>
                </a:lnTo>
                <a:lnTo>
                  <a:pt x="263" y="2444"/>
                </a:lnTo>
                <a:lnTo>
                  <a:pt x="270" y="2466"/>
                </a:lnTo>
                <a:lnTo>
                  <a:pt x="279" y="2487"/>
                </a:lnTo>
                <a:lnTo>
                  <a:pt x="290" y="2507"/>
                </a:lnTo>
                <a:lnTo>
                  <a:pt x="305" y="2525"/>
                </a:lnTo>
                <a:lnTo>
                  <a:pt x="324" y="2542"/>
                </a:lnTo>
                <a:lnTo>
                  <a:pt x="347" y="2554"/>
                </a:lnTo>
                <a:lnTo>
                  <a:pt x="376" y="2562"/>
                </a:lnTo>
                <a:lnTo>
                  <a:pt x="408" y="2573"/>
                </a:lnTo>
                <a:lnTo>
                  <a:pt x="433" y="2591"/>
                </a:lnTo>
                <a:lnTo>
                  <a:pt x="454" y="2611"/>
                </a:lnTo>
                <a:lnTo>
                  <a:pt x="467" y="2637"/>
                </a:lnTo>
                <a:lnTo>
                  <a:pt x="474" y="2666"/>
                </a:lnTo>
                <a:lnTo>
                  <a:pt x="477" y="2695"/>
                </a:lnTo>
                <a:lnTo>
                  <a:pt x="473" y="2726"/>
                </a:lnTo>
                <a:lnTo>
                  <a:pt x="463" y="2756"/>
                </a:lnTo>
                <a:lnTo>
                  <a:pt x="450" y="2787"/>
                </a:lnTo>
                <a:lnTo>
                  <a:pt x="436" y="2807"/>
                </a:lnTo>
                <a:lnTo>
                  <a:pt x="427" y="2833"/>
                </a:lnTo>
                <a:lnTo>
                  <a:pt x="422" y="2863"/>
                </a:lnTo>
                <a:lnTo>
                  <a:pt x="422" y="2896"/>
                </a:lnTo>
                <a:lnTo>
                  <a:pt x="425" y="2929"/>
                </a:lnTo>
                <a:lnTo>
                  <a:pt x="432" y="2962"/>
                </a:lnTo>
                <a:lnTo>
                  <a:pt x="447" y="2999"/>
                </a:lnTo>
                <a:lnTo>
                  <a:pt x="467" y="3033"/>
                </a:lnTo>
                <a:lnTo>
                  <a:pt x="492" y="3062"/>
                </a:lnTo>
                <a:lnTo>
                  <a:pt x="524" y="3086"/>
                </a:lnTo>
                <a:lnTo>
                  <a:pt x="561" y="3108"/>
                </a:lnTo>
                <a:lnTo>
                  <a:pt x="603" y="3124"/>
                </a:lnTo>
                <a:lnTo>
                  <a:pt x="630" y="3133"/>
                </a:lnTo>
                <a:lnTo>
                  <a:pt x="655" y="3146"/>
                </a:lnTo>
                <a:lnTo>
                  <a:pt x="676" y="3168"/>
                </a:lnTo>
                <a:lnTo>
                  <a:pt x="692" y="3194"/>
                </a:lnTo>
                <a:lnTo>
                  <a:pt x="702" y="3222"/>
                </a:lnTo>
                <a:lnTo>
                  <a:pt x="705" y="3249"/>
                </a:lnTo>
                <a:lnTo>
                  <a:pt x="703" y="3276"/>
                </a:lnTo>
                <a:lnTo>
                  <a:pt x="694" y="3301"/>
                </a:lnTo>
                <a:lnTo>
                  <a:pt x="680" y="3323"/>
                </a:lnTo>
                <a:lnTo>
                  <a:pt x="672" y="3341"/>
                </a:lnTo>
                <a:lnTo>
                  <a:pt x="666" y="3363"/>
                </a:lnTo>
                <a:lnTo>
                  <a:pt x="663" y="3389"/>
                </a:lnTo>
                <a:lnTo>
                  <a:pt x="666" y="3416"/>
                </a:lnTo>
                <a:lnTo>
                  <a:pt x="672" y="3446"/>
                </a:lnTo>
                <a:lnTo>
                  <a:pt x="681" y="3476"/>
                </a:lnTo>
                <a:lnTo>
                  <a:pt x="694" y="3505"/>
                </a:lnTo>
                <a:lnTo>
                  <a:pt x="712" y="3534"/>
                </a:lnTo>
                <a:lnTo>
                  <a:pt x="731" y="3557"/>
                </a:lnTo>
                <a:lnTo>
                  <a:pt x="753" y="3573"/>
                </a:lnTo>
                <a:lnTo>
                  <a:pt x="775" y="3584"/>
                </a:lnTo>
                <a:lnTo>
                  <a:pt x="798" y="3588"/>
                </a:lnTo>
                <a:lnTo>
                  <a:pt x="807" y="3587"/>
                </a:lnTo>
                <a:lnTo>
                  <a:pt x="815" y="3587"/>
                </a:lnTo>
                <a:lnTo>
                  <a:pt x="820" y="3584"/>
                </a:lnTo>
                <a:lnTo>
                  <a:pt x="827" y="3584"/>
                </a:lnTo>
                <a:lnTo>
                  <a:pt x="851" y="3587"/>
                </a:lnTo>
                <a:lnTo>
                  <a:pt x="876" y="3591"/>
                </a:lnTo>
                <a:lnTo>
                  <a:pt x="902" y="3601"/>
                </a:lnTo>
                <a:lnTo>
                  <a:pt x="925" y="3613"/>
                </a:lnTo>
                <a:lnTo>
                  <a:pt x="946" y="3631"/>
                </a:lnTo>
                <a:lnTo>
                  <a:pt x="964" y="3651"/>
                </a:lnTo>
                <a:lnTo>
                  <a:pt x="975" y="3674"/>
                </a:lnTo>
                <a:lnTo>
                  <a:pt x="980" y="3700"/>
                </a:lnTo>
                <a:lnTo>
                  <a:pt x="979" y="3726"/>
                </a:lnTo>
                <a:lnTo>
                  <a:pt x="971" y="3752"/>
                </a:lnTo>
                <a:lnTo>
                  <a:pt x="962" y="3783"/>
                </a:lnTo>
                <a:lnTo>
                  <a:pt x="958" y="3813"/>
                </a:lnTo>
                <a:lnTo>
                  <a:pt x="960" y="3843"/>
                </a:lnTo>
                <a:lnTo>
                  <a:pt x="967" y="3870"/>
                </a:lnTo>
                <a:lnTo>
                  <a:pt x="978" y="3895"/>
                </a:lnTo>
                <a:lnTo>
                  <a:pt x="991" y="3914"/>
                </a:lnTo>
                <a:lnTo>
                  <a:pt x="1009" y="3928"/>
                </a:lnTo>
                <a:lnTo>
                  <a:pt x="1031" y="3939"/>
                </a:lnTo>
                <a:lnTo>
                  <a:pt x="1056" y="3944"/>
                </a:lnTo>
                <a:lnTo>
                  <a:pt x="1105" y="3954"/>
                </a:lnTo>
                <a:lnTo>
                  <a:pt x="1151" y="3958"/>
                </a:lnTo>
                <a:lnTo>
                  <a:pt x="1198" y="3960"/>
                </a:lnTo>
                <a:lnTo>
                  <a:pt x="1245" y="3960"/>
                </a:lnTo>
                <a:lnTo>
                  <a:pt x="1384" y="3948"/>
                </a:lnTo>
                <a:lnTo>
                  <a:pt x="1525" y="3933"/>
                </a:lnTo>
                <a:lnTo>
                  <a:pt x="1667" y="3915"/>
                </a:lnTo>
                <a:lnTo>
                  <a:pt x="1808" y="3893"/>
                </a:lnTo>
                <a:lnTo>
                  <a:pt x="1897" y="3873"/>
                </a:lnTo>
                <a:lnTo>
                  <a:pt x="1966" y="3858"/>
                </a:lnTo>
                <a:lnTo>
                  <a:pt x="2031" y="3843"/>
                </a:lnTo>
                <a:lnTo>
                  <a:pt x="2071" y="3821"/>
                </a:lnTo>
                <a:lnTo>
                  <a:pt x="2114" y="3794"/>
                </a:lnTo>
                <a:lnTo>
                  <a:pt x="2158" y="3763"/>
                </a:lnTo>
                <a:lnTo>
                  <a:pt x="2201" y="3732"/>
                </a:lnTo>
                <a:lnTo>
                  <a:pt x="2245" y="3699"/>
                </a:lnTo>
                <a:lnTo>
                  <a:pt x="2315" y="3647"/>
                </a:lnTo>
                <a:lnTo>
                  <a:pt x="2341" y="3624"/>
                </a:lnTo>
                <a:lnTo>
                  <a:pt x="2369" y="3599"/>
                </a:lnTo>
                <a:lnTo>
                  <a:pt x="2399" y="3572"/>
                </a:lnTo>
                <a:lnTo>
                  <a:pt x="2430" y="3546"/>
                </a:lnTo>
                <a:lnTo>
                  <a:pt x="2463" y="3521"/>
                </a:lnTo>
                <a:lnTo>
                  <a:pt x="2499" y="3501"/>
                </a:lnTo>
                <a:lnTo>
                  <a:pt x="2537" y="3486"/>
                </a:lnTo>
                <a:lnTo>
                  <a:pt x="2574" y="3468"/>
                </a:lnTo>
                <a:lnTo>
                  <a:pt x="2613" y="3457"/>
                </a:lnTo>
                <a:lnTo>
                  <a:pt x="2650" y="3450"/>
                </a:lnTo>
                <a:lnTo>
                  <a:pt x="2686" y="3449"/>
                </a:lnTo>
                <a:lnTo>
                  <a:pt x="2721" y="3449"/>
                </a:lnTo>
                <a:lnTo>
                  <a:pt x="2776" y="3441"/>
                </a:lnTo>
                <a:lnTo>
                  <a:pt x="2824" y="3430"/>
                </a:lnTo>
                <a:lnTo>
                  <a:pt x="2867" y="3415"/>
                </a:lnTo>
                <a:lnTo>
                  <a:pt x="2903" y="3395"/>
                </a:lnTo>
                <a:lnTo>
                  <a:pt x="2934" y="3371"/>
                </a:lnTo>
                <a:lnTo>
                  <a:pt x="2962" y="3342"/>
                </a:lnTo>
                <a:lnTo>
                  <a:pt x="2985" y="3306"/>
                </a:lnTo>
                <a:lnTo>
                  <a:pt x="3003" y="3265"/>
                </a:lnTo>
                <a:lnTo>
                  <a:pt x="3020" y="3218"/>
                </a:lnTo>
                <a:lnTo>
                  <a:pt x="3038" y="3140"/>
                </a:lnTo>
                <a:lnTo>
                  <a:pt x="3049" y="3059"/>
                </a:lnTo>
                <a:lnTo>
                  <a:pt x="3057" y="2978"/>
                </a:lnTo>
                <a:lnTo>
                  <a:pt x="3060" y="2896"/>
                </a:lnTo>
                <a:lnTo>
                  <a:pt x="3061" y="2817"/>
                </a:lnTo>
                <a:lnTo>
                  <a:pt x="3061" y="2739"/>
                </a:lnTo>
                <a:lnTo>
                  <a:pt x="3060" y="2706"/>
                </a:lnTo>
                <a:lnTo>
                  <a:pt x="3060" y="2657"/>
                </a:lnTo>
                <a:lnTo>
                  <a:pt x="3058" y="2606"/>
                </a:lnTo>
                <a:lnTo>
                  <a:pt x="3056" y="2554"/>
                </a:lnTo>
                <a:lnTo>
                  <a:pt x="3052" y="2502"/>
                </a:lnTo>
                <a:lnTo>
                  <a:pt x="3045" y="2450"/>
                </a:lnTo>
                <a:lnTo>
                  <a:pt x="3035" y="2398"/>
                </a:lnTo>
                <a:lnTo>
                  <a:pt x="3023" y="2349"/>
                </a:lnTo>
                <a:lnTo>
                  <a:pt x="3005" y="2301"/>
                </a:lnTo>
                <a:lnTo>
                  <a:pt x="2983" y="2256"/>
                </a:lnTo>
                <a:lnTo>
                  <a:pt x="2965" y="2232"/>
                </a:lnTo>
                <a:lnTo>
                  <a:pt x="2943" y="2213"/>
                </a:lnTo>
                <a:lnTo>
                  <a:pt x="2918" y="2198"/>
                </a:lnTo>
                <a:lnTo>
                  <a:pt x="2889" y="2187"/>
                </a:lnTo>
                <a:lnTo>
                  <a:pt x="2857" y="2179"/>
                </a:lnTo>
                <a:lnTo>
                  <a:pt x="2824" y="2171"/>
                </a:lnTo>
                <a:lnTo>
                  <a:pt x="2788" y="2164"/>
                </a:lnTo>
                <a:lnTo>
                  <a:pt x="2721" y="2150"/>
                </a:lnTo>
                <a:lnTo>
                  <a:pt x="2659" y="2133"/>
                </a:lnTo>
                <a:lnTo>
                  <a:pt x="2601" y="2108"/>
                </a:lnTo>
                <a:lnTo>
                  <a:pt x="2545" y="2078"/>
                </a:lnTo>
                <a:lnTo>
                  <a:pt x="2493" y="2042"/>
                </a:lnTo>
                <a:lnTo>
                  <a:pt x="2482" y="2037"/>
                </a:lnTo>
                <a:lnTo>
                  <a:pt x="2470" y="2026"/>
                </a:lnTo>
                <a:lnTo>
                  <a:pt x="2460" y="2012"/>
                </a:lnTo>
                <a:lnTo>
                  <a:pt x="2435" y="1992"/>
                </a:lnTo>
                <a:lnTo>
                  <a:pt x="2412" y="1970"/>
                </a:lnTo>
                <a:lnTo>
                  <a:pt x="2390" y="1946"/>
                </a:lnTo>
                <a:lnTo>
                  <a:pt x="2370" y="1922"/>
                </a:lnTo>
                <a:lnTo>
                  <a:pt x="2288" y="1832"/>
                </a:lnTo>
                <a:lnTo>
                  <a:pt x="2210" y="1741"/>
                </a:lnTo>
                <a:lnTo>
                  <a:pt x="2136" y="1651"/>
                </a:lnTo>
                <a:lnTo>
                  <a:pt x="2067" y="1562"/>
                </a:lnTo>
                <a:lnTo>
                  <a:pt x="2004" y="1474"/>
                </a:lnTo>
                <a:lnTo>
                  <a:pt x="1935" y="1375"/>
                </a:lnTo>
                <a:lnTo>
                  <a:pt x="1895" y="1317"/>
                </a:lnTo>
                <a:lnTo>
                  <a:pt x="1855" y="1260"/>
                </a:lnTo>
                <a:lnTo>
                  <a:pt x="1816" y="1201"/>
                </a:lnTo>
                <a:lnTo>
                  <a:pt x="1780" y="1141"/>
                </a:lnTo>
                <a:lnTo>
                  <a:pt x="1747" y="1078"/>
                </a:lnTo>
                <a:lnTo>
                  <a:pt x="1717" y="1013"/>
                </a:lnTo>
                <a:lnTo>
                  <a:pt x="1691" y="945"/>
                </a:lnTo>
                <a:lnTo>
                  <a:pt x="1671" y="875"/>
                </a:lnTo>
                <a:lnTo>
                  <a:pt x="1657" y="805"/>
                </a:lnTo>
                <a:lnTo>
                  <a:pt x="1648" y="738"/>
                </a:lnTo>
                <a:lnTo>
                  <a:pt x="1644" y="671"/>
                </a:lnTo>
                <a:lnTo>
                  <a:pt x="1644" y="604"/>
                </a:lnTo>
                <a:lnTo>
                  <a:pt x="1645" y="537"/>
                </a:lnTo>
                <a:lnTo>
                  <a:pt x="1648" y="466"/>
                </a:lnTo>
                <a:lnTo>
                  <a:pt x="1649" y="444"/>
                </a:lnTo>
                <a:lnTo>
                  <a:pt x="1651" y="414"/>
                </a:lnTo>
                <a:lnTo>
                  <a:pt x="1652" y="385"/>
                </a:lnTo>
                <a:lnTo>
                  <a:pt x="1652" y="357"/>
                </a:lnTo>
                <a:lnTo>
                  <a:pt x="1651" y="331"/>
                </a:lnTo>
                <a:lnTo>
                  <a:pt x="1646" y="306"/>
                </a:lnTo>
                <a:lnTo>
                  <a:pt x="1641" y="286"/>
                </a:lnTo>
                <a:lnTo>
                  <a:pt x="1633" y="270"/>
                </a:lnTo>
                <a:lnTo>
                  <a:pt x="1620" y="258"/>
                </a:lnTo>
                <a:lnTo>
                  <a:pt x="1606" y="253"/>
                </a:lnTo>
                <a:lnTo>
                  <a:pt x="1601" y="253"/>
                </a:lnTo>
                <a:lnTo>
                  <a:pt x="1594" y="253"/>
                </a:lnTo>
                <a:close/>
                <a:moveTo>
                  <a:pt x="1597" y="0"/>
                </a:moveTo>
                <a:lnTo>
                  <a:pt x="1644" y="2"/>
                </a:lnTo>
                <a:lnTo>
                  <a:pt x="1688" y="11"/>
                </a:lnTo>
                <a:lnTo>
                  <a:pt x="1728" y="26"/>
                </a:lnTo>
                <a:lnTo>
                  <a:pt x="1765" y="43"/>
                </a:lnTo>
                <a:lnTo>
                  <a:pt x="1798" y="68"/>
                </a:lnTo>
                <a:lnTo>
                  <a:pt x="1827" y="97"/>
                </a:lnTo>
                <a:lnTo>
                  <a:pt x="1853" y="131"/>
                </a:lnTo>
                <a:lnTo>
                  <a:pt x="1875" y="169"/>
                </a:lnTo>
                <a:lnTo>
                  <a:pt x="1892" y="212"/>
                </a:lnTo>
                <a:lnTo>
                  <a:pt x="1906" y="266"/>
                </a:lnTo>
                <a:lnTo>
                  <a:pt x="1914" y="321"/>
                </a:lnTo>
                <a:lnTo>
                  <a:pt x="1915" y="374"/>
                </a:lnTo>
                <a:lnTo>
                  <a:pt x="1914" y="429"/>
                </a:lnTo>
                <a:lnTo>
                  <a:pt x="1911" y="485"/>
                </a:lnTo>
                <a:lnTo>
                  <a:pt x="1910" y="519"/>
                </a:lnTo>
                <a:lnTo>
                  <a:pt x="1908" y="556"/>
                </a:lnTo>
                <a:lnTo>
                  <a:pt x="1907" y="630"/>
                </a:lnTo>
                <a:lnTo>
                  <a:pt x="1913" y="701"/>
                </a:lnTo>
                <a:lnTo>
                  <a:pt x="1921" y="767"/>
                </a:lnTo>
                <a:lnTo>
                  <a:pt x="1936" y="830"/>
                </a:lnTo>
                <a:lnTo>
                  <a:pt x="1957" y="892"/>
                </a:lnTo>
                <a:lnTo>
                  <a:pt x="1991" y="978"/>
                </a:lnTo>
                <a:lnTo>
                  <a:pt x="2033" y="1060"/>
                </a:lnTo>
                <a:lnTo>
                  <a:pt x="2081" y="1141"/>
                </a:lnTo>
                <a:lnTo>
                  <a:pt x="2132" y="1217"/>
                </a:lnTo>
                <a:lnTo>
                  <a:pt x="2186" y="1290"/>
                </a:lnTo>
                <a:lnTo>
                  <a:pt x="2238" y="1358"/>
                </a:lnTo>
                <a:lnTo>
                  <a:pt x="2290" y="1421"/>
                </a:lnTo>
                <a:lnTo>
                  <a:pt x="2355" y="1502"/>
                </a:lnTo>
                <a:lnTo>
                  <a:pt x="2409" y="1570"/>
                </a:lnTo>
                <a:lnTo>
                  <a:pt x="2464" y="1637"/>
                </a:lnTo>
                <a:lnTo>
                  <a:pt x="2522" y="1703"/>
                </a:lnTo>
                <a:lnTo>
                  <a:pt x="2581" y="1766"/>
                </a:lnTo>
                <a:lnTo>
                  <a:pt x="2643" y="1825"/>
                </a:lnTo>
                <a:lnTo>
                  <a:pt x="2683" y="1851"/>
                </a:lnTo>
                <a:lnTo>
                  <a:pt x="2725" y="1870"/>
                </a:lnTo>
                <a:lnTo>
                  <a:pt x="2772" y="1884"/>
                </a:lnTo>
                <a:lnTo>
                  <a:pt x="2823" y="1894"/>
                </a:lnTo>
                <a:lnTo>
                  <a:pt x="2850" y="1900"/>
                </a:lnTo>
                <a:lnTo>
                  <a:pt x="2874" y="1907"/>
                </a:lnTo>
                <a:lnTo>
                  <a:pt x="2883" y="1910"/>
                </a:lnTo>
                <a:lnTo>
                  <a:pt x="2893" y="1911"/>
                </a:lnTo>
                <a:lnTo>
                  <a:pt x="2900" y="1912"/>
                </a:lnTo>
                <a:lnTo>
                  <a:pt x="2970" y="1907"/>
                </a:lnTo>
                <a:lnTo>
                  <a:pt x="3045" y="1903"/>
                </a:lnTo>
                <a:lnTo>
                  <a:pt x="3120" y="1901"/>
                </a:lnTo>
                <a:lnTo>
                  <a:pt x="3163" y="1903"/>
                </a:lnTo>
                <a:lnTo>
                  <a:pt x="3207" y="1904"/>
                </a:lnTo>
                <a:lnTo>
                  <a:pt x="3254" y="1908"/>
                </a:lnTo>
                <a:lnTo>
                  <a:pt x="3304" y="1914"/>
                </a:lnTo>
                <a:lnTo>
                  <a:pt x="3354" y="1923"/>
                </a:lnTo>
                <a:lnTo>
                  <a:pt x="3403" y="1936"/>
                </a:lnTo>
                <a:lnTo>
                  <a:pt x="3453" y="1952"/>
                </a:lnTo>
                <a:lnTo>
                  <a:pt x="3502" y="1972"/>
                </a:lnTo>
                <a:lnTo>
                  <a:pt x="3551" y="1997"/>
                </a:lnTo>
                <a:lnTo>
                  <a:pt x="3596" y="2029"/>
                </a:lnTo>
                <a:lnTo>
                  <a:pt x="3639" y="2066"/>
                </a:lnTo>
                <a:lnTo>
                  <a:pt x="3676" y="2102"/>
                </a:lnTo>
                <a:lnTo>
                  <a:pt x="3709" y="2145"/>
                </a:lnTo>
                <a:lnTo>
                  <a:pt x="3735" y="2190"/>
                </a:lnTo>
                <a:lnTo>
                  <a:pt x="3759" y="2239"/>
                </a:lnTo>
                <a:lnTo>
                  <a:pt x="3777" y="2290"/>
                </a:lnTo>
                <a:lnTo>
                  <a:pt x="3792" y="2342"/>
                </a:lnTo>
                <a:lnTo>
                  <a:pt x="3803" y="2397"/>
                </a:lnTo>
                <a:lnTo>
                  <a:pt x="3811" y="2450"/>
                </a:lnTo>
                <a:lnTo>
                  <a:pt x="3817" y="2505"/>
                </a:lnTo>
                <a:lnTo>
                  <a:pt x="3821" y="2559"/>
                </a:lnTo>
                <a:lnTo>
                  <a:pt x="3824" y="2613"/>
                </a:lnTo>
                <a:lnTo>
                  <a:pt x="3824" y="2665"/>
                </a:lnTo>
                <a:lnTo>
                  <a:pt x="3824" y="2714"/>
                </a:lnTo>
                <a:lnTo>
                  <a:pt x="3824" y="2761"/>
                </a:lnTo>
                <a:lnTo>
                  <a:pt x="3824" y="2773"/>
                </a:lnTo>
                <a:lnTo>
                  <a:pt x="3822" y="2844"/>
                </a:lnTo>
                <a:lnTo>
                  <a:pt x="3821" y="2917"/>
                </a:lnTo>
                <a:lnTo>
                  <a:pt x="3817" y="2988"/>
                </a:lnTo>
                <a:lnTo>
                  <a:pt x="3811" y="3057"/>
                </a:lnTo>
                <a:lnTo>
                  <a:pt x="3802" y="3126"/>
                </a:lnTo>
                <a:lnTo>
                  <a:pt x="3791" y="3194"/>
                </a:lnTo>
                <a:lnTo>
                  <a:pt x="3775" y="3260"/>
                </a:lnTo>
                <a:lnTo>
                  <a:pt x="3758" y="3323"/>
                </a:lnTo>
                <a:lnTo>
                  <a:pt x="3734" y="3383"/>
                </a:lnTo>
                <a:lnTo>
                  <a:pt x="3707" y="3441"/>
                </a:lnTo>
                <a:lnTo>
                  <a:pt x="3675" y="3494"/>
                </a:lnTo>
                <a:lnTo>
                  <a:pt x="3636" y="3543"/>
                </a:lnTo>
                <a:lnTo>
                  <a:pt x="3602" y="3580"/>
                </a:lnTo>
                <a:lnTo>
                  <a:pt x="3563" y="3612"/>
                </a:lnTo>
                <a:lnTo>
                  <a:pt x="3523" y="3636"/>
                </a:lnTo>
                <a:lnTo>
                  <a:pt x="3480" y="3655"/>
                </a:lnTo>
                <a:lnTo>
                  <a:pt x="3436" y="3670"/>
                </a:lnTo>
                <a:lnTo>
                  <a:pt x="3392" y="3681"/>
                </a:lnTo>
                <a:lnTo>
                  <a:pt x="3348" y="3688"/>
                </a:lnTo>
                <a:lnTo>
                  <a:pt x="3303" y="3694"/>
                </a:lnTo>
                <a:lnTo>
                  <a:pt x="3260" y="3695"/>
                </a:lnTo>
                <a:lnTo>
                  <a:pt x="3218" y="3696"/>
                </a:lnTo>
                <a:lnTo>
                  <a:pt x="3134" y="3694"/>
                </a:lnTo>
                <a:lnTo>
                  <a:pt x="3052" y="3690"/>
                </a:lnTo>
                <a:lnTo>
                  <a:pt x="2983" y="3685"/>
                </a:lnTo>
                <a:lnTo>
                  <a:pt x="2918" y="3684"/>
                </a:lnTo>
                <a:lnTo>
                  <a:pt x="2897" y="3684"/>
                </a:lnTo>
                <a:lnTo>
                  <a:pt x="2838" y="3694"/>
                </a:lnTo>
                <a:lnTo>
                  <a:pt x="2777" y="3700"/>
                </a:lnTo>
                <a:lnTo>
                  <a:pt x="2721" y="3707"/>
                </a:lnTo>
                <a:lnTo>
                  <a:pt x="2661" y="3717"/>
                </a:lnTo>
                <a:lnTo>
                  <a:pt x="2634" y="3725"/>
                </a:lnTo>
                <a:lnTo>
                  <a:pt x="2606" y="3742"/>
                </a:lnTo>
                <a:lnTo>
                  <a:pt x="2579" y="3762"/>
                </a:lnTo>
                <a:lnTo>
                  <a:pt x="2551" y="3785"/>
                </a:lnTo>
                <a:lnTo>
                  <a:pt x="2523" y="3811"/>
                </a:lnTo>
                <a:lnTo>
                  <a:pt x="2485" y="3847"/>
                </a:lnTo>
                <a:lnTo>
                  <a:pt x="2446" y="3878"/>
                </a:lnTo>
                <a:lnTo>
                  <a:pt x="2370" y="3932"/>
                </a:lnTo>
                <a:lnTo>
                  <a:pt x="2311" y="3975"/>
                </a:lnTo>
                <a:lnTo>
                  <a:pt x="2249" y="4017"/>
                </a:lnTo>
                <a:lnTo>
                  <a:pt x="2186" y="4055"/>
                </a:lnTo>
                <a:lnTo>
                  <a:pt x="2118" y="4089"/>
                </a:lnTo>
                <a:lnTo>
                  <a:pt x="2049" y="4114"/>
                </a:lnTo>
                <a:lnTo>
                  <a:pt x="1977" y="4133"/>
                </a:lnTo>
                <a:lnTo>
                  <a:pt x="1904" y="4148"/>
                </a:lnTo>
                <a:lnTo>
                  <a:pt x="1830" y="4159"/>
                </a:lnTo>
                <a:lnTo>
                  <a:pt x="1757" y="4168"/>
                </a:lnTo>
                <a:lnTo>
                  <a:pt x="1668" y="4181"/>
                </a:lnTo>
                <a:lnTo>
                  <a:pt x="1583" y="4194"/>
                </a:lnTo>
                <a:lnTo>
                  <a:pt x="1531" y="4201"/>
                </a:lnTo>
                <a:lnTo>
                  <a:pt x="1482" y="4205"/>
                </a:lnTo>
                <a:lnTo>
                  <a:pt x="1386" y="4216"/>
                </a:lnTo>
                <a:lnTo>
                  <a:pt x="1288" y="4225"/>
                </a:lnTo>
                <a:lnTo>
                  <a:pt x="1190" y="4229"/>
                </a:lnTo>
                <a:lnTo>
                  <a:pt x="1125" y="4226"/>
                </a:lnTo>
                <a:lnTo>
                  <a:pt x="1066" y="4222"/>
                </a:lnTo>
                <a:lnTo>
                  <a:pt x="1011" y="4212"/>
                </a:lnTo>
                <a:lnTo>
                  <a:pt x="954" y="4193"/>
                </a:lnTo>
                <a:lnTo>
                  <a:pt x="902" y="4167"/>
                </a:lnTo>
                <a:lnTo>
                  <a:pt x="856" y="4137"/>
                </a:lnTo>
                <a:lnTo>
                  <a:pt x="814" y="4103"/>
                </a:lnTo>
                <a:lnTo>
                  <a:pt x="778" y="4063"/>
                </a:lnTo>
                <a:lnTo>
                  <a:pt x="747" y="4021"/>
                </a:lnTo>
                <a:lnTo>
                  <a:pt x="724" y="3974"/>
                </a:lnTo>
                <a:lnTo>
                  <a:pt x="706" y="3925"/>
                </a:lnTo>
                <a:lnTo>
                  <a:pt x="695" y="3874"/>
                </a:lnTo>
                <a:lnTo>
                  <a:pt x="692" y="3821"/>
                </a:lnTo>
                <a:lnTo>
                  <a:pt x="644" y="3798"/>
                </a:lnTo>
                <a:lnTo>
                  <a:pt x="597" y="3769"/>
                </a:lnTo>
                <a:lnTo>
                  <a:pt x="554" y="3732"/>
                </a:lnTo>
                <a:lnTo>
                  <a:pt x="514" y="3691"/>
                </a:lnTo>
                <a:lnTo>
                  <a:pt x="480" y="3646"/>
                </a:lnTo>
                <a:lnTo>
                  <a:pt x="450" y="3595"/>
                </a:lnTo>
                <a:lnTo>
                  <a:pt x="426" y="3547"/>
                </a:lnTo>
                <a:lnTo>
                  <a:pt x="410" y="3499"/>
                </a:lnTo>
                <a:lnTo>
                  <a:pt x="399" y="3451"/>
                </a:lnTo>
                <a:lnTo>
                  <a:pt x="393" y="3404"/>
                </a:lnTo>
                <a:lnTo>
                  <a:pt x="394" y="3357"/>
                </a:lnTo>
                <a:lnTo>
                  <a:pt x="400" y="3312"/>
                </a:lnTo>
                <a:lnTo>
                  <a:pt x="352" y="3276"/>
                </a:lnTo>
                <a:lnTo>
                  <a:pt x="307" y="3235"/>
                </a:lnTo>
                <a:lnTo>
                  <a:pt x="268" y="3192"/>
                </a:lnTo>
                <a:lnTo>
                  <a:pt x="234" y="3144"/>
                </a:lnTo>
                <a:lnTo>
                  <a:pt x="205" y="3093"/>
                </a:lnTo>
                <a:lnTo>
                  <a:pt x="183" y="3040"/>
                </a:lnTo>
                <a:lnTo>
                  <a:pt x="167" y="2985"/>
                </a:lnTo>
                <a:lnTo>
                  <a:pt x="157" y="2930"/>
                </a:lnTo>
                <a:lnTo>
                  <a:pt x="153" y="2875"/>
                </a:lnTo>
                <a:lnTo>
                  <a:pt x="157" y="2819"/>
                </a:lnTo>
                <a:lnTo>
                  <a:pt x="167" y="2766"/>
                </a:lnTo>
                <a:lnTo>
                  <a:pt x="128" y="2735"/>
                </a:lnTo>
                <a:lnTo>
                  <a:pt x="94" y="2696"/>
                </a:lnTo>
                <a:lnTo>
                  <a:pt x="63" y="2654"/>
                </a:lnTo>
                <a:lnTo>
                  <a:pt x="40" y="2606"/>
                </a:lnTo>
                <a:lnTo>
                  <a:pt x="21" y="2554"/>
                </a:lnTo>
                <a:lnTo>
                  <a:pt x="7" y="2499"/>
                </a:lnTo>
                <a:lnTo>
                  <a:pt x="1" y="2444"/>
                </a:lnTo>
                <a:lnTo>
                  <a:pt x="0" y="2391"/>
                </a:lnTo>
                <a:lnTo>
                  <a:pt x="4" y="2338"/>
                </a:lnTo>
                <a:lnTo>
                  <a:pt x="14" y="2286"/>
                </a:lnTo>
                <a:lnTo>
                  <a:pt x="29" y="2237"/>
                </a:lnTo>
                <a:lnTo>
                  <a:pt x="48" y="2189"/>
                </a:lnTo>
                <a:lnTo>
                  <a:pt x="73" y="2143"/>
                </a:lnTo>
                <a:lnTo>
                  <a:pt x="101" y="2102"/>
                </a:lnTo>
                <a:lnTo>
                  <a:pt x="134" y="2066"/>
                </a:lnTo>
                <a:lnTo>
                  <a:pt x="177" y="2030"/>
                </a:lnTo>
                <a:lnTo>
                  <a:pt x="222" y="1998"/>
                </a:lnTo>
                <a:lnTo>
                  <a:pt x="270" y="1972"/>
                </a:lnTo>
                <a:lnTo>
                  <a:pt x="320" y="1951"/>
                </a:lnTo>
                <a:lnTo>
                  <a:pt x="371" y="1933"/>
                </a:lnTo>
                <a:lnTo>
                  <a:pt x="423" y="1918"/>
                </a:lnTo>
                <a:lnTo>
                  <a:pt x="476" y="1904"/>
                </a:lnTo>
                <a:lnTo>
                  <a:pt x="528" y="1893"/>
                </a:lnTo>
                <a:lnTo>
                  <a:pt x="581" y="1885"/>
                </a:lnTo>
                <a:lnTo>
                  <a:pt x="632" y="1875"/>
                </a:lnTo>
                <a:lnTo>
                  <a:pt x="710" y="1863"/>
                </a:lnTo>
                <a:lnTo>
                  <a:pt x="742" y="1855"/>
                </a:lnTo>
                <a:lnTo>
                  <a:pt x="778" y="1847"/>
                </a:lnTo>
                <a:lnTo>
                  <a:pt x="829" y="1834"/>
                </a:lnTo>
                <a:lnTo>
                  <a:pt x="877" y="1822"/>
                </a:lnTo>
                <a:lnTo>
                  <a:pt x="922" y="1808"/>
                </a:lnTo>
                <a:lnTo>
                  <a:pt x="964" y="1795"/>
                </a:lnTo>
                <a:lnTo>
                  <a:pt x="1002" y="1780"/>
                </a:lnTo>
                <a:lnTo>
                  <a:pt x="1038" y="1762"/>
                </a:lnTo>
                <a:lnTo>
                  <a:pt x="1069" y="1743"/>
                </a:lnTo>
                <a:lnTo>
                  <a:pt x="1096" y="1721"/>
                </a:lnTo>
                <a:lnTo>
                  <a:pt x="1120" y="1696"/>
                </a:lnTo>
                <a:lnTo>
                  <a:pt x="1138" y="1667"/>
                </a:lnTo>
                <a:lnTo>
                  <a:pt x="1151" y="1636"/>
                </a:lnTo>
                <a:lnTo>
                  <a:pt x="1160" y="1600"/>
                </a:lnTo>
                <a:lnTo>
                  <a:pt x="1162" y="1561"/>
                </a:lnTo>
                <a:lnTo>
                  <a:pt x="1160" y="1502"/>
                </a:lnTo>
                <a:lnTo>
                  <a:pt x="1150" y="1443"/>
                </a:lnTo>
                <a:lnTo>
                  <a:pt x="1138" y="1386"/>
                </a:lnTo>
                <a:lnTo>
                  <a:pt x="1121" y="1328"/>
                </a:lnTo>
                <a:lnTo>
                  <a:pt x="1102" y="1271"/>
                </a:lnTo>
                <a:lnTo>
                  <a:pt x="1081" y="1212"/>
                </a:lnTo>
                <a:lnTo>
                  <a:pt x="1060" y="1153"/>
                </a:lnTo>
                <a:lnTo>
                  <a:pt x="1040" y="1094"/>
                </a:lnTo>
                <a:lnTo>
                  <a:pt x="1022" y="1034"/>
                </a:lnTo>
                <a:lnTo>
                  <a:pt x="1007" y="971"/>
                </a:lnTo>
                <a:lnTo>
                  <a:pt x="996" y="908"/>
                </a:lnTo>
                <a:lnTo>
                  <a:pt x="990" y="841"/>
                </a:lnTo>
                <a:lnTo>
                  <a:pt x="990" y="773"/>
                </a:lnTo>
                <a:lnTo>
                  <a:pt x="997" y="695"/>
                </a:lnTo>
                <a:lnTo>
                  <a:pt x="1009" y="619"/>
                </a:lnTo>
                <a:lnTo>
                  <a:pt x="1026" y="545"/>
                </a:lnTo>
                <a:lnTo>
                  <a:pt x="1048" y="476"/>
                </a:lnTo>
                <a:lnTo>
                  <a:pt x="1074" y="409"/>
                </a:lnTo>
                <a:lnTo>
                  <a:pt x="1106" y="346"/>
                </a:lnTo>
                <a:lnTo>
                  <a:pt x="1142" y="286"/>
                </a:lnTo>
                <a:lnTo>
                  <a:pt x="1180" y="231"/>
                </a:lnTo>
                <a:lnTo>
                  <a:pt x="1224" y="182"/>
                </a:lnTo>
                <a:lnTo>
                  <a:pt x="1271" y="136"/>
                </a:lnTo>
                <a:lnTo>
                  <a:pt x="1322" y="97"/>
                </a:lnTo>
                <a:lnTo>
                  <a:pt x="1362" y="69"/>
                </a:lnTo>
                <a:lnTo>
                  <a:pt x="1406" y="45"/>
                </a:lnTo>
                <a:lnTo>
                  <a:pt x="1453" y="26"/>
                </a:lnTo>
                <a:lnTo>
                  <a:pt x="1500" y="12"/>
                </a:lnTo>
                <a:lnTo>
                  <a:pt x="1549" y="2"/>
                </a:lnTo>
                <a:lnTo>
                  <a:pt x="1597" y="0"/>
                </a:lnTo>
                <a:close/>
              </a:path>
            </a:pathLst>
          </a:custGeom>
          <a:solidFill>
            <a:schemeClr val="bg1"/>
          </a:solidFill>
          <a:ln w="0">
            <a:noFill/>
            <a:prstDash val="solid"/>
            <a:round/>
            <a:headEnd/>
            <a:tailEnd/>
          </a:ln>
        </p:spPr>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任意多边形: 形状 99">
            <a:extLst>
              <a:ext uri="{FF2B5EF4-FFF2-40B4-BE49-F238E27FC236}">
                <a16:creationId xmlns:a16="http://schemas.microsoft.com/office/drawing/2014/main" id="{82E9F78E-9D0C-41DD-A70B-8F0CC2AAF039}"/>
              </a:ext>
            </a:extLst>
          </p:cNvPr>
          <p:cNvSpPr>
            <a:spLocks/>
          </p:cNvSpPr>
          <p:nvPr/>
        </p:nvSpPr>
        <p:spPr bwMode="auto">
          <a:xfrm>
            <a:off x="4159837" y="1943541"/>
            <a:ext cx="177416" cy="178907"/>
          </a:xfrm>
          <a:custGeom>
            <a:avLst/>
            <a:gdLst>
              <a:gd name="T0" fmla="*/ 100 w 101"/>
              <a:gd name="T1" fmla="*/ 50 h 101"/>
              <a:gd name="T2" fmla="*/ 51 w 101"/>
              <a:gd name="T3" fmla="*/ 100 h 101"/>
              <a:gd name="T4" fmla="*/ 1 w 101"/>
              <a:gd name="T5" fmla="*/ 51 h 101"/>
              <a:gd name="T6" fmla="*/ 50 w 101"/>
              <a:gd name="T7" fmla="*/ 1 h 101"/>
              <a:gd name="T8" fmla="*/ 100 w 101"/>
              <a:gd name="T9" fmla="*/ 50 h 101"/>
              <a:gd name="T10" fmla="*/ 20 w 101"/>
              <a:gd name="T11" fmla="*/ 51 h 101"/>
              <a:gd name="T12" fmla="*/ 23 w 101"/>
              <a:gd name="T13" fmla="*/ 37 h 101"/>
              <a:gd name="T14" fmla="*/ 12 w 101"/>
              <a:gd name="T15" fmla="*/ 31 h 101"/>
              <a:gd name="T16" fmla="*/ 7 w 101"/>
              <a:gd name="T17" fmla="*/ 51 h 101"/>
              <a:gd name="T18" fmla="*/ 12 w 101"/>
              <a:gd name="T19" fmla="*/ 70 h 101"/>
              <a:gd name="T20" fmla="*/ 23 w 101"/>
              <a:gd name="T21" fmla="*/ 64 h 101"/>
              <a:gd name="T22" fmla="*/ 20 w 101"/>
              <a:gd name="T23" fmla="*/ 51 h 101"/>
              <a:gd name="T24" fmla="*/ 74 w 101"/>
              <a:gd name="T25" fmla="*/ 51 h 101"/>
              <a:gd name="T26" fmla="*/ 51 w 101"/>
              <a:gd name="T27" fmla="*/ 27 h 101"/>
              <a:gd name="T28" fmla="*/ 27 w 101"/>
              <a:gd name="T29" fmla="*/ 51 h 101"/>
              <a:gd name="T30" fmla="*/ 51 w 101"/>
              <a:gd name="T31" fmla="*/ 74 h 101"/>
              <a:gd name="T32" fmla="*/ 74 w 101"/>
              <a:gd name="T33" fmla="*/ 51 h 101"/>
              <a:gd name="T34" fmla="*/ 31 w 101"/>
              <a:gd name="T35" fmla="*/ 12 h 101"/>
              <a:gd name="T36" fmla="*/ 37 w 101"/>
              <a:gd name="T37" fmla="*/ 23 h 101"/>
              <a:gd name="T38" fmla="*/ 51 w 101"/>
              <a:gd name="T39" fmla="*/ 20 h 101"/>
              <a:gd name="T40" fmla="*/ 64 w 101"/>
              <a:gd name="T41" fmla="*/ 23 h 101"/>
              <a:gd name="T42" fmla="*/ 70 w 101"/>
              <a:gd name="T43" fmla="*/ 12 h 101"/>
              <a:gd name="T44" fmla="*/ 50 w 101"/>
              <a:gd name="T45" fmla="*/ 7 h 101"/>
              <a:gd name="T46" fmla="*/ 31 w 101"/>
              <a:gd name="T47" fmla="*/ 12 h 101"/>
              <a:gd name="T48" fmla="*/ 70 w 101"/>
              <a:gd name="T49" fmla="*/ 89 h 101"/>
              <a:gd name="T50" fmla="*/ 64 w 101"/>
              <a:gd name="T51" fmla="*/ 78 h 101"/>
              <a:gd name="T52" fmla="*/ 51 w 101"/>
              <a:gd name="T53" fmla="*/ 81 h 101"/>
              <a:gd name="T54" fmla="*/ 37 w 101"/>
              <a:gd name="T55" fmla="*/ 78 h 101"/>
              <a:gd name="T56" fmla="*/ 31 w 101"/>
              <a:gd name="T57" fmla="*/ 89 h 101"/>
              <a:gd name="T58" fmla="*/ 51 w 101"/>
              <a:gd name="T59" fmla="*/ 94 h 101"/>
              <a:gd name="T60" fmla="*/ 70 w 101"/>
              <a:gd name="T61" fmla="*/ 89 h 101"/>
              <a:gd name="T62" fmla="*/ 89 w 101"/>
              <a:gd name="T63" fmla="*/ 70 h 101"/>
              <a:gd name="T64" fmla="*/ 94 w 101"/>
              <a:gd name="T65" fmla="*/ 50 h 101"/>
              <a:gd name="T66" fmla="*/ 89 w 101"/>
              <a:gd name="T67" fmla="*/ 31 h 101"/>
              <a:gd name="T68" fmla="*/ 78 w 101"/>
              <a:gd name="T69" fmla="*/ 37 h 101"/>
              <a:gd name="T70" fmla="*/ 81 w 101"/>
              <a:gd name="T71" fmla="*/ 51 h 101"/>
              <a:gd name="T72" fmla="*/ 78 w 101"/>
              <a:gd name="T73" fmla="*/ 64 h 101"/>
              <a:gd name="T74" fmla="*/ 89 w 101"/>
              <a:gd name="T75" fmla="*/ 7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1" h="101">
                <a:moveTo>
                  <a:pt x="100" y="50"/>
                </a:moveTo>
                <a:cubicBezTo>
                  <a:pt x="101" y="77"/>
                  <a:pt x="79" y="100"/>
                  <a:pt x="51" y="100"/>
                </a:cubicBezTo>
                <a:cubicBezTo>
                  <a:pt x="24" y="101"/>
                  <a:pt x="1" y="79"/>
                  <a:pt x="1" y="51"/>
                </a:cubicBezTo>
                <a:cubicBezTo>
                  <a:pt x="0" y="24"/>
                  <a:pt x="22" y="1"/>
                  <a:pt x="50" y="1"/>
                </a:cubicBezTo>
                <a:cubicBezTo>
                  <a:pt x="77" y="0"/>
                  <a:pt x="100" y="22"/>
                  <a:pt x="100" y="50"/>
                </a:cubicBezTo>
                <a:close/>
                <a:moveTo>
                  <a:pt x="20" y="51"/>
                </a:moveTo>
                <a:cubicBezTo>
                  <a:pt x="20" y="46"/>
                  <a:pt x="21" y="41"/>
                  <a:pt x="23" y="37"/>
                </a:cubicBezTo>
                <a:cubicBezTo>
                  <a:pt x="12" y="31"/>
                  <a:pt x="12" y="31"/>
                  <a:pt x="12" y="31"/>
                </a:cubicBezTo>
                <a:cubicBezTo>
                  <a:pt x="9" y="37"/>
                  <a:pt x="7" y="44"/>
                  <a:pt x="7" y="51"/>
                </a:cubicBezTo>
                <a:cubicBezTo>
                  <a:pt x="7" y="58"/>
                  <a:pt x="9" y="65"/>
                  <a:pt x="12" y="70"/>
                </a:cubicBezTo>
                <a:cubicBezTo>
                  <a:pt x="23" y="64"/>
                  <a:pt x="23" y="64"/>
                  <a:pt x="23" y="64"/>
                </a:cubicBezTo>
                <a:cubicBezTo>
                  <a:pt x="21" y="60"/>
                  <a:pt x="20" y="55"/>
                  <a:pt x="20" y="51"/>
                </a:cubicBezTo>
                <a:close/>
                <a:moveTo>
                  <a:pt x="74" y="51"/>
                </a:moveTo>
                <a:cubicBezTo>
                  <a:pt x="74" y="37"/>
                  <a:pt x="64" y="27"/>
                  <a:pt x="51" y="27"/>
                </a:cubicBezTo>
                <a:cubicBezTo>
                  <a:pt x="37" y="27"/>
                  <a:pt x="27" y="37"/>
                  <a:pt x="27" y="51"/>
                </a:cubicBezTo>
                <a:cubicBezTo>
                  <a:pt x="27" y="64"/>
                  <a:pt x="37" y="74"/>
                  <a:pt x="51" y="74"/>
                </a:cubicBezTo>
                <a:cubicBezTo>
                  <a:pt x="64" y="74"/>
                  <a:pt x="74" y="64"/>
                  <a:pt x="74" y="51"/>
                </a:cubicBezTo>
                <a:close/>
                <a:moveTo>
                  <a:pt x="31" y="12"/>
                </a:moveTo>
                <a:cubicBezTo>
                  <a:pt x="37" y="23"/>
                  <a:pt x="37" y="23"/>
                  <a:pt x="37" y="23"/>
                </a:cubicBezTo>
                <a:cubicBezTo>
                  <a:pt x="41" y="21"/>
                  <a:pt x="46" y="20"/>
                  <a:pt x="51" y="20"/>
                </a:cubicBezTo>
                <a:cubicBezTo>
                  <a:pt x="55" y="20"/>
                  <a:pt x="60" y="21"/>
                  <a:pt x="64" y="23"/>
                </a:cubicBezTo>
                <a:cubicBezTo>
                  <a:pt x="70" y="12"/>
                  <a:pt x="70" y="12"/>
                  <a:pt x="70" y="12"/>
                </a:cubicBezTo>
                <a:cubicBezTo>
                  <a:pt x="64" y="9"/>
                  <a:pt x="57" y="7"/>
                  <a:pt x="50" y="7"/>
                </a:cubicBezTo>
                <a:cubicBezTo>
                  <a:pt x="43" y="8"/>
                  <a:pt x="36" y="9"/>
                  <a:pt x="31" y="12"/>
                </a:cubicBezTo>
                <a:close/>
                <a:moveTo>
                  <a:pt x="70" y="89"/>
                </a:moveTo>
                <a:cubicBezTo>
                  <a:pt x="64" y="78"/>
                  <a:pt x="64" y="78"/>
                  <a:pt x="64" y="78"/>
                </a:cubicBezTo>
                <a:cubicBezTo>
                  <a:pt x="60" y="80"/>
                  <a:pt x="55" y="81"/>
                  <a:pt x="51" y="81"/>
                </a:cubicBezTo>
                <a:cubicBezTo>
                  <a:pt x="46" y="81"/>
                  <a:pt x="41" y="80"/>
                  <a:pt x="37" y="78"/>
                </a:cubicBezTo>
                <a:cubicBezTo>
                  <a:pt x="31" y="89"/>
                  <a:pt x="31" y="89"/>
                  <a:pt x="31" y="89"/>
                </a:cubicBezTo>
                <a:cubicBezTo>
                  <a:pt x="37" y="92"/>
                  <a:pt x="44" y="94"/>
                  <a:pt x="51" y="94"/>
                </a:cubicBezTo>
                <a:cubicBezTo>
                  <a:pt x="58" y="94"/>
                  <a:pt x="65" y="92"/>
                  <a:pt x="70" y="89"/>
                </a:cubicBezTo>
                <a:close/>
                <a:moveTo>
                  <a:pt x="89" y="70"/>
                </a:moveTo>
                <a:cubicBezTo>
                  <a:pt x="92" y="64"/>
                  <a:pt x="94" y="57"/>
                  <a:pt x="94" y="50"/>
                </a:cubicBezTo>
                <a:cubicBezTo>
                  <a:pt x="94" y="43"/>
                  <a:pt x="92" y="36"/>
                  <a:pt x="89" y="31"/>
                </a:cubicBezTo>
                <a:cubicBezTo>
                  <a:pt x="78" y="37"/>
                  <a:pt x="78" y="37"/>
                  <a:pt x="78" y="37"/>
                </a:cubicBezTo>
                <a:cubicBezTo>
                  <a:pt x="80" y="41"/>
                  <a:pt x="81" y="46"/>
                  <a:pt x="81" y="51"/>
                </a:cubicBezTo>
                <a:cubicBezTo>
                  <a:pt x="81" y="55"/>
                  <a:pt x="80" y="60"/>
                  <a:pt x="78" y="64"/>
                </a:cubicBezTo>
                <a:lnTo>
                  <a:pt x="89" y="70"/>
                </a:lnTo>
                <a:close/>
              </a:path>
            </a:pathLst>
          </a:custGeom>
          <a:solidFill>
            <a:schemeClr val="bg2"/>
          </a:solidFill>
          <a:ln>
            <a:noFill/>
          </a:ln>
          <a:extLst/>
        </p:spPr>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任意多边形: 形状 100">
            <a:extLst>
              <a:ext uri="{FF2B5EF4-FFF2-40B4-BE49-F238E27FC236}">
                <a16:creationId xmlns:a16="http://schemas.microsoft.com/office/drawing/2014/main" id="{D742C8F7-7665-4365-AB6E-05261EE2404A}"/>
              </a:ext>
            </a:extLst>
          </p:cNvPr>
          <p:cNvSpPr>
            <a:spLocks/>
          </p:cNvSpPr>
          <p:nvPr/>
        </p:nvSpPr>
        <p:spPr bwMode="auto">
          <a:xfrm>
            <a:off x="5163430" y="2492231"/>
            <a:ext cx="193517" cy="191879"/>
          </a:xfrm>
          <a:custGeom>
            <a:avLst/>
            <a:gdLst>
              <a:gd name="T0" fmla="*/ 100 w 100"/>
              <a:gd name="T1" fmla="*/ 39 h 99"/>
              <a:gd name="T2" fmla="*/ 63 w 100"/>
              <a:gd name="T3" fmla="*/ 78 h 99"/>
              <a:gd name="T4" fmla="*/ 33 w 100"/>
              <a:gd name="T5" fmla="*/ 99 h 99"/>
              <a:gd name="T6" fmla="*/ 0 w 100"/>
              <a:gd name="T7" fmla="*/ 66 h 99"/>
              <a:gd name="T8" fmla="*/ 21 w 100"/>
              <a:gd name="T9" fmla="*/ 36 h 99"/>
              <a:gd name="T10" fmla="*/ 60 w 100"/>
              <a:gd name="T11" fmla="*/ 0 h 99"/>
              <a:gd name="T12" fmla="*/ 100 w 100"/>
              <a:gd name="T13" fmla="*/ 39 h 99"/>
              <a:gd name="T14" fmla="*/ 0 w 100"/>
              <a:gd name="T15" fmla="*/ 12 h 99"/>
              <a:gd name="T16" fmla="*/ 11 w 100"/>
              <a:gd name="T17" fmla="*/ 1 h 99"/>
              <a:gd name="T18" fmla="*/ 22 w 100"/>
              <a:gd name="T19" fmla="*/ 12 h 99"/>
              <a:gd name="T20" fmla="*/ 11 w 100"/>
              <a:gd name="T21" fmla="*/ 23 h 99"/>
              <a:gd name="T22" fmla="*/ 0 w 100"/>
              <a:gd name="T23" fmla="*/ 12 h 99"/>
              <a:gd name="T24" fmla="*/ 5 w 100"/>
              <a:gd name="T25" fmla="*/ 12 h 99"/>
              <a:gd name="T26" fmla="*/ 11 w 100"/>
              <a:gd name="T27" fmla="*/ 18 h 99"/>
              <a:gd name="T28" fmla="*/ 17 w 100"/>
              <a:gd name="T29" fmla="*/ 12 h 99"/>
              <a:gd name="T30" fmla="*/ 11 w 100"/>
              <a:gd name="T31" fmla="*/ 6 h 99"/>
              <a:gd name="T32" fmla="*/ 5 w 100"/>
              <a:gd name="T33" fmla="*/ 12 h 99"/>
              <a:gd name="T34" fmla="*/ 52 w 100"/>
              <a:gd name="T35" fmla="*/ 77 h 99"/>
              <a:gd name="T36" fmla="*/ 22 w 100"/>
              <a:gd name="T37" fmla="*/ 48 h 99"/>
              <a:gd name="T38" fmla="*/ 11 w 100"/>
              <a:gd name="T39" fmla="*/ 66 h 99"/>
              <a:gd name="T40" fmla="*/ 33 w 100"/>
              <a:gd name="T41" fmla="*/ 88 h 99"/>
              <a:gd name="T42" fmla="*/ 52 w 100"/>
              <a:gd name="T43" fmla="*/ 77 h 99"/>
              <a:gd name="T44" fmla="*/ 88 w 100"/>
              <a:gd name="T45" fmla="*/ 39 h 99"/>
              <a:gd name="T46" fmla="*/ 60 w 100"/>
              <a:gd name="T47" fmla="*/ 12 h 99"/>
              <a:gd name="T48" fmla="*/ 33 w 100"/>
              <a:gd name="T49" fmla="*/ 34 h 99"/>
              <a:gd name="T50" fmla="*/ 66 w 100"/>
              <a:gd name="T51" fmla="*/ 66 h 99"/>
              <a:gd name="T52" fmla="*/ 88 w 100"/>
              <a:gd name="T53" fmla="*/ 39 h 99"/>
              <a:gd name="T54" fmla="*/ 55 w 100"/>
              <a:gd name="T55" fmla="*/ 66 h 99"/>
              <a:gd name="T56" fmla="*/ 33 w 100"/>
              <a:gd name="T57" fmla="*/ 45 h 99"/>
              <a:gd name="T58" fmla="*/ 55 w 100"/>
              <a:gd name="T59" fmla="*/ 6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0" h="99">
                <a:moveTo>
                  <a:pt x="100" y="39"/>
                </a:moveTo>
                <a:cubicBezTo>
                  <a:pt x="100" y="60"/>
                  <a:pt x="84" y="77"/>
                  <a:pt x="63" y="78"/>
                </a:cubicBezTo>
                <a:cubicBezTo>
                  <a:pt x="59" y="91"/>
                  <a:pt x="47" y="99"/>
                  <a:pt x="33" y="99"/>
                </a:cubicBezTo>
                <a:cubicBezTo>
                  <a:pt x="15" y="99"/>
                  <a:pt x="0" y="84"/>
                  <a:pt x="0" y="66"/>
                </a:cubicBezTo>
                <a:cubicBezTo>
                  <a:pt x="0" y="53"/>
                  <a:pt x="9" y="41"/>
                  <a:pt x="21" y="36"/>
                </a:cubicBezTo>
                <a:cubicBezTo>
                  <a:pt x="23" y="16"/>
                  <a:pt x="40" y="0"/>
                  <a:pt x="60" y="0"/>
                </a:cubicBezTo>
                <a:cubicBezTo>
                  <a:pt x="82" y="0"/>
                  <a:pt x="100" y="18"/>
                  <a:pt x="100" y="39"/>
                </a:cubicBezTo>
                <a:close/>
                <a:moveTo>
                  <a:pt x="0" y="12"/>
                </a:moveTo>
                <a:cubicBezTo>
                  <a:pt x="0" y="6"/>
                  <a:pt x="5" y="1"/>
                  <a:pt x="11" y="1"/>
                </a:cubicBezTo>
                <a:cubicBezTo>
                  <a:pt x="17" y="1"/>
                  <a:pt x="22" y="6"/>
                  <a:pt x="22" y="12"/>
                </a:cubicBezTo>
                <a:cubicBezTo>
                  <a:pt x="22" y="18"/>
                  <a:pt x="17" y="23"/>
                  <a:pt x="11" y="23"/>
                </a:cubicBezTo>
                <a:cubicBezTo>
                  <a:pt x="5" y="23"/>
                  <a:pt x="0" y="18"/>
                  <a:pt x="0" y="12"/>
                </a:cubicBezTo>
                <a:close/>
                <a:moveTo>
                  <a:pt x="5" y="12"/>
                </a:moveTo>
                <a:cubicBezTo>
                  <a:pt x="5" y="15"/>
                  <a:pt x="8" y="18"/>
                  <a:pt x="11" y="18"/>
                </a:cubicBezTo>
                <a:cubicBezTo>
                  <a:pt x="15" y="18"/>
                  <a:pt x="17" y="15"/>
                  <a:pt x="17" y="12"/>
                </a:cubicBezTo>
                <a:cubicBezTo>
                  <a:pt x="17" y="8"/>
                  <a:pt x="15" y="6"/>
                  <a:pt x="11" y="6"/>
                </a:cubicBezTo>
                <a:cubicBezTo>
                  <a:pt x="8" y="6"/>
                  <a:pt x="5" y="8"/>
                  <a:pt x="5" y="12"/>
                </a:cubicBezTo>
                <a:close/>
                <a:moveTo>
                  <a:pt x="52" y="77"/>
                </a:moveTo>
                <a:cubicBezTo>
                  <a:pt x="37" y="74"/>
                  <a:pt x="25" y="62"/>
                  <a:pt x="22" y="48"/>
                </a:cubicBezTo>
                <a:cubicBezTo>
                  <a:pt x="15" y="51"/>
                  <a:pt x="11" y="58"/>
                  <a:pt x="11" y="66"/>
                </a:cubicBezTo>
                <a:cubicBezTo>
                  <a:pt x="11" y="78"/>
                  <a:pt x="21" y="88"/>
                  <a:pt x="33" y="88"/>
                </a:cubicBezTo>
                <a:cubicBezTo>
                  <a:pt x="41" y="88"/>
                  <a:pt x="48" y="84"/>
                  <a:pt x="52" y="77"/>
                </a:cubicBezTo>
                <a:close/>
                <a:moveTo>
                  <a:pt x="88" y="39"/>
                </a:moveTo>
                <a:cubicBezTo>
                  <a:pt x="88" y="24"/>
                  <a:pt x="75" y="12"/>
                  <a:pt x="60" y="12"/>
                </a:cubicBezTo>
                <a:cubicBezTo>
                  <a:pt x="47" y="12"/>
                  <a:pt x="36" y="21"/>
                  <a:pt x="33" y="34"/>
                </a:cubicBezTo>
                <a:cubicBezTo>
                  <a:pt x="51" y="34"/>
                  <a:pt x="65" y="48"/>
                  <a:pt x="66" y="66"/>
                </a:cubicBezTo>
                <a:cubicBezTo>
                  <a:pt x="78" y="64"/>
                  <a:pt x="88" y="52"/>
                  <a:pt x="88" y="39"/>
                </a:cubicBezTo>
                <a:close/>
                <a:moveTo>
                  <a:pt x="55" y="66"/>
                </a:moveTo>
                <a:cubicBezTo>
                  <a:pt x="55" y="54"/>
                  <a:pt x="45" y="45"/>
                  <a:pt x="33" y="45"/>
                </a:cubicBezTo>
                <a:cubicBezTo>
                  <a:pt x="35" y="55"/>
                  <a:pt x="44" y="64"/>
                  <a:pt x="55" y="66"/>
                </a:cubicBezTo>
                <a:close/>
              </a:path>
            </a:pathLst>
          </a:custGeom>
          <a:solidFill>
            <a:schemeClr val="bg2"/>
          </a:solidFill>
          <a:ln>
            <a:noFill/>
          </a:ln>
          <a:extLst/>
        </p:spPr>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任意多边形: 形状 101">
            <a:extLst>
              <a:ext uri="{FF2B5EF4-FFF2-40B4-BE49-F238E27FC236}">
                <a16:creationId xmlns:a16="http://schemas.microsoft.com/office/drawing/2014/main" id="{2798F744-D318-4208-9681-9E9CC1D158F8}"/>
              </a:ext>
            </a:extLst>
          </p:cNvPr>
          <p:cNvSpPr>
            <a:spLocks/>
          </p:cNvSpPr>
          <p:nvPr/>
        </p:nvSpPr>
        <p:spPr bwMode="auto">
          <a:xfrm>
            <a:off x="4811087" y="1921913"/>
            <a:ext cx="194174" cy="214979"/>
          </a:xfrm>
          <a:custGeom>
            <a:avLst/>
            <a:gdLst>
              <a:gd name="T0" fmla="*/ 7 w 71"/>
              <a:gd name="T1" fmla="*/ 53 h 76"/>
              <a:gd name="T2" fmla="*/ 6 w 71"/>
              <a:gd name="T3" fmla="*/ 50 h 76"/>
              <a:gd name="T4" fmla="*/ 21 w 71"/>
              <a:gd name="T5" fmla="*/ 13 h 76"/>
              <a:gd name="T6" fmla="*/ 24 w 71"/>
              <a:gd name="T7" fmla="*/ 11 h 76"/>
              <a:gd name="T8" fmla="*/ 17 w 71"/>
              <a:gd name="T9" fmla="*/ 7 h 76"/>
              <a:gd name="T10" fmla="*/ 9 w 71"/>
              <a:gd name="T11" fmla="*/ 33 h 76"/>
              <a:gd name="T12" fmla="*/ 2 w 71"/>
              <a:gd name="T13" fmla="*/ 36 h 76"/>
              <a:gd name="T14" fmla="*/ 35 w 71"/>
              <a:gd name="T15" fmla="*/ 10 h 76"/>
              <a:gd name="T16" fmla="*/ 35 w 71"/>
              <a:gd name="T17" fmla="*/ 0 h 76"/>
              <a:gd name="T18" fmla="*/ 35 w 71"/>
              <a:gd name="T19" fmla="*/ 10 h 76"/>
              <a:gd name="T20" fmla="*/ 50 w 71"/>
              <a:gd name="T21" fmla="*/ 13 h 76"/>
              <a:gd name="T22" fmla="*/ 51 w 71"/>
              <a:gd name="T23" fmla="*/ 5 h 76"/>
              <a:gd name="T24" fmla="*/ 58 w 71"/>
              <a:gd name="T25" fmla="*/ 23 h 76"/>
              <a:gd name="T26" fmla="*/ 66 w 71"/>
              <a:gd name="T27" fmla="*/ 17 h 76"/>
              <a:gd name="T28" fmla="*/ 57 w 71"/>
              <a:gd name="T29" fmla="*/ 22 h 76"/>
              <a:gd name="T30" fmla="*/ 62 w 71"/>
              <a:gd name="T31" fmla="*/ 33 h 76"/>
              <a:gd name="T32" fmla="*/ 69 w 71"/>
              <a:gd name="T33" fmla="*/ 36 h 76"/>
              <a:gd name="T34" fmla="*/ 13 w 71"/>
              <a:gd name="T35" fmla="*/ 20 h 76"/>
              <a:gd name="T36" fmla="*/ 6 w 71"/>
              <a:gd name="T37" fmla="*/ 19 h 76"/>
              <a:gd name="T38" fmla="*/ 14 w 71"/>
              <a:gd name="T39" fmla="*/ 22 h 76"/>
              <a:gd name="T40" fmla="*/ 49 w 71"/>
              <a:gd name="T41" fmla="*/ 49 h 76"/>
              <a:gd name="T42" fmla="*/ 45 w 71"/>
              <a:gd name="T43" fmla="*/ 61 h 76"/>
              <a:gd name="T44" fmla="*/ 46 w 71"/>
              <a:gd name="T45" fmla="*/ 66 h 76"/>
              <a:gd name="T46" fmla="*/ 42 w 71"/>
              <a:gd name="T47" fmla="*/ 73 h 76"/>
              <a:gd name="T48" fmla="*/ 33 w 71"/>
              <a:gd name="T49" fmla="*/ 76 h 76"/>
              <a:gd name="T50" fmla="*/ 25 w 71"/>
              <a:gd name="T51" fmla="*/ 70 h 76"/>
              <a:gd name="T52" fmla="*/ 26 w 71"/>
              <a:gd name="T53" fmla="*/ 65 h 76"/>
              <a:gd name="T54" fmla="*/ 25 w 71"/>
              <a:gd name="T55" fmla="*/ 59 h 76"/>
              <a:gd name="T56" fmla="*/ 16 w 71"/>
              <a:gd name="T57" fmla="*/ 35 h 76"/>
              <a:gd name="T58" fmla="*/ 41 w 71"/>
              <a:gd name="T59" fmla="*/ 73 h 76"/>
              <a:gd name="T60" fmla="*/ 30 w 71"/>
              <a:gd name="T61" fmla="*/ 73 h 76"/>
              <a:gd name="T62" fmla="*/ 41 w 71"/>
              <a:gd name="T63" fmla="*/ 73 h 76"/>
              <a:gd name="T64" fmla="*/ 30 w 71"/>
              <a:gd name="T65" fmla="*/ 69 h 76"/>
              <a:gd name="T66" fmla="*/ 33 w 71"/>
              <a:gd name="T67" fmla="*/ 71 h 76"/>
              <a:gd name="T68" fmla="*/ 44 w 71"/>
              <a:gd name="T69" fmla="*/ 70 h 76"/>
              <a:gd name="T70" fmla="*/ 30 w 71"/>
              <a:gd name="T71" fmla="*/ 66 h 76"/>
              <a:gd name="T72" fmla="*/ 41 w 71"/>
              <a:gd name="T73" fmla="*/ 67 h 76"/>
              <a:gd name="T74" fmla="*/ 41 w 71"/>
              <a:gd name="T75" fmla="*/ 62 h 76"/>
              <a:gd name="T76" fmla="*/ 30 w 71"/>
              <a:gd name="T77" fmla="*/ 64 h 76"/>
              <a:gd name="T78" fmla="*/ 44 w 71"/>
              <a:gd name="T79" fmla="*/ 59 h 76"/>
              <a:gd name="T80" fmla="*/ 28 w 71"/>
              <a:gd name="T81" fmla="*/ 59 h 76"/>
              <a:gd name="T82" fmla="*/ 30 w 71"/>
              <a:gd name="T83" fmla="*/ 60 h 76"/>
              <a:gd name="T84" fmla="*/ 52 w 71"/>
              <a:gd name="T85" fmla="*/ 35 h 76"/>
              <a:gd name="T86" fmla="*/ 24 w 71"/>
              <a:gd name="T87" fmla="*/ 47 h 76"/>
              <a:gd name="T88" fmla="*/ 28 w 71"/>
              <a:gd name="T89" fmla="*/ 39 h 76"/>
              <a:gd name="T90" fmla="*/ 33 w 71"/>
              <a:gd name="T91" fmla="*/ 56 h 76"/>
              <a:gd name="T92" fmla="*/ 42 w 71"/>
              <a:gd name="T93" fmla="*/ 38 h 76"/>
              <a:gd name="T94" fmla="*/ 42 w 71"/>
              <a:gd name="T95" fmla="*/ 56 h 76"/>
              <a:gd name="T96" fmla="*/ 65 w 71"/>
              <a:gd name="T97" fmla="*/ 50 h 76"/>
              <a:gd name="T98" fmla="*/ 58 w 71"/>
              <a:gd name="T99" fmla="*/ 50 h 76"/>
              <a:gd name="T100" fmla="*/ 66 w 71"/>
              <a:gd name="T101" fmla="*/ 53 h 76"/>
              <a:gd name="T102" fmla="*/ 21 w 71"/>
              <a:gd name="T103" fmla="*/ 57 h 76"/>
              <a:gd name="T104" fmla="*/ 19 w 71"/>
              <a:gd name="T105" fmla="*/ 66 h 76"/>
              <a:gd name="T106" fmla="*/ 23 w 71"/>
              <a:gd name="T107" fmla="*/ 57 h 76"/>
              <a:gd name="T108" fmla="*/ 47 w 71"/>
              <a:gd name="T109" fmla="*/ 59 h 76"/>
              <a:gd name="T110" fmla="*/ 53 w 71"/>
              <a:gd name="T111"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6">
                <a:moveTo>
                  <a:pt x="14" y="47"/>
                </a:moveTo>
                <a:cubicBezTo>
                  <a:pt x="14" y="48"/>
                  <a:pt x="14" y="49"/>
                  <a:pt x="13" y="50"/>
                </a:cubicBezTo>
                <a:cubicBezTo>
                  <a:pt x="7" y="53"/>
                  <a:pt x="7" y="53"/>
                  <a:pt x="7" y="53"/>
                </a:cubicBezTo>
                <a:cubicBezTo>
                  <a:pt x="7" y="53"/>
                  <a:pt x="7" y="53"/>
                  <a:pt x="6" y="53"/>
                </a:cubicBezTo>
                <a:cubicBezTo>
                  <a:pt x="6" y="53"/>
                  <a:pt x="5" y="53"/>
                  <a:pt x="5" y="53"/>
                </a:cubicBezTo>
                <a:cubicBezTo>
                  <a:pt x="5" y="52"/>
                  <a:pt x="5" y="51"/>
                  <a:pt x="6" y="50"/>
                </a:cubicBezTo>
                <a:cubicBezTo>
                  <a:pt x="12" y="47"/>
                  <a:pt x="12" y="47"/>
                  <a:pt x="12" y="47"/>
                </a:cubicBezTo>
                <a:cubicBezTo>
                  <a:pt x="12" y="47"/>
                  <a:pt x="13" y="47"/>
                  <a:pt x="14" y="47"/>
                </a:cubicBezTo>
                <a:close/>
                <a:moveTo>
                  <a:pt x="21" y="13"/>
                </a:moveTo>
                <a:cubicBezTo>
                  <a:pt x="21" y="13"/>
                  <a:pt x="22" y="14"/>
                  <a:pt x="22" y="14"/>
                </a:cubicBezTo>
                <a:cubicBezTo>
                  <a:pt x="22" y="14"/>
                  <a:pt x="23" y="13"/>
                  <a:pt x="23" y="13"/>
                </a:cubicBezTo>
                <a:cubicBezTo>
                  <a:pt x="24" y="13"/>
                  <a:pt x="24" y="12"/>
                  <a:pt x="24" y="11"/>
                </a:cubicBezTo>
                <a:cubicBezTo>
                  <a:pt x="20" y="5"/>
                  <a:pt x="20" y="5"/>
                  <a:pt x="20" y="5"/>
                </a:cubicBezTo>
                <a:cubicBezTo>
                  <a:pt x="20" y="4"/>
                  <a:pt x="19" y="4"/>
                  <a:pt x="18" y="5"/>
                </a:cubicBezTo>
                <a:cubicBezTo>
                  <a:pt x="17" y="5"/>
                  <a:pt x="17" y="6"/>
                  <a:pt x="17" y="7"/>
                </a:cubicBezTo>
                <a:lnTo>
                  <a:pt x="21" y="13"/>
                </a:lnTo>
                <a:close/>
                <a:moveTo>
                  <a:pt x="10" y="35"/>
                </a:moveTo>
                <a:cubicBezTo>
                  <a:pt x="10" y="34"/>
                  <a:pt x="10" y="33"/>
                  <a:pt x="9" y="33"/>
                </a:cubicBezTo>
                <a:cubicBezTo>
                  <a:pt x="2" y="33"/>
                  <a:pt x="2" y="33"/>
                  <a:pt x="2" y="33"/>
                </a:cubicBezTo>
                <a:cubicBezTo>
                  <a:pt x="1" y="33"/>
                  <a:pt x="0" y="34"/>
                  <a:pt x="0" y="35"/>
                </a:cubicBezTo>
                <a:cubicBezTo>
                  <a:pt x="0" y="36"/>
                  <a:pt x="1" y="36"/>
                  <a:pt x="2" y="36"/>
                </a:cubicBezTo>
                <a:cubicBezTo>
                  <a:pt x="9" y="36"/>
                  <a:pt x="9" y="36"/>
                  <a:pt x="9" y="36"/>
                </a:cubicBezTo>
                <a:cubicBezTo>
                  <a:pt x="10" y="36"/>
                  <a:pt x="10" y="36"/>
                  <a:pt x="10" y="35"/>
                </a:cubicBezTo>
                <a:close/>
                <a:moveTo>
                  <a:pt x="35" y="10"/>
                </a:moveTo>
                <a:cubicBezTo>
                  <a:pt x="36" y="10"/>
                  <a:pt x="37" y="9"/>
                  <a:pt x="37" y="8"/>
                </a:cubicBezTo>
                <a:cubicBezTo>
                  <a:pt x="37" y="1"/>
                  <a:pt x="37" y="1"/>
                  <a:pt x="37" y="1"/>
                </a:cubicBezTo>
                <a:cubicBezTo>
                  <a:pt x="37" y="1"/>
                  <a:pt x="36" y="0"/>
                  <a:pt x="35" y="0"/>
                </a:cubicBezTo>
                <a:cubicBezTo>
                  <a:pt x="35" y="0"/>
                  <a:pt x="34" y="1"/>
                  <a:pt x="34" y="1"/>
                </a:cubicBezTo>
                <a:cubicBezTo>
                  <a:pt x="34" y="8"/>
                  <a:pt x="34" y="8"/>
                  <a:pt x="34" y="8"/>
                </a:cubicBezTo>
                <a:cubicBezTo>
                  <a:pt x="34" y="9"/>
                  <a:pt x="35" y="10"/>
                  <a:pt x="35" y="10"/>
                </a:cubicBezTo>
                <a:close/>
                <a:moveTo>
                  <a:pt x="48" y="13"/>
                </a:moveTo>
                <a:cubicBezTo>
                  <a:pt x="48" y="13"/>
                  <a:pt x="48" y="14"/>
                  <a:pt x="49" y="14"/>
                </a:cubicBezTo>
                <a:cubicBezTo>
                  <a:pt x="49" y="14"/>
                  <a:pt x="50" y="13"/>
                  <a:pt x="50" y="13"/>
                </a:cubicBezTo>
                <a:cubicBezTo>
                  <a:pt x="54" y="7"/>
                  <a:pt x="54" y="7"/>
                  <a:pt x="54" y="7"/>
                </a:cubicBezTo>
                <a:cubicBezTo>
                  <a:pt x="54" y="6"/>
                  <a:pt x="54" y="5"/>
                  <a:pt x="53" y="5"/>
                </a:cubicBezTo>
                <a:cubicBezTo>
                  <a:pt x="52" y="4"/>
                  <a:pt x="51" y="4"/>
                  <a:pt x="51" y="5"/>
                </a:cubicBezTo>
                <a:cubicBezTo>
                  <a:pt x="47" y="11"/>
                  <a:pt x="47" y="11"/>
                  <a:pt x="47" y="11"/>
                </a:cubicBezTo>
                <a:cubicBezTo>
                  <a:pt x="47" y="12"/>
                  <a:pt x="47" y="13"/>
                  <a:pt x="48" y="13"/>
                </a:cubicBezTo>
                <a:close/>
                <a:moveTo>
                  <a:pt x="58" y="23"/>
                </a:moveTo>
                <a:cubicBezTo>
                  <a:pt x="59" y="23"/>
                  <a:pt x="59" y="23"/>
                  <a:pt x="59" y="23"/>
                </a:cubicBezTo>
                <a:cubicBezTo>
                  <a:pt x="65" y="19"/>
                  <a:pt x="65" y="19"/>
                  <a:pt x="65" y="19"/>
                </a:cubicBezTo>
                <a:cubicBezTo>
                  <a:pt x="66" y="19"/>
                  <a:pt x="66" y="18"/>
                  <a:pt x="66" y="17"/>
                </a:cubicBezTo>
                <a:cubicBezTo>
                  <a:pt x="65" y="17"/>
                  <a:pt x="65" y="16"/>
                  <a:pt x="64" y="17"/>
                </a:cubicBezTo>
                <a:cubicBezTo>
                  <a:pt x="58" y="20"/>
                  <a:pt x="58" y="20"/>
                  <a:pt x="58" y="20"/>
                </a:cubicBezTo>
                <a:cubicBezTo>
                  <a:pt x="57" y="21"/>
                  <a:pt x="57" y="22"/>
                  <a:pt x="57" y="22"/>
                </a:cubicBezTo>
                <a:cubicBezTo>
                  <a:pt x="57" y="23"/>
                  <a:pt x="58" y="23"/>
                  <a:pt x="58" y="23"/>
                </a:cubicBezTo>
                <a:close/>
                <a:moveTo>
                  <a:pt x="69" y="33"/>
                </a:moveTo>
                <a:cubicBezTo>
                  <a:pt x="62" y="33"/>
                  <a:pt x="62" y="33"/>
                  <a:pt x="62" y="33"/>
                </a:cubicBezTo>
                <a:cubicBezTo>
                  <a:pt x="61" y="33"/>
                  <a:pt x="60" y="34"/>
                  <a:pt x="60" y="35"/>
                </a:cubicBezTo>
                <a:cubicBezTo>
                  <a:pt x="60" y="36"/>
                  <a:pt x="61" y="36"/>
                  <a:pt x="62" y="36"/>
                </a:cubicBezTo>
                <a:cubicBezTo>
                  <a:pt x="69" y="36"/>
                  <a:pt x="69" y="36"/>
                  <a:pt x="69" y="36"/>
                </a:cubicBezTo>
                <a:cubicBezTo>
                  <a:pt x="70" y="36"/>
                  <a:pt x="71" y="36"/>
                  <a:pt x="71" y="35"/>
                </a:cubicBezTo>
                <a:cubicBezTo>
                  <a:pt x="71" y="34"/>
                  <a:pt x="70" y="33"/>
                  <a:pt x="69" y="33"/>
                </a:cubicBezTo>
                <a:close/>
                <a:moveTo>
                  <a:pt x="13" y="20"/>
                </a:moveTo>
                <a:cubicBezTo>
                  <a:pt x="7" y="17"/>
                  <a:pt x="7" y="17"/>
                  <a:pt x="7" y="17"/>
                </a:cubicBezTo>
                <a:cubicBezTo>
                  <a:pt x="6" y="16"/>
                  <a:pt x="5" y="17"/>
                  <a:pt x="5" y="17"/>
                </a:cubicBezTo>
                <a:cubicBezTo>
                  <a:pt x="5" y="18"/>
                  <a:pt x="5" y="19"/>
                  <a:pt x="6" y="19"/>
                </a:cubicBezTo>
                <a:cubicBezTo>
                  <a:pt x="12" y="23"/>
                  <a:pt x="12" y="23"/>
                  <a:pt x="12" y="23"/>
                </a:cubicBezTo>
                <a:cubicBezTo>
                  <a:pt x="12" y="23"/>
                  <a:pt x="12" y="23"/>
                  <a:pt x="13" y="23"/>
                </a:cubicBezTo>
                <a:cubicBezTo>
                  <a:pt x="13" y="23"/>
                  <a:pt x="14" y="23"/>
                  <a:pt x="14" y="22"/>
                </a:cubicBezTo>
                <a:cubicBezTo>
                  <a:pt x="14" y="22"/>
                  <a:pt x="14" y="21"/>
                  <a:pt x="13" y="20"/>
                </a:cubicBezTo>
                <a:close/>
                <a:moveTo>
                  <a:pt x="55" y="35"/>
                </a:moveTo>
                <a:cubicBezTo>
                  <a:pt x="55" y="41"/>
                  <a:pt x="53" y="46"/>
                  <a:pt x="49" y="49"/>
                </a:cubicBezTo>
                <a:cubicBezTo>
                  <a:pt x="46" y="53"/>
                  <a:pt x="45" y="56"/>
                  <a:pt x="45" y="58"/>
                </a:cubicBezTo>
                <a:cubicBezTo>
                  <a:pt x="45" y="58"/>
                  <a:pt x="46" y="59"/>
                  <a:pt x="46" y="59"/>
                </a:cubicBezTo>
                <a:cubicBezTo>
                  <a:pt x="46" y="60"/>
                  <a:pt x="45" y="61"/>
                  <a:pt x="45" y="61"/>
                </a:cubicBezTo>
                <a:cubicBezTo>
                  <a:pt x="45" y="62"/>
                  <a:pt x="46" y="62"/>
                  <a:pt x="46" y="63"/>
                </a:cubicBezTo>
                <a:cubicBezTo>
                  <a:pt x="46" y="64"/>
                  <a:pt x="45" y="64"/>
                  <a:pt x="45" y="65"/>
                </a:cubicBezTo>
                <a:cubicBezTo>
                  <a:pt x="45" y="65"/>
                  <a:pt x="46" y="66"/>
                  <a:pt x="46" y="66"/>
                </a:cubicBezTo>
                <a:cubicBezTo>
                  <a:pt x="46" y="67"/>
                  <a:pt x="45" y="68"/>
                  <a:pt x="45" y="68"/>
                </a:cubicBezTo>
                <a:cubicBezTo>
                  <a:pt x="45" y="69"/>
                  <a:pt x="46" y="69"/>
                  <a:pt x="46" y="70"/>
                </a:cubicBezTo>
                <a:cubicBezTo>
                  <a:pt x="46" y="71"/>
                  <a:pt x="44" y="72"/>
                  <a:pt x="42" y="73"/>
                </a:cubicBezTo>
                <a:cubicBezTo>
                  <a:pt x="42" y="73"/>
                  <a:pt x="43" y="73"/>
                  <a:pt x="43" y="73"/>
                </a:cubicBezTo>
                <a:cubicBezTo>
                  <a:pt x="43" y="75"/>
                  <a:pt x="41" y="76"/>
                  <a:pt x="38" y="76"/>
                </a:cubicBezTo>
                <a:cubicBezTo>
                  <a:pt x="33" y="76"/>
                  <a:pt x="33" y="76"/>
                  <a:pt x="33" y="76"/>
                </a:cubicBezTo>
                <a:cubicBezTo>
                  <a:pt x="30" y="76"/>
                  <a:pt x="28" y="75"/>
                  <a:pt x="28" y="73"/>
                </a:cubicBezTo>
                <a:cubicBezTo>
                  <a:pt x="28" y="73"/>
                  <a:pt x="29" y="73"/>
                  <a:pt x="29" y="73"/>
                </a:cubicBezTo>
                <a:cubicBezTo>
                  <a:pt x="27" y="72"/>
                  <a:pt x="25" y="71"/>
                  <a:pt x="25" y="70"/>
                </a:cubicBezTo>
                <a:cubicBezTo>
                  <a:pt x="25" y="69"/>
                  <a:pt x="26" y="69"/>
                  <a:pt x="26" y="68"/>
                </a:cubicBezTo>
                <a:cubicBezTo>
                  <a:pt x="26" y="68"/>
                  <a:pt x="25" y="67"/>
                  <a:pt x="25" y="66"/>
                </a:cubicBezTo>
                <a:cubicBezTo>
                  <a:pt x="25" y="66"/>
                  <a:pt x="26" y="65"/>
                  <a:pt x="26" y="65"/>
                </a:cubicBezTo>
                <a:cubicBezTo>
                  <a:pt x="26" y="64"/>
                  <a:pt x="25" y="64"/>
                  <a:pt x="25" y="63"/>
                </a:cubicBezTo>
                <a:cubicBezTo>
                  <a:pt x="25" y="62"/>
                  <a:pt x="26" y="62"/>
                  <a:pt x="26" y="61"/>
                </a:cubicBezTo>
                <a:cubicBezTo>
                  <a:pt x="26" y="61"/>
                  <a:pt x="25" y="60"/>
                  <a:pt x="25" y="59"/>
                </a:cubicBezTo>
                <a:cubicBezTo>
                  <a:pt x="25" y="59"/>
                  <a:pt x="26" y="58"/>
                  <a:pt x="26" y="58"/>
                </a:cubicBezTo>
                <a:cubicBezTo>
                  <a:pt x="26" y="56"/>
                  <a:pt x="25" y="53"/>
                  <a:pt x="22" y="49"/>
                </a:cubicBezTo>
                <a:cubicBezTo>
                  <a:pt x="18" y="46"/>
                  <a:pt x="16" y="41"/>
                  <a:pt x="16" y="35"/>
                </a:cubicBezTo>
                <a:cubicBezTo>
                  <a:pt x="16" y="24"/>
                  <a:pt x="25" y="16"/>
                  <a:pt x="35" y="16"/>
                </a:cubicBezTo>
                <a:cubicBezTo>
                  <a:pt x="46" y="16"/>
                  <a:pt x="55" y="24"/>
                  <a:pt x="55" y="35"/>
                </a:cubicBezTo>
                <a:close/>
                <a:moveTo>
                  <a:pt x="41" y="73"/>
                </a:moveTo>
                <a:cubicBezTo>
                  <a:pt x="40" y="73"/>
                  <a:pt x="40" y="73"/>
                  <a:pt x="38" y="73"/>
                </a:cubicBezTo>
                <a:cubicBezTo>
                  <a:pt x="33" y="73"/>
                  <a:pt x="33" y="73"/>
                  <a:pt x="33" y="73"/>
                </a:cubicBezTo>
                <a:cubicBezTo>
                  <a:pt x="31" y="73"/>
                  <a:pt x="30" y="73"/>
                  <a:pt x="30" y="73"/>
                </a:cubicBezTo>
                <a:cubicBezTo>
                  <a:pt x="30" y="74"/>
                  <a:pt x="31" y="74"/>
                  <a:pt x="33" y="74"/>
                </a:cubicBezTo>
                <a:cubicBezTo>
                  <a:pt x="38" y="74"/>
                  <a:pt x="38" y="74"/>
                  <a:pt x="38" y="74"/>
                </a:cubicBezTo>
                <a:cubicBezTo>
                  <a:pt x="40" y="74"/>
                  <a:pt x="40" y="74"/>
                  <a:pt x="41" y="73"/>
                </a:cubicBezTo>
                <a:close/>
                <a:moveTo>
                  <a:pt x="44" y="70"/>
                </a:moveTo>
                <a:cubicBezTo>
                  <a:pt x="44" y="70"/>
                  <a:pt x="43" y="69"/>
                  <a:pt x="41" y="69"/>
                </a:cubicBezTo>
                <a:cubicBezTo>
                  <a:pt x="30" y="69"/>
                  <a:pt x="30" y="69"/>
                  <a:pt x="30" y="69"/>
                </a:cubicBezTo>
                <a:cubicBezTo>
                  <a:pt x="28" y="69"/>
                  <a:pt x="27" y="70"/>
                  <a:pt x="27" y="70"/>
                </a:cubicBezTo>
                <a:cubicBezTo>
                  <a:pt x="27" y="70"/>
                  <a:pt x="28" y="71"/>
                  <a:pt x="30" y="71"/>
                </a:cubicBezTo>
                <a:cubicBezTo>
                  <a:pt x="33" y="71"/>
                  <a:pt x="33" y="71"/>
                  <a:pt x="33" y="71"/>
                </a:cubicBezTo>
                <a:cubicBezTo>
                  <a:pt x="38" y="71"/>
                  <a:pt x="38" y="71"/>
                  <a:pt x="38" y="71"/>
                </a:cubicBezTo>
                <a:cubicBezTo>
                  <a:pt x="41" y="71"/>
                  <a:pt x="41" y="71"/>
                  <a:pt x="41" y="71"/>
                </a:cubicBezTo>
                <a:cubicBezTo>
                  <a:pt x="43" y="71"/>
                  <a:pt x="44" y="70"/>
                  <a:pt x="44" y="70"/>
                </a:cubicBezTo>
                <a:close/>
                <a:moveTo>
                  <a:pt x="44" y="66"/>
                </a:moveTo>
                <a:cubicBezTo>
                  <a:pt x="44" y="66"/>
                  <a:pt x="43" y="66"/>
                  <a:pt x="41" y="66"/>
                </a:cubicBezTo>
                <a:cubicBezTo>
                  <a:pt x="30" y="66"/>
                  <a:pt x="30" y="66"/>
                  <a:pt x="30" y="66"/>
                </a:cubicBezTo>
                <a:cubicBezTo>
                  <a:pt x="28" y="66"/>
                  <a:pt x="27" y="66"/>
                  <a:pt x="27" y="66"/>
                </a:cubicBezTo>
                <a:cubicBezTo>
                  <a:pt x="27" y="67"/>
                  <a:pt x="28" y="67"/>
                  <a:pt x="30" y="67"/>
                </a:cubicBezTo>
                <a:cubicBezTo>
                  <a:pt x="41" y="67"/>
                  <a:pt x="41" y="67"/>
                  <a:pt x="41" y="67"/>
                </a:cubicBezTo>
                <a:cubicBezTo>
                  <a:pt x="43" y="67"/>
                  <a:pt x="44" y="67"/>
                  <a:pt x="44" y="66"/>
                </a:cubicBezTo>
                <a:close/>
                <a:moveTo>
                  <a:pt x="44" y="63"/>
                </a:moveTo>
                <a:cubicBezTo>
                  <a:pt x="44" y="63"/>
                  <a:pt x="43" y="62"/>
                  <a:pt x="41" y="62"/>
                </a:cubicBezTo>
                <a:cubicBezTo>
                  <a:pt x="30" y="62"/>
                  <a:pt x="30" y="62"/>
                  <a:pt x="30" y="62"/>
                </a:cubicBezTo>
                <a:cubicBezTo>
                  <a:pt x="28" y="62"/>
                  <a:pt x="27" y="63"/>
                  <a:pt x="27" y="63"/>
                </a:cubicBezTo>
                <a:cubicBezTo>
                  <a:pt x="27" y="63"/>
                  <a:pt x="28" y="64"/>
                  <a:pt x="30" y="64"/>
                </a:cubicBezTo>
                <a:cubicBezTo>
                  <a:pt x="41" y="64"/>
                  <a:pt x="41" y="64"/>
                  <a:pt x="41" y="64"/>
                </a:cubicBezTo>
                <a:cubicBezTo>
                  <a:pt x="43" y="64"/>
                  <a:pt x="44" y="63"/>
                  <a:pt x="44" y="63"/>
                </a:cubicBezTo>
                <a:close/>
                <a:moveTo>
                  <a:pt x="44" y="59"/>
                </a:moveTo>
                <a:cubicBezTo>
                  <a:pt x="44" y="59"/>
                  <a:pt x="43" y="59"/>
                  <a:pt x="43" y="59"/>
                </a:cubicBezTo>
                <a:cubicBezTo>
                  <a:pt x="43" y="59"/>
                  <a:pt x="43" y="59"/>
                  <a:pt x="43" y="59"/>
                </a:cubicBezTo>
                <a:cubicBezTo>
                  <a:pt x="28" y="59"/>
                  <a:pt x="28" y="59"/>
                  <a:pt x="28" y="59"/>
                </a:cubicBezTo>
                <a:cubicBezTo>
                  <a:pt x="28" y="59"/>
                  <a:pt x="28" y="59"/>
                  <a:pt x="28" y="59"/>
                </a:cubicBezTo>
                <a:cubicBezTo>
                  <a:pt x="27" y="59"/>
                  <a:pt x="27" y="59"/>
                  <a:pt x="27" y="59"/>
                </a:cubicBezTo>
                <a:cubicBezTo>
                  <a:pt x="27" y="60"/>
                  <a:pt x="28" y="60"/>
                  <a:pt x="30" y="60"/>
                </a:cubicBezTo>
                <a:cubicBezTo>
                  <a:pt x="41" y="60"/>
                  <a:pt x="41" y="60"/>
                  <a:pt x="41" y="60"/>
                </a:cubicBezTo>
                <a:cubicBezTo>
                  <a:pt x="43" y="60"/>
                  <a:pt x="44" y="60"/>
                  <a:pt x="44" y="59"/>
                </a:cubicBezTo>
                <a:close/>
                <a:moveTo>
                  <a:pt x="52" y="35"/>
                </a:moveTo>
                <a:cubicBezTo>
                  <a:pt x="52" y="26"/>
                  <a:pt x="45" y="19"/>
                  <a:pt x="35" y="19"/>
                </a:cubicBezTo>
                <a:cubicBezTo>
                  <a:pt x="26" y="19"/>
                  <a:pt x="19" y="26"/>
                  <a:pt x="19" y="35"/>
                </a:cubicBezTo>
                <a:cubicBezTo>
                  <a:pt x="19" y="40"/>
                  <a:pt x="21" y="44"/>
                  <a:pt x="24" y="47"/>
                </a:cubicBezTo>
                <a:cubicBezTo>
                  <a:pt x="27" y="50"/>
                  <a:pt x="28" y="53"/>
                  <a:pt x="29" y="56"/>
                </a:cubicBezTo>
                <a:cubicBezTo>
                  <a:pt x="31" y="56"/>
                  <a:pt x="31" y="56"/>
                  <a:pt x="31" y="56"/>
                </a:cubicBezTo>
                <a:cubicBezTo>
                  <a:pt x="28" y="39"/>
                  <a:pt x="28" y="39"/>
                  <a:pt x="28" y="39"/>
                </a:cubicBezTo>
                <a:cubicBezTo>
                  <a:pt x="28" y="38"/>
                  <a:pt x="29" y="38"/>
                  <a:pt x="29" y="38"/>
                </a:cubicBezTo>
                <a:cubicBezTo>
                  <a:pt x="30" y="38"/>
                  <a:pt x="30" y="38"/>
                  <a:pt x="30" y="39"/>
                </a:cubicBezTo>
                <a:cubicBezTo>
                  <a:pt x="33" y="56"/>
                  <a:pt x="33" y="56"/>
                  <a:pt x="33" y="56"/>
                </a:cubicBezTo>
                <a:cubicBezTo>
                  <a:pt x="38" y="56"/>
                  <a:pt x="38" y="56"/>
                  <a:pt x="38" y="56"/>
                </a:cubicBezTo>
                <a:cubicBezTo>
                  <a:pt x="41" y="39"/>
                  <a:pt x="41" y="39"/>
                  <a:pt x="41" y="39"/>
                </a:cubicBezTo>
                <a:cubicBezTo>
                  <a:pt x="41" y="38"/>
                  <a:pt x="41" y="38"/>
                  <a:pt x="42" y="38"/>
                </a:cubicBezTo>
                <a:cubicBezTo>
                  <a:pt x="42" y="38"/>
                  <a:pt x="43" y="38"/>
                  <a:pt x="43" y="39"/>
                </a:cubicBezTo>
                <a:cubicBezTo>
                  <a:pt x="40" y="56"/>
                  <a:pt x="40" y="56"/>
                  <a:pt x="40" y="56"/>
                </a:cubicBezTo>
                <a:cubicBezTo>
                  <a:pt x="42" y="56"/>
                  <a:pt x="42" y="56"/>
                  <a:pt x="42" y="56"/>
                </a:cubicBezTo>
                <a:cubicBezTo>
                  <a:pt x="43" y="53"/>
                  <a:pt x="44" y="50"/>
                  <a:pt x="47" y="47"/>
                </a:cubicBezTo>
                <a:cubicBezTo>
                  <a:pt x="50" y="44"/>
                  <a:pt x="52" y="40"/>
                  <a:pt x="52" y="35"/>
                </a:cubicBezTo>
                <a:close/>
                <a:moveTo>
                  <a:pt x="65" y="50"/>
                </a:moveTo>
                <a:cubicBezTo>
                  <a:pt x="59" y="47"/>
                  <a:pt x="59" y="47"/>
                  <a:pt x="59" y="47"/>
                </a:cubicBezTo>
                <a:cubicBezTo>
                  <a:pt x="58" y="47"/>
                  <a:pt x="58" y="47"/>
                  <a:pt x="57" y="47"/>
                </a:cubicBezTo>
                <a:cubicBezTo>
                  <a:pt x="57" y="48"/>
                  <a:pt x="57" y="49"/>
                  <a:pt x="58" y="50"/>
                </a:cubicBezTo>
                <a:cubicBezTo>
                  <a:pt x="64" y="53"/>
                  <a:pt x="64" y="53"/>
                  <a:pt x="64" y="53"/>
                </a:cubicBezTo>
                <a:cubicBezTo>
                  <a:pt x="64" y="53"/>
                  <a:pt x="64" y="53"/>
                  <a:pt x="65" y="53"/>
                </a:cubicBezTo>
                <a:cubicBezTo>
                  <a:pt x="65" y="53"/>
                  <a:pt x="66" y="53"/>
                  <a:pt x="66" y="53"/>
                </a:cubicBezTo>
                <a:cubicBezTo>
                  <a:pt x="66" y="52"/>
                  <a:pt x="66" y="51"/>
                  <a:pt x="65" y="50"/>
                </a:cubicBezTo>
                <a:close/>
                <a:moveTo>
                  <a:pt x="23" y="57"/>
                </a:moveTo>
                <a:cubicBezTo>
                  <a:pt x="22" y="56"/>
                  <a:pt x="21" y="56"/>
                  <a:pt x="21" y="57"/>
                </a:cubicBezTo>
                <a:cubicBezTo>
                  <a:pt x="17" y="63"/>
                  <a:pt x="17" y="63"/>
                  <a:pt x="17" y="63"/>
                </a:cubicBezTo>
                <a:cubicBezTo>
                  <a:pt x="17" y="64"/>
                  <a:pt x="17" y="65"/>
                  <a:pt x="18" y="65"/>
                </a:cubicBezTo>
                <a:cubicBezTo>
                  <a:pt x="18" y="66"/>
                  <a:pt x="18" y="66"/>
                  <a:pt x="19" y="66"/>
                </a:cubicBezTo>
                <a:cubicBezTo>
                  <a:pt x="19" y="66"/>
                  <a:pt x="20" y="65"/>
                  <a:pt x="20" y="65"/>
                </a:cubicBezTo>
                <a:cubicBezTo>
                  <a:pt x="24" y="59"/>
                  <a:pt x="24" y="59"/>
                  <a:pt x="24" y="59"/>
                </a:cubicBezTo>
                <a:cubicBezTo>
                  <a:pt x="24" y="58"/>
                  <a:pt x="24" y="57"/>
                  <a:pt x="23" y="57"/>
                </a:cubicBezTo>
                <a:close/>
                <a:moveTo>
                  <a:pt x="50" y="57"/>
                </a:moveTo>
                <a:cubicBezTo>
                  <a:pt x="50" y="56"/>
                  <a:pt x="49" y="56"/>
                  <a:pt x="48" y="57"/>
                </a:cubicBezTo>
                <a:cubicBezTo>
                  <a:pt x="47" y="57"/>
                  <a:pt x="47" y="58"/>
                  <a:pt x="47" y="59"/>
                </a:cubicBezTo>
                <a:cubicBezTo>
                  <a:pt x="51" y="65"/>
                  <a:pt x="51" y="65"/>
                  <a:pt x="51" y="65"/>
                </a:cubicBezTo>
                <a:cubicBezTo>
                  <a:pt x="51" y="65"/>
                  <a:pt x="52" y="66"/>
                  <a:pt x="52" y="66"/>
                </a:cubicBezTo>
                <a:cubicBezTo>
                  <a:pt x="53" y="66"/>
                  <a:pt x="53" y="66"/>
                  <a:pt x="53" y="65"/>
                </a:cubicBezTo>
                <a:cubicBezTo>
                  <a:pt x="54" y="65"/>
                  <a:pt x="54" y="64"/>
                  <a:pt x="54" y="63"/>
                </a:cubicBezTo>
                <a:lnTo>
                  <a:pt x="50" y="57"/>
                </a:lnTo>
                <a:close/>
              </a:path>
            </a:pathLst>
          </a:custGeom>
          <a:solidFill>
            <a:schemeClr val="bg2"/>
          </a:solidFill>
          <a:ln>
            <a:noFill/>
          </a:ln>
          <a:extLst/>
        </p:spPr>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任意多边形: 形状 102">
            <a:extLst>
              <a:ext uri="{FF2B5EF4-FFF2-40B4-BE49-F238E27FC236}">
                <a16:creationId xmlns:a16="http://schemas.microsoft.com/office/drawing/2014/main" id="{75B2D94B-32BE-4A90-9361-A76F08740795}"/>
              </a:ext>
            </a:extLst>
          </p:cNvPr>
          <p:cNvSpPr>
            <a:spLocks/>
          </p:cNvSpPr>
          <p:nvPr/>
        </p:nvSpPr>
        <p:spPr bwMode="auto">
          <a:xfrm>
            <a:off x="3811411" y="2500406"/>
            <a:ext cx="176431" cy="163472"/>
          </a:xfrm>
          <a:custGeom>
            <a:avLst/>
            <a:gdLst>
              <a:gd name="T0" fmla="*/ 69 w 75"/>
              <a:gd name="T1" fmla="*/ 35 h 67"/>
              <a:gd name="T2" fmla="*/ 67 w 75"/>
              <a:gd name="T3" fmla="*/ 35 h 67"/>
              <a:gd name="T4" fmla="*/ 56 w 75"/>
              <a:gd name="T5" fmla="*/ 10 h 67"/>
              <a:gd name="T6" fmla="*/ 21 w 75"/>
              <a:gd name="T7" fmla="*/ 7 h 67"/>
              <a:gd name="T8" fmla="*/ 8 w 75"/>
              <a:gd name="T9" fmla="*/ 33 h 67"/>
              <a:gd name="T10" fmla="*/ 6 w 75"/>
              <a:gd name="T11" fmla="*/ 35 h 67"/>
              <a:gd name="T12" fmla="*/ 0 w 75"/>
              <a:gd name="T13" fmla="*/ 48 h 67"/>
              <a:gd name="T14" fmla="*/ 6 w 75"/>
              <a:gd name="T15" fmla="*/ 61 h 67"/>
              <a:gd name="T16" fmla="*/ 17 w 75"/>
              <a:gd name="T17" fmla="*/ 59 h 67"/>
              <a:gd name="T18" fmla="*/ 15 w 75"/>
              <a:gd name="T19" fmla="*/ 35 h 67"/>
              <a:gd name="T20" fmla="*/ 12 w 75"/>
              <a:gd name="T21" fmla="*/ 33 h 67"/>
              <a:gd name="T22" fmla="*/ 23 w 75"/>
              <a:gd name="T23" fmla="*/ 13 h 67"/>
              <a:gd name="T24" fmla="*/ 50 w 75"/>
              <a:gd name="T25" fmla="*/ 13 h 67"/>
              <a:gd name="T26" fmla="*/ 63 w 75"/>
              <a:gd name="T27" fmla="*/ 33 h 67"/>
              <a:gd name="T28" fmla="*/ 60 w 75"/>
              <a:gd name="T29" fmla="*/ 35 h 67"/>
              <a:gd name="T30" fmla="*/ 58 w 75"/>
              <a:gd name="T31" fmla="*/ 58 h 67"/>
              <a:gd name="T32" fmla="*/ 45 w 75"/>
              <a:gd name="T33" fmla="*/ 64 h 67"/>
              <a:gd name="T34" fmla="*/ 43 w 75"/>
              <a:gd name="T35" fmla="*/ 60 h 67"/>
              <a:gd name="T36" fmla="*/ 35 w 75"/>
              <a:gd name="T37" fmla="*/ 62 h 67"/>
              <a:gd name="T38" fmla="*/ 36 w 75"/>
              <a:gd name="T39" fmla="*/ 67 h 67"/>
              <a:gd name="T40" fmla="*/ 49 w 75"/>
              <a:gd name="T41" fmla="*/ 67 h 67"/>
              <a:gd name="T42" fmla="*/ 59 w 75"/>
              <a:gd name="T43" fmla="*/ 61 h 67"/>
              <a:gd name="T44" fmla="*/ 69 w 75"/>
              <a:gd name="T45" fmla="*/ 61 h 67"/>
              <a:gd name="T46" fmla="*/ 75 w 75"/>
              <a:gd name="T47" fmla="*/ 48 h 67"/>
              <a:gd name="T48" fmla="*/ 5 w 75"/>
              <a:gd name="T49" fmla="*/ 40 h 67"/>
              <a:gd name="T50" fmla="*/ 3 w 75"/>
              <a:gd name="T51" fmla="*/ 48 h 67"/>
              <a:gd name="T52" fmla="*/ 8 w 75"/>
              <a:gd name="T53" fmla="*/ 58 h 67"/>
              <a:gd name="T54" fmla="*/ 14 w 75"/>
              <a:gd name="T55" fmla="*/ 38 h 67"/>
              <a:gd name="T56" fmla="*/ 38 w 75"/>
              <a:gd name="T57" fmla="*/ 64 h 67"/>
              <a:gd name="T58" fmla="*/ 42 w 75"/>
              <a:gd name="T59" fmla="*/ 63 h 67"/>
              <a:gd name="T60" fmla="*/ 38 w 75"/>
              <a:gd name="T61" fmla="*/ 64 h 67"/>
              <a:gd name="T62" fmla="*/ 70 w 75"/>
              <a:gd name="T63" fmla="*/ 56 h 67"/>
              <a:gd name="T64" fmla="*/ 72 w 75"/>
              <a:gd name="T65" fmla="*/ 48 h 67"/>
              <a:gd name="T66" fmla="*/ 67 w 75"/>
              <a:gd name="T67" fmla="*/ 58 h 67"/>
              <a:gd name="T68" fmla="*/ 67 w 75"/>
              <a:gd name="T69" fmla="*/ 56 h 67"/>
              <a:gd name="T70" fmla="*/ 61 w 75"/>
              <a:gd name="T71" fmla="*/ 55 h 67"/>
              <a:gd name="T72" fmla="*/ 67 w 75"/>
              <a:gd name="T73" fmla="*/ 3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67">
                <a:moveTo>
                  <a:pt x="75" y="48"/>
                </a:moveTo>
                <a:cubicBezTo>
                  <a:pt x="75" y="42"/>
                  <a:pt x="73" y="36"/>
                  <a:pt x="69" y="35"/>
                </a:cubicBezTo>
                <a:cubicBezTo>
                  <a:pt x="69" y="35"/>
                  <a:pt x="69" y="35"/>
                  <a:pt x="69" y="35"/>
                </a:cubicBezTo>
                <a:cubicBezTo>
                  <a:pt x="67" y="35"/>
                  <a:pt x="67" y="35"/>
                  <a:pt x="67" y="35"/>
                </a:cubicBezTo>
                <a:cubicBezTo>
                  <a:pt x="67" y="33"/>
                  <a:pt x="67" y="33"/>
                  <a:pt x="67" y="33"/>
                </a:cubicBezTo>
                <a:cubicBezTo>
                  <a:pt x="67" y="23"/>
                  <a:pt x="63" y="15"/>
                  <a:pt x="56" y="10"/>
                </a:cubicBezTo>
                <a:cubicBezTo>
                  <a:pt x="56" y="8"/>
                  <a:pt x="55" y="7"/>
                  <a:pt x="54" y="7"/>
                </a:cubicBezTo>
                <a:cubicBezTo>
                  <a:pt x="44" y="0"/>
                  <a:pt x="31" y="0"/>
                  <a:pt x="21" y="7"/>
                </a:cubicBezTo>
                <a:cubicBezTo>
                  <a:pt x="20" y="7"/>
                  <a:pt x="19" y="8"/>
                  <a:pt x="19" y="10"/>
                </a:cubicBezTo>
                <a:cubicBezTo>
                  <a:pt x="12" y="15"/>
                  <a:pt x="8" y="23"/>
                  <a:pt x="8" y="33"/>
                </a:cubicBezTo>
                <a:cubicBezTo>
                  <a:pt x="8" y="35"/>
                  <a:pt x="8" y="35"/>
                  <a:pt x="8" y="35"/>
                </a:cubicBezTo>
                <a:cubicBezTo>
                  <a:pt x="6" y="35"/>
                  <a:pt x="6" y="35"/>
                  <a:pt x="6" y="35"/>
                </a:cubicBezTo>
                <a:cubicBezTo>
                  <a:pt x="6" y="35"/>
                  <a:pt x="6" y="35"/>
                  <a:pt x="6" y="35"/>
                </a:cubicBezTo>
                <a:cubicBezTo>
                  <a:pt x="2" y="36"/>
                  <a:pt x="0" y="42"/>
                  <a:pt x="0" y="48"/>
                </a:cubicBezTo>
                <a:cubicBezTo>
                  <a:pt x="0" y="54"/>
                  <a:pt x="2" y="60"/>
                  <a:pt x="6" y="61"/>
                </a:cubicBezTo>
                <a:cubicBezTo>
                  <a:pt x="6" y="61"/>
                  <a:pt x="6" y="61"/>
                  <a:pt x="6" y="61"/>
                </a:cubicBezTo>
                <a:cubicBezTo>
                  <a:pt x="15" y="61"/>
                  <a:pt x="15" y="61"/>
                  <a:pt x="15" y="61"/>
                </a:cubicBezTo>
                <a:cubicBezTo>
                  <a:pt x="16" y="61"/>
                  <a:pt x="17" y="60"/>
                  <a:pt x="17" y="59"/>
                </a:cubicBezTo>
                <a:cubicBezTo>
                  <a:pt x="17" y="37"/>
                  <a:pt x="17" y="37"/>
                  <a:pt x="17" y="37"/>
                </a:cubicBezTo>
                <a:cubicBezTo>
                  <a:pt x="17" y="36"/>
                  <a:pt x="16" y="35"/>
                  <a:pt x="15" y="35"/>
                </a:cubicBezTo>
                <a:cubicBezTo>
                  <a:pt x="12" y="35"/>
                  <a:pt x="12" y="35"/>
                  <a:pt x="12" y="35"/>
                </a:cubicBezTo>
                <a:cubicBezTo>
                  <a:pt x="12" y="33"/>
                  <a:pt x="12" y="33"/>
                  <a:pt x="12" y="33"/>
                </a:cubicBezTo>
                <a:cubicBezTo>
                  <a:pt x="12" y="25"/>
                  <a:pt x="16" y="18"/>
                  <a:pt x="22" y="13"/>
                </a:cubicBezTo>
                <a:cubicBezTo>
                  <a:pt x="22" y="13"/>
                  <a:pt x="22" y="13"/>
                  <a:pt x="23" y="13"/>
                </a:cubicBezTo>
                <a:cubicBezTo>
                  <a:pt x="23" y="13"/>
                  <a:pt x="24" y="13"/>
                  <a:pt x="25" y="13"/>
                </a:cubicBezTo>
                <a:cubicBezTo>
                  <a:pt x="32" y="8"/>
                  <a:pt x="43" y="8"/>
                  <a:pt x="50" y="13"/>
                </a:cubicBezTo>
                <a:cubicBezTo>
                  <a:pt x="51" y="13"/>
                  <a:pt x="52" y="13"/>
                  <a:pt x="53" y="13"/>
                </a:cubicBezTo>
                <a:cubicBezTo>
                  <a:pt x="59" y="18"/>
                  <a:pt x="63" y="25"/>
                  <a:pt x="63" y="33"/>
                </a:cubicBezTo>
                <a:cubicBezTo>
                  <a:pt x="63" y="35"/>
                  <a:pt x="63" y="35"/>
                  <a:pt x="63" y="35"/>
                </a:cubicBezTo>
                <a:cubicBezTo>
                  <a:pt x="60" y="35"/>
                  <a:pt x="60" y="35"/>
                  <a:pt x="60" y="35"/>
                </a:cubicBezTo>
                <a:cubicBezTo>
                  <a:pt x="59" y="35"/>
                  <a:pt x="58" y="36"/>
                  <a:pt x="58" y="37"/>
                </a:cubicBezTo>
                <a:cubicBezTo>
                  <a:pt x="58" y="58"/>
                  <a:pt x="58" y="58"/>
                  <a:pt x="58" y="58"/>
                </a:cubicBezTo>
                <a:cubicBezTo>
                  <a:pt x="49" y="64"/>
                  <a:pt x="49" y="64"/>
                  <a:pt x="49" y="64"/>
                </a:cubicBezTo>
                <a:cubicBezTo>
                  <a:pt x="45" y="64"/>
                  <a:pt x="45" y="64"/>
                  <a:pt x="45" y="64"/>
                </a:cubicBezTo>
                <a:cubicBezTo>
                  <a:pt x="45" y="62"/>
                  <a:pt x="45" y="62"/>
                  <a:pt x="45" y="62"/>
                </a:cubicBezTo>
                <a:cubicBezTo>
                  <a:pt x="45" y="61"/>
                  <a:pt x="44" y="60"/>
                  <a:pt x="43" y="60"/>
                </a:cubicBezTo>
                <a:cubicBezTo>
                  <a:pt x="36" y="60"/>
                  <a:pt x="36" y="60"/>
                  <a:pt x="36" y="60"/>
                </a:cubicBezTo>
                <a:cubicBezTo>
                  <a:pt x="36" y="60"/>
                  <a:pt x="35" y="61"/>
                  <a:pt x="35" y="62"/>
                </a:cubicBezTo>
                <a:cubicBezTo>
                  <a:pt x="35" y="65"/>
                  <a:pt x="35" y="65"/>
                  <a:pt x="35" y="65"/>
                </a:cubicBezTo>
                <a:cubicBezTo>
                  <a:pt x="35" y="66"/>
                  <a:pt x="36" y="67"/>
                  <a:pt x="36" y="67"/>
                </a:cubicBezTo>
                <a:cubicBezTo>
                  <a:pt x="43" y="67"/>
                  <a:pt x="43" y="67"/>
                  <a:pt x="43" y="67"/>
                </a:cubicBezTo>
                <a:cubicBezTo>
                  <a:pt x="49" y="67"/>
                  <a:pt x="49" y="67"/>
                  <a:pt x="49" y="67"/>
                </a:cubicBezTo>
                <a:cubicBezTo>
                  <a:pt x="49" y="67"/>
                  <a:pt x="50" y="67"/>
                  <a:pt x="50" y="67"/>
                </a:cubicBezTo>
                <a:cubicBezTo>
                  <a:pt x="59" y="61"/>
                  <a:pt x="59" y="61"/>
                  <a:pt x="59" y="61"/>
                </a:cubicBezTo>
                <a:cubicBezTo>
                  <a:pt x="59" y="61"/>
                  <a:pt x="59" y="61"/>
                  <a:pt x="60" y="61"/>
                </a:cubicBezTo>
                <a:cubicBezTo>
                  <a:pt x="69" y="61"/>
                  <a:pt x="69" y="61"/>
                  <a:pt x="69" y="61"/>
                </a:cubicBezTo>
                <a:cubicBezTo>
                  <a:pt x="69" y="61"/>
                  <a:pt x="69" y="61"/>
                  <a:pt x="69" y="61"/>
                </a:cubicBezTo>
                <a:cubicBezTo>
                  <a:pt x="73" y="60"/>
                  <a:pt x="75" y="54"/>
                  <a:pt x="75" y="48"/>
                </a:cubicBezTo>
                <a:close/>
                <a:moveTo>
                  <a:pt x="3" y="48"/>
                </a:moveTo>
                <a:cubicBezTo>
                  <a:pt x="3" y="44"/>
                  <a:pt x="4" y="41"/>
                  <a:pt x="5" y="40"/>
                </a:cubicBezTo>
                <a:cubicBezTo>
                  <a:pt x="5" y="56"/>
                  <a:pt x="5" y="56"/>
                  <a:pt x="5" y="56"/>
                </a:cubicBezTo>
                <a:cubicBezTo>
                  <a:pt x="4" y="55"/>
                  <a:pt x="3" y="52"/>
                  <a:pt x="3" y="48"/>
                </a:cubicBezTo>
                <a:close/>
                <a:moveTo>
                  <a:pt x="14" y="58"/>
                </a:moveTo>
                <a:cubicBezTo>
                  <a:pt x="8" y="58"/>
                  <a:pt x="8" y="58"/>
                  <a:pt x="8" y="58"/>
                </a:cubicBezTo>
                <a:cubicBezTo>
                  <a:pt x="8" y="38"/>
                  <a:pt x="8" y="38"/>
                  <a:pt x="8" y="38"/>
                </a:cubicBezTo>
                <a:cubicBezTo>
                  <a:pt x="14" y="38"/>
                  <a:pt x="14" y="38"/>
                  <a:pt x="14" y="38"/>
                </a:cubicBezTo>
                <a:lnTo>
                  <a:pt x="14" y="58"/>
                </a:lnTo>
                <a:close/>
                <a:moveTo>
                  <a:pt x="38" y="64"/>
                </a:moveTo>
                <a:cubicBezTo>
                  <a:pt x="38" y="63"/>
                  <a:pt x="38" y="63"/>
                  <a:pt x="38" y="63"/>
                </a:cubicBezTo>
                <a:cubicBezTo>
                  <a:pt x="42" y="63"/>
                  <a:pt x="42" y="63"/>
                  <a:pt x="42" y="63"/>
                </a:cubicBezTo>
                <a:cubicBezTo>
                  <a:pt x="42" y="64"/>
                  <a:pt x="42" y="64"/>
                  <a:pt x="42" y="64"/>
                </a:cubicBezTo>
                <a:lnTo>
                  <a:pt x="38" y="64"/>
                </a:lnTo>
                <a:close/>
                <a:moveTo>
                  <a:pt x="72" y="48"/>
                </a:moveTo>
                <a:cubicBezTo>
                  <a:pt x="72" y="52"/>
                  <a:pt x="71" y="55"/>
                  <a:pt x="70" y="56"/>
                </a:cubicBezTo>
                <a:cubicBezTo>
                  <a:pt x="70" y="40"/>
                  <a:pt x="70" y="40"/>
                  <a:pt x="70" y="40"/>
                </a:cubicBezTo>
                <a:cubicBezTo>
                  <a:pt x="71" y="41"/>
                  <a:pt x="72" y="44"/>
                  <a:pt x="72" y="48"/>
                </a:cubicBezTo>
                <a:close/>
                <a:moveTo>
                  <a:pt x="67" y="38"/>
                </a:moveTo>
                <a:cubicBezTo>
                  <a:pt x="67" y="58"/>
                  <a:pt x="67" y="58"/>
                  <a:pt x="67" y="58"/>
                </a:cubicBezTo>
                <a:cubicBezTo>
                  <a:pt x="65" y="58"/>
                  <a:pt x="65" y="58"/>
                  <a:pt x="65" y="58"/>
                </a:cubicBezTo>
                <a:cubicBezTo>
                  <a:pt x="66" y="57"/>
                  <a:pt x="67" y="57"/>
                  <a:pt x="67" y="56"/>
                </a:cubicBezTo>
                <a:cubicBezTo>
                  <a:pt x="67" y="54"/>
                  <a:pt x="65" y="53"/>
                  <a:pt x="64" y="53"/>
                </a:cubicBezTo>
                <a:cubicBezTo>
                  <a:pt x="62" y="53"/>
                  <a:pt x="61" y="54"/>
                  <a:pt x="61" y="55"/>
                </a:cubicBezTo>
                <a:cubicBezTo>
                  <a:pt x="61" y="38"/>
                  <a:pt x="61" y="38"/>
                  <a:pt x="61" y="38"/>
                </a:cubicBezTo>
                <a:lnTo>
                  <a:pt x="67" y="38"/>
                </a:lnTo>
                <a:close/>
              </a:path>
            </a:pathLst>
          </a:custGeom>
          <a:solidFill>
            <a:schemeClr val="bg2"/>
          </a:solidFill>
          <a:ln>
            <a:noFill/>
          </a:ln>
          <a:extLst/>
        </p:spPr>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任意多边形: 形状 103">
            <a:extLst>
              <a:ext uri="{FF2B5EF4-FFF2-40B4-BE49-F238E27FC236}">
                <a16:creationId xmlns:a16="http://schemas.microsoft.com/office/drawing/2014/main" id="{002D73B8-5399-491E-8C3C-AC6317CBF547}"/>
              </a:ext>
            </a:extLst>
          </p:cNvPr>
          <p:cNvSpPr>
            <a:spLocks/>
          </p:cNvSpPr>
          <p:nvPr/>
        </p:nvSpPr>
        <p:spPr bwMode="auto">
          <a:xfrm>
            <a:off x="4160665" y="3019270"/>
            <a:ext cx="153505" cy="183409"/>
          </a:xfrm>
          <a:custGeom>
            <a:avLst/>
            <a:gdLst>
              <a:gd name="T0" fmla="*/ 65 w 65"/>
              <a:gd name="T1" fmla="*/ 3 h 75"/>
              <a:gd name="T2" fmla="*/ 65 w 65"/>
              <a:gd name="T3" fmla="*/ 1 h 75"/>
              <a:gd name="T4" fmla="*/ 64 w 65"/>
              <a:gd name="T5" fmla="*/ 0 h 75"/>
              <a:gd name="T6" fmla="*/ 1 w 65"/>
              <a:gd name="T7" fmla="*/ 0 h 75"/>
              <a:gd name="T8" fmla="*/ 0 w 65"/>
              <a:gd name="T9" fmla="*/ 1 h 75"/>
              <a:gd name="T10" fmla="*/ 0 w 65"/>
              <a:gd name="T11" fmla="*/ 3 h 75"/>
              <a:gd name="T12" fmla="*/ 1 w 65"/>
              <a:gd name="T13" fmla="*/ 4 h 75"/>
              <a:gd name="T14" fmla="*/ 1 w 65"/>
              <a:gd name="T15" fmla="*/ 48 h 75"/>
              <a:gd name="T16" fmla="*/ 0 w 65"/>
              <a:gd name="T17" fmla="*/ 49 h 75"/>
              <a:gd name="T18" fmla="*/ 0 w 65"/>
              <a:gd name="T19" fmla="*/ 52 h 75"/>
              <a:gd name="T20" fmla="*/ 1 w 65"/>
              <a:gd name="T21" fmla="*/ 53 h 75"/>
              <a:gd name="T22" fmla="*/ 26 w 65"/>
              <a:gd name="T23" fmla="*/ 53 h 75"/>
              <a:gd name="T24" fmla="*/ 16 w 65"/>
              <a:gd name="T25" fmla="*/ 73 h 75"/>
              <a:gd name="T26" fmla="*/ 17 w 65"/>
              <a:gd name="T27" fmla="*/ 75 h 75"/>
              <a:gd name="T28" fmla="*/ 18 w 65"/>
              <a:gd name="T29" fmla="*/ 75 h 75"/>
              <a:gd name="T30" fmla="*/ 19 w 65"/>
              <a:gd name="T31" fmla="*/ 74 h 75"/>
              <a:gd name="T32" fmla="*/ 29 w 65"/>
              <a:gd name="T33" fmla="*/ 53 h 75"/>
              <a:gd name="T34" fmla="*/ 37 w 65"/>
              <a:gd name="T35" fmla="*/ 53 h 75"/>
              <a:gd name="T36" fmla="*/ 46 w 65"/>
              <a:gd name="T37" fmla="*/ 74 h 75"/>
              <a:gd name="T38" fmla="*/ 48 w 65"/>
              <a:gd name="T39" fmla="*/ 75 h 75"/>
              <a:gd name="T40" fmla="*/ 48 w 65"/>
              <a:gd name="T41" fmla="*/ 75 h 75"/>
              <a:gd name="T42" fmla="*/ 49 w 65"/>
              <a:gd name="T43" fmla="*/ 73 h 75"/>
              <a:gd name="T44" fmla="*/ 40 w 65"/>
              <a:gd name="T45" fmla="*/ 53 h 75"/>
              <a:gd name="T46" fmla="*/ 64 w 65"/>
              <a:gd name="T47" fmla="*/ 53 h 75"/>
              <a:gd name="T48" fmla="*/ 65 w 65"/>
              <a:gd name="T49" fmla="*/ 52 h 75"/>
              <a:gd name="T50" fmla="*/ 65 w 65"/>
              <a:gd name="T51" fmla="*/ 49 h 75"/>
              <a:gd name="T52" fmla="*/ 65 w 65"/>
              <a:gd name="T53" fmla="*/ 48 h 75"/>
              <a:gd name="T54" fmla="*/ 65 w 65"/>
              <a:gd name="T55" fmla="*/ 4 h 75"/>
              <a:gd name="T56" fmla="*/ 65 w 65"/>
              <a:gd name="T57" fmla="*/ 3 h 75"/>
              <a:gd name="T58" fmla="*/ 62 w 65"/>
              <a:gd name="T59" fmla="*/ 48 h 75"/>
              <a:gd name="T60" fmla="*/ 4 w 65"/>
              <a:gd name="T61" fmla="*/ 48 h 75"/>
              <a:gd name="T62" fmla="*/ 4 w 65"/>
              <a:gd name="T63" fmla="*/ 5 h 75"/>
              <a:gd name="T64" fmla="*/ 62 w 65"/>
              <a:gd name="T65" fmla="*/ 5 h 75"/>
              <a:gd name="T66" fmla="*/ 62 w 65"/>
              <a:gd name="T67" fmla="*/ 48 h 75"/>
              <a:gd name="T68" fmla="*/ 46 w 65"/>
              <a:gd name="T69" fmla="*/ 42 h 75"/>
              <a:gd name="T70" fmla="*/ 46 w 65"/>
              <a:gd name="T71" fmla="*/ 13 h 75"/>
              <a:gd name="T72" fmla="*/ 46 w 65"/>
              <a:gd name="T73" fmla="*/ 12 h 75"/>
              <a:gd name="T74" fmla="*/ 56 w 65"/>
              <a:gd name="T75" fmla="*/ 12 h 75"/>
              <a:gd name="T76" fmla="*/ 56 w 65"/>
              <a:gd name="T77" fmla="*/ 13 h 75"/>
              <a:gd name="T78" fmla="*/ 56 w 65"/>
              <a:gd name="T79" fmla="*/ 42 h 75"/>
              <a:gd name="T80" fmla="*/ 56 w 65"/>
              <a:gd name="T81" fmla="*/ 42 h 75"/>
              <a:gd name="T82" fmla="*/ 46 w 65"/>
              <a:gd name="T83" fmla="*/ 42 h 75"/>
              <a:gd name="T84" fmla="*/ 46 w 65"/>
              <a:gd name="T85" fmla="*/ 42 h 75"/>
              <a:gd name="T86" fmla="*/ 27 w 65"/>
              <a:gd name="T87" fmla="*/ 42 h 75"/>
              <a:gd name="T88" fmla="*/ 27 w 65"/>
              <a:gd name="T89" fmla="*/ 21 h 75"/>
              <a:gd name="T90" fmla="*/ 28 w 65"/>
              <a:gd name="T91" fmla="*/ 20 h 75"/>
              <a:gd name="T92" fmla="*/ 38 w 65"/>
              <a:gd name="T93" fmla="*/ 20 h 75"/>
              <a:gd name="T94" fmla="*/ 38 w 65"/>
              <a:gd name="T95" fmla="*/ 21 h 75"/>
              <a:gd name="T96" fmla="*/ 38 w 65"/>
              <a:gd name="T97" fmla="*/ 42 h 75"/>
              <a:gd name="T98" fmla="*/ 38 w 65"/>
              <a:gd name="T99" fmla="*/ 42 h 75"/>
              <a:gd name="T100" fmla="*/ 28 w 65"/>
              <a:gd name="T101" fmla="*/ 42 h 75"/>
              <a:gd name="T102" fmla="*/ 27 w 65"/>
              <a:gd name="T103" fmla="*/ 42 h 75"/>
              <a:gd name="T104" fmla="*/ 9 w 65"/>
              <a:gd name="T105" fmla="*/ 42 h 75"/>
              <a:gd name="T106" fmla="*/ 9 w 65"/>
              <a:gd name="T107" fmla="*/ 28 h 75"/>
              <a:gd name="T108" fmla="*/ 10 w 65"/>
              <a:gd name="T109" fmla="*/ 28 h 75"/>
              <a:gd name="T110" fmla="*/ 20 w 65"/>
              <a:gd name="T111" fmla="*/ 28 h 75"/>
              <a:gd name="T112" fmla="*/ 20 w 65"/>
              <a:gd name="T113" fmla="*/ 28 h 75"/>
              <a:gd name="T114" fmla="*/ 20 w 65"/>
              <a:gd name="T115" fmla="*/ 42 h 75"/>
              <a:gd name="T116" fmla="*/ 20 w 65"/>
              <a:gd name="T117" fmla="*/ 42 h 75"/>
              <a:gd name="T118" fmla="*/ 10 w 65"/>
              <a:gd name="T119" fmla="*/ 42 h 75"/>
              <a:gd name="T120" fmla="*/ 9 w 65"/>
              <a:gd name="T121" fmla="*/ 4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5" h="75">
                <a:moveTo>
                  <a:pt x="65" y="3"/>
                </a:moveTo>
                <a:cubicBezTo>
                  <a:pt x="65" y="1"/>
                  <a:pt x="65" y="1"/>
                  <a:pt x="65" y="1"/>
                </a:cubicBezTo>
                <a:cubicBezTo>
                  <a:pt x="65" y="1"/>
                  <a:pt x="65" y="0"/>
                  <a:pt x="64" y="0"/>
                </a:cubicBezTo>
                <a:cubicBezTo>
                  <a:pt x="1" y="0"/>
                  <a:pt x="1" y="0"/>
                  <a:pt x="1" y="0"/>
                </a:cubicBezTo>
                <a:cubicBezTo>
                  <a:pt x="1" y="0"/>
                  <a:pt x="0" y="1"/>
                  <a:pt x="0" y="1"/>
                </a:cubicBezTo>
                <a:cubicBezTo>
                  <a:pt x="0" y="3"/>
                  <a:pt x="0" y="3"/>
                  <a:pt x="0" y="3"/>
                </a:cubicBezTo>
                <a:cubicBezTo>
                  <a:pt x="0" y="4"/>
                  <a:pt x="1" y="4"/>
                  <a:pt x="1" y="4"/>
                </a:cubicBezTo>
                <a:cubicBezTo>
                  <a:pt x="1" y="48"/>
                  <a:pt x="1" y="48"/>
                  <a:pt x="1" y="48"/>
                </a:cubicBezTo>
                <a:cubicBezTo>
                  <a:pt x="1" y="49"/>
                  <a:pt x="0" y="49"/>
                  <a:pt x="0" y="49"/>
                </a:cubicBezTo>
                <a:cubicBezTo>
                  <a:pt x="0" y="52"/>
                  <a:pt x="0" y="52"/>
                  <a:pt x="0" y="52"/>
                </a:cubicBezTo>
                <a:cubicBezTo>
                  <a:pt x="0" y="52"/>
                  <a:pt x="1" y="53"/>
                  <a:pt x="1" y="53"/>
                </a:cubicBezTo>
                <a:cubicBezTo>
                  <a:pt x="26" y="53"/>
                  <a:pt x="26" y="53"/>
                  <a:pt x="26" y="53"/>
                </a:cubicBezTo>
                <a:cubicBezTo>
                  <a:pt x="16" y="73"/>
                  <a:pt x="16" y="73"/>
                  <a:pt x="16" y="73"/>
                </a:cubicBezTo>
                <a:cubicBezTo>
                  <a:pt x="16" y="74"/>
                  <a:pt x="16" y="75"/>
                  <a:pt x="17" y="75"/>
                </a:cubicBezTo>
                <a:cubicBezTo>
                  <a:pt x="17" y="75"/>
                  <a:pt x="18" y="75"/>
                  <a:pt x="18" y="75"/>
                </a:cubicBezTo>
                <a:cubicBezTo>
                  <a:pt x="18" y="75"/>
                  <a:pt x="19" y="75"/>
                  <a:pt x="19" y="74"/>
                </a:cubicBezTo>
                <a:cubicBezTo>
                  <a:pt x="29" y="53"/>
                  <a:pt x="29" y="53"/>
                  <a:pt x="29" y="53"/>
                </a:cubicBezTo>
                <a:cubicBezTo>
                  <a:pt x="37" y="53"/>
                  <a:pt x="37" y="53"/>
                  <a:pt x="37" y="53"/>
                </a:cubicBezTo>
                <a:cubicBezTo>
                  <a:pt x="46" y="74"/>
                  <a:pt x="46" y="74"/>
                  <a:pt x="46" y="74"/>
                </a:cubicBezTo>
                <a:cubicBezTo>
                  <a:pt x="47" y="75"/>
                  <a:pt x="47" y="75"/>
                  <a:pt x="48" y="75"/>
                </a:cubicBezTo>
                <a:cubicBezTo>
                  <a:pt x="48" y="75"/>
                  <a:pt x="48" y="75"/>
                  <a:pt x="48" y="75"/>
                </a:cubicBezTo>
                <a:cubicBezTo>
                  <a:pt x="49" y="75"/>
                  <a:pt x="50" y="74"/>
                  <a:pt x="49" y="73"/>
                </a:cubicBezTo>
                <a:cubicBezTo>
                  <a:pt x="40" y="53"/>
                  <a:pt x="40" y="53"/>
                  <a:pt x="40" y="53"/>
                </a:cubicBezTo>
                <a:cubicBezTo>
                  <a:pt x="64" y="53"/>
                  <a:pt x="64" y="53"/>
                  <a:pt x="64" y="53"/>
                </a:cubicBezTo>
                <a:cubicBezTo>
                  <a:pt x="65" y="53"/>
                  <a:pt x="65" y="52"/>
                  <a:pt x="65" y="52"/>
                </a:cubicBezTo>
                <a:cubicBezTo>
                  <a:pt x="65" y="49"/>
                  <a:pt x="65" y="49"/>
                  <a:pt x="65" y="49"/>
                </a:cubicBezTo>
                <a:cubicBezTo>
                  <a:pt x="65" y="49"/>
                  <a:pt x="65" y="49"/>
                  <a:pt x="65" y="48"/>
                </a:cubicBezTo>
                <a:cubicBezTo>
                  <a:pt x="65" y="4"/>
                  <a:pt x="65" y="4"/>
                  <a:pt x="65" y="4"/>
                </a:cubicBezTo>
                <a:cubicBezTo>
                  <a:pt x="65" y="4"/>
                  <a:pt x="65" y="4"/>
                  <a:pt x="65" y="3"/>
                </a:cubicBezTo>
                <a:close/>
                <a:moveTo>
                  <a:pt x="62" y="48"/>
                </a:moveTo>
                <a:cubicBezTo>
                  <a:pt x="4" y="48"/>
                  <a:pt x="4" y="48"/>
                  <a:pt x="4" y="48"/>
                </a:cubicBezTo>
                <a:cubicBezTo>
                  <a:pt x="4" y="5"/>
                  <a:pt x="4" y="5"/>
                  <a:pt x="4" y="5"/>
                </a:cubicBezTo>
                <a:cubicBezTo>
                  <a:pt x="62" y="5"/>
                  <a:pt x="62" y="5"/>
                  <a:pt x="62" y="5"/>
                </a:cubicBezTo>
                <a:lnTo>
                  <a:pt x="62" y="48"/>
                </a:lnTo>
                <a:close/>
                <a:moveTo>
                  <a:pt x="46" y="42"/>
                </a:moveTo>
                <a:cubicBezTo>
                  <a:pt x="46" y="13"/>
                  <a:pt x="46" y="13"/>
                  <a:pt x="46" y="13"/>
                </a:cubicBezTo>
                <a:cubicBezTo>
                  <a:pt x="46" y="13"/>
                  <a:pt x="46" y="12"/>
                  <a:pt x="46" y="12"/>
                </a:cubicBezTo>
                <a:cubicBezTo>
                  <a:pt x="56" y="12"/>
                  <a:pt x="56" y="12"/>
                  <a:pt x="56" y="12"/>
                </a:cubicBezTo>
                <a:cubicBezTo>
                  <a:pt x="56" y="12"/>
                  <a:pt x="56" y="13"/>
                  <a:pt x="56" y="13"/>
                </a:cubicBezTo>
                <a:cubicBezTo>
                  <a:pt x="56" y="42"/>
                  <a:pt x="56" y="42"/>
                  <a:pt x="56" y="42"/>
                </a:cubicBezTo>
                <a:cubicBezTo>
                  <a:pt x="56" y="42"/>
                  <a:pt x="56" y="42"/>
                  <a:pt x="56" y="42"/>
                </a:cubicBezTo>
                <a:cubicBezTo>
                  <a:pt x="46" y="42"/>
                  <a:pt x="46" y="42"/>
                  <a:pt x="46" y="42"/>
                </a:cubicBezTo>
                <a:cubicBezTo>
                  <a:pt x="46" y="42"/>
                  <a:pt x="46" y="42"/>
                  <a:pt x="46" y="42"/>
                </a:cubicBezTo>
                <a:close/>
                <a:moveTo>
                  <a:pt x="27" y="42"/>
                </a:moveTo>
                <a:cubicBezTo>
                  <a:pt x="27" y="21"/>
                  <a:pt x="27" y="21"/>
                  <a:pt x="27" y="21"/>
                </a:cubicBezTo>
                <a:cubicBezTo>
                  <a:pt x="27" y="20"/>
                  <a:pt x="28" y="20"/>
                  <a:pt x="28" y="20"/>
                </a:cubicBezTo>
                <a:cubicBezTo>
                  <a:pt x="38" y="20"/>
                  <a:pt x="38" y="20"/>
                  <a:pt x="38" y="20"/>
                </a:cubicBezTo>
                <a:cubicBezTo>
                  <a:pt x="38" y="20"/>
                  <a:pt x="38" y="20"/>
                  <a:pt x="38" y="21"/>
                </a:cubicBezTo>
                <a:cubicBezTo>
                  <a:pt x="38" y="42"/>
                  <a:pt x="38" y="42"/>
                  <a:pt x="38" y="42"/>
                </a:cubicBezTo>
                <a:cubicBezTo>
                  <a:pt x="38" y="42"/>
                  <a:pt x="38" y="42"/>
                  <a:pt x="38" y="42"/>
                </a:cubicBezTo>
                <a:cubicBezTo>
                  <a:pt x="28" y="42"/>
                  <a:pt x="28" y="42"/>
                  <a:pt x="28" y="42"/>
                </a:cubicBezTo>
                <a:cubicBezTo>
                  <a:pt x="28" y="42"/>
                  <a:pt x="27" y="42"/>
                  <a:pt x="27" y="42"/>
                </a:cubicBezTo>
                <a:close/>
                <a:moveTo>
                  <a:pt x="9" y="42"/>
                </a:moveTo>
                <a:cubicBezTo>
                  <a:pt x="9" y="28"/>
                  <a:pt x="9" y="28"/>
                  <a:pt x="9" y="28"/>
                </a:cubicBezTo>
                <a:cubicBezTo>
                  <a:pt x="9" y="28"/>
                  <a:pt x="9" y="28"/>
                  <a:pt x="10" y="28"/>
                </a:cubicBezTo>
                <a:cubicBezTo>
                  <a:pt x="20" y="28"/>
                  <a:pt x="20" y="28"/>
                  <a:pt x="20" y="28"/>
                </a:cubicBezTo>
                <a:cubicBezTo>
                  <a:pt x="20" y="28"/>
                  <a:pt x="20" y="28"/>
                  <a:pt x="20" y="28"/>
                </a:cubicBezTo>
                <a:cubicBezTo>
                  <a:pt x="20" y="42"/>
                  <a:pt x="20" y="42"/>
                  <a:pt x="20" y="42"/>
                </a:cubicBezTo>
                <a:cubicBezTo>
                  <a:pt x="20" y="42"/>
                  <a:pt x="20" y="42"/>
                  <a:pt x="20" y="42"/>
                </a:cubicBezTo>
                <a:cubicBezTo>
                  <a:pt x="10" y="42"/>
                  <a:pt x="10" y="42"/>
                  <a:pt x="10" y="42"/>
                </a:cubicBezTo>
                <a:cubicBezTo>
                  <a:pt x="9" y="42"/>
                  <a:pt x="9" y="42"/>
                  <a:pt x="9" y="42"/>
                </a:cubicBezTo>
                <a:close/>
              </a:path>
            </a:pathLst>
          </a:custGeom>
          <a:solidFill>
            <a:schemeClr val="bg2"/>
          </a:solidFill>
          <a:ln>
            <a:noFill/>
          </a:ln>
          <a:extLst/>
        </p:spPr>
        <p:txBody>
          <a:bodyPr anchor="ctr"/>
          <a:lstStyle/>
          <a:p>
            <a:pPr algn="ctr"/>
            <a:endParaRPr sz="135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矩形 38"/>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2888841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fltVal val="0"/>
                                          </p:val>
                                        </p:tav>
                                        <p:tav tm="100000">
                                          <p:val>
                                            <p:strVal val="#ppt_w"/>
                                          </p:val>
                                        </p:tav>
                                      </p:tavLst>
                                    </p:anim>
                                    <p:anim calcmode="lin" valueType="num">
                                      <p:cBhvr>
                                        <p:cTn id="56" dur="500" fill="hold"/>
                                        <p:tgtEl>
                                          <p:spTgt spid="13"/>
                                        </p:tgtEl>
                                        <p:attrNameLst>
                                          <p:attrName>ppt_h</p:attrName>
                                        </p:attrNameLst>
                                      </p:cBhvr>
                                      <p:tavLst>
                                        <p:tav tm="0">
                                          <p:val>
                                            <p:fltVal val="0"/>
                                          </p:val>
                                        </p:tav>
                                        <p:tav tm="100000">
                                          <p:val>
                                            <p:strVal val="#ppt_h"/>
                                          </p:val>
                                        </p:tav>
                                      </p:tavLst>
                                    </p:anim>
                                    <p:animEffect transition="in" filter="fade">
                                      <p:cBhvr>
                                        <p:cTn id="57" dur="500"/>
                                        <p:tgtEl>
                                          <p:spTgt spid="13"/>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p:cTn id="67" dur="500" fill="hold"/>
                                        <p:tgtEl>
                                          <p:spTgt spid="15"/>
                                        </p:tgtEl>
                                        <p:attrNameLst>
                                          <p:attrName>ppt_w</p:attrName>
                                        </p:attrNameLst>
                                      </p:cBhvr>
                                      <p:tavLst>
                                        <p:tav tm="0">
                                          <p:val>
                                            <p:fltVal val="0"/>
                                          </p:val>
                                        </p:tav>
                                        <p:tav tm="100000">
                                          <p:val>
                                            <p:strVal val="#ppt_w"/>
                                          </p:val>
                                        </p:tav>
                                      </p:tavLst>
                                    </p:anim>
                                    <p:anim calcmode="lin" valueType="num">
                                      <p:cBhvr>
                                        <p:cTn id="68" dur="500" fill="hold"/>
                                        <p:tgtEl>
                                          <p:spTgt spid="15"/>
                                        </p:tgtEl>
                                        <p:attrNameLst>
                                          <p:attrName>ppt_h</p:attrName>
                                        </p:attrNameLst>
                                      </p:cBhvr>
                                      <p:tavLst>
                                        <p:tav tm="0">
                                          <p:val>
                                            <p:fltVal val="0"/>
                                          </p:val>
                                        </p:tav>
                                        <p:tav tm="100000">
                                          <p:val>
                                            <p:strVal val="#ppt_h"/>
                                          </p:val>
                                        </p:tav>
                                      </p:tavLst>
                                    </p:anim>
                                    <p:animEffect transition="in" filter="fade">
                                      <p:cBhvr>
                                        <p:cTn id="69" dur="500"/>
                                        <p:tgtEl>
                                          <p:spTgt spid="15"/>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p:cTn id="79" dur="500" fill="hold"/>
                                        <p:tgtEl>
                                          <p:spTgt spid="17"/>
                                        </p:tgtEl>
                                        <p:attrNameLst>
                                          <p:attrName>ppt_w</p:attrName>
                                        </p:attrNameLst>
                                      </p:cBhvr>
                                      <p:tavLst>
                                        <p:tav tm="0">
                                          <p:val>
                                            <p:fltVal val="0"/>
                                          </p:val>
                                        </p:tav>
                                        <p:tav tm="100000">
                                          <p:val>
                                            <p:strVal val="#ppt_w"/>
                                          </p:val>
                                        </p:tav>
                                      </p:tavLst>
                                    </p:anim>
                                    <p:anim calcmode="lin" valueType="num">
                                      <p:cBhvr>
                                        <p:cTn id="80" dur="500" fill="hold"/>
                                        <p:tgtEl>
                                          <p:spTgt spid="17"/>
                                        </p:tgtEl>
                                        <p:attrNameLst>
                                          <p:attrName>ppt_h</p:attrName>
                                        </p:attrNameLst>
                                      </p:cBhvr>
                                      <p:tavLst>
                                        <p:tav tm="0">
                                          <p:val>
                                            <p:fltVal val="0"/>
                                          </p:val>
                                        </p:tav>
                                        <p:tav tm="100000">
                                          <p:val>
                                            <p:strVal val="#ppt_h"/>
                                          </p:val>
                                        </p:tav>
                                      </p:tavLst>
                                    </p:anim>
                                    <p:animEffect transition="in" filter="fade">
                                      <p:cBhvr>
                                        <p:cTn id="81" dur="500"/>
                                        <p:tgtEl>
                                          <p:spTgt spid="17"/>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p:cTn id="91" dur="500" fill="hold"/>
                                        <p:tgtEl>
                                          <p:spTgt spid="19"/>
                                        </p:tgtEl>
                                        <p:attrNameLst>
                                          <p:attrName>ppt_w</p:attrName>
                                        </p:attrNameLst>
                                      </p:cBhvr>
                                      <p:tavLst>
                                        <p:tav tm="0">
                                          <p:val>
                                            <p:fltVal val="0"/>
                                          </p:val>
                                        </p:tav>
                                        <p:tav tm="100000">
                                          <p:val>
                                            <p:strVal val="#ppt_w"/>
                                          </p:val>
                                        </p:tav>
                                      </p:tavLst>
                                    </p:anim>
                                    <p:anim calcmode="lin" valueType="num">
                                      <p:cBhvr>
                                        <p:cTn id="92" dur="500" fill="hold"/>
                                        <p:tgtEl>
                                          <p:spTgt spid="19"/>
                                        </p:tgtEl>
                                        <p:attrNameLst>
                                          <p:attrName>ppt_h</p:attrName>
                                        </p:attrNameLst>
                                      </p:cBhvr>
                                      <p:tavLst>
                                        <p:tav tm="0">
                                          <p:val>
                                            <p:fltVal val="0"/>
                                          </p:val>
                                        </p:tav>
                                        <p:tav tm="100000">
                                          <p:val>
                                            <p:strVal val="#ppt_h"/>
                                          </p:val>
                                        </p:tav>
                                      </p:tavLst>
                                    </p:anim>
                                    <p:animEffect transition="in" filter="fade">
                                      <p:cBhvr>
                                        <p:cTn id="93" dur="500"/>
                                        <p:tgtEl>
                                          <p:spTgt spid="1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Effect transition="in" filter="fade">
                                      <p:cBhvr>
                                        <p:cTn id="105" dur="500"/>
                                        <p:tgtEl>
                                          <p:spTgt spid="21"/>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22"/>
                                        </p:tgtEl>
                                        <p:attrNameLst>
                                          <p:attrName>style.visibility</p:attrName>
                                        </p:attrNameLst>
                                      </p:cBhvr>
                                      <p:to>
                                        <p:strVal val="visible"/>
                                      </p:to>
                                    </p:set>
                                    <p:anim calcmode="lin" valueType="num">
                                      <p:cBhvr>
                                        <p:cTn id="109" dur="500" fill="hold"/>
                                        <p:tgtEl>
                                          <p:spTgt spid="22"/>
                                        </p:tgtEl>
                                        <p:attrNameLst>
                                          <p:attrName>ppt_w</p:attrName>
                                        </p:attrNameLst>
                                      </p:cBhvr>
                                      <p:tavLst>
                                        <p:tav tm="0">
                                          <p:val>
                                            <p:fltVal val="0"/>
                                          </p:val>
                                        </p:tav>
                                        <p:tav tm="100000">
                                          <p:val>
                                            <p:strVal val="#ppt_w"/>
                                          </p:val>
                                        </p:tav>
                                      </p:tavLst>
                                    </p:anim>
                                    <p:anim calcmode="lin" valueType="num">
                                      <p:cBhvr>
                                        <p:cTn id="110" dur="500" fill="hold"/>
                                        <p:tgtEl>
                                          <p:spTgt spid="22"/>
                                        </p:tgtEl>
                                        <p:attrNameLst>
                                          <p:attrName>ppt_h</p:attrName>
                                        </p:attrNameLst>
                                      </p:cBhvr>
                                      <p:tavLst>
                                        <p:tav tm="0">
                                          <p:val>
                                            <p:fltVal val="0"/>
                                          </p:val>
                                        </p:tav>
                                        <p:tav tm="100000">
                                          <p:val>
                                            <p:strVal val="#ppt_h"/>
                                          </p:val>
                                        </p:tav>
                                      </p:tavLst>
                                    </p:anim>
                                    <p:animEffect transition="in" filter="fade">
                                      <p:cBhvr>
                                        <p:cTn id="111" dur="500"/>
                                        <p:tgtEl>
                                          <p:spTgt spid="22"/>
                                        </p:tgtEl>
                                      </p:cBhvr>
                                    </p:animEffect>
                                  </p:childTnLst>
                                </p:cTn>
                              </p:par>
                            </p:childTnLst>
                          </p:cTn>
                        </p:par>
                        <p:par>
                          <p:cTn id="112" fill="hold">
                            <p:stCondLst>
                              <p:cond delay="9000"/>
                            </p:stCondLst>
                            <p:childTnLst>
                              <p:par>
                                <p:cTn id="113" presetID="53" presetClass="entr" presetSubtype="16" fill="hold" nodeType="after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p:cTn id="115" dur="500" fill="hold"/>
                                        <p:tgtEl>
                                          <p:spTgt spid="23"/>
                                        </p:tgtEl>
                                        <p:attrNameLst>
                                          <p:attrName>ppt_w</p:attrName>
                                        </p:attrNameLst>
                                      </p:cBhvr>
                                      <p:tavLst>
                                        <p:tav tm="0">
                                          <p:val>
                                            <p:fltVal val="0"/>
                                          </p:val>
                                        </p:tav>
                                        <p:tav tm="100000">
                                          <p:val>
                                            <p:strVal val="#ppt_w"/>
                                          </p:val>
                                        </p:tav>
                                      </p:tavLst>
                                    </p:anim>
                                    <p:anim calcmode="lin" valueType="num">
                                      <p:cBhvr>
                                        <p:cTn id="116" dur="500" fill="hold"/>
                                        <p:tgtEl>
                                          <p:spTgt spid="23"/>
                                        </p:tgtEl>
                                        <p:attrNameLst>
                                          <p:attrName>ppt_h</p:attrName>
                                        </p:attrNameLst>
                                      </p:cBhvr>
                                      <p:tavLst>
                                        <p:tav tm="0">
                                          <p:val>
                                            <p:fltVal val="0"/>
                                          </p:val>
                                        </p:tav>
                                        <p:tav tm="100000">
                                          <p:val>
                                            <p:strVal val="#ppt_h"/>
                                          </p:val>
                                        </p:tav>
                                      </p:tavLst>
                                    </p:anim>
                                    <p:animEffect transition="in" filter="fade">
                                      <p:cBhvr>
                                        <p:cTn id="117" dur="500"/>
                                        <p:tgtEl>
                                          <p:spTgt spid="23"/>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31"/>
                                        </p:tgtEl>
                                        <p:attrNameLst>
                                          <p:attrName>style.visibility</p:attrName>
                                        </p:attrNameLst>
                                      </p:cBhvr>
                                      <p:to>
                                        <p:strVal val="visible"/>
                                      </p:to>
                                    </p:set>
                                    <p:anim calcmode="lin" valueType="num">
                                      <p:cBhvr>
                                        <p:cTn id="121" dur="500" fill="hold"/>
                                        <p:tgtEl>
                                          <p:spTgt spid="31"/>
                                        </p:tgtEl>
                                        <p:attrNameLst>
                                          <p:attrName>ppt_w</p:attrName>
                                        </p:attrNameLst>
                                      </p:cBhvr>
                                      <p:tavLst>
                                        <p:tav tm="0">
                                          <p:val>
                                            <p:fltVal val="0"/>
                                          </p:val>
                                        </p:tav>
                                        <p:tav tm="100000">
                                          <p:val>
                                            <p:strVal val="#ppt_w"/>
                                          </p:val>
                                        </p:tav>
                                      </p:tavLst>
                                    </p:anim>
                                    <p:anim calcmode="lin" valueType="num">
                                      <p:cBhvr>
                                        <p:cTn id="122" dur="500" fill="hold"/>
                                        <p:tgtEl>
                                          <p:spTgt spid="31"/>
                                        </p:tgtEl>
                                        <p:attrNameLst>
                                          <p:attrName>ppt_h</p:attrName>
                                        </p:attrNameLst>
                                      </p:cBhvr>
                                      <p:tavLst>
                                        <p:tav tm="0">
                                          <p:val>
                                            <p:fltVal val="0"/>
                                          </p:val>
                                        </p:tav>
                                        <p:tav tm="100000">
                                          <p:val>
                                            <p:strVal val="#ppt_h"/>
                                          </p:val>
                                        </p:tav>
                                      </p:tavLst>
                                    </p:anim>
                                    <p:animEffect transition="in" filter="fade">
                                      <p:cBhvr>
                                        <p:cTn id="123" dur="500"/>
                                        <p:tgtEl>
                                          <p:spTgt spid="31"/>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32"/>
                                        </p:tgtEl>
                                        <p:attrNameLst>
                                          <p:attrName>style.visibility</p:attrName>
                                        </p:attrNameLst>
                                      </p:cBhvr>
                                      <p:to>
                                        <p:strVal val="visible"/>
                                      </p:to>
                                    </p:set>
                                    <p:anim calcmode="lin" valueType="num">
                                      <p:cBhvr>
                                        <p:cTn id="127" dur="500" fill="hold"/>
                                        <p:tgtEl>
                                          <p:spTgt spid="32"/>
                                        </p:tgtEl>
                                        <p:attrNameLst>
                                          <p:attrName>ppt_w</p:attrName>
                                        </p:attrNameLst>
                                      </p:cBhvr>
                                      <p:tavLst>
                                        <p:tav tm="0">
                                          <p:val>
                                            <p:fltVal val="0"/>
                                          </p:val>
                                        </p:tav>
                                        <p:tav tm="100000">
                                          <p:val>
                                            <p:strVal val="#ppt_w"/>
                                          </p:val>
                                        </p:tav>
                                      </p:tavLst>
                                    </p:anim>
                                    <p:anim calcmode="lin" valueType="num">
                                      <p:cBhvr>
                                        <p:cTn id="128" dur="500" fill="hold"/>
                                        <p:tgtEl>
                                          <p:spTgt spid="32"/>
                                        </p:tgtEl>
                                        <p:attrNameLst>
                                          <p:attrName>ppt_h</p:attrName>
                                        </p:attrNameLst>
                                      </p:cBhvr>
                                      <p:tavLst>
                                        <p:tav tm="0">
                                          <p:val>
                                            <p:fltVal val="0"/>
                                          </p:val>
                                        </p:tav>
                                        <p:tav tm="100000">
                                          <p:val>
                                            <p:strVal val="#ppt_h"/>
                                          </p:val>
                                        </p:tav>
                                      </p:tavLst>
                                    </p:anim>
                                    <p:animEffect transition="in" filter="fade">
                                      <p:cBhvr>
                                        <p:cTn id="129" dur="500"/>
                                        <p:tgtEl>
                                          <p:spTgt spid="32"/>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p:cTn id="133" dur="500" fill="hold"/>
                                        <p:tgtEl>
                                          <p:spTgt spid="33"/>
                                        </p:tgtEl>
                                        <p:attrNameLst>
                                          <p:attrName>ppt_w</p:attrName>
                                        </p:attrNameLst>
                                      </p:cBhvr>
                                      <p:tavLst>
                                        <p:tav tm="0">
                                          <p:val>
                                            <p:fltVal val="0"/>
                                          </p:val>
                                        </p:tav>
                                        <p:tav tm="100000">
                                          <p:val>
                                            <p:strVal val="#ppt_w"/>
                                          </p:val>
                                        </p:tav>
                                      </p:tavLst>
                                    </p:anim>
                                    <p:anim calcmode="lin" valueType="num">
                                      <p:cBhvr>
                                        <p:cTn id="134" dur="500" fill="hold"/>
                                        <p:tgtEl>
                                          <p:spTgt spid="33"/>
                                        </p:tgtEl>
                                        <p:attrNameLst>
                                          <p:attrName>ppt_h</p:attrName>
                                        </p:attrNameLst>
                                      </p:cBhvr>
                                      <p:tavLst>
                                        <p:tav tm="0">
                                          <p:val>
                                            <p:fltVal val="0"/>
                                          </p:val>
                                        </p:tav>
                                        <p:tav tm="100000">
                                          <p:val>
                                            <p:strVal val="#ppt_h"/>
                                          </p:val>
                                        </p:tav>
                                      </p:tavLst>
                                    </p:anim>
                                    <p:animEffect transition="in" filter="fade">
                                      <p:cBhvr>
                                        <p:cTn id="135" dur="500"/>
                                        <p:tgtEl>
                                          <p:spTgt spid="33"/>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34"/>
                                        </p:tgtEl>
                                        <p:attrNameLst>
                                          <p:attrName>style.visibility</p:attrName>
                                        </p:attrNameLst>
                                      </p:cBhvr>
                                      <p:to>
                                        <p:strVal val="visible"/>
                                      </p:to>
                                    </p:set>
                                    <p:anim calcmode="lin" valueType="num">
                                      <p:cBhvr>
                                        <p:cTn id="139" dur="500" fill="hold"/>
                                        <p:tgtEl>
                                          <p:spTgt spid="34"/>
                                        </p:tgtEl>
                                        <p:attrNameLst>
                                          <p:attrName>ppt_w</p:attrName>
                                        </p:attrNameLst>
                                      </p:cBhvr>
                                      <p:tavLst>
                                        <p:tav tm="0">
                                          <p:val>
                                            <p:fltVal val="0"/>
                                          </p:val>
                                        </p:tav>
                                        <p:tav tm="100000">
                                          <p:val>
                                            <p:strVal val="#ppt_w"/>
                                          </p:val>
                                        </p:tav>
                                      </p:tavLst>
                                    </p:anim>
                                    <p:anim calcmode="lin" valueType="num">
                                      <p:cBhvr>
                                        <p:cTn id="140" dur="500" fill="hold"/>
                                        <p:tgtEl>
                                          <p:spTgt spid="34"/>
                                        </p:tgtEl>
                                        <p:attrNameLst>
                                          <p:attrName>ppt_h</p:attrName>
                                        </p:attrNameLst>
                                      </p:cBhvr>
                                      <p:tavLst>
                                        <p:tav tm="0">
                                          <p:val>
                                            <p:fltVal val="0"/>
                                          </p:val>
                                        </p:tav>
                                        <p:tav tm="100000">
                                          <p:val>
                                            <p:strVal val="#ppt_h"/>
                                          </p:val>
                                        </p:tav>
                                      </p:tavLst>
                                    </p:anim>
                                    <p:animEffect transition="in" filter="fade">
                                      <p:cBhvr>
                                        <p:cTn id="141" dur="500"/>
                                        <p:tgtEl>
                                          <p:spTgt spid="34"/>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35"/>
                                        </p:tgtEl>
                                        <p:attrNameLst>
                                          <p:attrName>style.visibility</p:attrName>
                                        </p:attrNameLst>
                                      </p:cBhvr>
                                      <p:to>
                                        <p:strVal val="visible"/>
                                      </p:to>
                                    </p:set>
                                    <p:anim calcmode="lin" valueType="num">
                                      <p:cBhvr>
                                        <p:cTn id="145" dur="500" fill="hold"/>
                                        <p:tgtEl>
                                          <p:spTgt spid="35"/>
                                        </p:tgtEl>
                                        <p:attrNameLst>
                                          <p:attrName>ppt_w</p:attrName>
                                        </p:attrNameLst>
                                      </p:cBhvr>
                                      <p:tavLst>
                                        <p:tav tm="0">
                                          <p:val>
                                            <p:fltVal val="0"/>
                                          </p:val>
                                        </p:tav>
                                        <p:tav tm="100000">
                                          <p:val>
                                            <p:strVal val="#ppt_w"/>
                                          </p:val>
                                        </p:tav>
                                      </p:tavLst>
                                    </p:anim>
                                    <p:anim calcmode="lin" valueType="num">
                                      <p:cBhvr>
                                        <p:cTn id="146" dur="500" fill="hold"/>
                                        <p:tgtEl>
                                          <p:spTgt spid="35"/>
                                        </p:tgtEl>
                                        <p:attrNameLst>
                                          <p:attrName>ppt_h</p:attrName>
                                        </p:attrNameLst>
                                      </p:cBhvr>
                                      <p:tavLst>
                                        <p:tav tm="0">
                                          <p:val>
                                            <p:fltVal val="0"/>
                                          </p:val>
                                        </p:tav>
                                        <p:tav tm="100000">
                                          <p:val>
                                            <p:strVal val="#ppt_h"/>
                                          </p:val>
                                        </p:tav>
                                      </p:tavLst>
                                    </p:anim>
                                    <p:animEffect transition="in" filter="fade">
                                      <p:cBhvr>
                                        <p:cTn id="147" dur="500"/>
                                        <p:tgtEl>
                                          <p:spTgt spid="35"/>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36"/>
                                        </p:tgtEl>
                                        <p:attrNameLst>
                                          <p:attrName>style.visibility</p:attrName>
                                        </p:attrNameLst>
                                      </p:cBhvr>
                                      <p:to>
                                        <p:strVal val="visible"/>
                                      </p:to>
                                    </p:set>
                                    <p:anim calcmode="lin" valueType="num">
                                      <p:cBhvr>
                                        <p:cTn id="151" dur="500" fill="hold"/>
                                        <p:tgtEl>
                                          <p:spTgt spid="36"/>
                                        </p:tgtEl>
                                        <p:attrNameLst>
                                          <p:attrName>ppt_w</p:attrName>
                                        </p:attrNameLst>
                                      </p:cBhvr>
                                      <p:tavLst>
                                        <p:tav tm="0">
                                          <p:val>
                                            <p:fltVal val="0"/>
                                          </p:val>
                                        </p:tav>
                                        <p:tav tm="100000">
                                          <p:val>
                                            <p:strVal val="#ppt_w"/>
                                          </p:val>
                                        </p:tav>
                                      </p:tavLst>
                                    </p:anim>
                                    <p:anim calcmode="lin" valueType="num">
                                      <p:cBhvr>
                                        <p:cTn id="152" dur="500" fill="hold"/>
                                        <p:tgtEl>
                                          <p:spTgt spid="36"/>
                                        </p:tgtEl>
                                        <p:attrNameLst>
                                          <p:attrName>ppt_h</p:attrName>
                                        </p:attrNameLst>
                                      </p:cBhvr>
                                      <p:tavLst>
                                        <p:tav tm="0">
                                          <p:val>
                                            <p:fltVal val="0"/>
                                          </p:val>
                                        </p:tav>
                                        <p:tav tm="100000">
                                          <p:val>
                                            <p:strVal val="#ppt_h"/>
                                          </p:val>
                                        </p:tav>
                                      </p:tavLst>
                                    </p:anim>
                                    <p:animEffect transition="in" filter="fade">
                                      <p:cBhvr>
                                        <p:cTn id="153" dur="500"/>
                                        <p:tgtEl>
                                          <p:spTgt spid="36"/>
                                        </p:tgtEl>
                                      </p:cBhvr>
                                    </p:animEffect>
                                  </p:childTnLst>
                                </p:cTn>
                              </p:par>
                            </p:childTnLst>
                          </p:cTn>
                        </p:par>
                        <p:par>
                          <p:cTn id="154" fill="hold">
                            <p:stCondLst>
                              <p:cond delay="12500"/>
                            </p:stCondLst>
                            <p:childTnLst>
                              <p:par>
                                <p:cTn id="155" presetID="53" presetClass="entr" presetSubtype="16" fill="hold" grpId="0" nodeType="afterEffect">
                                  <p:stCondLst>
                                    <p:cond delay="0"/>
                                  </p:stCondLst>
                                  <p:childTnLst>
                                    <p:set>
                                      <p:cBhvr>
                                        <p:cTn id="156" dur="1" fill="hold">
                                          <p:stCondLst>
                                            <p:cond delay="0"/>
                                          </p:stCondLst>
                                        </p:cTn>
                                        <p:tgtEl>
                                          <p:spTgt spid="37"/>
                                        </p:tgtEl>
                                        <p:attrNameLst>
                                          <p:attrName>style.visibility</p:attrName>
                                        </p:attrNameLst>
                                      </p:cBhvr>
                                      <p:to>
                                        <p:strVal val="visible"/>
                                      </p:to>
                                    </p:set>
                                    <p:anim calcmode="lin" valueType="num">
                                      <p:cBhvr>
                                        <p:cTn id="157" dur="500" fill="hold"/>
                                        <p:tgtEl>
                                          <p:spTgt spid="37"/>
                                        </p:tgtEl>
                                        <p:attrNameLst>
                                          <p:attrName>ppt_w</p:attrName>
                                        </p:attrNameLst>
                                      </p:cBhvr>
                                      <p:tavLst>
                                        <p:tav tm="0">
                                          <p:val>
                                            <p:fltVal val="0"/>
                                          </p:val>
                                        </p:tav>
                                        <p:tav tm="100000">
                                          <p:val>
                                            <p:strVal val="#ppt_w"/>
                                          </p:val>
                                        </p:tav>
                                      </p:tavLst>
                                    </p:anim>
                                    <p:anim calcmode="lin" valueType="num">
                                      <p:cBhvr>
                                        <p:cTn id="158" dur="500" fill="hold"/>
                                        <p:tgtEl>
                                          <p:spTgt spid="37"/>
                                        </p:tgtEl>
                                        <p:attrNameLst>
                                          <p:attrName>ppt_h</p:attrName>
                                        </p:attrNameLst>
                                      </p:cBhvr>
                                      <p:tavLst>
                                        <p:tav tm="0">
                                          <p:val>
                                            <p:fltVal val="0"/>
                                          </p:val>
                                        </p:tav>
                                        <p:tav tm="100000">
                                          <p:val>
                                            <p:strVal val="#ppt_h"/>
                                          </p:val>
                                        </p:tav>
                                      </p:tavLst>
                                    </p:anim>
                                    <p:animEffect transition="in" filter="fade">
                                      <p:cBhvr>
                                        <p:cTn id="159" dur="500"/>
                                        <p:tgtEl>
                                          <p:spTgt spid="37"/>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38"/>
                                        </p:tgtEl>
                                        <p:attrNameLst>
                                          <p:attrName>style.visibility</p:attrName>
                                        </p:attrNameLst>
                                      </p:cBhvr>
                                      <p:to>
                                        <p:strVal val="visible"/>
                                      </p:to>
                                    </p:set>
                                    <p:anim calcmode="lin" valueType="num">
                                      <p:cBhvr>
                                        <p:cTn id="163" dur="500" fill="hold"/>
                                        <p:tgtEl>
                                          <p:spTgt spid="38"/>
                                        </p:tgtEl>
                                        <p:attrNameLst>
                                          <p:attrName>ppt_w</p:attrName>
                                        </p:attrNameLst>
                                      </p:cBhvr>
                                      <p:tavLst>
                                        <p:tav tm="0">
                                          <p:val>
                                            <p:fltVal val="0"/>
                                          </p:val>
                                        </p:tav>
                                        <p:tav tm="100000">
                                          <p:val>
                                            <p:strVal val="#ppt_w"/>
                                          </p:val>
                                        </p:tav>
                                      </p:tavLst>
                                    </p:anim>
                                    <p:anim calcmode="lin" valueType="num">
                                      <p:cBhvr>
                                        <p:cTn id="164" dur="500" fill="hold"/>
                                        <p:tgtEl>
                                          <p:spTgt spid="38"/>
                                        </p:tgtEl>
                                        <p:attrNameLst>
                                          <p:attrName>ppt_h</p:attrName>
                                        </p:attrNameLst>
                                      </p:cBhvr>
                                      <p:tavLst>
                                        <p:tav tm="0">
                                          <p:val>
                                            <p:fltVal val="0"/>
                                          </p:val>
                                        </p:tav>
                                        <p:tav tm="100000">
                                          <p:val>
                                            <p:strVal val="#ppt_h"/>
                                          </p:val>
                                        </p:tav>
                                      </p:tavLst>
                                    </p:anim>
                                    <p:animEffect transition="in" filter="fade">
                                      <p:cBhvr>
                                        <p:cTn id="16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P spid="31" grpId="0" animBg="1"/>
      <p:bldP spid="32" grpId="0" animBg="1"/>
      <p:bldP spid="33" grpId="0" animBg="1"/>
      <p:bldP spid="34" grpId="0" animBg="1"/>
      <p:bldP spid="35" grpId="0" animBg="1"/>
      <p:bldP spid="36" grpId="0" animBg="1"/>
      <p:bldP spid="37" grpId="0" animBg="1"/>
      <p:bldP spid="3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a:off x="558018" y="2463654"/>
            <a:ext cx="3353972" cy="1104427"/>
            <a:chOff x="744023" y="3281662"/>
            <a:chExt cx="4471963" cy="1472569"/>
          </a:xfrm>
        </p:grpSpPr>
        <p:grpSp>
          <p:nvGrpSpPr>
            <p:cNvPr id="6" name="Group 14"/>
            <p:cNvGrpSpPr/>
            <p:nvPr/>
          </p:nvGrpSpPr>
          <p:grpSpPr>
            <a:xfrm>
              <a:off x="744023" y="3281662"/>
              <a:ext cx="4471963" cy="1472569"/>
              <a:chOff x="0" y="2903219"/>
              <a:chExt cx="4472208" cy="1472650"/>
            </a:xfrm>
          </p:grpSpPr>
          <p:sp>
            <p:nvSpPr>
              <p:cNvPr id="12" name="Rectangle 12"/>
              <p:cNvSpPr/>
              <p:nvPr/>
            </p:nvSpPr>
            <p:spPr>
              <a:xfrm>
                <a:off x="0" y="2903219"/>
                <a:ext cx="3713871" cy="147265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Oval 13"/>
              <p:cNvSpPr/>
              <p:nvPr/>
            </p:nvSpPr>
            <p:spPr>
              <a:xfrm>
                <a:off x="2999558" y="2903219"/>
                <a:ext cx="1472650" cy="1472650"/>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 name="Oval 15"/>
            <p:cNvSpPr/>
            <p:nvPr/>
          </p:nvSpPr>
          <p:spPr>
            <a:xfrm>
              <a:off x="3871202" y="3409447"/>
              <a:ext cx="1216999" cy="12169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AutoShape 117"/>
            <p:cNvSpPr>
              <a:spLocks/>
            </p:cNvSpPr>
            <p:nvPr/>
          </p:nvSpPr>
          <p:spPr bwMode="auto">
            <a:xfrm>
              <a:off x="4200498" y="3786061"/>
              <a:ext cx="561825" cy="463769"/>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4287" tIns="14287" rIns="14287" bIns="14287" anchor="ctr"/>
            <a:lstStyle/>
            <a:p>
              <a:pPr algn="just" defTabSz="171428" hangingPunct="0">
                <a:lnSpc>
                  <a:spcPct val="120000"/>
                </a:lnSpc>
              </a:pPr>
              <a:endParaRPr lang="en-US" sz="569">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24"/>
            <p:cNvGrpSpPr/>
            <p:nvPr/>
          </p:nvGrpSpPr>
          <p:grpSpPr>
            <a:xfrm>
              <a:off x="871719" y="3437068"/>
              <a:ext cx="2651309" cy="1185416"/>
              <a:chOff x="354974" y="3119284"/>
              <a:chExt cx="2651455" cy="1185481"/>
            </a:xfrm>
          </p:grpSpPr>
          <p:sp>
            <p:nvSpPr>
              <p:cNvPr id="10" name="TextBox 22"/>
              <p:cNvSpPr txBox="1"/>
              <p:nvPr/>
            </p:nvSpPr>
            <p:spPr>
              <a:xfrm>
                <a:off x="354974" y="3119284"/>
                <a:ext cx="1443210" cy="347123"/>
              </a:xfrm>
              <a:prstGeom prst="rect">
                <a:avLst/>
              </a:prstGeom>
              <a:noFill/>
            </p:spPr>
            <p:txBody>
              <a:bodyPr wrap="none" rtlCol="0">
                <a:spAutoFit/>
              </a:bodyPr>
              <a:lstStyle/>
              <a:p>
                <a:pPr>
                  <a:lnSpc>
                    <a:spcPct val="120000"/>
                  </a:lnSpc>
                </a:pPr>
                <a:r>
                  <a:rPr lang="zh-CN" altLang="en-US"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99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Rectangle 23"/>
              <p:cNvSpPr/>
              <p:nvPr/>
            </p:nvSpPr>
            <p:spPr>
              <a:xfrm>
                <a:off x="354974" y="3405666"/>
                <a:ext cx="2651455" cy="899099"/>
              </a:xfrm>
              <a:prstGeom prst="rect">
                <a:avLst/>
              </a:prstGeom>
            </p:spPr>
            <p:txBody>
              <a:bodyPr wrap="square">
                <a:spAutoFit/>
              </a:bodyPr>
              <a:lstStyle/>
              <a:p>
                <a:pPr algn="just">
                  <a:lnSpc>
                    <a:spcPct val="120000"/>
                  </a:lnSpc>
                </a:pPr>
                <a:r>
                  <a:rPr lang="zh-CN" altLang="en-US" sz="78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788"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4" name="组合 13"/>
          <p:cNvGrpSpPr/>
          <p:nvPr/>
        </p:nvGrpSpPr>
        <p:grpSpPr>
          <a:xfrm>
            <a:off x="3758622" y="1718269"/>
            <a:ext cx="4495496" cy="763294"/>
            <a:chOff x="5011495" y="2287815"/>
            <a:chExt cx="5993995" cy="1017725"/>
          </a:xfrm>
        </p:grpSpPr>
        <p:sp>
          <p:nvSpPr>
            <p:cNvPr id="15" name="Freeform 6"/>
            <p:cNvSpPr/>
            <p:nvPr/>
          </p:nvSpPr>
          <p:spPr>
            <a:xfrm>
              <a:off x="5520358" y="238958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Oval 7"/>
            <p:cNvSpPr/>
            <p:nvPr/>
          </p:nvSpPr>
          <p:spPr>
            <a:xfrm>
              <a:off x="5011495" y="2287815"/>
              <a:ext cx="1017725" cy="1017725"/>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18"/>
            <p:cNvSpPr txBox="1"/>
            <p:nvPr/>
          </p:nvSpPr>
          <p:spPr>
            <a:xfrm>
              <a:off x="5183876" y="2510858"/>
              <a:ext cx="643765" cy="592641"/>
            </a:xfrm>
            <a:prstGeom prst="rect">
              <a:avLst/>
            </a:prstGeom>
            <a:noFill/>
          </p:spPr>
          <p:txBody>
            <a:bodyPr wrap="none" rtlCol="0">
              <a:spAutoFit/>
            </a:bodyPr>
            <a:lstStyle/>
            <a:p>
              <a:pPr algn="ctr">
                <a:lnSpc>
                  <a:spcPct val="120000"/>
                </a:lnSpc>
              </a:pPr>
              <a:r>
                <a:rPr lang="en-US" sz="21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01</a:t>
              </a:r>
              <a:endParaRPr lang="en-GB" sz="21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ectangle 25"/>
            <p:cNvSpPr/>
            <p:nvPr/>
          </p:nvSpPr>
          <p:spPr>
            <a:xfrm>
              <a:off x="6451414" y="2450998"/>
              <a:ext cx="3988238" cy="732508"/>
            </a:xfrm>
            <a:prstGeom prst="rect">
              <a:avLst/>
            </a:prstGeom>
          </p:spPr>
          <p:txBody>
            <a:bodyPr wrap="square">
              <a:spAutoFit/>
            </a:bodyPr>
            <a:lstStyle/>
            <a:p>
              <a:pPr algn="just">
                <a:lnSpc>
                  <a:spcPct val="120000"/>
                </a:lnSpc>
              </a:pP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组合 18"/>
          <p:cNvGrpSpPr/>
          <p:nvPr/>
        </p:nvGrpSpPr>
        <p:grpSpPr>
          <a:xfrm>
            <a:off x="3980588" y="2634221"/>
            <a:ext cx="4273531" cy="763294"/>
            <a:chOff x="5307450" y="3509085"/>
            <a:chExt cx="5698041" cy="1017725"/>
          </a:xfrm>
        </p:grpSpPr>
        <p:sp>
          <p:nvSpPr>
            <p:cNvPr id="20" name="Freeform 8"/>
            <p:cNvSpPr/>
            <p:nvPr/>
          </p:nvSpPr>
          <p:spPr>
            <a:xfrm>
              <a:off x="5816313" y="3610857"/>
              <a:ext cx="5189178" cy="814180"/>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9"/>
            <p:cNvSpPr/>
            <p:nvPr/>
          </p:nvSpPr>
          <p:spPr>
            <a:xfrm>
              <a:off x="5307450" y="3509085"/>
              <a:ext cx="1017725" cy="1017725"/>
            </a:xfrm>
            <a:prstGeom prst="ellipse">
              <a:avLst/>
            </a:prstGeom>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9"/>
            <p:cNvSpPr txBox="1"/>
            <p:nvPr/>
          </p:nvSpPr>
          <p:spPr>
            <a:xfrm>
              <a:off x="5493502" y="3736309"/>
              <a:ext cx="643765" cy="592641"/>
            </a:xfrm>
            <a:prstGeom prst="rect">
              <a:avLst/>
            </a:prstGeom>
            <a:noFill/>
          </p:spPr>
          <p:txBody>
            <a:bodyPr wrap="none" rtlCol="0">
              <a:spAutoFit/>
            </a:bodyPr>
            <a:lstStyle/>
            <a:p>
              <a:pPr algn="ctr">
                <a:lnSpc>
                  <a:spcPct val="120000"/>
                </a:lnSpc>
              </a:pPr>
              <a:r>
                <a:rPr lang="en-US" sz="21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02</a:t>
              </a:r>
              <a:endParaRPr lang="en-GB" sz="21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6"/>
            <p:cNvSpPr/>
            <p:nvPr/>
          </p:nvSpPr>
          <p:spPr>
            <a:xfrm>
              <a:off x="6451414" y="3641328"/>
              <a:ext cx="3988237" cy="732508"/>
            </a:xfrm>
            <a:prstGeom prst="rect">
              <a:avLst/>
            </a:prstGeom>
          </p:spPr>
          <p:txBody>
            <a:bodyPr wrap="square">
              <a:spAutoFit/>
            </a:bodyPr>
            <a:lstStyle/>
            <a:p>
              <a:pPr algn="just">
                <a:lnSpc>
                  <a:spcPct val="120000"/>
                </a:lnSpc>
              </a:pP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2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r>
                <a:rPr lang="zh-CN" altLang="en-US" sz="82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endParaRPr lang="en-GB"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组合 23"/>
          <p:cNvGrpSpPr/>
          <p:nvPr/>
        </p:nvGrpSpPr>
        <p:grpSpPr>
          <a:xfrm>
            <a:off x="3758622" y="3550174"/>
            <a:ext cx="4495496" cy="763294"/>
            <a:chOff x="5011495" y="4730355"/>
            <a:chExt cx="5993995" cy="1017725"/>
          </a:xfrm>
        </p:grpSpPr>
        <p:sp>
          <p:nvSpPr>
            <p:cNvPr id="25" name="Freeform 10"/>
            <p:cNvSpPr/>
            <p:nvPr/>
          </p:nvSpPr>
          <p:spPr>
            <a:xfrm>
              <a:off x="5520358" y="483212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11"/>
            <p:cNvSpPr/>
            <p:nvPr/>
          </p:nvSpPr>
          <p:spPr>
            <a:xfrm>
              <a:off x="5011495" y="4730355"/>
              <a:ext cx="1017725" cy="1017725"/>
            </a:xfrm>
            <a:prstGeom prst="ellipse">
              <a:avLst/>
            </a:prstGeom>
            <a:ln>
              <a:solidFill>
                <a:schemeClr val="accent3"/>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0"/>
            <p:cNvSpPr txBox="1"/>
            <p:nvPr/>
          </p:nvSpPr>
          <p:spPr>
            <a:xfrm>
              <a:off x="5197548" y="4953398"/>
              <a:ext cx="643765" cy="592641"/>
            </a:xfrm>
            <a:prstGeom prst="rect">
              <a:avLst/>
            </a:prstGeom>
            <a:noFill/>
          </p:spPr>
          <p:txBody>
            <a:bodyPr wrap="none" rtlCol="0">
              <a:spAutoFit/>
            </a:bodyPr>
            <a:lstStyle/>
            <a:p>
              <a:pPr algn="ctr">
                <a:lnSpc>
                  <a:spcPct val="120000"/>
                </a:lnSpc>
              </a:pPr>
              <a:r>
                <a:rPr lang="en-US" sz="2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03</a:t>
              </a:r>
              <a:endParaRPr lang="en-GB" sz="21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ectangle 27"/>
            <p:cNvSpPr/>
            <p:nvPr/>
          </p:nvSpPr>
          <p:spPr>
            <a:xfrm>
              <a:off x="6451414" y="4893535"/>
              <a:ext cx="3988238" cy="732508"/>
            </a:xfrm>
            <a:prstGeom prst="rect">
              <a:avLst/>
            </a:prstGeom>
          </p:spPr>
          <p:txBody>
            <a:bodyPr wrap="square">
              <a:spAutoFit/>
            </a:bodyPr>
            <a:lstStyle/>
            <a:p>
              <a:pPr algn="just">
                <a:lnSpc>
                  <a:spcPct val="120000"/>
                </a:lnSpc>
              </a:pP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zh-CN" altLang="en-US" sz="82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r>
                <a:rPr lang="zh-CN" altLang="en-US" sz="825">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，点击添加相关</a:t>
              </a:r>
              <a:r>
                <a:rPr lang="zh-CN" altLang="en-US"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标题文字，修改文字内容，也可以直接复制你的内容到此。</a:t>
              </a:r>
              <a:endParaRPr lang="en-GB" sz="825"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矩形 2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0137109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28000">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28000">
                                          <p:cBhvr additive="base">
                                            <p:cTn id="12" dur="500" fill="hold"/>
                                            <p:tgtEl>
                                              <p:spTgt spid="14"/>
                                            </p:tgtEl>
                                            <p:attrNameLst>
                                              <p:attrName>ppt_x</p:attrName>
                                            </p:attrNameLst>
                                          </p:cBhvr>
                                          <p:tavLst>
                                            <p:tav tm="0">
                                              <p:val>
                                                <p:strVal val="1+#ppt_w/2"/>
                                              </p:val>
                                            </p:tav>
                                            <p:tav tm="100000">
                                              <p:val>
                                                <p:strVal val="#ppt_x"/>
                                              </p:val>
                                            </p:tav>
                                          </p:tavLst>
                                        </p:anim>
                                        <p:anim calcmode="lin" valueType="num" p14:bounceEnd="28000">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28000">
                                      <p:stCondLst>
                                        <p:cond delay="250"/>
                                      </p:stCondLst>
                                      <p:childTnLst>
                                        <p:set>
                                          <p:cBhvr>
                                            <p:cTn id="15" dur="1" fill="hold">
                                              <p:stCondLst>
                                                <p:cond delay="0"/>
                                              </p:stCondLst>
                                            </p:cTn>
                                            <p:tgtEl>
                                              <p:spTgt spid="19"/>
                                            </p:tgtEl>
                                            <p:attrNameLst>
                                              <p:attrName>style.visibility</p:attrName>
                                            </p:attrNameLst>
                                          </p:cBhvr>
                                          <p:to>
                                            <p:strVal val="visible"/>
                                          </p:to>
                                        </p:set>
                                        <p:anim calcmode="lin" valueType="num" p14:bounceEnd="28000">
                                          <p:cBhvr additive="base">
                                            <p:cTn id="16" dur="500" fill="hold"/>
                                            <p:tgtEl>
                                              <p:spTgt spid="19"/>
                                            </p:tgtEl>
                                            <p:attrNameLst>
                                              <p:attrName>ppt_x</p:attrName>
                                            </p:attrNameLst>
                                          </p:cBhvr>
                                          <p:tavLst>
                                            <p:tav tm="0">
                                              <p:val>
                                                <p:strVal val="1+#ppt_w/2"/>
                                              </p:val>
                                            </p:tav>
                                            <p:tav tm="100000">
                                              <p:val>
                                                <p:strVal val="#ppt_x"/>
                                              </p:val>
                                            </p:tav>
                                          </p:tavLst>
                                        </p:anim>
                                        <p:anim calcmode="lin" valueType="num" p14:bounceEnd="28000">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28000">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14:bounceEnd="28000">
                                          <p:cBhvr additive="base">
                                            <p:cTn id="20" dur="500" fill="hold"/>
                                            <p:tgtEl>
                                              <p:spTgt spid="24"/>
                                            </p:tgtEl>
                                            <p:attrNameLst>
                                              <p:attrName>ppt_x</p:attrName>
                                            </p:attrNameLst>
                                          </p:cBhvr>
                                          <p:tavLst>
                                            <p:tav tm="0">
                                              <p:val>
                                                <p:strVal val="1+#ppt_w/2"/>
                                              </p:val>
                                            </p:tav>
                                            <p:tav tm="100000">
                                              <p:val>
                                                <p:strVal val="#ppt_x"/>
                                              </p:val>
                                            </p:tav>
                                          </p:tavLst>
                                        </p:anim>
                                        <p:anim calcmode="lin" valueType="num" p14:bounceEnd="28000">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1+#ppt_w/2"/>
                                              </p:val>
                                            </p:tav>
                                            <p:tav tm="100000">
                                              <p:val>
                                                <p:strVal val="#ppt_x"/>
                                              </p:val>
                                            </p:tav>
                                          </p:tavLst>
                                        </p:anim>
                                        <p:anim calcmode="lin" valueType="num">
                                          <p:cBhvr additive="base">
                                            <p:cTn id="13" dur="500" fill="hold"/>
                                            <p:tgtEl>
                                              <p:spTgt spid="14"/>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500"/>
                                      </p:stCondLst>
                                      <p:childTnLst>
                                        <p:set>
                                          <p:cBhvr>
                                            <p:cTn id="19" dur="1" fill="hold">
                                              <p:stCondLst>
                                                <p:cond delay="0"/>
                                              </p:stCondLst>
                                            </p:cTn>
                                            <p:tgtEl>
                                              <p:spTgt spid="24"/>
                                            </p:tgtEl>
                                            <p:attrNameLst>
                                              <p:attrName>style.visibility</p:attrName>
                                            </p:attrNameLst>
                                          </p:cBhvr>
                                          <p:to>
                                            <p:strVal val="visible"/>
                                          </p:to>
                                        </p:set>
                                        <p:anim calcmode="lin" valueType="num">
                                          <p:cBhvr additive="base">
                                            <p:cTn id="20" dur="500" fill="hold"/>
                                            <p:tgtEl>
                                              <p:spTgt spid="24"/>
                                            </p:tgtEl>
                                            <p:attrNameLst>
                                              <p:attrName>ppt_x</p:attrName>
                                            </p:attrNameLst>
                                          </p:cBhvr>
                                          <p:tavLst>
                                            <p:tav tm="0">
                                              <p:val>
                                                <p:strVal val="1+#ppt_w/2"/>
                                              </p:val>
                                            </p:tav>
                                            <p:tav tm="100000">
                                              <p:val>
                                                <p:strVal val="#ppt_x"/>
                                              </p:val>
                                            </p:tav>
                                          </p:tavLst>
                                        </p:anim>
                                        <p:anim calcmode="lin" valueType="num">
                                          <p:cBhvr additive="base">
                                            <p:cTn id="21"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1"/>
          <p:cNvGrpSpPr/>
          <p:nvPr/>
        </p:nvGrpSpPr>
        <p:grpSpPr>
          <a:xfrm>
            <a:off x="1190702" y="1432197"/>
            <a:ext cx="2648580" cy="2827706"/>
            <a:chOff x="2582991" y="3600667"/>
            <a:chExt cx="8331465" cy="8894929"/>
          </a:xfrm>
        </p:grpSpPr>
        <p:grpSp>
          <p:nvGrpSpPr>
            <p:cNvPr id="6" name="Group 161"/>
            <p:cNvGrpSpPr/>
            <p:nvPr/>
          </p:nvGrpSpPr>
          <p:grpSpPr>
            <a:xfrm>
              <a:off x="7154463" y="8991503"/>
              <a:ext cx="673651" cy="1535333"/>
              <a:chOff x="5481404" y="1426062"/>
              <a:chExt cx="341669" cy="778503"/>
            </a:xfrm>
            <a:solidFill>
              <a:schemeClr val="accent4"/>
            </a:solidFill>
          </p:grpSpPr>
          <p:sp>
            <p:nvSpPr>
              <p:cNvPr id="10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5"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65"/>
            <p:cNvGrpSpPr/>
            <p:nvPr/>
          </p:nvGrpSpPr>
          <p:grpSpPr>
            <a:xfrm>
              <a:off x="8467908" y="10186929"/>
              <a:ext cx="673651" cy="1535333"/>
              <a:chOff x="5481404" y="1426062"/>
              <a:chExt cx="341669" cy="778503"/>
            </a:xfrm>
            <a:solidFill>
              <a:schemeClr val="accent4"/>
            </a:solidFill>
          </p:grpSpPr>
          <p:sp>
            <p:nvSpPr>
              <p:cNvPr id="102"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200"/>
            <p:cNvGrpSpPr/>
            <p:nvPr/>
          </p:nvGrpSpPr>
          <p:grpSpPr>
            <a:xfrm>
              <a:off x="4180326" y="4112447"/>
              <a:ext cx="673651" cy="1535333"/>
              <a:chOff x="5481404" y="1426062"/>
              <a:chExt cx="341669" cy="778503"/>
            </a:xfrm>
            <a:solidFill>
              <a:schemeClr val="accent4"/>
            </a:solidFill>
          </p:grpSpPr>
          <p:sp>
            <p:nvSpPr>
              <p:cNvPr id="100"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203"/>
            <p:cNvGrpSpPr/>
            <p:nvPr/>
          </p:nvGrpSpPr>
          <p:grpSpPr>
            <a:xfrm>
              <a:off x="6250408" y="7026523"/>
              <a:ext cx="607828" cy="1588347"/>
              <a:chOff x="1006475" y="1212850"/>
              <a:chExt cx="585788" cy="1530350"/>
            </a:xfrm>
            <a:solidFill>
              <a:schemeClr val="accent2"/>
            </a:solidFill>
          </p:grpSpPr>
          <p:sp>
            <p:nvSpPr>
              <p:cNvPr id="9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206"/>
            <p:cNvGrpSpPr/>
            <p:nvPr/>
          </p:nvGrpSpPr>
          <p:grpSpPr>
            <a:xfrm>
              <a:off x="2582991" y="6808036"/>
              <a:ext cx="673651" cy="1535333"/>
              <a:chOff x="5481404" y="1426062"/>
              <a:chExt cx="341669" cy="778503"/>
            </a:xfrm>
            <a:solidFill>
              <a:schemeClr val="accent4"/>
            </a:solidFill>
          </p:grpSpPr>
          <p:sp>
            <p:nvSpPr>
              <p:cNvPr id="96"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Group 209"/>
            <p:cNvGrpSpPr/>
            <p:nvPr/>
          </p:nvGrpSpPr>
          <p:grpSpPr>
            <a:xfrm>
              <a:off x="3256642" y="9371916"/>
              <a:ext cx="673651" cy="1535333"/>
              <a:chOff x="5481404" y="1426062"/>
              <a:chExt cx="341669" cy="778503"/>
            </a:xfrm>
            <a:solidFill>
              <a:schemeClr val="accent4"/>
            </a:solidFill>
          </p:grpSpPr>
          <p:sp>
            <p:nvSpPr>
              <p:cNvPr id="9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212"/>
            <p:cNvGrpSpPr/>
            <p:nvPr/>
          </p:nvGrpSpPr>
          <p:grpSpPr>
            <a:xfrm>
              <a:off x="5200647" y="10770260"/>
              <a:ext cx="673651" cy="1535333"/>
              <a:chOff x="5481404" y="1426062"/>
              <a:chExt cx="341669" cy="778503"/>
            </a:xfrm>
            <a:solidFill>
              <a:schemeClr val="accent4"/>
            </a:solidFill>
          </p:grpSpPr>
          <p:sp>
            <p:nvSpPr>
              <p:cNvPr id="92"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215"/>
            <p:cNvGrpSpPr/>
            <p:nvPr/>
          </p:nvGrpSpPr>
          <p:grpSpPr>
            <a:xfrm>
              <a:off x="4589432" y="8205366"/>
              <a:ext cx="673651" cy="1535333"/>
              <a:chOff x="5481404" y="1426062"/>
              <a:chExt cx="341669" cy="778503"/>
            </a:xfrm>
            <a:solidFill>
              <a:schemeClr val="accent4"/>
            </a:solidFill>
          </p:grpSpPr>
          <p:sp>
            <p:nvSpPr>
              <p:cNvPr id="90"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218"/>
            <p:cNvGrpSpPr/>
            <p:nvPr/>
          </p:nvGrpSpPr>
          <p:grpSpPr>
            <a:xfrm>
              <a:off x="4674346" y="6047180"/>
              <a:ext cx="673651" cy="1535333"/>
              <a:chOff x="5481404" y="1426062"/>
              <a:chExt cx="341669" cy="778503"/>
            </a:xfrm>
            <a:solidFill>
              <a:schemeClr val="accent4"/>
            </a:solidFill>
          </p:grpSpPr>
          <p:sp>
            <p:nvSpPr>
              <p:cNvPr id="88"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221"/>
            <p:cNvGrpSpPr/>
            <p:nvPr/>
          </p:nvGrpSpPr>
          <p:grpSpPr>
            <a:xfrm>
              <a:off x="7195237" y="5407262"/>
              <a:ext cx="673651" cy="1535333"/>
              <a:chOff x="5481404" y="1426062"/>
              <a:chExt cx="341669" cy="778503"/>
            </a:xfrm>
            <a:solidFill>
              <a:schemeClr val="accent4"/>
            </a:solidFill>
          </p:grpSpPr>
          <p:sp>
            <p:nvSpPr>
              <p:cNvPr id="86"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224"/>
            <p:cNvGrpSpPr/>
            <p:nvPr/>
          </p:nvGrpSpPr>
          <p:grpSpPr>
            <a:xfrm>
              <a:off x="6231323" y="3620098"/>
              <a:ext cx="673651" cy="1535333"/>
              <a:chOff x="5481404" y="1426062"/>
              <a:chExt cx="341669" cy="778503"/>
            </a:xfrm>
            <a:solidFill>
              <a:schemeClr val="accent4"/>
            </a:solidFill>
          </p:grpSpPr>
          <p:sp>
            <p:nvSpPr>
              <p:cNvPr id="84"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258"/>
            <p:cNvGrpSpPr/>
            <p:nvPr/>
          </p:nvGrpSpPr>
          <p:grpSpPr>
            <a:xfrm>
              <a:off x="9653246" y="8186602"/>
              <a:ext cx="673651" cy="1535333"/>
              <a:chOff x="5481404" y="1426062"/>
              <a:chExt cx="341669" cy="778503"/>
            </a:xfrm>
            <a:solidFill>
              <a:schemeClr val="accent4"/>
            </a:solidFill>
          </p:grpSpPr>
          <p:sp>
            <p:nvSpPr>
              <p:cNvPr id="82"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261"/>
            <p:cNvGrpSpPr/>
            <p:nvPr/>
          </p:nvGrpSpPr>
          <p:grpSpPr>
            <a:xfrm>
              <a:off x="2835706" y="8205366"/>
              <a:ext cx="607828" cy="1588347"/>
              <a:chOff x="1006475" y="1212850"/>
              <a:chExt cx="585788" cy="1530350"/>
            </a:xfrm>
            <a:solidFill>
              <a:schemeClr val="accent2"/>
            </a:solidFill>
          </p:grpSpPr>
          <p:sp>
            <p:nvSpPr>
              <p:cNvPr id="8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264"/>
            <p:cNvGrpSpPr/>
            <p:nvPr/>
          </p:nvGrpSpPr>
          <p:grpSpPr>
            <a:xfrm>
              <a:off x="4148584" y="7065993"/>
              <a:ext cx="607828" cy="1588347"/>
              <a:chOff x="1006475" y="1212850"/>
              <a:chExt cx="585788" cy="1530350"/>
            </a:xfrm>
            <a:solidFill>
              <a:schemeClr val="accent2"/>
            </a:solidFill>
          </p:grpSpPr>
          <p:sp>
            <p:nvSpPr>
              <p:cNvPr id="7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267"/>
            <p:cNvGrpSpPr/>
            <p:nvPr/>
          </p:nvGrpSpPr>
          <p:grpSpPr>
            <a:xfrm>
              <a:off x="3486903" y="4807343"/>
              <a:ext cx="607828" cy="1588347"/>
              <a:chOff x="1006475" y="1212850"/>
              <a:chExt cx="585788" cy="1530350"/>
            </a:xfrm>
            <a:solidFill>
              <a:schemeClr val="accent2"/>
            </a:solidFill>
          </p:grpSpPr>
          <p:sp>
            <p:nvSpPr>
              <p:cNvPr id="76"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270"/>
            <p:cNvGrpSpPr/>
            <p:nvPr/>
          </p:nvGrpSpPr>
          <p:grpSpPr>
            <a:xfrm>
              <a:off x="5021382" y="3742965"/>
              <a:ext cx="607828" cy="1588347"/>
              <a:chOff x="1006475" y="1212850"/>
              <a:chExt cx="585788" cy="1530350"/>
            </a:xfrm>
            <a:solidFill>
              <a:schemeClr val="accent2"/>
            </a:solidFill>
          </p:grpSpPr>
          <p:sp>
            <p:nvSpPr>
              <p:cNvPr id="7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73"/>
            <p:cNvGrpSpPr/>
            <p:nvPr/>
          </p:nvGrpSpPr>
          <p:grpSpPr>
            <a:xfrm>
              <a:off x="6252586" y="5329952"/>
              <a:ext cx="607828" cy="1588347"/>
              <a:chOff x="1006475" y="1212850"/>
              <a:chExt cx="585788" cy="1530350"/>
            </a:xfrm>
            <a:solidFill>
              <a:schemeClr val="accent2"/>
            </a:solidFill>
          </p:grpSpPr>
          <p:sp>
            <p:nvSpPr>
              <p:cNvPr id="7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3" name="Group 276"/>
            <p:cNvGrpSpPr/>
            <p:nvPr/>
          </p:nvGrpSpPr>
          <p:grpSpPr>
            <a:xfrm>
              <a:off x="5316227" y="5285938"/>
              <a:ext cx="607828" cy="1588347"/>
              <a:chOff x="1006475" y="1212850"/>
              <a:chExt cx="585788" cy="1530350"/>
            </a:xfrm>
            <a:solidFill>
              <a:schemeClr val="accent2"/>
            </a:solidFill>
          </p:grpSpPr>
          <p:sp>
            <p:nvSpPr>
              <p:cNvPr id="7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79"/>
            <p:cNvGrpSpPr/>
            <p:nvPr/>
          </p:nvGrpSpPr>
          <p:grpSpPr>
            <a:xfrm>
              <a:off x="7934028" y="8140642"/>
              <a:ext cx="607828" cy="1588347"/>
              <a:chOff x="1006475" y="1212850"/>
              <a:chExt cx="585788" cy="1530350"/>
            </a:xfrm>
            <a:solidFill>
              <a:schemeClr val="accent2"/>
            </a:solidFill>
          </p:grpSpPr>
          <p:sp>
            <p:nvSpPr>
              <p:cNvPr id="68"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82"/>
            <p:cNvGrpSpPr/>
            <p:nvPr/>
          </p:nvGrpSpPr>
          <p:grpSpPr>
            <a:xfrm>
              <a:off x="8993986" y="4734151"/>
              <a:ext cx="607828" cy="1588347"/>
              <a:chOff x="1006475" y="1212850"/>
              <a:chExt cx="585788" cy="1530350"/>
            </a:xfrm>
            <a:solidFill>
              <a:schemeClr val="accent2"/>
            </a:solidFill>
          </p:grpSpPr>
          <p:sp>
            <p:nvSpPr>
              <p:cNvPr id="66"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oup 285"/>
            <p:cNvGrpSpPr/>
            <p:nvPr/>
          </p:nvGrpSpPr>
          <p:grpSpPr>
            <a:xfrm>
              <a:off x="6185611" y="9127765"/>
              <a:ext cx="607828" cy="1588347"/>
              <a:chOff x="1006475" y="1212850"/>
              <a:chExt cx="585788" cy="1530350"/>
            </a:xfrm>
            <a:solidFill>
              <a:schemeClr val="accent2"/>
            </a:solidFill>
          </p:grpSpPr>
          <p:sp>
            <p:nvSpPr>
              <p:cNvPr id="6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88"/>
            <p:cNvGrpSpPr/>
            <p:nvPr/>
          </p:nvGrpSpPr>
          <p:grpSpPr>
            <a:xfrm>
              <a:off x="4214185" y="10191352"/>
              <a:ext cx="607828" cy="1588347"/>
              <a:chOff x="1006475" y="1212850"/>
              <a:chExt cx="585788" cy="1530350"/>
            </a:xfrm>
            <a:solidFill>
              <a:schemeClr val="accent2"/>
            </a:solidFill>
          </p:grpSpPr>
          <p:sp>
            <p:nvSpPr>
              <p:cNvPr id="6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Group 322"/>
            <p:cNvGrpSpPr/>
            <p:nvPr/>
          </p:nvGrpSpPr>
          <p:grpSpPr>
            <a:xfrm>
              <a:off x="6368603" y="10907249"/>
              <a:ext cx="607828" cy="1588347"/>
              <a:chOff x="1006475" y="1212850"/>
              <a:chExt cx="585788" cy="1530350"/>
            </a:xfrm>
            <a:solidFill>
              <a:schemeClr val="accent2"/>
            </a:solidFill>
          </p:grpSpPr>
          <p:sp>
            <p:nvSpPr>
              <p:cNvPr id="6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325"/>
            <p:cNvGrpSpPr/>
            <p:nvPr/>
          </p:nvGrpSpPr>
          <p:grpSpPr>
            <a:xfrm>
              <a:off x="5357945" y="8946944"/>
              <a:ext cx="673651" cy="1535333"/>
              <a:chOff x="5481404" y="1426062"/>
              <a:chExt cx="341669" cy="778503"/>
            </a:xfrm>
            <a:solidFill>
              <a:schemeClr val="accent4"/>
            </a:solidFill>
          </p:grpSpPr>
          <p:sp>
            <p:nvSpPr>
              <p:cNvPr id="58"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28"/>
            <p:cNvGrpSpPr/>
            <p:nvPr/>
          </p:nvGrpSpPr>
          <p:grpSpPr>
            <a:xfrm>
              <a:off x="7332214" y="10795283"/>
              <a:ext cx="673651" cy="1535333"/>
              <a:chOff x="5481404" y="1426062"/>
              <a:chExt cx="341669" cy="778503"/>
            </a:xfrm>
            <a:solidFill>
              <a:schemeClr val="accent4"/>
            </a:solidFill>
          </p:grpSpPr>
          <p:sp>
            <p:nvSpPr>
              <p:cNvPr id="56"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331"/>
            <p:cNvGrpSpPr/>
            <p:nvPr/>
          </p:nvGrpSpPr>
          <p:grpSpPr>
            <a:xfrm>
              <a:off x="9256193" y="9343665"/>
              <a:ext cx="607828" cy="1588347"/>
              <a:chOff x="1006475" y="1212850"/>
              <a:chExt cx="585788" cy="1530350"/>
            </a:xfrm>
            <a:solidFill>
              <a:schemeClr val="accent2"/>
            </a:solidFill>
          </p:grpSpPr>
          <p:sp>
            <p:nvSpPr>
              <p:cNvPr id="5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34"/>
            <p:cNvGrpSpPr/>
            <p:nvPr/>
          </p:nvGrpSpPr>
          <p:grpSpPr>
            <a:xfrm>
              <a:off x="7934028" y="5871930"/>
              <a:ext cx="607828" cy="1588347"/>
              <a:chOff x="1006475" y="1212850"/>
              <a:chExt cx="585788" cy="1530350"/>
            </a:xfrm>
            <a:solidFill>
              <a:schemeClr val="accent2"/>
            </a:solidFill>
          </p:grpSpPr>
          <p:sp>
            <p:nvSpPr>
              <p:cNvPr id="52"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Group 337"/>
            <p:cNvGrpSpPr/>
            <p:nvPr/>
          </p:nvGrpSpPr>
          <p:grpSpPr>
            <a:xfrm>
              <a:off x="9676237" y="5702878"/>
              <a:ext cx="673651" cy="1535333"/>
              <a:chOff x="5481404" y="1426062"/>
              <a:chExt cx="341669" cy="778503"/>
            </a:xfrm>
            <a:solidFill>
              <a:schemeClr val="accent4"/>
            </a:solidFill>
          </p:grpSpPr>
          <p:sp>
            <p:nvSpPr>
              <p:cNvPr id="50"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340"/>
            <p:cNvGrpSpPr/>
            <p:nvPr/>
          </p:nvGrpSpPr>
          <p:grpSpPr>
            <a:xfrm>
              <a:off x="8541856" y="6986120"/>
              <a:ext cx="673651" cy="1535333"/>
              <a:chOff x="5481404" y="1426062"/>
              <a:chExt cx="341669" cy="778503"/>
            </a:xfrm>
            <a:solidFill>
              <a:schemeClr val="accent4"/>
            </a:solidFill>
          </p:grpSpPr>
          <p:sp>
            <p:nvSpPr>
              <p:cNvPr id="48"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43"/>
            <p:cNvGrpSpPr/>
            <p:nvPr/>
          </p:nvGrpSpPr>
          <p:grpSpPr>
            <a:xfrm>
              <a:off x="10240805" y="6986120"/>
              <a:ext cx="673651" cy="1535333"/>
              <a:chOff x="5481404" y="1426062"/>
              <a:chExt cx="341669" cy="778503"/>
            </a:xfrm>
            <a:solidFill>
              <a:schemeClr val="accent4"/>
            </a:solidFill>
          </p:grpSpPr>
          <p:sp>
            <p:nvSpPr>
              <p:cNvPr id="46"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46"/>
            <p:cNvGrpSpPr/>
            <p:nvPr/>
          </p:nvGrpSpPr>
          <p:grpSpPr>
            <a:xfrm>
              <a:off x="2765941" y="5253006"/>
              <a:ext cx="607828" cy="1588347"/>
              <a:chOff x="1006475" y="1212850"/>
              <a:chExt cx="585788" cy="1530350"/>
            </a:xfrm>
            <a:solidFill>
              <a:schemeClr val="accent2"/>
            </a:solidFill>
          </p:grpSpPr>
          <p:sp>
            <p:nvSpPr>
              <p:cNvPr id="44"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49"/>
            <p:cNvGrpSpPr/>
            <p:nvPr/>
          </p:nvGrpSpPr>
          <p:grpSpPr>
            <a:xfrm>
              <a:off x="8388533" y="4133555"/>
              <a:ext cx="673651" cy="1535333"/>
              <a:chOff x="5481404" y="1426062"/>
              <a:chExt cx="341669" cy="778503"/>
            </a:xfrm>
            <a:solidFill>
              <a:schemeClr val="accent4"/>
            </a:solidFill>
          </p:grpSpPr>
          <p:sp>
            <p:nvSpPr>
              <p:cNvPr id="42" name="Freeform 1"/>
              <p:cNvSpPr>
                <a:spLocks noChangeArrowheads="1"/>
              </p:cNvSpPr>
              <p:nvPr/>
            </p:nvSpPr>
            <p:spPr bwMode="auto">
              <a:xfrm>
                <a:off x="5481404" y="1565664"/>
                <a:ext cx="341669" cy="638901"/>
              </a:xfrm>
              <a:custGeom>
                <a:avLst/>
                <a:gdLst>
                  <a:gd name="T0" fmla="*/ 3593 w 3594"/>
                  <a:gd name="T1" fmla="*/ 2874 h 6719"/>
                  <a:gd name="T2" fmla="*/ 3593 w 3594"/>
                  <a:gd name="T3" fmla="*/ 2874 h 6719"/>
                  <a:gd name="T4" fmla="*/ 3000 w 3594"/>
                  <a:gd name="T5" fmla="*/ 625 h 6719"/>
                  <a:gd name="T6" fmla="*/ 2250 w 3594"/>
                  <a:gd name="T7" fmla="*/ 0 h 6719"/>
                  <a:gd name="T8" fmla="*/ 1375 w 3594"/>
                  <a:gd name="T9" fmla="*/ 0 h 6719"/>
                  <a:gd name="T10" fmla="*/ 625 w 3594"/>
                  <a:gd name="T11" fmla="*/ 625 h 6719"/>
                  <a:gd name="T12" fmla="*/ 0 w 3594"/>
                  <a:gd name="T13" fmla="*/ 2874 h 6719"/>
                  <a:gd name="T14" fmla="*/ 125 w 3594"/>
                  <a:gd name="T15" fmla="*/ 3249 h 6719"/>
                  <a:gd name="T16" fmla="*/ 500 w 3594"/>
                  <a:gd name="T17" fmla="*/ 2999 h 6719"/>
                  <a:gd name="T18" fmla="*/ 1000 w 3594"/>
                  <a:gd name="T19" fmla="*/ 1000 h 6719"/>
                  <a:gd name="T20" fmla="*/ 1250 w 3594"/>
                  <a:gd name="T21" fmla="*/ 1000 h 6719"/>
                  <a:gd name="T22" fmla="*/ 375 w 3594"/>
                  <a:gd name="T23" fmla="*/ 4093 h 6719"/>
                  <a:gd name="T24" fmla="*/ 1125 w 3594"/>
                  <a:gd name="T25" fmla="*/ 4093 h 6719"/>
                  <a:gd name="T26" fmla="*/ 1125 w 3594"/>
                  <a:gd name="T27" fmla="*/ 6343 h 6719"/>
                  <a:gd name="T28" fmla="*/ 1375 w 3594"/>
                  <a:gd name="T29" fmla="*/ 6718 h 6719"/>
                  <a:gd name="T30" fmla="*/ 1750 w 3594"/>
                  <a:gd name="T31" fmla="*/ 6343 h 6719"/>
                  <a:gd name="T32" fmla="*/ 1750 w 3594"/>
                  <a:gd name="T33" fmla="*/ 4093 h 6719"/>
                  <a:gd name="T34" fmla="*/ 2000 w 3594"/>
                  <a:gd name="T35" fmla="*/ 4093 h 6719"/>
                  <a:gd name="T36" fmla="*/ 2000 w 3594"/>
                  <a:gd name="T37" fmla="*/ 6343 h 6719"/>
                  <a:gd name="T38" fmla="*/ 2250 w 3594"/>
                  <a:gd name="T39" fmla="*/ 6718 h 6719"/>
                  <a:gd name="T40" fmla="*/ 2500 w 3594"/>
                  <a:gd name="T41" fmla="*/ 6343 h 6719"/>
                  <a:gd name="T42" fmla="*/ 2500 w 3594"/>
                  <a:gd name="T43" fmla="*/ 4093 h 6719"/>
                  <a:gd name="T44" fmla="*/ 3218 w 3594"/>
                  <a:gd name="T45" fmla="*/ 4093 h 6719"/>
                  <a:gd name="T46" fmla="*/ 2375 w 3594"/>
                  <a:gd name="T47" fmla="*/ 1000 h 6719"/>
                  <a:gd name="T48" fmla="*/ 2625 w 3594"/>
                  <a:gd name="T49" fmla="*/ 1000 h 6719"/>
                  <a:gd name="T50" fmla="*/ 3093 w 3594"/>
                  <a:gd name="T51" fmla="*/ 2999 h 6719"/>
                  <a:gd name="T52" fmla="*/ 3468 w 3594"/>
                  <a:gd name="T53" fmla="*/ 3249 h 6719"/>
                  <a:gd name="T54" fmla="*/ 3593 w 3594"/>
                  <a:gd name="T55" fmla="*/ 2874 h 6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94" h="6719">
                    <a:moveTo>
                      <a:pt x="3593" y="2874"/>
                    </a:moveTo>
                    <a:lnTo>
                      <a:pt x="3593" y="2874"/>
                    </a:lnTo>
                    <a:cubicBezTo>
                      <a:pt x="3000" y="625"/>
                      <a:pt x="3000" y="625"/>
                      <a:pt x="3000" y="625"/>
                    </a:cubicBezTo>
                    <a:cubicBezTo>
                      <a:pt x="2875" y="250"/>
                      <a:pt x="2625" y="0"/>
                      <a:pt x="2250" y="0"/>
                    </a:cubicBezTo>
                    <a:cubicBezTo>
                      <a:pt x="1375" y="0"/>
                      <a:pt x="1375" y="0"/>
                      <a:pt x="1375" y="0"/>
                    </a:cubicBezTo>
                    <a:cubicBezTo>
                      <a:pt x="1000" y="0"/>
                      <a:pt x="750" y="250"/>
                      <a:pt x="625" y="625"/>
                    </a:cubicBezTo>
                    <a:cubicBezTo>
                      <a:pt x="0" y="2874"/>
                      <a:pt x="0" y="2874"/>
                      <a:pt x="0" y="2874"/>
                    </a:cubicBezTo>
                    <a:cubicBezTo>
                      <a:pt x="0" y="2999"/>
                      <a:pt x="0" y="3124"/>
                      <a:pt x="125" y="3249"/>
                    </a:cubicBezTo>
                    <a:cubicBezTo>
                      <a:pt x="250" y="3249"/>
                      <a:pt x="500" y="3124"/>
                      <a:pt x="500" y="2999"/>
                    </a:cubicBezTo>
                    <a:cubicBezTo>
                      <a:pt x="1000" y="1000"/>
                      <a:pt x="1000" y="1000"/>
                      <a:pt x="1000" y="1000"/>
                    </a:cubicBezTo>
                    <a:cubicBezTo>
                      <a:pt x="1250" y="1000"/>
                      <a:pt x="1250" y="1000"/>
                      <a:pt x="1250" y="1000"/>
                    </a:cubicBezTo>
                    <a:cubicBezTo>
                      <a:pt x="375" y="4093"/>
                      <a:pt x="375" y="4093"/>
                      <a:pt x="375" y="4093"/>
                    </a:cubicBezTo>
                    <a:cubicBezTo>
                      <a:pt x="1125" y="4093"/>
                      <a:pt x="1125" y="4093"/>
                      <a:pt x="1125" y="4093"/>
                    </a:cubicBezTo>
                    <a:cubicBezTo>
                      <a:pt x="1125" y="6343"/>
                      <a:pt x="1125" y="6343"/>
                      <a:pt x="1125" y="6343"/>
                    </a:cubicBezTo>
                    <a:cubicBezTo>
                      <a:pt x="1125" y="6468"/>
                      <a:pt x="1250" y="6718"/>
                      <a:pt x="1375" y="6718"/>
                    </a:cubicBezTo>
                    <a:cubicBezTo>
                      <a:pt x="1625" y="6718"/>
                      <a:pt x="1750" y="6468"/>
                      <a:pt x="1750" y="6343"/>
                    </a:cubicBezTo>
                    <a:cubicBezTo>
                      <a:pt x="1750" y="4093"/>
                      <a:pt x="1750" y="4093"/>
                      <a:pt x="1750" y="4093"/>
                    </a:cubicBezTo>
                    <a:cubicBezTo>
                      <a:pt x="2000" y="4093"/>
                      <a:pt x="2000" y="4093"/>
                      <a:pt x="2000" y="4093"/>
                    </a:cubicBezTo>
                    <a:cubicBezTo>
                      <a:pt x="2000" y="6343"/>
                      <a:pt x="2000" y="6343"/>
                      <a:pt x="2000" y="6343"/>
                    </a:cubicBezTo>
                    <a:cubicBezTo>
                      <a:pt x="2000" y="6468"/>
                      <a:pt x="2125" y="6718"/>
                      <a:pt x="2250" y="6718"/>
                    </a:cubicBezTo>
                    <a:cubicBezTo>
                      <a:pt x="2375" y="6718"/>
                      <a:pt x="2500" y="6468"/>
                      <a:pt x="2500" y="6343"/>
                    </a:cubicBezTo>
                    <a:cubicBezTo>
                      <a:pt x="2500" y="4093"/>
                      <a:pt x="2500" y="4093"/>
                      <a:pt x="2500" y="4093"/>
                    </a:cubicBezTo>
                    <a:cubicBezTo>
                      <a:pt x="3218" y="4093"/>
                      <a:pt x="3218" y="4093"/>
                      <a:pt x="3218" y="4093"/>
                    </a:cubicBezTo>
                    <a:cubicBezTo>
                      <a:pt x="2375" y="1000"/>
                      <a:pt x="2375" y="1000"/>
                      <a:pt x="2375" y="1000"/>
                    </a:cubicBezTo>
                    <a:cubicBezTo>
                      <a:pt x="2625" y="1000"/>
                      <a:pt x="2625" y="1000"/>
                      <a:pt x="2625" y="1000"/>
                    </a:cubicBezTo>
                    <a:cubicBezTo>
                      <a:pt x="3093" y="2999"/>
                      <a:pt x="3093" y="2999"/>
                      <a:pt x="3093" y="2999"/>
                    </a:cubicBezTo>
                    <a:cubicBezTo>
                      <a:pt x="3218" y="3124"/>
                      <a:pt x="3343" y="3249"/>
                      <a:pt x="3468" y="3249"/>
                    </a:cubicBezTo>
                    <a:cubicBezTo>
                      <a:pt x="3593" y="3124"/>
                      <a:pt x="3593" y="2999"/>
                      <a:pt x="3593" y="2874"/>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2"/>
              <p:cNvSpPr>
                <a:spLocks noChangeArrowheads="1"/>
              </p:cNvSpPr>
              <p:nvPr/>
            </p:nvSpPr>
            <p:spPr bwMode="auto">
              <a:xfrm>
                <a:off x="5588307" y="1426062"/>
                <a:ext cx="130798" cy="130799"/>
              </a:xfrm>
              <a:custGeom>
                <a:avLst/>
                <a:gdLst>
                  <a:gd name="T0" fmla="*/ 750 w 1376"/>
                  <a:gd name="T1" fmla="*/ 1375 h 1376"/>
                  <a:gd name="T2" fmla="*/ 750 w 1376"/>
                  <a:gd name="T3" fmla="*/ 1375 h 1376"/>
                  <a:gd name="T4" fmla="*/ 1375 w 1376"/>
                  <a:gd name="T5" fmla="*/ 625 h 1376"/>
                  <a:gd name="T6" fmla="*/ 750 w 1376"/>
                  <a:gd name="T7" fmla="*/ 0 h 1376"/>
                  <a:gd name="T8" fmla="*/ 0 w 1376"/>
                  <a:gd name="T9" fmla="*/ 625 h 1376"/>
                  <a:gd name="T10" fmla="*/ 750 w 1376"/>
                  <a:gd name="T11" fmla="*/ 1375 h 1376"/>
                </a:gdLst>
                <a:ahLst/>
                <a:cxnLst>
                  <a:cxn ang="0">
                    <a:pos x="T0" y="T1"/>
                  </a:cxn>
                  <a:cxn ang="0">
                    <a:pos x="T2" y="T3"/>
                  </a:cxn>
                  <a:cxn ang="0">
                    <a:pos x="T4" y="T5"/>
                  </a:cxn>
                  <a:cxn ang="0">
                    <a:pos x="T6" y="T7"/>
                  </a:cxn>
                  <a:cxn ang="0">
                    <a:pos x="T8" y="T9"/>
                  </a:cxn>
                  <a:cxn ang="0">
                    <a:pos x="T10" y="T11"/>
                  </a:cxn>
                </a:cxnLst>
                <a:rect l="0" t="0" r="r" b="b"/>
                <a:pathLst>
                  <a:path w="1376" h="1376">
                    <a:moveTo>
                      <a:pt x="750" y="1375"/>
                    </a:moveTo>
                    <a:lnTo>
                      <a:pt x="750" y="1375"/>
                    </a:lnTo>
                    <a:cubicBezTo>
                      <a:pt x="1125" y="1375"/>
                      <a:pt x="1375" y="1125"/>
                      <a:pt x="1375" y="625"/>
                    </a:cubicBezTo>
                    <a:cubicBezTo>
                      <a:pt x="1375" y="250"/>
                      <a:pt x="1125" y="0"/>
                      <a:pt x="750" y="0"/>
                    </a:cubicBezTo>
                    <a:cubicBezTo>
                      <a:pt x="250" y="0"/>
                      <a:pt x="0" y="250"/>
                      <a:pt x="0" y="625"/>
                    </a:cubicBezTo>
                    <a:cubicBezTo>
                      <a:pt x="0" y="1125"/>
                      <a:pt x="250" y="1375"/>
                      <a:pt x="750" y="1375"/>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3"/>
            <p:cNvGrpSpPr/>
            <p:nvPr/>
          </p:nvGrpSpPr>
          <p:grpSpPr>
            <a:xfrm>
              <a:off x="7512337" y="3600667"/>
              <a:ext cx="607828" cy="1588347"/>
              <a:chOff x="1006475" y="1212850"/>
              <a:chExt cx="585788" cy="1530350"/>
            </a:xfrm>
            <a:solidFill>
              <a:schemeClr val="accent2"/>
            </a:solidFill>
          </p:grpSpPr>
          <p:sp>
            <p:nvSpPr>
              <p:cNvPr id="40" name="Freeform 1"/>
              <p:cNvSpPr>
                <a:spLocks noChangeArrowheads="1"/>
              </p:cNvSpPr>
              <p:nvPr/>
            </p:nvSpPr>
            <p:spPr bwMode="auto">
              <a:xfrm>
                <a:off x="1006475" y="1516063"/>
                <a:ext cx="585788" cy="1227137"/>
              </a:xfrm>
              <a:custGeom>
                <a:avLst/>
                <a:gdLst>
                  <a:gd name="T0" fmla="*/ 1250 w 1626"/>
                  <a:gd name="T1" fmla="*/ 0 h 3408"/>
                  <a:gd name="T2" fmla="*/ 1250 w 1626"/>
                  <a:gd name="T3" fmla="*/ 0 h 3408"/>
                  <a:gd name="T4" fmla="*/ 375 w 1626"/>
                  <a:gd name="T5" fmla="*/ 0 h 3408"/>
                  <a:gd name="T6" fmla="*/ 0 w 1626"/>
                  <a:gd name="T7" fmla="*/ 407 h 3408"/>
                  <a:gd name="T8" fmla="*/ 0 w 1626"/>
                  <a:gd name="T9" fmla="*/ 1500 h 3408"/>
                  <a:gd name="T10" fmla="*/ 156 w 1626"/>
                  <a:gd name="T11" fmla="*/ 1625 h 3408"/>
                  <a:gd name="T12" fmla="*/ 281 w 1626"/>
                  <a:gd name="T13" fmla="*/ 1500 h 3408"/>
                  <a:gd name="T14" fmla="*/ 281 w 1626"/>
                  <a:gd name="T15" fmla="*/ 625 h 3408"/>
                  <a:gd name="T16" fmla="*/ 313 w 1626"/>
                  <a:gd name="T17" fmla="*/ 563 h 3408"/>
                  <a:gd name="T18" fmla="*/ 375 w 1626"/>
                  <a:gd name="T19" fmla="*/ 625 h 3408"/>
                  <a:gd name="T20" fmla="*/ 375 w 1626"/>
                  <a:gd name="T21" fmla="*/ 1688 h 3408"/>
                  <a:gd name="T22" fmla="*/ 375 w 1626"/>
                  <a:gd name="T23" fmla="*/ 1875 h 3408"/>
                  <a:gd name="T24" fmla="*/ 375 w 1626"/>
                  <a:gd name="T25" fmla="*/ 3188 h 3408"/>
                  <a:gd name="T26" fmla="*/ 563 w 1626"/>
                  <a:gd name="T27" fmla="*/ 3407 h 3408"/>
                  <a:gd name="T28" fmla="*/ 563 w 1626"/>
                  <a:gd name="T29" fmla="*/ 3407 h 3408"/>
                  <a:gd name="T30" fmla="*/ 719 w 1626"/>
                  <a:gd name="T31" fmla="*/ 3188 h 3408"/>
                  <a:gd name="T32" fmla="*/ 719 w 1626"/>
                  <a:gd name="T33" fmla="*/ 1875 h 3408"/>
                  <a:gd name="T34" fmla="*/ 813 w 1626"/>
                  <a:gd name="T35" fmla="*/ 1813 h 3408"/>
                  <a:gd name="T36" fmla="*/ 906 w 1626"/>
                  <a:gd name="T37" fmla="*/ 1875 h 3408"/>
                  <a:gd name="T38" fmla="*/ 906 w 1626"/>
                  <a:gd name="T39" fmla="*/ 3188 h 3408"/>
                  <a:gd name="T40" fmla="*/ 1062 w 1626"/>
                  <a:gd name="T41" fmla="*/ 3407 h 3408"/>
                  <a:gd name="T42" fmla="*/ 1062 w 1626"/>
                  <a:gd name="T43" fmla="*/ 3407 h 3408"/>
                  <a:gd name="T44" fmla="*/ 1250 w 1626"/>
                  <a:gd name="T45" fmla="*/ 3188 h 3408"/>
                  <a:gd name="T46" fmla="*/ 1250 w 1626"/>
                  <a:gd name="T47" fmla="*/ 1875 h 3408"/>
                  <a:gd name="T48" fmla="*/ 1250 w 1626"/>
                  <a:gd name="T49" fmla="*/ 1688 h 3408"/>
                  <a:gd name="T50" fmla="*/ 1250 w 1626"/>
                  <a:gd name="T51" fmla="*/ 625 h 3408"/>
                  <a:gd name="T52" fmla="*/ 1313 w 1626"/>
                  <a:gd name="T53" fmla="*/ 563 h 3408"/>
                  <a:gd name="T54" fmla="*/ 1344 w 1626"/>
                  <a:gd name="T55" fmla="*/ 625 h 3408"/>
                  <a:gd name="T56" fmla="*/ 1344 w 1626"/>
                  <a:gd name="T57" fmla="*/ 1500 h 3408"/>
                  <a:gd name="T58" fmla="*/ 1469 w 1626"/>
                  <a:gd name="T59" fmla="*/ 1625 h 3408"/>
                  <a:gd name="T60" fmla="*/ 1625 w 1626"/>
                  <a:gd name="T61" fmla="*/ 1500 h 3408"/>
                  <a:gd name="T62" fmla="*/ 1625 w 1626"/>
                  <a:gd name="T63" fmla="*/ 407 h 3408"/>
                  <a:gd name="T64" fmla="*/ 1250 w 1626"/>
                  <a:gd name="T65"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26" h="3408">
                    <a:moveTo>
                      <a:pt x="1250" y="0"/>
                    </a:moveTo>
                    <a:lnTo>
                      <a:pt x="1250" y="0"/>
                    </a:lnTo>
                    <a:cubicBezTo>
                      <a:pt x="375" y="0"/>
                      <a:pt x="375" y="0"/>
                      <a:pt x="375" y="0"/>
                    </a:cubicBezTo>
                    <a:cubicBezTo>
                      <a:pt x="125" y="0"/>
                      <a:pt x="0" y="157"/>
                      <a:pt x="0" y="407"/>
                    </a:cubicBezTo>
                    <a:cubicBezTo>
                      <a:pt x="0" y="1500"/>
                      <a:pt x="0" y="1500"/>
                      <a:pt x="0" y="1500"/>
                    </a:cubicBezTo>
                    <a:cubicBezTo>
                      <a:pt x="0" y="1563"/>
                      <a:pt x="94" y="1625"/>
                      <a:pt x="156" y="1625"/>
                    </a:cubicBezTo>
                    <a:cubicBezTo>
                      <a:pt x="219" y="1625"/>
                      <a:pt x="281" y="1563"/>
                      <a:pt x="281" y="1500"/>
                    </a:cubicBezTo>
                    <a:cubicBezTo>
                      <a:pt x="281" y="1500"/>
                      <a:pt x="281" y="719"/>
                      <a:pt x="281" y="625"/>
                    </a:cubicBezTo>
                    <a:cubicBezTo>
                      <a:pt x="281" y="594"/>
                      <a:pt x="313" y="563"/>
                      <a:pt x="313" y="563"/>
                    </a:cubicBezTo>
                    <a:cubicBezTo>
                      <a:pt x="344" y="563"/>
                      <a:pt x="375" y="594"/>
                      <a:pt x="375" y="625"/>
                    </a:cubicBezTo>
                    <a:cubicBezTo>
                      <a:pt x="375" y="719"/>
                      <a:pt x="375" y="1375"/>
                      <a:pt x="375" y="1688"/>
                    </a:cubicBezTo>
                    <a:cubicBezTo>
                      <a:pt x="375" y="1875"/>
                      <a:pt x="375" y="1875"/>
                      <a:pt x="375" y="1875"/>
                    </a:cubicBezTo>
                    <a:cubicBezTo>
                      <a:pt x="375" y="3188"/>
                      <a:pt x="375" y="3188"/>
                      <a:pt x="375" y="3188"/>
                    </a:cubicBezTo>
                    <a:cubicBezTo>
                      <a:pt x="375" y="3282"/>
                      <a:pt x="469" y="3407"/>
                      <a:pt x="563" y="3407"/>
                    </a:cubicBezTo>
                    <a:lnTo>
                      <a:pt x="563" y="3407"/>
                    </a:lnTo>
                    <a:cubicBezTo>
                      <a:pt x="688" y="3407"/>
                      <a:pt x="719" y="3282"/>
                      <a:pt x="719" y="3188"/>
                    </a:cubicBezTo>
                    <a:cubicBezTo>
                      <a:pt x="719" y="3188"/>
                      <a:pt x="719" y="1969"/>
                      <a:pt x="719" y="1875"/>
                    </a:cubicBezTo>
                    <a:cubicBezTo>
                      <a:pt x="719" y="1844"/>
                      <a:pt x="781" y="1813"/>
                      <a:pt x="813" y="1813"/>
                    </a:cubicBezTo>
                    <a:cubicBezTo>
                      <a:pt x="875" y="1813"/>
                      <a:pt x="906" y="1844"/>
                      <a:pt x="906" y="1875"/>
                    </a:cubicBezTo>
                    <a:cubicBezTo>
                      <a:pt x="906" y="1969"/>
                      <a:pt x="906" y="3188"/>
                      <a:pt x="906" y="3188"/>
                    </a:cubicBezTo>
                    <a:cubicBezTo>
                      <a:pt x="906" y="3282"/>
                      <a:pt x="969" y="3407"/>
                      <a:pt x="1062" y="3407"/>
                    </a:cubicBezTo>
                    <a:lnTo>
                      <a:pt x="1062" y="3407"/>
                    </a:lnTo>
                    <a:cubicBezTo>
                      <a:pt x="1156" y="3407"/>
                      <a:pt x="1250" y="3282"/>
                      <a:pt x="1250" y="3188"/>
                    </a:cubicBezTo>
                    <a:cubicBezTo>
                      <a:pt x="1250" y="1875"/>
                      <a:pt x="1250" y="1875"/>
                      <a:pt x="1250" y="1875"/>
                    </a:cubicBezTo>
                    <a:cubicBezTo>
                      <a:pt x="1250" y="1688"/>
                      <a:pt x="1250" y="1688"/>
                      <a:pt x="1250" y="1688"/>
                    </a:cubicBezTo>
                    <a:cubicBezTo>
                      <a:pt x="1250" y="1375"/>
                      <a:pt x="1250" y="719"/>
                      <a:pt x="1250" y="625"/>
                    </a:cubicBezTo>
                    <a:cubicBezTo>
                      <a:pt x="1250" y="594"/>
                      <a:pt x="1281" y="563"/>
                      <a:pt x="1313" y="563"/>
                    </a:cubicBezTo>
                    <a:cubicBezTo>
                      <a:pt x="1313" y="563"/>
                      <a:pt x="1344" y="594"/>
                      <a:pt x="1344" y="625"/>
                    </a:cubicBezTo>
                    <a:cubicBezTo>
                      <a:pt x="1344" y="719"/>
                      <a:pt x="1344" y="1500"/>
                      <a:pt x="1344" y="1500"/>
                    </a:cubicBezTo>
                    <a:cubicBezTo>
                      <a:pt x="1344" y="1563"/>
                      <a:pt x="1406" y="1625"/>
                      <a:pt x="1469" y="1625"/>
                    </a:cubicBezTo>
                    <a:cubicBezTo>
                      <a:pt x="1563" y="1625"/>
                      <a:pt x="1625" y="1563"/>
                      <a:pt x="1625" y="1500"/>
                    </a:cubicBezTo>
                    <a:cubicBezTo>
                      <a:pt x="1625" y="407"/>
                      <a:pt x="1625" y="407"/>
                      <a:pt x="1625" y="407"/>
                    </a:cubicBezTo>
                    <a:cubicBezTo>
                      <a:pt x="1625" y="157"/>
                      <a:pt x="1500" y="0"/>
                      <a:pt x="1250"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2"/>
              <p:cNvSpPr>
                <a:spLocks noChangeArrowheads="1"/>
              </p:cNvSpPr>
              <p:nvPr/>
            </p:nvSpPr>
            <p:spPr bwMode="auto">
              <a:xfrm>
                <a:off x="1185863" y="1212850"/>
                <a:ext cx="225425" cy="225425"/>
              </a:xfrm>
              <a:custGeom>
                <a:avLst/>
                <a:gdLst>
                  <a:gd name="T0" fmla="*/ 313 w 626"/>
                  <a:gd name="T1" fmla="*/ 0 h 626"/>
                  <a:gd name="T2" fmla="*/ 313 w 626"/>
                  <a:gd name="T3" fmla="*/ 0 h 626"/>
                  <a:gd name="T4" fmla="*/ 0 w 626"/>
                  <a:gd name="T5" fmla="*/ 312 h 626"/>
                  <a:gd name="T6" fmla="*/ 313 w 626"/>
                  <a:gd name="T7" fmla="*/ 625 h 626"/>
                  <a:gd name="T8" fmla="*/ 625 w 626"/>
                  <a:gd name="T9" fmla="*/ 312 h 626"/>
                  <a:gd name="T10" fmla="*/ 313 w 626"/>
                  <a:gd name="T11" fmla="*/ 0 h 626"/>
                </a:gdLst>
                <a:ahLst/>
                <a:cxnLst>
                  <a:cxn ang="0">
                    <a:pos x="T0" y="T1"/>
                  </a:cxn>
                  <a:cxn ang="0">
                    <a:pos x="T2" y="T3"/>
                  </a:cxn>
                  <a:cxn ang="0">
                    <a:pos x="T4" y="T5"/>
                  </a:cxn>
                  <a:cxn ang="0">
                    <a:pos x="T6" y="T7"/>
                  </a:cxn>
                  <a:cxn ang="0">
                    <a:pos x="T8" y="T9"/>
                  </a:cxn>
                  <a:cxn ang="0">
                    <a:pos x="T10" y="T11"/>
                  </a:cxn>
                </a:cxnLst>
                <a:rect l="0" t="0" r="r" b="b"/>
                <a:pathLst>
                  <a:path w="626" h="626">
                    <a:moveTo>
                      <a:pt x="313" y="0"/>
                    </a:moveTo>
                    <a:lnTo>
                      <a:pt x="313" y="0"/>
                    </a:lnTo>
                    <a:cubicBezTo>
                      <a:pt x="156" y="0"/>
                      <a:pt x="0" y="156"/>
                      <a:pt x="0" y="312"/>
                    </a:cubicBezTo>
                    <a:cubicBezTo>
                      <a:pt x="0" y="500"/>
                      <a:pt x="156" y="625"/>
                      <a:pt x="313" y="625"/>
                    </a:cubicBezTo>
                    <a:cubicBezTo>
                      <a:pt x="500" y="625"/>
                      <a:pt x="625" y="500"/>
                      <a:pt x="625" y="312"/>
                    </a:cubicBezTo>
                    <a:cubicBezTo>
                      <a:pt x="625" y="156"/>
                      <a:pt x="500" y="0"/>
                      <a:pt x="313" y="0"/>
                    </a:cubicBezTo>
                  </a:path>
                </a:pathLst>
              </a:custGeom>
              <a:grp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675"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cxnSp>
        <p:nvCxnSpPr>
          <p:cNvPr id="106" name="Straight Connector 386"/>
          <p:cNvCxnSpPr/>
          <p:nvPr/>
        </p:nvCxnSpPr>
        <p:spPr>
          <a:xfrm>
            <a:off x="4249568" y="1498220"/>
            <a:ext cx="0" cy="2525744"/>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07" name="TextBox 387"/>
          <p:cNvSpPr txBox="1"/>
          <p:nvPr/>
        </p:nvSpPr>
        <p:spPr>
          <a:xfrm>
            <a:off x="4583859" y="1701248"/>
            <a:ext cx="657844" cy="173110"/>
          </a:xfrm>
          <a:prstGeom prst="rect">
            <a:avLst/>
          </a:prstGeom>
          <a:noFill/>
        </p:spPr>
        <p:txBody>
          <a:bodyPr wrap="none" lIns="68566" tIns="34283" rIns="68566" bIns="34283" rtlCol="0">
            <a:spAutoFit/>
          </a:bodyPr>
          <a:lstStyle/>
          <a:p>
            <a:r>
              <a:rPr lang="zh-CN" altLang="en-US" sz="675"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添加标题内容</a:t>
            </a:r>
            <a:endParaRPr lang="en-US" altLang="zh-CN" sz="675"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TextBox 388"/>
          <p:cNvSpPr txBox="1"/>
          <p:nvPr/>
        </p:nvSpPr>
        <p:spPr>
          <a:xfrm>
            <a:off x="4582290" y="2003787"/>
            <a:ext cx="3707246" cy="525194"/>
          </a:xfrm>
          <a:prstGeom prst="rect">
            <a:avLst/>
          </a:prstGeom>
          <a:noFill/>
        </p:spPr>
        <p:txBody>
          <a:bodyPr wrap="square" lIns="68566" tIns="34283" rIns="68566" bIns="34283" rtlCol="0">
            <a:spAutoFit/>
          </a:bodyPr>
          <a:lstStyle/>
          <a:p>
            <a:pPr>
              <a:lnSpc>
                <a:spcPct val="150000"/>
              </a:lnSpc>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9" name="Straight Connector 389"/>
          <p:cNvCxnSpPr/>
          <p:nvPr/>
        </p:nvCxnSpPr>
        <p:spPr>
          <a:xfrm>
            <a:off x="4672297" y="2608873"/>
            <a:ext cx="3369742" cy="0"/>
          </a:xfrm>
          <a:prstGeom prst="line">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110" name="TextBox 391"/>
          <p:cNvSpPr txBox="1"/>
          <p:nvPr/>
        </p:nvSpPr>
        <p:spPr>
          <a:xfrm>
            <a:off x="4617196" y="2661859"/>
            <a:ext cx="704039" cy="196208"/>
          </a:xfrm>
          <a:prstGeom prst="rect">
            <a:avLst/>
          </a:prstGeom>
          <a:noFill/>
        </p:spPr>
        <p:txBody>
          <a:bodyPr wrap="none" rtlCol="0">
            <a:spAutoFit/>
          </a:bodyPr>
          <a:lstStyle/>
          <a:p>
            <a:r>
              <a:rPr lang="zh-CN" altLang="en-US" sz="675"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添加标题内容</a:t>
            </a:r>
            <a:endParaRPr lang="en-US" altLang="zh-CN" sz="675"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1" name="TextBox 393"/>
          <p:cNvSpPr txBox="1"/>
          <p:nvPr/>
        </p:nvSpPr>
        <p:spPr>
          <a:xfrm>
            <a:off x="4587561" y="2915151"/>
            <a:ext cx="3762728" cy="525194"/>
          </a:xfrm>
          <a:prstGeom prst="rect">
            <a:avLst/>
          </a:prstGeom>
          <a:noFill/>
        </p:spPr>
        <p:txBody>
          <a:bodyPr wrap="square" lIns="68566" tIns="34283" rIns="68566" bIns="34283" rtlCol="0">
            <a:spAutoFit/>
          </a:bodyPr>
          <a:lstStyle/>
          <a:p>
            <a:pPr>
              <a:lnSpc>
                <a:spcPct val="150000"/>
              </a:lnSpc>
            </a:pPr>
            <a:r>
              <a:rPr lang="zh-CN" altLang="en-US"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此处添加详细文本描述，建议与标题相关并符合整体语言风格，语言描述尽量简洁生动。</a:t>
            </a:r>
            <a:endParaRPr lang="en-US" altLang="zh-CN" sz="105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矩形 11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51514679"/>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wipe(up)">
                                      <p:cBhvr>
                                        <p:cTn id="13" dur="500"/>
                                        <p:tgtEl>
                                          <p:spTgt spid="106"/>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7"/>
                                        </p:tgtEl>
                                        <p:attrNameLst>
                                          <p:attrName>style.visibility</p:attrName>
                                        </p:attrNameLst>
                                      </p:cBhvr>
                                      <p:to>
                                        <p:strVal val="visible"/>
                                      </p:to>
                                    </p:set>
                                    <p:animEffect transition="in" filter="fade">
                                      <p:cBhvr>
                                        <p:cTn id="17" dur="500"/>
                                        <p:tgtEl>
                                          <p:spTgt spid="10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8"/>
                                        </p:tgtEl>
                                        <p:attrNameLst>
                                          <p:attrName>style.visibility</p:attrName>
                                        </p:attrNameLst>
                                      </p:cBhvr>
                                      <p:to>
                                        <p:strVal val="visible"/>
                                      </p:to>
                                    </p:set>
                                    <p:animEffect transition="in" filter="fade">
                                      <p:cBhvr>
                                        <p:cTn id="20" dur="500"/>
                                        <p:tgtEl>
                                          <p:spTgt spid="108"/>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09"/>
                                        </p:tgtEl>
                                        <p:attrNameLst>
                                          <p:attrName>style.visibility</p:attrName>
                                        </p:attrNameLst>
                                      </p:cBhvr>
                                      <p:to>
                                        <p:strVal val="visible"/>
                                      </p:to>
                                    </p:set>
                                    <p:animEffect transition="in" filter="wipe(left)">
                                      <p:cBhvr>
                                        <p:cTn id="24" dur="500"/>
                                        <p:tgtEl>
                                          <p:spTgt spid="109"/>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11"/>
                                        </p:tgtEl>
                                        <p:attrNameLst>
                                          <p:attrName>style.visibility</p:attrName>
                                        </p:attrNameLst>
                                      </p:cBhvr>
                                      <p:to>
                                        <p:strVal val="visible"/>
                                      </p:to>
                                    </p:set>
                                    <p:animEffect transition="in" filter="fade">
                                      <p:cBhvr>
                                        <p:cTn id="28"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8" grpId="0"/>
      <p:bldP spid="1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4"/>
          <p:cNvGrpSpPr/>
          <p:nvPr/>
        </p:nvGrpSpPr>
        <p:grpSpPr>
          <a:xfrm flipH="1">
            <a:off x="2748093" y="1772954"/>
            <a:ext cx="3647816" cy="2133736"/>
            <a:chOff x="2979768" y="1852452"/>
            <a:chExt cx="4865021" cy="2845722"/>
          </a:xfrm>
          <a:solidFill>
            <a:schemeClr val="accent2"/>
          </a:solidFill>
        </p:grpSpPr>
        <p:sp>
          <p:nvSpPr>
            <p:cNvPr id="6" name="空心弧 5"/>
            <p:cNvSpPr/>
            <p:nvPr/>
          </p:nvSpPr>
          <p:spPr>
            <a:xfrm>
              <a:off x="2979768" y="1852452"/>
              <a:ext cx="2845722" cy="2845722"/>
            </a:xfrm>
            <a:prstGeom prst="blockArc">
              <a:avLst>
                <a:gd name="adj1" fmla="val 10800000"/>
                <a:gd name="adj2" fmla="val 0"/>
                <a:gd name="adj3" fmla="val 29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空心弧 6"/>
            <p:cNvSpPr/>
            <p:nvPr/>
          </p:nvSpPr>
          <p:spPr>
            <a:xfrm flipV="1">
              <a:off x="4999067" y="1852452"/>
              <a:ext cx="2845722" cy="2845722"/>
            </a:xfrm>
            <a:prstGeom prst="blockArc">
              <a:avLst>
                <a:gd name="adj1" fmla="val 10800000"/>
                <a:gd name="adj2" fmla="val 0"/>
                <a:gd name="adj3" fmla="val 29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748093" y="1772954"/>
            <a:ext cx="3647816" cy="2133736"/>
            <a:chOff x="2979768" y="1852452"/>
            <a:chExt cx="4865021" cy="2845722"/>
          </a:xfrm>
        </p:grpSpPr>
        <p:sp>
          <p:nvSpPr>
            <p:cNvPr id="9" name="空心弧 8"/>
            <p:cNvSpPr/>
            <p:nvPr/>
          </p:nvSpPr>
          <p:spPr>
            <a:xfrm>
              <a:off x="2979768" y="1852452"/>
              <a:ext cx="2845722" cy="2845722"/>
            </a:xfrm>
            <a:prstGeom prst="blockArc">
              <a:avLst>
                <a:gd name="adj1" fmla="val 10800000"/>
                <a:gd name="adj2" fmla="val 0"/>
                <a:gd name="adj3" fmla="val 29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空心弧 9"/>
            <p:cNvSpPr/>
            <p:nvPr/>
          </p:nvSpPr>
          <p:spPr>
            <a:xfrm flipV="1">
              <a:off x="4999067" y="1852452"/>
              <a:ext cx="2845722" cy="2845722"/>
            </a:xfrm>
            <a:prstGeom prst="blockArc">
              <a:avLst>
                <a:gd name="adj1" fmla="val 10800000"/>
                <a:gd name="adj2" fmla="val 0"/>
                <a:gd name="adj3" fmla="val 29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9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椭圆 10"/>
          <p:cNvSpPr/>
          <p:nvPr/>
        </p:nvSpPr>
        <p:spPr>
          <a:xfrm>
            <a:off x="3650698" y="2675559"/>
            <a:ext cx="328526" cy="328526"/>
          </a:xfrm>
          <a:prstGeom prst="ellipse">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12" name="椭圆 11"/>
          <p:cNvSpPr/>
          <p:nvPr/>
        </p:nvSpPr>
        <p:spPr>
          <a:xfrm>
            <a:off x="5164777" y="2675559"/>
            <a:ext cx="328526" cy="328526"/>
          </a:xfrm>
          <a:prstGeom prst="ellipse">
            <a:avLst/>
          </a:pr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p>
        </p:txBody>
      </p:sp>
      <p:sp>
        <p:nvSpPr>
          <p:cNvPr id="13" name="文本框 12"/>
          <p:cNvSpPr txBox="1"/>
          <p:nvPr/>
        </p:nvSpPr>
        <p:spPr>
          <a:xfrm>
            <a:off x="3397678" y="1924245"/>
            <a:ext cx="782881"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2016</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文本框 13"/>
          <p:cNvSpPr txBox="1"/>
          <p:nvPr/>
        </p:nvSpPr>
        <p:spPr>
          <a:xfrm>
            <a:off x="5051936" y="3326903"/>
            <a:ext cx="753144" cy="400110"/>
          </a:xfrm>
          <a:prstGeom prst="rect">
            <a:avLst/>
          </a:prstGeom>
          <a:noFill/>
        </p:spPr>
        <p:txBody>
          <a:bodyPr wrap="square" rtlCol="0">
            <a:spAutoFit/>
          </a:bodyPr>
          <a:lstStyle/>
          <a:p>
            <a:pPr algn="ctr"/>
            <a:r>
              <a:rPr lang="en-US" altLang="zh-CN" sz="2000" dirty="0">
                <a:solidFill>
                  <a:schemeClr val="bg1"/>
                </a:solidFill>
                <a:latin typeface="Arial" panose="020B0604020202020204" pitchFamily="34" charset="0"/>
                <a:ea typeface="微软雅黑" panose="020B0503020204020204" pitchFamily="34" charset="-122"/>
                <a:sym typeface="Arial" panose="020B0604020202020204" pitchFamily="34" charset="0"/>
              </a:rPr>
              <a:t>2017</a:t>
            </a:r>
            <a:endPar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a:off x="6323127" y="1567150"/>
            <a:ext cx="2099715" cy="357095"/>
          </a:xfrm>
          <a:custGeom>
            <a:avLst/>
            <a:gdLst>
              <a:gd name="connsiteX0" fmla="*/ 0 w 2428875"/>
              <a:gd name="connsiteY0" fmla="*/ 476250 h 476250"/>
              <a:gd name="connsiteX1" fmla="*/ 476250 w 2428875"/>
              <a:gd name="connsiteY1" fmla="*/ 0 h 476250"/>
              <a:gd name="connsiteX2" fmla="*/ 2428875 w 2428875"/>
              <a:gd name="connsiteY2" fmla="*/ 0 h 476250"/>
              <a:gd name="connsiteX0" fmla="*/ 0 w 2800350"/>
              <a:gd name="connsiteY0" fmla="*/ 476250 h 476250"/>
              <a:gd name="connsiteX1" fmla="*/ 476250 w 2800350"/>
              <a:gd name="connsiteY1" fmla="*/ 0 h 476250"/>
              <a:gd name="connsiteX2" fmla="*/ 2800350 w 2800350"/>
              <a:gd name="connsiteY2" fmla="*/ 0 h 476250"/>
            </a:gdLst>
            <a:ahLst/>
            <a:cxnLst>
              <a:cxn ang="0">
                <a:pos x="connsiteX0" y="connsiteY0"/>
              </a:cxn>
              <a:cxn ang="0">
                <a:pos x="connsiteX1" y="connsiteY1"/>
              </a:cxn>
              <a:cxn ang="0">
                <a:pos x="connsiteX2" y="connsiteY2"/>
              </a:cxn>
            </a:cxnLst>
            <a:rect l="l" t="t" r="r" b="b"/>
            <a:pathLst>
              <a:path w="2800350" h="476250">
                <a:moveTo>
                  <a:pt x="0" y="476250"/>
                </a:moveTo>
                <a:lnTo>
                  <a:pt x="476250" y="0"/>
                </a:lnTo>
                <a:lnTo>
                  <a:pt x="2800350" y="0"/>
                </a:lnTo>
              </a:path>
            </a:pathLst>
          </a:custGeom>
          <a:noFill/>
          <a:ln w="6350">
            <a:solidFill>
              <a:schemeClr val="tx1">
                <a:lumMod val="75000"/>
                <a:lumOff val="25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99">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flipH="1">
            <a:off x="6740925" y="1294572"/>
            <a:ext cx="1703048" cy="970686"/>
            <a:chOff x="5214339" y="2642263"/>
            <a:chExt cx="2271322" cy="1294585"/>
          </a:xfrm>
        </p:grpSpPr>
        <p:sp>
          <p:nvSpPr>
            <p:cNvPr id="17" name="文本框 16"/>
            <p:cNvSpPr txBox="1"/>
            <p:nvPr/>
          </p:nvSpPr>
          <p:spPr>
            <a:xfrm flipH="1">
              <a:off x="5214339" y="2642263"/>
              <a:ext cx="2271322" cy="359508"/>
            </a:xfrm>
            <a:prstGeom prst="rect">
              <a:avLst/>
            </a:prstGeom>
            <a:noFill/>
          </p:spPr>
          <p:txBody>
            <a:bodyPr wrap="square" rtlCol="0">
              <a:spAutoFit/>
            </a:bodyPr>
            <a:lstStyle>
              <a:defPPr>
                <a:defRPr lang="zh-CN"/>
              </a:defPPr>
              <a:lvl1pPr>
                <a:lnSpc>
                  <a:spcPct val="120000"/>
                </a:lnSpc>
                <a:defRPr sz="1400" spc="80">
                  <a:solidFill>
                    <a:schemeClr val="tx1">
                      <a:lumMod val="75000"/>
                      <a:lumOff val="25000"/>
                    </a:schemeClr>
                  </a:solidFill>
                  <a:latin typeface="微软雅黑"/>
                  <a:ea typeface="微软雅黑"/>
                </a:defRPr>
              </a:lvl1pPr>
            </a:lstStyle>
            <a:p>
              <a:pPr algn="r"/>
              <a:r>
                <a:rPr lang="zh-CN" altLang="en-US"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添加标题内容</a:t>
              </a:r>
              <a:endParaRPr lang="en-US" altLang="zh-CN"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flipH="1">
              <a:off x="5214339" y="2982492"/>
              <a:ext cx="2271322" cy="954356"/>
            </a:xfrm>
            <a:prstGeom prst="rect">
              <a:avLst/>
            </a:prstGeom>
          </p:spPr>
          <p:txBody>
            <a:bodyPr wrap="square">
              <a:spAutoFit/>
            </a:bodyPr>
            <a:lstStyle/>
            <a:p>
              <a:pPr algn="r">
                <a:lnSpc>
                  <a:spcPct val="150000"/>
                </a:lnSpc>
              </a:pPr>
              <a:r>
                <a:rPr lang="zh-CN" altLang="en-US" sz="900" dirty="0">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altLang="zh-CN"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9" name="任意多边形 18"/>
          <p:cNvSpPr/>
          <p:nvPr/>
        </p:nvSpPr>
        <p:spPr>
          <a:xfrm flipV="1">
            <a:off x="6323127" y="3752281"/>
            <a:ext cx="2099715" cy="357095"/>
          </a:xfrm>
          <a:custGeom>
            <a:avLst/>
            <a:gdLst>
              <a:gd name="connsiteX0" fmla="*/ 0 w 2428875"/>
              <a:gd name="connsiteY0" fmla="*/ 476250 h 476250"/>
              <a:gd name="connsiteX1" fmla="*/ 476250 w 2428875"/>
              <a:gd name="connsiteY1" fmla="*/ 0 h 476250"/>
              <a:gd name="connsiteX2" fmla="*/ 2428875 w 2428875"/>
              <a:gd name="connsiteY2" fmla="*/ 0 h 476250"/>
              <a:gd name="connsiteX0" fmla="*/ 0 w 2800350"/>
              <a:gd name="connsiteY0" fmla="*/ 476250 h 476250"/>
              <a:gd name="connsiteX1" fmla="*/ 476250 w 2800350"/>
              <a:gd name="connsiteY1" fmla="*/ 0 h 476250"/>
              <a:gd name="connsiteX2" fmla="*/ 2800350 w 2800350"/>
              <a:gd name="connsiteY2" fmla="*/ 0 h 476250"/>
            </a:gdLst>
            <a:ahLst/>
            <a:cxnLst>
              <a:cxn ang="0">
                <a:pos x="connsiteX0" y="connsiteY0"/>
              </a:cxn>
              <a:cxn ang="0">
                <a:pos x="connsiteX1" y="connsiteY1"/>
              </a:cxn>
              <a:cxn ang="0">
                <a:pos x="connsiteX2" y="connsiteY2"/>
              </a:cxn>
            </a:cxnLst>
            <a:rect l="l" t="t" r="r" b="b"/>
            <a:pathLst>
              <a:path w="2800350" h="476250">
                <a:moveTo>
                  <a:pt x="0" y="476250"/>
                </a:moveTo>
                <a:lnTo>
                  <a:pt x="476250" y="0"/>
                </a:lnTo>
                <a:lnTo>
                  <a:pt x="2800350" y="0"/>
                </a:lnTo>
              </a:path>
            </a:pathLst>
          </a:custGeom>
          <a:noFill/>
          <a:ln w="6350">
            <a:solidFill>
              <a:schemeClr val="tx1">
                <a:lumMod val="75000"/>
                <a:lumOff val="25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699">
              <a:latin typeface="Arial" panose="020B0604020202020204" pitchFamily="34" charset="0"/>
              <a:ea typeface="微软雅黑" panose="020B0503020204020204" pitchFamily="34" charset="-122"/>
              <a:sym typeface="Arial" panose="020B0604020202020204" pitchFamily="34" charset="0"/>
            </a:endParaRPr>
          </a:p>
        </p:txBody>
      </p:sp>
      <p:grpSp>
        <p:nvGrpSpPr>
          <p:cNvPr id="20" name="组合 19"/>
          <p:cNvGrpSpPr/>
          <p:nvPr/>
        </p:nvGrpSpPr>
        <p:grpSpPr>
          <a:xfrm flipH="1">
            <a:off x="6740925" y="3842201"/>
            <a:ext cx="1703048" cy="970686"/>
            <a:chOff x="5214339" y="2642263"/>
            <a:chExt cx="2271322" cy="1294585"/>
          </a:xfrm>
        </p:grpSpPr>
        <p:sp>
          <p:nvSpPr>
            <p:cNvPr id="21" name="文本框 20"/>
            <p:cNvSpPr txBox="1"/>
            <p:nvPr/>
          </p:nvSpPr>
          <p:spPr>
            <a:xfrm flipH="1">
              <a:off x="5214339" y="2642263"/>
              <a:ext cx="2271322" cy="359508"/>
            </a:xfrm>
            <a:prstGeom prst="rect">
              <a:avLst/>
            </a:prstGeom>
            <a:noFill/>
          </p:spPr>
          <p:txBody>
            <a:bodyPr wrap="square" rtlCol="0">
              <a:spAutoFit/>
            </a:bodyPr>
            <a:lstStyle>
              <a:defPPr>
                <a:defRPr lang="zh-CN"/>
              </a:defPPr>
              <a:lvl1pPr>
                <a:lnSpc>
                  <a:spcPct val="120000"/>
                </a:lnSpc>
                <a:defRPr sz="1400" spc="80">
                  <a:solidFill>
                    <a:schemeClr val="tx1">
                      <a:lumMod val="75000"/>
                      <a:lumOff val="25000"/>
                    </a:schemeClr>
                  </a:solidFill>
                  <a:latin typeface="微软雅黑"/>
                  <a:ea typeface="微软雅黑"/>
                </a:defRPr>
              </a:lvl1pPr>
            </a:lstStyle>
            <a:p>
              <a:pPr algn="r"/>
              <a:r>
                <a:rPr lang="zh-CN" altLang="en-US"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添加标题内容</a:t>
              </a:r>
              <a:endParaRPr lang="en-US" altLang="zh-CN"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矩形 21"/>
            <p:cNvSpPr/>
            <p:nvPr/>
          </p:nvSpPr>
          <p:spPr>
            <a:xfrm flipH="1">
              <a:off x="5214339" y="2982492"/>
              <a:ext cx="2271322" cy="954356"/>
            </a:xfrm>
            <a:prstGeom prst="rect">
              <a:avLst/>
            </a:prstGeom>
          </p:spPr>
          <p:txBody>
            <a:bodyPr wrap="square">
              <a:spAutoFit/>
            </a:bodyPr>
            <a:lstStyle/>
            <a:p>
              <a:pPr algn="r">
                <a:lnSpc>
                  <a:spcPct val="150000"/>
                </a:lnSpc>
              </a:pPr>
              <a:r>
                <a:rPr lang="zh-CN" altLang="en-US" sz="900" dirty="0">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altLang="zh-CN"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任意多边形 22"/>
          <p:cNvSpPr/>
          <p:nvPr/>
        </p:nvSpPr>
        <p:spPr>
          <a:xfrm flipH="1">
            <a:off x="721159" y="1567150"/>
            <a:ext cx="2099715" cy="357095"/>
          </a:xfrm>
          <a:custGeom>
            <a:avLst/>
            <a:gdLst>
              <a:gd name="connsiteX0" fmla="*/ 0 w 2428875"/>
              <a:gd name="connsiteY0" fmla="*/ 476250 h 476250"/>
              <a:gd name="connsiteX1" fmla="*/ 476250 w 2428875"/>
              <a:gd name="connsiteY1" fmla="*/ 0 h 476250"/>
              <a:gd name="connsiteX2" fmla="*/ 2428875 w 2428875"/>
              <a:gd name="connsiteY2" fmla="*/ 0 h 476250"/>
              <a:gd name="connsiteX0" fmla="*/ 0 w 2800350"/>
              <a:gd name="connsiteY0" fmla="*/ 476250 h 476250"/>
              <a:gd name="connsiteX1" fmla="*/ 476250 w 2800350"/>
              <a:gd name="connsiteY1" fmla="*/ 0 h 476250"/>
              <a:gd name="connsiteX2" fmla="*/ 2800350 w 2800350"/>
              <a:gd name="connsiteY2" fmla="*/ 0 h 476250"/>
            </a:gdLst>
            <a:ahLst/>
            <a:cxnLst>
              <a:cxn ang="0">
                <a:pos x="connsiteX0" y="connsiteY0"/>
              </a:cxn>
              <a:cxn ang="0">
                <a:pos x="connsiteX1" y="connsiteY1"/>
              </a:cxn>
              <a:cxn ang="0">
                <a:pos x="connsiteX2" y="connsiteY2"/>
              </a:cxn>
            </a:cxnLst>
            <a:rect l="l" t="t" r="r" b="b"/>
            <a:pathLst>
              <a:path w="2800350" h="476250">
                <a:moveTo>
                  <a:pt x="0" y="476250"/>
                </a:moveTo>
                <a:lnTo>
                  <a:pt x="476250" y="0"/>
                </a:lnTo>
                <a:lnTo>
                  <a:pt x="2800350" y="0"/>
                </a:lnTo>
              </a:path>
            </a:pathLst>
          </a:custGeom>
          <a:noFill/>
          <a:ln w="6350">
            <a:solidFill>
              <a:schemeClr val="tx1">
                <a:lumMod val="75000"/>
                <a:lumOff val="25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699">
              <a:latin typeface="Arial" panose="020B0604020202020204" pitchFamily="34" charset="0"/>
              <a:ea typeface="微软雅黑" panose="020B0503020204020204" pitchFamily="34" charset="-122"/>
              <a:sym typeface="Arial" panose="020B0604020202020204" pitchFamily="34" charset="0"/>
            </a:endParaRPr>
          </a:p>
        </p:txBody>
      </p:sp>
      <p:grpSp>
        <p:nvGrpSpPr>
          <p:cNvPr id="24" name="组合 23"/>
          <p:cNvGrpSpPr/>
          <p:nvPr/>
        </p:nvGrpSpPr>
        <p:grpSpPr>
          <a:xfrm>
            <a:off x="700028" y="1294572"/>
            <a:ext cx="1703048" cy="970686"/>
            <a:chOff x="5214339" y="2642263"/>
            <a:chExt cx="2271322" cy="1294585"/>
          </a:xfrm>
        </p:grpSpPr>
        <p:sp>
          <p:nvSpPr>
            <p:cNvPr id="25" name="文本框 24"/>
            <p:cNvSpPr txBox="1"/>
            <p:nvPr/>
          </p:nvSpPr>
          <p:spPr>
            <a:xfrm flipH="1">
              <a:off x="5214339" y="2642263"/>
              <a:ext cx="2271322" cy="359508"/>
            </a:xfrm>
            <a:prstGeom prst="rect">
              <a:avLst/>
            </a:prstGeom>
            <a:noFill/>
          </p:spPr>
          <p:txBody>
            <a:bodyPr wrap="square" rtlCol="0">
              <a:spAutoFit/>
            </a:bodyPr>
            <a:lstStyle>
              <a:defPPr>
                <a:defRPr lang="zh-CN"/>
              </a:defPPr>
              <a:lvl1pPr>
                <a:lnSpc>
                  <a:spcPct val="120000"/>
                </a:lnSpc>
                <a:defRPr sz="1400" spc="80">
                  <a:solidFill>
                    <a:schemeClr val="tx1">
                      <a:lumMod val="75000"/>
                      <a:lumOff val="25000"/>
                    </a:schemeClr>
                  </a:solidFill>
                  <a:latin typeface="微软雅黑"/>
                  <a:ea typeface="微软雅黑"/>
                </a:defRPr>
              </a:lvl1pPr>
            </a:lstStyle>
            <a:p>
              <a:r>
                <a:rPr lang="zh-CN" altLang="en-US"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添加标题内容</a:t>
              </a:r>
              <a:endParaRPr lang="en-US" altLang="zh-CN"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25"/>
            <p:cNvSpPr/>
            <p:nvPr/>
          </p:nvSpPr>
          <p:spPr>
            <a:xfrm flipH="1">
              <a:off x="5214339" y="2982492"/>
              <a:ext cx="2271322" cy="954356"/>
            </a:xfrm>
            <a:prstGeom prst="rect">
              <a:avLst/>
            </a:prstGeom>
          </p:spPr>
          <p:txBody>
            <a:bodyPr wrap="square">
              <a:spAutoFit/>
            </a:bodyPr>
            <a:lstStyle/>
            <a:p>
              <a:pPr>
                <a:lnSpc>
                  <a:spcPct val="150000"/>
                </a:lnSpc>
              </a:pPr>
              <a:r>
                <a:rPr lang="zh-CN" altLang="en-US" sz="900" dirty="0">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altLang="zh-CN"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任意多边形 26"/>
          <p:cNvSpPr/>
          <p:nvPr/>
        </p:nvSpPr>
        <p:spPr>
          <a:xfrm flipH="1" flipV="1">
            <a:off x="721159" y="3752281"/>
            <a:ext cx="2099715" cy="357095"/>
          </a:xfrm>
          <a:custGeom>
            <a:avLst/>
            <a:gdLst>
              <a:gd name="connsiteX0" fmla="*/ 0 w 2428875"/>
              <a:gd name="connsiteY0" fmla="*/ 476250 h 476250"/>
              <a:gd name="connsiteX1" fmla="*/ 476250 w 2428875"/>
              <a:gd name="connsiteY1" fmla="*/ 0 h 476250"/>
              <a:gd name="connsiteX2" fmla="*/ 2428875 w 2428875"/>
              <a:gd name="connsiteY2" fmla="*/ 0 h 476250"/>
              <a:gd name="connsiteX0" fmla="*/ 0 w 2800350"/>
              <a:gd name="connsiteY0" fmla="*/ 476250 h 476250"/>
              <a:gd name="connsiteX1" fmla="*/ 476250 w 2800350"/>
              <a:gd name="connsiteY1" fmla="*/ 0 h 476250"/>
              <a:gd name="connsiteX2" fmla="*/ 2800350 w 2800350"/>
              <a:gd name="connsiteY2" fmla="*/ 0 h 476250"/>
            </a:gdLst>
            <a:ahLst/>
            <a:cxnLst>
              <a:cxn ang="0">
                <a:pos x="connsiteX0" y="connsiteY0"/>
              </a:cxn>
              <a:cxn ang="0">
                <a:pos x="connsiteX1" y="connsiteY1"/>
              </a:cxn>
              <a:cxn ang="0">
                <a:pos x="connsiteX2" y="connsiteY2"/>
              </a:cxn>
            </a:cxnLst>
            <a:rect l="l" t="t" r="r" b="b"/>
            <a:pathLst>
              <a:path w="2800350" h="476250">
                <a:moveTo>
                  <a:pt x="0" y="476250"/>
                </a:moveTo>
                <a:lnTo>
                  <a:pt x="476250" y="0"/>
                </a:lnTo>
                <a:lnTo>
                  <a:pt x="2800350" y="0"/>
                </a:lnTo>
              </a:path>
            </a:pathLst>
          </a:custGeom>
          <a:noFill/>
          <a:ln w="6350">
            <a:solidFill>
              <a:schemeClr val="tx1">
                <a:lumMod val="75000"/>
                <a:lumOff val="25000"/>
              </a:schemeClr>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2699">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700028" y="3842201"/>
            <a:ext cx="1703048" cy="970686"/>
            <a:chOff x="5214339" y="2642263"/>
            <a:chExt cx="2271322" cy="1294585"/>
          </a:xfrm>
        </p:grpSpPr>
        <p:sp>
          <p:nvSpPr>
            <p:cNvPr id="30" name="文本框 29"/>
            <p:cNvSpPr txBox="1"/>
            <p:nvPr/>
          </p:nvSpPr>
          <p:spPr>
            <a:xfrm flipH="1">
              <a:off x="5214339" y="2642263"/>
              <a:ext cx="2271322" cy="359508"/>
            </a:xfrm>
            <a:prstGeom prst="rect">
              <a:avLst/>
            </a:prstGeom>
            <a:noFill/>
          </p:spPr>
          <p:txBody>
            <a:bodyPr wrap="square" rtlCol="0">
              <a:spAutoFit/>
            </a:bodyPr>
            <a:lstStyle>
              <a:defPPr>
                <a:defRPr lang="zh-CN"/>
              </a:defPPr>
              <a:lvl1pPr>
                <a:lnSpc>
                  <a:spcPct val="120000"/>
                </a:lnSpc>
                <a:defRPr sz="1400" spc="80">
                  <a:solidFill>
                    <a:schemeClr val="tx1">
                      <a:lumMod val="75000"/>
                      <a:lumOff val="25000"/>
                    </a:schemeClr>
                  </a:solidFill>
                  <a:latin typeface="微软雅黑"/>
                  <a:ea typeface="微软雅黑"/>
                </a:defRPr>
              </a:lvl1pPr>
            </a:lstStyle>
            <a:p>
              <a:r>
                <a:rPr lang="zh-CN" altLang="en-US"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rPr>
                <a:t>添加标题内容</a:t>
              </a:r>
              <a:endParaRPr lang="en-US" altLang="zh-CN" sz="1050" b="1" dirty="0">
                <a:solidFill>
                  <a:schemeClr val="tx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矩形 30"/>
            <p:cNvSpPr/>
            <p:nvPr/>
          </p:nvSpPr>
          <p:spPr>
            <a:xfrm flipH="1">
              <a:off x="5214339" y="2982492"/>
              <a:ext cx="2271322" cy="954356"/>
            </a:xfrm>
            <a:prstGeom prst="rect">
              <a:avLst/>
            </a:prstGeom>
          </p:spPr>
          <p:txBody>
            <a:bodyPr wrap="square">
              <a:spAutoFit/>
            </a:bodyPr>
            <a:lstStyle/>
            <a:p>
              <a:pPr>
                <a:lnSpc>
                  <a:spcPct val="150000"/>
                </a:lnSpc>
              </a:pPr>
              <a:r>
                <a:rPr lang="zh-CN" altLang="en-US" sz="900" dirty="0">
                  <a:latin typeface="Arial" panose="020B0604020202020204" pitchFamily="34" charset="0"/>
                  <a:ea typeface="微软雅黑" panose="020B0503020204020204" pitchFamily="34" charset="-122"/>
                  <a:cs typeface="+mn-ea"/>
                  <a:sym typeface="Arial" panose="020B0604020202020204" pitchFamily="34" charset="0"/>
                </a:rPr>
                <a:t>此处添加详细文本描述，建议与标题相关并符合整体语言风格，</a:t>
              </a:r>
              <a:endParaRPr lang="en-US" altLang="zh-CN" sz="9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矩形 3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1643422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500"/>
                                        <p:tgtEl>
                                          <p:spTgt spid="5"/>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Effect transition="in" filter="fade">
                                      <p:cBhvr>
                                        <p:cTn id="17" dur="500"/>
                                        <p:tgtEl>
                                          <p:spTgt spid="1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2150"/>
                            </p:stCondLst>
                            <p:childTnLst>
                              <p:par>
                                <p:cTn id="30" presetID="22" presetClass="entr" presetSubtype="2"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right)">
                                      <p:cBhvr>
                                        <p:cTn id="32" dur="500"/>
                                        <p:tgtEl>
                                          <p:spTgt spid="23"/>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right)">
                                      <p:cBhvr>
                                        <p:cTn id="35" dur="500"/>
                                        <p:tgtEl>
                                          <p:spTgt spid="27"/>
                                        </p:tgtEl>
                                      </p:cBhvr>
                                    </p:animEffect>
                                  </p:childTnLst>
                                </p:cTn>
                              </p:par>
                            </p:childTnLst>
                          </p:cTn>
                        </p:par>
                        <p:par>
                          <p:cTn id="36" fill="hold">
                            <p:stCondLst>
                              <p:cond delay="2650"/>
                            </p:stCondLst>
                            <p:childTnLst>
                              <p:par>
                                <p:cTn id="37" presetID="22" presetClass="entr" presetSubtype="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par>
                                <p:cTn id="40" presetID="22" presetClass="entr" presetSubtype="8"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left)">
                                      <p:cBhvr>
                                        <p:cTn id="42" dur="500"/>
                                        <p:tgtEl>
                                          <p:spTgt spid="28"/>
                                        </p:tgtEl>
                                      </p:cBhvr>
                                    </p:animEffect>
                                  </p:childTnLst>
                                </p:cTn>
                              </p:par>
                            </p:childTnLst>
                          </p:cTn>
                        </p:par>
                        <p:par>
                          <p:cTn id="43" fill="hold">
                            <p:stCondLst>
                              <p:cond delay="3150"/>
                            </p:stCondLst>
                            <p:childTnLst>
                              <p:par>
                                <p:cTn id="44" presetID="53" presetClass="entr" presetSubtype="16" fill="hold" grpId="0" nodeType="afterEffect">
                                  <p:stCondLst>
                                    <p:cond delay="0"/>
                                  </p:stCondLst>
                                  <p:iterate type="lt">
                                    <p:tmPct val="10000"/>
                                  </p:iterate>
                                  <p:childTnLst>
                                    <p:set>
                                      <p:cBhvr>
                                        <p:cTn id="45" dur="1" fill="hold">
                                          <p:stCondLst>
                                            <p:cond delay="0"/>
                                          </p:stCondLst>
                                        </p:cTn>
                                        <p:tgtEl>
                                          <p:spTgt spid="14"/>
                                        </p:tgtEl>
                                        <p:attrNameLst>
                                          <p:attrName>style.visibility</p:attrName>
                                        </p:attrNameLst>
                                      </p:cBhvr>
                                      <p:to>
                                        <p:strVal val="visible"/>
                                      </p:to>
                                    </p:set>
                                    <p:anim calcmode="lin" valueType="num">
                                      <p:cBhvr>
                                        <p:cTn id="46" dur="500" fill="hold"/>
                                        <p:tgtEl>
                                          <p:spTgt spid="14"/>
                                        </p:tgtEl>
                                        <p:attrNameLst>
                                          <p:attrName>ppt_w</p:attrName>
                                        </p:attrNameLst>
                                      </p:cBhvr>
                                      <p:tavLst>
                                        <p:tav tm="0">
                                          <p:val>
                                            <p:fltVal val="0"/>
                                          </p:val>
                                        </p:tav>
                                        <p:tav tm="100000">
                                          <p:val>
                                            <p:strVal val="#ppt_w"/>
                                          </p:val>
                                        </p:tav>
                                      </p:tavLst>
                                    </p:anim>
                                    <p:anim calcmode="lin" valueType="num">
                                      <p:cBhvr>
                                        <p:cTn id="47" dur="500" fill="hold"/>
                                        <p:tgtEl>
                                          <p:spTgt spid="14"/>
                                        </p:tgtEl>
                                        <p:attrNameLst>
                                          <p:attrName>ppt_h</p:attrName>
                                        </p:attrNameLst>
                                      </p:cBhvr>
                                      <p:tavLst>
                                        <p:tav tm="0">
                                          <p:val>
                                            <p:fltVal val="0"/>
                                          </p:val>
                                        </p:tav>
                                        <p:tav tm="100000">
                                          <p:val>
                                            <p:strVal val="#ppt_h"/>
                                          </p:val>
                                        </p:tav>
                                      </p:tavLst>
                                    </p:anim>
                                    <p:animEffect transition="in" filter="fade">
                                      <p:cBhvr>
                                        <p:cTn id="48" dur="500"/>
                                        <p:tgtEl>
                                          <p:spTgt spid="14"/>
                                        </p:tgtEl>
                                      </p:cBhvr>
                                    </p:animEffect>
                                  </p:childTnLst>
                                </p:cTn>
                              </p:par>
                            </p:childTnLst>
                          </p:cTn>
                        </p:par>
                        <p:par>
                          <p:cTn id="49" fill="hold">
                            <p:stCondLst>
                              <p:cond delay="3800"/>
                            </p:stCondLst>
                            <p:childTnLst>
                              <p:par>
                                <p:cTn id="50" presetID="22" presetClass="entr" presetSubtype="8"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left)">
                                      <p:cBhvr>
                                        <p:cTn id="52" dur="500"/>
                                        <p:tgtEl>
                                          <p:spTgt spid="15"/>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500"/>
                                        <p:tgtEl>
                                          <p:spTgt spid="19"/>
                                        </p:tgtEl>
                                      </p:cBhvr>
                                    </p:animEffect>
                                  </p:childTnLst>
                                </p:cTn>
                              </p:par>
                            </p:childTnLst>
                          </p:cTn>
                        </p:par>
                        <p:par>
                          <p:cTn id="56" fill="hold">
                            <p:stCondLst>
                              <p:cond delay="4300"/>
                            </p:stCondLst>
                            <p:childTnLst>
                              <p:par>
                                <p:cTn id="57" presetID="22" presetClass="entr" presetSubtype="2"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right)">
                                      <p:cBhvr>
                                        <p:cTn id="59" dur="500"/>
                                        <p:tgtEl>
                                          <p:spTgt spid="16"/>
                                        </p:tgtEl>
                                      </p:cBhvr>
                                    </p:animEffect>
                                  </p:childTnLst>
                                </p:cTn>
                              </p:par>
                              <p:par>
                                <p:cTn id="60" presetID="22" presetClass="entr" presetSubtype="2" fill="hold"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wipe(right)">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14" grpId="0"/>
      <p:bldP spid="15" grpId="0" animBg="1"/>
      <p:bldP spid="19" grpId="0" animBg="1"/>
      <p:bldP spid="23" grpId="0" animBg="1"/>
      <p:bldP spid="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32432" y="2351264"/>
            <a:ext cx="782241" cy="783431"/>
            <a:chOff x="2832432" y="2351264"/>
            <a:chExt cx="782241" cy="783431"/>
          </a:xfrm>
        </p:grpSpPr>
        <p:sp>
          <p:nvSpPr>
            <p:cNvPr id="3" name="椭圆 2"/>
            <p:cNvSpPr/>
            <p:nvPr>
              <p:custDataLst>
                <p:tags r:id="rId4"/>
              </p:custDataLst>
            </p:nvPr>
          </p:nvSpPr>
          <p:spPr>
            <a:xfrm>
              <a:off x="2832432" y="2351264"/>
              <a:ext cx="782241" cy="783431"/>
            </a:xfrm>
            <a:prstGeom prst="ellipse">
              <a:avLst/>
            </a:prstGeom>
            <a:solidFill>
              <a:srgbClr val="FFFFFF"/>
            </a:solidFill>
            <a:ln w="25400" cap="flat" cmpd="sng" algn="ctr">
              <a:solidFill>
                <a:schemeClr val="accent1"/>
              </a:solidFill>
              <a:prstDash val="solid"/>
            </a:ln>
            <a:effectLst/>
          </p:spPr>
          <p:txBody>
            <a:bodyPr anchor="ctr"/>
            <a:lstStyle/>
            <a:p>
              <a:pPr algn="ctr">
                <a:defRPr/>
              </a:pPr>
              <a:endParaRPr lang="zh-CN" altLang="en-US" sz="1013" kern="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椭圆 3"/>
            <p:cNvSpPr/>
            <p:nvPr>
              <p:custDataLst>
                <p:tags r:id="rId5"/>
              </p:custDataLst>
            </p:nvPr>
          </p:nvSpPr>
          <p:spPr>
            <a:xfrm>
              <a:off x="2899107" y="2419129"/>
              <a:ext cx="648891" cy="647700"/>
            </a:xfrm>
            <a:prstGeom prst="ellipse">
              <a:avLst/>
            </a:prstGeom>
            <a:solidFill>
              <a:schemeClr val="accent1"/>
            </a:solidFill>
            <a:ln w="6350" cap="flat" cmpd="sng" algn="ctr">
              <a:noFill/>
              <a:prstDash val="solid"/>
            </a:ln>
            <a:effectLst/>
          </p:spPr>
          <p:txBody>
            <a:bodyPr anchor="ctr"/>
            <a:lstStyle/>
            <a:p>
              <a:pPr algn="ctr">
                <a:defRPr/>
              </a:pPr>
              <a:r>
                <a:rPr lang="en-US" altLang="zh-CN" sz="3300" kern="0" dirty="0">
                  <a:solidFill>
                    <a:prstClr val="white"/>
                  </a:solidFill>
                  <a:latin typeface="Arial" panose="020B0604020202020204" pitchFamily="34" charset="0"/>
                  <a:ea typeface="微软雅黑" panose="020B0503020204020204" pitchFamily="34" charset="-122"/>
                  <a:sym typeface="Arial" panose="020B0604020202020204" pitchFamily="34" charset="0"/>
                </a:rPr>
                <a:t>1</a:t>
              </a:r>
              <a:endParaRPr lang="zh-CN" altLang="en-US" sz="3300" kern="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5" name="直接连接符 16"/>
          <p:cNvCxnSpPr>
            <a:cxnSpLocks noChangeShapeType="1"/>
            <a:stCxn id="3" idx="6"/>
          </p:cNvCxnSpPr>
          <p:nvPr>
            <p:custDataLst>
              <p:tags r:id="rId1"/>
            </p:custDataLst>
          </p:nvPr>
        </p:nvCxnSpPr>
        <p:spPr bwMode="auto">
          <a:xfrm>
            <a:off x="3614673" y="2742979"/>
            <a:ext cx="2999184" cy="0"/>
          </a:xfrm>
          <a:prstGeom prst="line">
            <a:avLst/>
          </a:prstGeom>
          <a:noFill/>
          <a:ln w="28575" algn="ctr">
            <a:solidFill>
              <a:schemeClr val="accent1"/>
            </a:solidFill>
            <a:round/>
            <a:headEnd/>
            <a:tailEnd type="oval" w="lg" len="lg"/>
          </a:ln>
          <a:extLst>
            <a:ext uri="{909E8E84-426E-40DD-AFC4-6F175D3DCCD1}">
              <a14:hiddenFill xmlns:a14="http://schemas.microsoft.com/office/drawing/2010/main">
                <a:noFill/>
              </a14:hiddenFill>
            </a:ext>
          </a:extLst>
        </p:spPr>
      </p:cxnSp>
      <p:sp>
        <p:nvSpPr>
          <p:cNvPr id="6" name="TextBox 3"/>
          <p:cNvSpPr txBox="1">
            <a:spLocks noChangeArrowheads="1"/>
          </p:cNvSpPr>
          <p:nvPr>
            <p:custDataLst>
              <p:tags r:id="rId2"/>
            </p:custDataLst>
          </p:nvPr>
        </p:nvSpPr>
        <p:spPr bwMode="auto">
          <a:xfrm>
            <a:off x="3792588" y="2066413"/>
            <a:ext cx="2821269" cy="743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3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第一部分标题</a:t>
            </a:r>
          </a:p>
        </p:txBody>
      </p:sp>
      <p:sp>
        <p:nvSpPr>
          <p:cNvPr id="7" name="矩形 48"/>
          <p:cNvSpPr>
            <a:spLocks noChangeArrowheads="1"/>
          </p:cNvSpPr>
          <p:nvPr>
            <p:custDataLst>
              <p:tags r:id="rId3"/>
            </p:custDataLst>
          </p:nvPr>
        </p:nvSpPr>
        <p:spPr bwMode="auto">
          <a:xfrm>
            <a:off x="3749674" y="2846600"/>
            <a:ext cx="2931319" cy="296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800" dirty="0">
                <a:solidFill>
                  <a:schemeClr val="accent1"/>
                </a:solidFill>
                <a:latin typeface="Arial" panose="020B0604020202020204" pitchFamily="34" charset="0"/>
                <a:ea typeface="微软雅黑" panose="020B0503020204020204" pitchFamily="34" charset="-122"/>
                <a:sym typeface="Arial" panose="020B0604020202020204" pitchFamily="34" charset="0"/>
              </a:rPr>
              <a:t>Click here to add your title</a:t>
            </a:r>
          </a:p>
        </p:txBody>
      </p:sp>
      <p:sp>
        <p:nvSpPr>
          <p:cNvPr id="8" name="矩形 7"/>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40336466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childTnLst>
                          </p:cTn>
                        </p:par>
                        <p:par>
                          <p:cTn id="10" fill="hold">
                            <p:stCondLst>
                              <p:cond delay="750"/>
                            </p:stCondLst>
                            <p:childTnLst>
                              <p:par>
                                <p:cTn id="11" presetID="16" presetClass="entr" presetSubtype="2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750"/>
                                        <p:tgtEl>
                                          <p:spTgt spid="5"/>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cxnSp>
        <p:nvCxnSpPr>
          <p:cNvPr id="10" name="直接连接符 9"/>
          <p:cNvCxnSpPr/>
          <p:nvPr/>
        </p:nvCxnSpPr>
        <p:spPr>
          <a:xfrm>
            <a:off x="2350231" y="1718616"/>
            <a:ext cx="4441553" cy="0"/>
          </a:xfrm>
          <a:prstGeom prst="line">
            <a:avLst/>
          </a:prstGeom>
          <a:ln w="38100"/>
          <a:effectLst>
            <a:outerShdw blurRad="889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12" name="矩形 17"/>
          <p:cNvSpPr>
            <a:spLocks noChangeArrowheads="1"/>
          </p:cNvSpPr>
          <p:nvPr/>
        </p:nvSpPr>
        <p:spPr bwMode="auto">
          <a:xfrm>
            <a:off x="2192873" y="2877454"/>
            <a:ext cx="4756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dist"/>
            <a:r>
              <a:rPr lang="en-US" altLang="zh-CN"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THE BUSINESS PLAN</a:t>
            </a:r>
            <a:endParaRPr lang="zh-CN" altLang="en-US" sz="2000"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12"/>
          <p:cNvSpPr txBox="1"/>
          <p:nvPr/>
        </p:nvSpPr>
        <p:spPr>
          <a:xfrm>
            <a:off x="2734479" y="3206578"/>
            <a:ext cx="3673053" cy="420865"/>
          </a:xfrm>
          <a:prstGeom prst="rect">
            <a:avLst/>
          </a:prstGeom>
          <a:noFill/>
        </p:spPr>
        <p:txBody>
          <a:bodyPr wrap="square" rtlCol="0" anchor="t">
            <a:spAutoFit/>
          </a:bodyPr>
          <a:lstStyle/>
          <a:p>
            <a:pPr algn="ctr" defTabSz="464561"/>
            <a:r>
              <a:rPr lang="zh-CN" altLang="en-US" sz="1046" dirty="0">
                <a:solidFill>
                  <a:prstClr val="black"/>
                </a:solidFill>
                <a:latin typeface="Arial" panose="020B0604020202020204" pitchFamily="34" charset="0"/>
                <a:ea typeface="微软雅黑" panose="020B0503020204020204" pitchFamily="34" charset="-122"/>
                <a:sym typeface="Arial" panose="020B0604020202020204" pitchFamily="34" charset="0"/>
              </a:rPr>
              <a:t>Graduation thesis summary templateGraduation thesis summary templateGraduation thesis summary template</a:t>
            </a:r>
          </a:p>
        </p:txBody>
      </p:sp>
      <p:sp>
        <p:nvSpPr>
          <p:cNvPr id="14" name="流程图: 终止 13"/>
          <p:cNvSpPr/>
          <p:nvPr/>
        </p:nvSpPr>
        <p:spPr>
          <a:xfrm>
            <a:off x="3316130" y="1348543"/>
            <a:ext cx="2509754" cy="740146"/>
          </a:xfrm>
          <a:prstGeom prst="flowChartTerminator">
            <a:avLst/>
          </a:prstGeom>
          <a:solidFill>
            <a:schemeClr val="accent1"/>
          </a:solidFill>
          <a:ln w="63500">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7"/>
          <p:cNvSpPr>
            <a:spLocks noChangeArrowheads="1"/>
          </p:cNvSpPr>
          <p:nvPr/>
        </p:nvSpPr>
        <p:spPr bwMode="auto">
          <a:xfrm>
            <a:off x="3316130" y="1410839"/>
            <a:ext cx="2509754" cy="6155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40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教育类</a:t>
            </a:r>
          </a:p>
        </p:txBody>
      </p:sp>
      <p:sp>
        <p:nvSpPr>
          <p:cNvPr id="16" name="文本框 15"/>
          <p:cNvSpPr txBox="1"/>
          <p:nvPr/>
        </p:nvSpPr>
        <p:spPr>
          <a:xfrm>
            <a:off x="1714913" y="2136452"/>
            <a:ext cx="5712188" cy="830997"/>
          </a:xfrm>
          <a:prstGeom prst="rect">
            <a:avLst/>
          </a:prstGeom>
          <a:noFill/>
        </p:spPr>
        <p:txBody>
          <a:bodyPr wrap="square" rtlCol="0">
            <a:spAutoFit/>
          </a:bodyPr>
          <a:lstStyle/>
          <a:p>
            <a:pPr algn="ctr"/>
            <a:r>
              <a:rPr lang="zh-CN" altLang="en-US" sz="48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感谢您的聆听</a:t>
            </a:r>
          </a:p>
        </p:txBody>
      </p:sp>
    </p:spTree>
    <p:extLst>
      <p:ext uri="{BB962C8B-B14F-4D97-AF65-F5344CB8AC3E}">
        <p14:creationId xmlns:p14="http://schemas.microsoft.com/office/powerpoint/2010/main" val="2968951631"/>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barn(inVertical)">
                                      <p:cBhvr>
                                        <p:cTn id="19" dur="500"/>
                                        <p:tgtEl>
                                          <p:spTgt spid="10"/>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iterate type="lt">
                                    <p:tmPct val="3696"/>
                                  </p:iterate>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200"/>
                            </p:stCondLst>
                            <p:childTnLst>
                              <p:par>
                                <p:cTn id="31" presetID="26" presetClass="entr" presetSubtype="0" fill="hold" grpId="0" nodeType="afterEffect">
                                  <p:stCondLst>
                                    <p:cond delay="0"/>
                                  </p:stCondLst>
                                  <p:iterate type="lt">
                                    <p:tmPct val="10000"/>
                                  </p:iterate>
                                  <p:childTnLst>
                                    <p:set>
                                      <p:cBhvr>
                                        <p:cTn id="32" dur="1" fill="hold">
                                          <p:stCondLst>
                                            <p:cond delay="0"/>
                                          </p:stCondLst>
                                        </p:cTn>
                                        <p:tgtEl>
                                          <p:spTgt spid="15"/>
                                        </p:tgtEl>
                                        <p:attrNameLst>
                                          <p:attrName>style.visibility</p:attrName>
                                        </p:attrNameLst>
                                      </p:cBhvr>
                                      <p:to>
                                        <p:strVal val="visible"/>
                                      </p:to>
                                    </p:set>
                                    <p:animEffect transition="in" filter="wipe(down)">
                                      <p:cBhvr>
                                        <p:cTn id="33" dur="261">
                                          <p:stCondLst>
                                            <p:cond delay="0"/>
                                          </p:stCondLst>
                                        </p:cTn>
                                        <p:tgtEl>
                                          <p:spTgt spid="15"/>
                                        </p:tgtEl>
                                      </p:cBhvr>
                                    </p:animEffect>
                                    <p:anim calcmode="lin" valueType="num">
                                      <p:cBhvr>
                                        <p:cTn id="34" dur="820"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35" dur="299"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36" dur="299" tmFilter="0, 0; 0.125,0.2665; 0.25,0.4; 0.375,0.465; 0.5,0.5;  0.625,0.535; 0.75,0.6; 0.875,0.7335; 1,1">
                                          <p:stCondLst>
                                            <p:cond delay="299"/>
                                          </p:stCondLst>
                                        </p:cTn>
                                        <p:tgtEl>
                                          <p:spTgt spid="15"/>
                                        </p:tgtEl>
                                        <p:attrNameLst>
                                          <p:attrName>ppt_y</p:attrName>
                                        </p:attrNameLst>
                                      </p:cBhvr>
                                      <p:tavLst>
                                        <p:tav tm="0" fmla="#ppt_y-sin(pi*$)/9">
                                          <p:val>
                                            <p:fltVal val="0"/>
                                          </p:val>
                                        </p:tav>
                                        <p:tav tm="100000">
                                          <p:val>
                                            <p:fltVal val="1"/>
                                          </p:val>
                                        </p:tav>
                                      </p:tavLst>
                                    </p:anim>
                                    <p:anim calcmode="lin" valueType="num">
                                      <p:cBhvr>
                                        <p:cTn id="37" dur="149" tmFilter="0, 0; 0.125,0.2665; 0.25,0.4; 0.375,0.465; 0.5,0.5;  0.625,0.535; 0.75,0.6; 0.875,0.7335; 1,1">
                                          <p:stCondLst>
                                            <p:cond delay="596"/>
                                          </p:stCondLst>
                                        </p:cTn>
                                        <p:tgtEl>
                                          <p:spTgt spid="15"/>
                                        </p:tgtEl>
                                        <p:attrNameLst>
                                          <p:attrName>ppt_y</p:attrName>
                                        </p:attrNameLst>
                                      </p:cBhvr>
                                      <p:tavLst>
                                        <p:tav tm="0" fmla="#ppt_y-sin(pi*$)/27">
                                          <p:val>
                                            <p:fltVal val="0"/>
                                          </p:val>
                                        </p:tav>
                                        <p:tav tm="100000">
                                          <p:val>
                                            <p:fltVal val="1"/>
                                          </p:val>
                                        </p:tav>
                                      </p:tavLst>
                                    </p:anim>
                                    <p:anim calcmode="lin" valueType="num">
                                      <p:cBhvr>
                                        <p:cTn id="38" dur="74" tmFilter="0, 0; 0.125,0.2665; 0.25,0.4; 0.375,0.465; 0.5,0.5;  0.625,0.535; 0.75,0.6; 0.875,0.7335; 1,1">
                                          <p:stCondLst>
                                            <p:cond delay="745"/>
                                          </p:stCondLst>
                                        </p:cTn>
                                        <p:tgtEl>
                                          <p:spTgt spid="15"/>
                                        </p:tgtEl>
                                        <p:attrNameLst>
                                          <p:attrName>ppt_y</p:attrName>
                                        </p:attrNameLst>
                                      </p:cBhvr>
                                      <p:tavLst>
                                        <p:tav tm="0" fmla="#ppt_y-sin(pi*$)/81">
                                          <p:val>
                                            <p:fltVal val="0"/>
                                          </p:val>
                                        </p:tav>
                                        <p:tav tm="100000">
                                          <p:val>
                                            <p:fltVal val="1"/>
                                          </p:val>
                                        </p:tav>
                                      </p:tavLst>
                                    </p:anim>
                                    <p:animScale>
                                      <p:cBhvr>
                                        <p:cTn id="39" dur="12">
                                          <p:stCondLst>
                                            <p:cond delay="292"/>
                                          </p:stCondLst>
                                        </p:cTn>
                                        <p:tgtEl>
                                          <p:spTgt spid="15"/>
                                        </p:tgtEl>
                                      </p:cBhvr>
                                      <p:to x="100000" y="60000"/>
                                    </p:animScale>
                                    <p:animScale>
                                      <p:cBhvr>
                                        <p:cTn id="40" dur="75" decel="50000">
                                          <p:stCondLst>
                                            <p:cond delay="304"/>
                                          </p:stCondLst>
                                        </p:cTn>
                                        <p:tgtEl>
                                          <p:spTgt spid="15"/>
                                        </p:tgtEl>
                                      </p:cBhvr>
                                      <p:to x="100000" y="100000"/>
                                    </p:animScale>
                                    <p:animScale>
                                      <p:cBhvr>
                                        <p:cTn id="41" dur="12">
                                          <p:stCondLst>
                                            <p:cond delay="590"/>
                                          </p:stCondLst>
                                        </p:cTn>
                                        <p:tgtEl>
                                          <p:spTgt spid="15"/>
                                        </p:tgtEl>
                                      </p:cBhvr>
                                      <p:to x="100000" y="80000"/>
                                    </p:animScale>
                                    <p:animScale>
                                      <p:cBhvr>
                                        <p:cTn id="42" dur="75" decel="50000">
                                          <p:stCondLst>
                                            <p:cond delay="602"/>
                                          </p:stCondLst>
                                        </p:cTn>
                                        <p:tgtEl>
                                          <p:spTgt spid="15"/>
                                        </p:tgtEl>
                                      </p:cBhvr>
                                      <p:to x="100000" y="100000"/>
                                    </p:animScale>
                                    <p:animScale>
                                      <p:cBhvr>
                                        <p:cTn id="43" dur="12">
                                          <p:stCondLst>
                                            <p:cond delay="739"/>
                                          </p:stCondLst>
                                        </p:cTn>
                                        <p:tgtEl>
                                          <p:spTgt spid="15"/>
                                        </p:tgtEl>
                                      </p:cBhvr>
                                      <p:to x="100000" y="90000"/>
                                    </p:animScale>
                                    <p:animScale>
                                      <p:cBhvr>
                                        <p:cTn id="44" dur="75" decel="50000">
                                          <p:stCondLst>
                                            <p:cond delay="751"/>
                                          </p:stCondLst>
                                        </p:cTn>
                                        <p:tgtEl>
                                          <p:spTgt spid="15"/>
                                        </p:tgtEl>
                                      </p:cBhvr>
                                      <p:to x="100000" y="100000"/>
                                    </p:animScale>
                                    <p:animScale>
                                      <p:cBhvr>
                                        <p:cTn id="45" dur="12">
                                          <p:stCondLst>
                                            <p:cond delay="814"/>
                                          </p:stCondLst>
                                        </p:cTn>
                                        <p:tgtEl>
                                          <p:spTgt spid="15"/>
                                        </p:tgtEl>
                                      </p:cBhvr>
                                      <p:to x="100000" y="95000"/>
                                    </p:animScale>
                                    <p:animScale>
                                      <p:cBhvr>
                                        <p:cTn id="46" dur="75" decel="50000">
                                          <p:stCondLst>
                                            <p:cond delay="825"/>
                                          </p:stCondLst>
                                        </p:cTn>
                                        <p:tgtEl>
                                          <p:spTgt spid="15"/>
                                        </p:tgtEl>
                                      </p:cBhvr>
                                      <p:to x="100000" y="100000"/>
                                    </p:animScale>
                                  </p:childTnLst>
                                </p:cTn>
                              </p:par>
                            </p:childTnLst>
                          </p:cTn>
                        </p:par>
                        <p:par>
                          <p:cTn id="47" fill="hold">
                            <p:stCondLst>
                              <p:cond delay="3280"/>
                            </p:stCondLst>
                            <p:childTnLst>
                              <p:par>
                                <p:cTn id="48" presetID="45" presetClass="entr" presetSubtype="0" fill="hold" grpId="0" nodeType="afterEffect">
                                  <p:stCondLst>
                                    <p:cond delay="0"/>
                                  </p:stCondLst>
                                  <p:iterate type="lt">
                                    <p:tmPct val="10000"/>
                                  </p:iterate>
                                  <p:childTnLst>
                                    <p:set>
                                      <p:cBhvr>
                                        <p:cTn id="49" dur="1" fill="hold">
                                          <p:stCondLst>
                                            <p:cond delay="0"/>
                                          </p:stCondLst>
                                        </p:cTn>
                                        <p:tgtEl>
                                          <p:spTgt spid="16"/>
                                        </p:tgtEl>
                                        <p:attrNameLst>
                                          <p:attrName>style.visibility</p:attrName>
                                        </p:attrNameLst>
                                      </p:cBhvr>
                                      <p:to>
                                        <p:strVal val="visible"/>
                                      </p:to>
                                    </p:set>
                                    <p:animEffect transition="in" filter="fade">
                                      <p:cBhvr>
                                        <p:cTn id="50" dur="2000"/>
                                        <p:tgtEl>
                                          <p:spTgt spid="16"/>
                                        </p:tgtEl>
                                      </p:cBhvr>
                                    </p:animEffect>
                                    <p:anim calcmode="lin" valueType="num">
                                      <p:cBhvr>
                                        <p:cTn id="51" dur="2000" fill="hold"/>
                                        <p:tgtEl>
                                          <p:spTgt spid="16"/>
                                        </p:tgtEl>
                                        <p:attrNameLst>
                                          <p:attrName>ppt_w</p:attrName>
                                        </p:attrNameLst>
                                      </p:cBhvr>
                                      <p:tavLst>
                                        <p:tav tm="0" fmla="#ppt_w*sin(2.5*pi*$)">
                                          <p:val>
                                            <p:fltVal val="0"/>
                                          </p:val>
                                        </p:tav>
                                        <p:tav tm="100000">
                                          <p:val>
                                            <p:fltVal val="1"/>
                                          </p:val>
                                        </p:tav>
                                      </p:tavLst>
                                    </p:anim>
                                    <p:anim calcmode="lin" valueType="num">
                                      <p:cBhvr>
                                        <p:cTn id="52" dur="2000" fill="hold"/>
                                        <p:tgtEl>
                                          <p:spTgt spid="1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animBg="1"/>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27"/>
          <p:cNvGrpSpPr/>
          <p:nvPr/>
        </p:nvGrpSpPr>
        <p:grpSpPr>
          <a:xfrm>
            <a:off x="3659757" y="1492419"/>
            <a:ext cx="1834913" cy="2880110"/>
            <a:chOff x="4934796" y="1751013"/>
            <a:chExt cx="2935287" cy="4606075"/>
          </a:xfrm>
          <a:solidFill>
            <a:schemeClr val="bg1">
              <a:lumMod val="50000"/>
            </a:schemeClr>
          </a:solidFill>
        </p:grpSpPr>
        <p:sp>
          <p:nvSpPr>
            <p:cNvPr id="6" name="Freeform 13"/>
            <p:cNvSpPr>
              <a:spLocks noEditPoints="1"/>
            </p:cNvSpPr>
            <p:nvPr/>
          </p:nvSpPr>
          <p:spPr bwMode="auto">
            <a:xfrm>
              <a:off x="4934796" y="1751013"/>
              <a:ext cx="2935287" cy="347027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16"/>
            <p:cNvSpPr>
              <a:spLocks noEditPoints="1"/>
            </p:cNvSpPr>
            <p:nvPr/>
          </p:nvSpPr>
          <p:spPr bwMode="auto">
            <a:xfrm>
              <a:off x="5672983" y="5153763"/>
              <a:ext cx="1500187" cy="1203325"/>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31"/>
          <p:cNvGrpSpPr/>
          <p:nvPr/>
        </p:nvGrpSpPr>
        <p:grpSpPr>
          <a:xfrm>
            <a:off x="3808975" y="1682388"/>
            <a:ext cx="1516987" cy="1358128"/>
            <a:chOff x="8169276" y="952501"/>
            <a:chExt cx="3781424" cy="3384550"/>
          </a:xfrm>
          <a:solidFill>
            <a:schemeClr val="accent1"/>
          </a:solidFill>
        </p:grpSpPr>
        <p:sp>
          <p:nvSpPr>
            <p:cNvPr id="9" name="Freeform 10"/>
            <p:cNvSpPr/>
            <p:nvPr/>
          </p:nvSpPr>
          <p:spPr bwMode="auto">
            <a:xfrm>
              <a:off x="9297988" y="1533526"/>
              <a:ext cx="1392237" cy="1004888"/>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32"/>
          <p:cNvGrpSpPr/>
          <p:nvPr/>
        </p:nvGrpSpPr>
        <p:grpSpPr>
          <a:xfrm>
            <a:off x="3925176" y="2318770"/>
            <a:ext cx="988147" cy="1173649"/>
            <a:chOff x="7826363" y="2844010"/>
            <a:chExt cx="1580725" cy="1876982"/>
          </a:xfrm>
          <a:solidFill>
            <a:schemeClr val="accent1"/>
          </a:solidFill>
        </p:grpSpPr>
        <p:sp>
          <p:nvSpPr>
            <p:cNvPr id="12" name="Rounded Rectangle 33"/>
            <p:cNvSpPr/>
            <p:nvPr/>
          </p:nvSpPr>
          <p:spPr>
            <a:xfrm>
              <a:off x="8110354" y="2984172"/>
              <a:ext cx="101591" cy="7904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Rounded Rectangle 34"/>
            <p:cNvSpPr/>
            <p:nvPr/>
          </p:nvSpPr>
          <p:spPr>
            <a:xfrm>
              <a:off x="8375528" y="3216877"/>
              <a:ext cx="101591" cy="150411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Rounded Rectangle 35"/>
            <p:cNvSpPr/>
            <p:nvPr/>
          </p:nvSpPr>
          <p:spPr>
            <a:xfrm>
              <a:off x="8672942" y="3502859"/>
              <a:ext cx="101591" cy="121813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Rounded Rectangle 39"/>
            <p:cNvSpPr/>
            <p:nvPr/>
          </p:nvSpPr>
          <p:spPr>
            <a:xfrm>
              <a:off x="9007728" y="3844758"/>
              <a:ext cx="101591" cy="87623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Rounded Rectangle 40"/>
            <p:cNvSpPr/>
            <p:nvPr/>
          </p:nvSpPr>
          <p:spPr>
            <a:xfrm>
              <a:off x="9305497" y="3844758"/>
              <a:ext cx="101591" cy="87623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ounded Rectangle 41"/>
            <p:cNvSpPr/>
            <p:nvPr/>
          </p:nvSpPr>
          <p:spPr>
            <a:xfrm>
              <a:off x="7826363" y="2844010"/>
              <a:ext cx="101591" cy="65885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71"/>
          <p:cNvGrpSpPr/>
          <p:nvPr/>
        </p:nvGrpSpPr>
        <p:grpSpPr>
          <a:xfrm>
            <a:off x="2293624" y="1414341"/>
            <a:ext cx="362549" cy="320652"/>
            <a:chOff x="6950300" y="2347916"/>
            <a:chExt cx="483524" cy="427536"/>
          </a:xfrm>
          <a:solidFill>
            <a:schemeClr val="accent1"/>
          </a:solidFill>
        </p:grpSpPr>
        <p:sp>
          <p:nvSpPr>
            <p:cNvPr id="19" name="Freeform 533"/>
            <p:cNvSpPr>
              <a:spLocks noChangeArrowheads="1"/>
            </p:cNvSpPr>
            <p:nvPr/>
          </p:nvSpPr>
          <p:spPr bwMode="auto">
            <a:xfrm>
              <a:off x="7018163" y="2563380"/>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534"/>
            <p:cNvSpPr>
              <a:spLocks noChangeArrowheads="1"/>
            </p:cNvSpPr>
            <p:nvPr/>
          </p:nvSpPr>
          <p:spPr bwMode="auto">
            <a:xfrm>
              <a:off x="7018163" y="2631243"/>
              <a:ext cx="45808" cy="42415"/>
            </a:xfrm>
            <a:custGeom>
              <a:avLst/>
              <a:gdLst>
                <a:gd name="T0" fmla="*/ 0 w 118"/>
                <a:gd name="T1" fmla="*/ 0 h 110"/>
                <a:gd name="T2" fmla="*/ 117 w 118"/>
                <a:gd name="T3" fmla="*/ 0 h 110"/>
                <a:gd name="T4" fmla="*/ 117 w 118"/>
                <a:gd name="T5" fmla="*/ 109 h 110"/>
                <a:gd name="T6" fmla="*/ 0 w 118"/>
                <a:gd name="T7" fmla="*/ 109 h 110"/>
                <a:gd name="T8" fmla="*/ 0 w 118"/>
                <a:gd name="T9" fmla="*/ 0 h 110"/>
              </a:gdLst>
              <a:ahLst/>
              <a:cxnLst>
                <a:cxn ang="0">
                  <a:pos x="T0" y="T1"/>
                </a:cxn>
                <a:cxn ang="0">
                  <a:pos x="T2" y="T3"/>
                </a:cxn>
                <a:cxn ang="0">
                  <a:pos x="T4" y="T5"/>
                </a:cxn>
                <a:cxn ang="0">
                  <a:pos x="T6" y="T7"/>
                </a:cxn>
                <a:cxn ang="0">
                  <a:pos x="T8" y="T9"/>
                </a:cxn>
              </a:cxnLst>
              <a:rect l="0" t="0" r="r" b="b"/>
              <a:pathLst>
                <a:path w="118" h="110">
                  <a:moveTo>
                    <a:pt x="0" y="0"/>
                  </a:moveTo>
                  <a:lnTo>
                    <a:pt x="117" y="0"/>
                  </a:lnTo>
                  <a:lnTo>
                    <a:pt x="117" y="109"/>
                  </a:lnTo>
                  <a:lnTo>
                    <a:pt x="0" y="109"/>
                  </a:lnTo>
                  <a:lnTo>
                    <a:pt x="0" y="0"/>
                  </a:lnTo>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535"/>
            <p:cNvSpPr>
              <a:spLocks noChangeArrowheads="1"/>
            </p:cNvSpPr>
            <p:nvPr/>
          </p:nvSpPr>
          <p:spPr bwMode="auto">
            <a:xfrm>
              <a:off x="7092812" y="2495517"/>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36"/>
            <p:cNvSpPr>
              <a:spLocks noChangeArrowheads="1"/>
            </p:cNvSpPr>
            <p:nvPr/>
          </p:nvSpPr>
          <p:spPr bwMode="auto">
            <a:xfrm>
              <a:off x="7092812" y="2563380"/>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537"/>
            <p:cNvSpPr>
              <a:spLocks noChangeArrowheads="1"/>
            </p:cNvSpPr>
            <p:nvPr/>
          </p:nvSpPr>
          <p:spPr bwMode="auto">
            <a:xfrm>
              <a:off x="7092812" y="2631243"/>
              <a:ext cx="42415" cy="42415"/>
            </a:xfrm>
            <a:custGeom>
              <a:avLst/>
              <a:gdLst>
                <a:gd name="T0" fmla="*/ 0 w 110"/>
                <a:gd name="T1" fmla="*/ 0 h 110"/>
                <a:gd name="T2" fmla="*/ 109 w 110"/>
                <a:gd name="T3" fmla="*/ 0 h 110"/>
                <a:gd name="T4" fmla="*/ 109 w 110"/>
                <a:gd name="T5" fmla="*/ 109 h 110"/>
                <a:gd name="T6" fmla="*/ 0 w 110"/>
                <a:gd name="T7" fmla="*/ 109 h 110"/>
                <a:gd name="T8" fmla="*/ 0 w 110"/>
                <a:gd name="T9" fmla="*/ 0 h 110"/>
              </a:gdLst>
              <a:ahLst/>
              <a:cxnLst>
                <a:cxn ang="0">
                  <a:pos x="T0" y="T1"/>
                </a:cxn>
                <a:cxn ang="0">
                  <a:pos x="T2" y="T3"/>
                </a:cxn>
                <a:cxn ang="0">
                  <a:pos x="T4" y="T5"/>
                </a:cxn>
                <a:cxn ang="0">
                  <a:pos x="T6" y="T7"/>
                </a:cxn>
                <a:cxn ang="0">
                  <a:pos x="T8" y="T9"/>
                </a:cxn>
              </a:cxnLst>
              <a:rect l="0" t="0" r="r" b="b"/>
              <a:pathLst>
                <a:path w="110" h="110">
                  <a:moveTo>
                    <a:pt x="0" y="0"/>
                  </a:moveTo>
                  <a:lnTo>
                    <a:pt x="109" y="0"/>
                  </a:lnTo>
                  <a:lnTo>
                    <a:pt x="109" y="109"/>
                  </a:lnTo>
                  <a:lnTo>
                    <a:pt x="0" y="109"/>
                  </a:lnTo>
                  <a:lnTo>
                    <a:pt x="0" y="0"/>
                  </a:lnTo>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538"/>
            <p:cNvSpPr>
              <a:spLocks noChangeArrowheads="1"/>
            </p:cNvSpPr>
            <p:nvPr/>
          </p:nvSpPr>
          <p:spPr bwMode="auto">
            <a:xfrm>
              <a:off x="6950300" y="2347916"/>
              <a:ext cx="483524" cy="427536"/>
            </a:xfrm>
            <a:custGeom>
              <a:avLst/>
              <a:gdLst>
                <a:gd name="T0" fmla="*/ 1029 w 1255"/>
                <a:gd name="T1" fmla="*/ 75 h 1113"/>
                <a:gd name="T2" fmla="*/ 75 w 1255"/>
                <a:gd name="T3" fmla="*/ 0 h 1113"/>
                <a:gd name="T4" fmla="*/ 0 w 1255"/>
                <a:gd name="T5" fmla="*/ 953 h 1113"/>
                <a:gd name="T6" fmla="*/ 644 w 1255"/>
                <a:gd name="T7" fmla="*/ 1029 h 1113"/>
                <a:gd name="T8" fmla="*/ 1254 w 1255"/>
                <a:gd name="T9" fmla="*/ 736 h 1113"/>
                <a:gd name="T10" fmla="*/ 335 w 1255"/>
                <a:gd name="T11" fmla="*/ 75 h 1113"/>
                <a:gd name="T12" fmla="*/ 694 w 1255"/>
                <a:gd name="T13" fmla="*/ 167 h 1113"/>
                <a:gd name="T14" fmla="*/ 335 w 1255"/>
                <a:gd name="T15" fmla="*/ 75 h 1113"/>
                <a:gd name="T16" fmla="*/ 937 w 1255"/>
                <a:gd name="T17" fmla="*/ 251 h 1113"/>
                <a:gd name="T18" fmla="*/ 878 w 1255"/>
                <a:gd name="T19" fmla="*/ 368 h 1113"/>
                <a:gd name="T20" fmla="*/ 661 w 1255"/>
                <a:gd name="T21" fmla="*/ 385 h 1113"/>
                <a:gd name="T22" fmla="*/ 552 w 1255"/>
                <a:gd name="T23" fmla="*/ 494 h 1113"/>
                <a:gd name="T24" fmla="*/ 510 w 1255"/>
                <a:gd name="T25" fmla="*/ 736 h 1113"/>
                <a:gd name="T26" fmla="*/ 92 w 1255"/>
                <a:gd name="T27" fmla="*/ 920 h 1113"/>
                <a:gd name="T28" fmla="*/ 845 w 1255"/>
                <a:gd name="T29" fmla="*/ 435 h 1113"/>
                <a:gd name="T30" fmla="*/ 911 w 1255"/>
                <a:gd name="T31" fmla="*/ 435 h 1113"/>
                <a:gd name="T32" fmla="*/ 845 w 1255"/>
                <a:gd name="T33" fmla="*/ 435 h 1113"/>
                <a:gd name="T34" fmla="*/ 577 w 1255"/>
                <a:gd name="T35" fmla="*/ 769 h 1113"/>
                <a:gd name="T36" fmla="*/ 577 w 1255"/>
                <a:gd name="T37" fmla="*/ 703 h 1113"/>
                <a:gd name="T38" fmla="*/ 878 w 1255"/>
                <a:gd name="T39" fmla="*/ 1079 h 1113"/>
                <a:gd name="T40" fmla="*/ 878 w 1255"/>
                <a:gd name="T41" fmla="*/ 1004 h 1113"/>
                <a:gd name="T42" fmla="*/ 878 w 1255"/>
                <a:gd name="T43" fmla="*/ 1079 h 1113"/>
                <a:gd name="T44" fmla="*/ 945 w 1255"/>
                <a:gd name="T45" fmla="*/ 728 h 1113"/>
                <a:gd name="T46" fmla="*/ 878 w 1255"/>
                <a:gd name="T47" fmla="*/ 803 h 1113"/>
                <a:gd name="T48" fmla="*/ 661 w 1255"/>
                <a:gd name="T49" fmla="*/ 627 h 1113"/>
                <a:gd name="T50" fmla="*/ 694 w 1255"/>
                <a:gd name="T51" fmla="*/ 585 h 1113"/>
                <a:gd name="T52" fmla="*/ 878 w 1255"/>
                <a:gd name="T53" fmla="*/ 669 h 1113"/>
                <a:gd name="T54" fmla="*/ 1045 w 1255"/>
                <a:gd name="T55" fmla="*/ 544 h 1113"/>
                <a:gd name="T56" fmla="*/ 1087 w 1255"/>
                <a:gd name="T57" fmla="*/ 585 h 1113"/>
                <a:gd name="T58" fmla="*/ 1146 w 1255"/>
                <a:gd name="T59" fmla="*/ 736 h 1113"/>
                <a:gd name="T60" fmla="*/ 1221 w 1255"/>
                <a:gd name="T61" fmla="*/ 736 h 1113"/>
                <a:gd name="T62" fmla="*/ 1179 w 1255"/>
                <a:gd name="T63" fmla="*/ 769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55" h="1113">
                  <a:moveTo>
                    <a:pt x="1029" y="402"/>
                  </a:moveTo>
                  <a:cubicBezTo>
                    <a:pt x="1029" y="75"/>
                    <a:pt x="1029" y="75"/>
                    <a:pt x="1029" y="75"/>
                  </a:cubicBezTo>
                  <a:cubicBezTo>
                    <a:pt x="1029" y="34"/>
                    <a:pt x="995" y="0"/>
                    <a:pt x="953" y="0"/>
                  </a:cubicBezTo>
                  <a:cubicBezTo>
                    <a:pt x="75" y="0"/>
                    <a:pt x="75" y="0"/>
                    <a:pt x="75" y="0"/>
                  </a:cubicBezTo>
                  <a:cubicBezTo>
                    <a:pt x="34" y="0"/>
                    <a:pt x="0" y="34"/>
                    <a:pt x="0" y="75"/>
                  </a:cubicBezTo>
                  <a:cubicBezTo>
                    <a:pt x="0" y="953"/>
                    <a:pt x="0" y="953"/>
                    <a:pt x="0" y="953"/>
                  </a:cubicBezTo>
                  <a:cubicBezTo>
                    <a:pt x="0" y="995"/>
                    <a:pt x="34" y="1029"/>
                    <a:pt x="75" y="1029"/>
                  </a:cubicBezTo>
                  <a:cubicBezTo>
                    <a:pt x="644" y="1029"/>
                    <a:pt x="644" y="1029"/>
                    <a:pt x="644" y="1029"/>
                  </a:cubicBezTo>
                  <a:cubicBezTo>
                    <a:pt x="711" y="1079"/>
                    <a:pt x="795" y="1112"/>
                    <a:pt x="878" y="1112"/>
                  </a:cubicBezTo>
                  <a:cubicBezTo>
                    <a:pt x="1087" y="1112"/>
                    <a:pt x="1254" y="945"/>
                    <a:pt x="1254" y="736"/>
                  </a:cubicBezTo>
                  <a:cubicBezTo>
                    <a:pt x="1254" y="585"/>
                    <a:pt x="1162" y="460"/>
                    <a:pt x="1029" y="402"/>
                  </a:cubicBezTo>
                  <a:close/>
                  <a:moveTo>
                    <a:pt x="335" y="75"/>
                  </a:moveTo>
                  <a:cubicBezTo>
                    <a:pt x="694" y="75"/>
                    <a:pt x="694" y="75"/>
                    <a:pt x="694" y="75"/>
                  </a:cubicBezTo>
                  <a:cubicBezTo>
                    <a:pt x="694" y="167"/>
                    <a:pt x="694" y="167"/>
                    <a:pt x="694" y="167"/>
                  </a:cubicBezTo>
                  <a:cubicBezTo>
                    <a:pt x="335" y="167"/>
                    <a:pt x="335" y="167"/>
                    <a:pt x="335" y="167"/>
                  </a:cubicBezTo>
                  <a:lnTo>
                    <a:pt x="335" y="75"/>
                  </a:lnTo>
                  <a:close/>
                  <a:moveTo>
                    <a:pt x="92" y="251"/>
                  </a:moveTo>
                  <a:cubicBezTo>
                    <a:pt x="937" y="251"/>
                    <a:pt x="937" y="251"/>
                    <a:pt x="937" y="251"/>
                  </a:cubicBezTo>
                  <a:cubicBezTo>
                    <a:pt x="937" y="368"/>
                    <a:pt x="937" y="368"/>
                    <a:pt x="937" y="368"/>
                  </a:cubicBezTo>
                  <a:cubicBezTo>
                    <a:pt x="920" y="368"/>
                    <a:pt x="895" y="368"/>
                    <a:pt x="878" y="368"/>
                  </a:cubicBezTo>
                  <a:cubicBezTo>
                    <a:pt x="795" y="368"/>
                    <a:pt x="719" y="393"/>
                    <a:pt x="661" y="435"/>
                  </a:cubicBezTo>
                  <a:cubicBezTo>
                    <a:pt x="661" y="385"/>
                    <a:pt x="661" y="385"/>
                    <a:pt x="661" y="385"/>
                  </a:cubicBezTo>
                  <a:cubicBezTo>
                    <a:pt x="552" y="385"/>
                    <a:pt x="552" y="385"/>
                    <a:pt x="552" y="385"/>
                  </a:cubicBezTo>
                  <a:cubicBezTo>
                    <a:pt x="552" y="494"/>
                    <a:pt x="552" y="494"/>
                    <a:pt x="552" y="494"/>
                  </a:cubicBezTo>
                  <a:cubicBezTo>
                    <a:pt x="602" y="494"/>
                    <a:pt x="602" y="494"/>
                    <a:pt x="602" y="494"/>
                  </a:cubicBezTo>
                  <a:cubicBezTo>
                    <a:pt x="544" y="560"/>
                    <a:pt x="510" y="644"/>
                    <a:pt x="510" y="736"/>
                  </a:cubicBezTo>
                  <a:cubicBezTo>
                    <a:pt x="510" y="803"/>
                    <a:pt x="527" y="870"/>
                    <a:pt x="560" y="920"/>
                  </a:cubicBezTo>
                  <a:cubicBezTo>
                    <a:pt x="92" y="920"/>
                    <a:pt x="92" y="920"/>
                    <a:pt x="92" y="920"/>
                  </a:cubicBezTo>
                  <a:lnTo>
                    <a:pt x="92" y="251"/>
                  </a:lnTo>
                  <a:close/>
                  <a:moveTo>
                    <a:pt x="845" y="435"/>
                  </a:moveTo>
                  <a:cubicBezTo>
                    <a:pt x="845" y="418"/>
                    <a:pt x="861" y="402"/>
                    <a:pt x="878" y="402"/>
                  </a:cubicBezTo>
                  <a:cubicBezTo>
                    <a:pt x="895" y="402"/>
                    <a:pt x="911" y="418"/>
                    <a:pt x="911" y="435"/>
                  </a:cubicBezTo>
                  <a:cubicBezTo>
                    <a:pt x="911" y="452"/>
                    <a:pt x="895" y="468"/>
                    <a:pt x="878" y="468"/>
                  </a:cubicBezTo>
                  <a:cubicBezTo>
                    <a:pt x="861" y="468"/>
                    <a:pt x="845" y="452"/>
                    <a:pt x="845" y="435"/>
                  </a:cubicBezTo>
                  <a:close/>
                  <a:moveTo>
                    <a:pt x="610" y="736"/>
                  </a:moveTo>
                  <a:cubicBezTo>
                    <a:pt x="610" y="761"/>
                    <a:pt x="594" y="769"/>
                    <a:pt x="577" y="769"/>
                  </a:cubicBezTo>
                  <a:cubicBezTo>
                    <a:pt x="560" y="769"/>
                    <a:pt x="544" y="761"/>
                    <a:pt x="544" y="736"/>
                  </a:cubicBezTo>
                  <a:cubicBezTo>
                    <a:pt x="544" y="719"/>
                    <a:pt x="560" y="703"/>
                    <a:pt x="577" y="703"/>
                  </a:cubicBezTo>
                  <a:cubicBezTo>
                    <a:pt x="594" y="703"/>
                    <a:pt x="610" y="719"/>
                    <a:pt x="610" y="736"/>
                  </a:cubicBezTo>
                  <a:close/>
                  <a:moveTo>
                    <a:pt x="878" y="1079"/>
                  </a:moveTo>
                  <a:cubicBezTo>
                    <a:pt x="861" y="1079"/>
                    <a:pt x="845" y="1062"/>
                    <a:pt x="845" y="1045"/>
                  </a:cubicBezTo>
                  <a:cubicBezTo>
                    <a:pt x="845" y="1020"/>
                    <a:pt x="861" y="1004"/>
                    <a:pt x="878" y="1004"/>
                  </a:cubicBezTo>
                  <a:cubicBezTo>
                    <a:pt x="895" y="1004"/>
                    <a:pt x="911" y="1020"/>
                    <a:pt x="911" y="1045"/>
                  </a:cubicBezTo>
                  <a:cubicBezTo>
                    <a:pt x="911" y="1062"/>
                    <a:pt x="895" y="1079"/>
                    <a:pt x="878" y="1079"/>
                  </a:cubicBezTo>
                  <a:close/>
                  <a:moveTo>
                    <a:pt x="1087" y="585"/>
                  </a:moveTo>
                  <a:cubicBezTo>
                    <a:pt x="945" y="728"/>
                    <a:pt x="945" y="728"/>
                    <a:pt x="945" y="728"/>
                  </a:cubicBezTo>
                  <a:lnTo>
                    <a:pt x="945" y="736"/>
                  </a:lnTo>
                  <a:cubicBezTo>
                    <a:pt x="945" y="778"/>
                    <a:pt x="920" y="803"/>
                    <a:pt x="878" y="803"/>
                  </a:cubicBezTo>
                  <a:cubicBezTo>
                    <a:pt x="845" y="803"/>
                    <a:pt x="811" y="778"/>
                    <a:pt x="811" y="744"/>
                  </a:cubicBezTo>
                  <a:cubicBezTo>
                    <a:pt x="661" y="627"/>
                    <a:pt x="661" y="627"/>
                    <a:pt x="661" y="627"/>
                  </a:cubicBezTo>
                  <a:cubicBezTo>
                    <a:pt x="652" y="619"/>
                    <a:pt x="644" y="594"/>
                    <a:pt x="652" y="585"/>
                  </a:cubicBezTo>
                  <a:cubicBezTo>
                    <a:pt x="661" y="577"/>
                    <a:pt x="686" y="569"/>
                    <a:pt x="694" y="585"/>
                  </a:cubicBezTo>
                  <a:cubicBezTo>
                    <a:pt x="836" y="686"/>
                    <a:pt x="836" y="686"/>
                    <a:pt x="836" y="686"/>
                  </a:cubicBezTo>
                  <a:cubicBezTo>
                    <a:pt x="845" y="677"/>
                    <a:pt x="861" y="669"/>
                    <a:pt x="878" y="669"/>
                  </a:cubicBezTo>
                  <a:cubicBezTo>
                    <a:pt x="895" y="669"/>
                    <a:pt x="903" y="677"/>
                    <a:pt x="911" y="677"/>
                  </a:cubicBezTo>
                  <a:cubicBezTo>
                    <a:pt x="1045" y="544"/>
                    <a:pt x="1045" y="544"/>
                    <a:pt x="1045" y="544"/>
                  </a:cubicBezTo>
                  <a:cubicBezTo>
                    <a:pt x="1062" y="535"/>
                    <a:pt x="1079" y="535"/>
                    <a:pt x="1087" y="544"/>
                  </a:cubicBezTo>
                  <a:cubicBezTo>
                    <a:pt x="1104" y="552"/>
                    <a:pt x="1096" y="569"/>
                    <a:pt x="1087" y="585"/>
                  </a:cubicBezTo>
                  <a:close/>
                  <a:moveTo>
                    <a:pt x="1179" y="769"/>
                  </a:moveTo>
                  <a:cubicBezTo>
                    <a:pt x="1162" y="769"/>
                    <a:pt x="1146" y="761"/>
                    <a:pt x="1146" y="736"/>
                  </a:cubicBezTo>
                  <a:cubicBezTo>
                    <a:pt x="1146" y="719"/>
                    <a:pt x="1162" y="703"/>
                    <a:pt x="1179" y="703"/>
                  </a:cubicBezTo>
                  <a:cubicBezTo>
                    <a:pt x="1204" y="703"/>
                    <a:pt x="1221" y="719"/>
                    <a:pt x="1221" y="736"/>
                  </a:cubicBezTo>
                  <a:cubicBezTo>
                    <a:pt x="1221" y="761"/>
                    <a:pt x="1204" y="769"/>
                    <a:pt x="1179" y="769"/>
                  </a:cubicBezTo>
                  <a:close/>
                  <a:moveTo>
                    <a:pt x="1179" y="769"/>
                  </a:moveTo>
                  <a:lnTo>
                    <a:pt x="1179" y="769"/>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Group 80"/>
          <p:cNvGrpSpPr/>
          <p:nvPr/>
        </p:nvGrpSpPr>
        <p:grpSpPr>
          <a:xfrm>
            <a:off x="6570182" y="2908627"/>
            <a:ext cx="344742" cy="285024"/>
            <a:chOff x="3382089" y="2405487"/>
            <a:chExt cx="459775" cy="380032"/>
          </a:xfrm>
          <a:solidFill>
            <a:schemeClr val="accent4"/>
          </a:solidFill>
        </p:grpSpPr>
        <p:sp>
          <p:nvSpPr>
            <p:cNvPr id="26" name="Freeform 184"/>
            <p:cNvSpPr>
              <a:spLocks noChangeArrowheads="1"/>
            </p:cNvSpPr>
            <p:nvPr/>
          </p:nvSpPr>
          <p:spPr bwMode="auto">
            <a:xfrm>
              <a:off x="3382089" y="2405487"/>
              <a:ext cx="405480" cy="380032"/>
            </a:xfrm>
            <a:custGeom>
              <a:avLst/>
              <a:gdLst>
                <a:gd name="T0" fmla="*/ 961 w 1054"/>
                <a:gd name="T1" fmla="*/ 961 h 987"/>
                <a:gd name="T2" fmla="*/ 953 w 1054"/>
                <a:gd name="T3" fmla="*/ 903 h 987"/>
                <a:gd name="T4" fmla="*/ 953 w 1054"/>
                <a:gd name="T5" fmla="*/ 961 h 987"/>
                <a:gd name="T6" fmla="*/ 853 w 1054"/>
                <a:gd name="T7" fmla="*/ 911 h 987"/>
                <a:gd name="T8" fmla="*/ 844 w 1054"/>
                <a:gd name="T9" fmla="*/ 911 h 987"/>
                <a:gd name="T10" fmla="*/ 752 w 1054"/>
                <a:gd name="T11" fmla="*/ 961 h 987"/>
                <a:gd name="T12" fmla="*/ 744 w 1054"/>
                <a:gd name="T13" fmla="*/ 903 h 987"/>
                <a:gd name="T14" fmla="*/ 744 w 1054"/>
                <a:gd name="T15" fmla="*/ 961 h 987"/>
                <a:gd name="T16" fmla="*/ 644 w 1054"/>
                <a:gd name="T17" fmla="*/ 911 h 987"/>
                <a:gd name="T18" fmla="*/ 635 w 1054"/>
                <a:gd name="T19" fmla="*/ 911 h 987"/>
                <a:gd name="T20" fmla="*/ 543 w 1054"/>
                <a:gd name="T21" fmla="*/ 961 h 987"/>
                <a:gd name="T22" fmla="*/ 535 w 1054"/>
                <a:gd name="T23" fmla="*/ 903 h 987"/>
                <a:gd name="T24" fmla="*/ 535 w 1054"/>
                <a:gd name="T25" fmla="*/ 961 h 987"/>
                <a:gd name="T26" fmla="*/ 443 w 1054"/>
                <a:gd name="T27" fmla="*/ 911 h 987"/>
                <a:gd name="T28" fmla="*/ 426 w 1054"/>
                <a:gd name="T29" fmla="*/ 911 h 987"/>
                <a:gd name="T30" fmla="*/ 334 w 1054"/>
                <a:gd name="T31" fmla="*/ 961 h 987"/>
                <a:gd name="T32" fmla="*/ 326 w 1054"/>
                <a:gd name="T33" fmla="*/ 903 h 987"/>
                <a:gd name="T34" fmla="*/ 326 w 1054"/>
                <a:gd name="T35" fmla="*/ 961 h 987"/>
                <a:gd name="T36" fmla="*/ 234 w 1054"/>
                <a:gd name="T37" fmla="*/ 911 h 987"/>
                <a:gd name="T38" fmla="*/ 217 w 1054"/>
                <a:gd name="T39" fmla="*/ 911 h 987"/>
                <a:gd name="T40" fmla="*/ 33 w 1054"/>
                <a:gd name="T41" fmla="*/ 961 h 987"/>
                <a:gd name="T42" fmla="*/ 75 w 1054"/>
                <a:gd name="T43" fmla="*/ 844 h 987"/>
                <a:gd name="T44" fmla="*/ 75 w 1054"/>
                <a:gd name="T45" fmla="*/ 827 h 987"/>
                <a:gd name="T46" fmla="*/ 33 w 1054"/>
                <a:gd name="T47" fmla="*/ 735 h 987"/>
                <a:gd name="T48" fmla="*/ 75 w 1054"/>
                <a:gd name="T49" fmla="*/ 727 h 987"/>
                <a:gd name="T50" fmla="*/ 33 w 1054"/>
                <a:gd name="T51" fmla="*/ 635 h 987"/>
                <a:gd name="T52" fmla="*/ 75 w 1054"/>
                <a:gd name="T53" fmla="*/ 627 h 987"/>
                <a:gd name="T54" fmla="*/ 33 w 1054"/>
                <a:gd name="T55" fmla="*/ 618 h 987"/>
                <a:gd name="T56" fmla="*/ 75 w 1054"/>
                <a:gd name="T57" fmla="*/ 526 h 987"/>
                <a:gd name="T58" fmla="*/ 33 w 1054"/>
                <a:gd name="T59" fmla="*/ 518 h 987"/>
                <a:gd name="T60" fmla="*/ 75 w 1054"/>
                <a:gd name="T61" fmla="*/ 426 h 987"/>
                <a:gd name="T62" fmla="*/ 33 w 1054"/>
                <a:gd name="T63" fmla="*/ 418 h 987"/>
                <a:gd name="T64" fmla="*/ 75 w 1054"/>
                <a:gd name="T65" fmla="*/ 317 h 987"/>
                <a:gd name="T66" fmla="*/ 33 w 1054"/>
                <a:gd name="T67" fmla="*/ 309 h 987"/>
                <a:gd name="T68" fmla="*/ 75 w 1054"/>
                <a:gd name="T69" fmla="*/ 217 h 987"/>
                <a:gd name="T70" fmla="*/ 33 w 1054"/>
                <a:gd name="T71" fmla="*/ 209 h 987"/>
                <a:gd name="T72" fmla="*/ 75 w 1054"/>
                <a:gd name="T73" fmla="*/ 108 h 987"/>
                <a:gd name="T74" fmla="*/ 33 w 1054"/>
                <a:gd name="T75" fmla="*/ 100 h 987"/>
                <a:gd name="T76" fmla="*/ 17 w 1054"/>
                <a:gd name="T77" fmla="*/ 0 h 987"/>
                <a:gd name="T78" fmla="*/ 0 w 1054"/>
                <a:gd name="T79" fmla="*/ 978 h 987"/>
                <a:gd name="T80" fmla="*/ 1036 w 1054"/>
                <a:gd name="T81" fmla="*/ 986 h 987"/>
                <a:gd name="T82" fmla="*/ 1036 w 1054"/>
                <a:gd name="T83" fmla="*/ 961 h 987"/>
                <a:gd name="T84" fmla="*/ 1036 w 1054"/>
                <a:gd name="T85" fmla="*/ 961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4" h="987">
                  <a:moveTo>
                    <a:pt x="1036" y="961"/>
                  </a:moveTo>
                  <a:cubicBezTo>
                    <a:pt x="961" y="961"/>
                    <a:pt x="961" y="961"/>
                    <a:pt x="961" y="961"/>
                  </a:cubicBezTo>
                  <a:cubicBezTo>
                    <a:pt x="961" y="911"/>
                    <a:pt x="961" y="911"/>
                    <a:pt x="961" y="911"/>
                  </a:cubicBezTo>
                  <a:cubicBezTo>
                    <a:pt x="961" y="903"/>
                    <a:pt x="961" y="903"/>
                    <a:pt x="953" y="903"/>
                  </a:cubicBezTo>
                  <a:lnTo>
                    <a:pt x="953" y="911"/>
                  </a:lnTo>
                  <a:cubicBezTo>
                    <a:pt x="953" y="961"/>
                    <a:pt x="953" y="961"/>
                    <a:pt x="953" y="961"/>
                  </a:cubicBezTo>
                  <a:cubicBezTo>
                    <a:pt x="853" y="961"/>
                    <a:pt x="853" y="961"/>
                    <a:pt x="853" y="961"/>
                  </a:cubicBezTo>
                  <a:cubicBezTo>
                    <a:pt x="853" y="911"/>
                    <a:pt x="853" y="911"/>
                    <a:pt x="853" y="911"/>
                  </a:cubicBezTo>
                  <a:cubicBezTo>
                    <a:pt x="853" y="903"/>
                    <a:pt x="853" y="903"/>
                    <a:pt x="853" y="903"/>
                  </a:cubicBezTo>
                  <a:cubicBezTo>
                    <a:pt x="844" y="903"/>
                    <a:pt x="844" y="903"/>
                    <a:pt x="844" y="911"/>
                  </a:cubicBezTo>
                  <a:cubicBezTo>
                    <a:pt x="844" y="961"/>
                    <a:pt x="844" y="961"/>
                    <a:pt x="844" y="961"/>
                  </a:cubicBezTo>
                  <a:cubicBezTo>
                    <a:pt x="752" y="961"/>
                    <a:pt x="752" y="961"/>
                    <a:pt x="752" y="961"/>
                  </a:cubicBezTo>
                  <a:cubicBezTo>
                    <a:pt x="752" y="911"/>
                    <a:pt x="752" y="911"/>
                    <a:pt x="752" y="911"/>
                  </a:cubicBezTo>
                  <a:cubicBezTo>
                    <a:pt x="752" y="903"/>
                    <a:pt x="752" y="903"/>
                    <a:pt x="744" y="903"/>
                  </a:cubicBezTo>
                  <a:lnTo>
                    <a:pt x="744" y="911"/>
                  </a:lnTo>
                  <a:cubicBezTo>
                    <a:pt x="744" y="961"/>
                    <a:pt x="744" y="961"/>
                    <a:pt x="744" y="961"/>
                  </a:cubicBezTo>
                  <a:cubicBezTo>
                    <a:pt x="644" y="961"/>
                    <a:pt x="644" y="961"/>
                    <a:pt x="644" y="961"/>
                  </a:cubicBezTo>
                  <a:cubicBezTo>
                    <a:pt x="644" y="911"/>
                    <a:pt x="644" y="911"/>
                    <a:pt x="644" y="911"/>
                  </a:cubicBezTo>
                  <a:cubicBezTo>
                    <a:pt x="644" y="903"/>
                    <a:pt x="644" y="903"/>
                    <a:pt x="644" y="903"/>
                  </a:cubicBezTo>
                  <a:cubicBezTo>
                    <a:pt x="635" y="903"/>
                    <a:pt x="635" y="903"/>
                    <a:pt x="635" y="911"/>
                  </a:cubicBezTo>
                  <a:cubicBezTo>
                    <a:pt x="635" y="961"/>
                    <a:pt x="635" y="961"/>
                    <a:pt x="635" y="961"/>
                  </a:cubicBezTo>
                  <a:cubicBezTo>
                    <a:pt x="543" y="961"/>
                    <a:pt x="543" y="961"/>
                    <a:pt x="543" y="961"/>
                  </a:cubicBezTo>
                  <a:cubicBezTo>
                    <a:pt x="543" y="911"/>
                    <a:pt x="543" y="911"/>
                    <a:pt x="543" y="911"/>
                  </a:cubicBezTo>
                  <a:cubicBezTo>
                    <a:pt x="543" y="903"/>
                    <a:pt x="543" y="903"/>
                    <a:pt x="535" y="903"/>
                  </a:cubicBezTo>
                  <a:lnTo>
                    <a:pt x="535" y="911"/>
                  </a:lnTo>
                  <a:cubicBezTo>
                    <a:pt x="535" y="961"/>
                    <a:pt x="535" y="961"/>
                    <a:pt x="535" y="961"/>
                  </a:cubicBezTo>
                  <a:cubicBezTo>
                    <a:pt x="443" y="961"/>
                    <a:pt x="443" y="961"/>
                    <a:pt x="443" y="961"/>
                  </a:cubicBezTo>
                  <a:cubicBezTo>
                    <a:pt x="443" y="911"/>
                    <a:pt x="443" y="911"/>
                    <a:pt x="443" y="911"/>
                  </a:cubicBezTo>
                  <a:cubicBezTo>
                    <a:pt x="443" y="903"/>
                    <a:pt x="434" y="903"/>
                    <a:pt x="434" y="903"/>
                  </a:cubicBezTo>
                  <a:cubicBezTo>
                    <a:pt x="434" y="903"/>
                    <a:pt x="426" y="903"/>
                    <a:pt x="426" y="911"/>
                  </a:cubicBezTo>
                  <a:cubicBezTo>
                    <a:pt x="426" y="961"/>
                    <a:pt x="426" y="961"/>
                    <a:pt x="426" y="961"/>
                  </a:cubicBezTo>
                  <a:cubicBezTo>
                    <a:pt x="334" y="961"/>
                    <a:pt x="334" y="961"/>
                    <a:pt x="334" y="961"/>
                  </a:cubicBezTo>
                  <a:cubicBezTo>
                    <a:pt x="334" y="911"/>
                    <a:pt x="334" y="911"/>
                    <a:pt x="334" y="911"/>
                  </a:cubicBezTo>
                  <a:cubicBezTo>
                    <a:pt x="334" y="903"/>
                    <a:pt x="334" y="903"/>
                    <a:pt x="326" y="903"/>
                  </a:cubicBezTo>
                  <a:lnTo>
                    <a:pt x="326" y="911"/>
                  </a:lnTo>
                  <a:cubicBezTo>
                    <a:pt x="326" y="961"/>
                    <a:pt x="326" y="961"/>
                    <a:pt x="326" y="961"/>
                  </a:cubicBezTo>
                  <a:cubicBezTo>
                    <a:pt x="234" y="961"/>
                    <a:pt x="234" y="961"/>
                    <a:pt x="234" y="961"/>
                  </a:cubicBezTo>
                  <a:cubicBezTo>
                    <a:pt x="234" y="911"/>
                    <a:pt x="234" y="911"/>
                    <a:pt x="234" y="911"/>
                  </a:cubicBezTo>
                  <a:cubicBezTo>
                    <a:pt x="234" y="903"/>
                    <a:pt x="226" y="903"/>
                    <a:pt x="226" y="903"/>
                  </a:cubicBezTo>
                  <a:cubicBezTo>
                    <a:pt x="226" y="903"/>
                    <a:pt x="217" y="903"/>
                    <a:pt x="217" y="911"/>
                  </a:cubicBezTo>
                  <a:cubicBezTo>
                    <a:pt x="217" y="961"/>
                    <a:pt x="217" y="961"/>
                    <a:pt x="217" y="961"/>
                  </a:cubicBezTo>
                  <a:cubicBezTo>
                    <a:pt x="33" y="961"/>
                    <a:pt x="33" y="961"/>
                    <a:pt x="33" y="961"/>
                  </a:cubicBezTo>
                  <a:cubicBezTo>
                    <a:pt x="33" y="844"/>
                    <a:pt x="33" y="844"/>
                    <a:pt x="33" y="844"/>
                  </a:cubicBezTo>
                  <a:cubicBezTo>
                    <a:pt x="75" y="844"/>
                    <a:pt x="75" y="844"/>
                    <a:pt x="75" y="844"/>
                  </a:cubicBezTo>
                  <a:lnTo>
                    <a:pt x="75" y="836"/>
                  </a:lnTo>
                  <a:lnTo>
                    <a:pt x="75" y="827"/>
                  </a:lnTo>
                  <a:cubicBezTo>
                    <a:pt x="33" y="827"/>
                    <a:pt x="33" y="827"/>
                    <a:pt x="33" y="827"/>
                  </a:cubicBezTo>
                  <a:cubicBezTo>
                    <a:pt x="33" y="735"/>
                    <a:pt x="33" y="735"/>
                    <a:pt x="33" y="735"/>
                  </a:cubicBezTo>
                  <a:cubicBezTo>
                    <a:pt x="75" y="735"/>
                    <a:pt x="75" y="735"/>
                    <a:pt x="75" y="735"/>
                  </a:cubicBezTo>
                  <a:cubicBezTo>
                    <a:pt x="75" y="727"/>
                    <a:pt x="75" y="727"/>
                    <a:pt x="75" y="727"/>
                  </a:cubicBezTo>
                  <a:cubicBezTo>
                    <a:pt x="33" y="727"/>
                    <a:pt x="33" y="727"/>
                    <a:pt x="33" y="727"/>
                  </a:cubicBezTo>
                  <a:cubicBezTo>
                    <a:pt x="33" y="635"/>
                    <a:pt x="33" y="635"/>
                    <a:pt x="33" y="635"/>
                  </a:cubicBezTo>
                  <a:cubicBezTo>
                    <a:pt x="75" y="635"/>
                    <a:pt x="75" y="635"/>
                    <a:pt x="75" y="635"/>
                  </a:cubicBezTo>
                  <a:lnTo>
                    <a:pt x="75" y="627"/>
                  </a:lnTo>
                  <a:lnTo>
                    <a:pt x="75" y="618"/>
                  </a:lnTo>
                  <a:cubicBezTo>
                    <a:pt x="33" y="618"/>
                    <a:pt x="33" y="618"/>
                    <a:pt x="33" y="618"/>
                  </a:cubicBezTo>
                  <a:cubicBezTo>
                    <a:pt x="33" y="526"/>
                    <a:pt x="33" y="526"/>
                    <a:pt x="33" y="526"/>
                  </a:cubicBezTo>
                  <a:cubicBezTo>
                    <a:pt x="75" y="526"/>
                    <a:pt x="75" y="526"/>
                    <a:pt x="75" y="526"/>
                  </a:cubicBezTo>
                  <a:cubicBezTo>
                    <a:pt x="75" y="518"/>
                    <a:pt x="75" y="518"/>
                    <a:pt x="75" y="518"/>
                  </a:cubicBezTo>
                  <a:cubicBezTo>
                    <a:pt x="33" y="518"/>
                    <a:pt x="33" y="518"/>
                    <a:pt x="33" y="518"/>
                  </a:cubicBezTo>
                  <a:cubicBezTo>
                    <a:pt x="33" y="426"/>
                    <a:pt x="33" y="426"/>
                    <a:pt x="33" y="426"/>
                  </a:cubicBezTo>
                  <a:cubicBezTo>
                    <a:pt x="75" y="426"/>
                    <a:pt x="75" y="426"/>
                    <a:pt x="75" y="426"/>
                  </a:cubicBezTo>
                  <a:lnTo>
                    <a:pt x="75" y="418"/>
                  </a:lnTo>
                  <a:cubicBezTo>
                    <a:pt x="33" y="418"/>
                    <a:pt x="33" y="418"/>
                    <a:pt x="33" y="418"/>
                  </a:cubicBezTo>
                  <a:cubicBezTo>
                    <a:pt x="33" y="317"/>
                    <a:pt x="33" y="317"/>
                    <a:pt x="33" y="317"/>
                  </a:cubicBezTo>
                  <a:cubicBezTo>
                    <a:pt x="75" y="317"/>
                    <a:pt x="75" y="317"/>
                    <a:pt x="75" y="317"/>
                  </a:cubicBezTo>
                  <a:cubicBezTo>
                    <a:pt x="75" y="309"/>
                    <a:pt x="75" y="309"/>
                    <a:pt x="75" y="309"/>
                  </a:cubicBezTo>
                  <a:cubicBezTo>
                    <a:pt x="33" y="309"/>
                    <a:pt x="33" y="309"/>
                    <a:pt x="33" y="309"/>
                  </a:cubicBezTo>
                  <a:cubicBezTo>
                    <a:pt x="33" y="217"/>
                    <a:pt x="33" y="217"/>
                    <a:pt x="33" y="217"/>
                  </a:cubicBezTo>
                  <a:cubicBezTo>
                    <a:pt x="75" y="217"/>
                    <a:pt x="75" y="217"/>
                    <a:pt x="75" y="217"/>
                  </a:cubicBezTo>
                  <a:lnTo>
                    <a:pt x="75" y="209"/>
                  </a:lnTo>
                  <a:cubicBezTo>
                    <a:pt x="33" y="209"/>
                    <a:pt x="33" y="209"/>
                    <a:pt x="33" y="209"/>
                  </a:cubicBezTo>
                  <a:cubicBezTo>
                    <a:pt x="33" y="108"/>
                    <a:pt x="33" y="108"/>
                    <a:pt x="33" y="108"/>
                  </a:cubicBezTo>
                  <a:cubicBezTo>
                    <a:pt x="75" y="108"/>
                    <a:pt x="75" y="108"/>
                    <a:pt x="75" y="108"/>
                  </a:cubicBezTo>
                  <a:lnTo>
                    <a:pt x="75" y="100"/>
                  </a:lnTo>
                  <a:cubicBezTo>
                    <a:pt x="33" y="100"/>
                    <a:pt x="33" y="100"/>
                    <a:pt x="33" y="100"/>
                  </a:cubicBezTo>
                  <a:cubicBezTo>
                    <a:pt x="33" y="16"/>
                    <a:pt x="33" y="16"/>
                    <a:pt x="33" y="16"/>
                  </a:cubicBezTo>
                  <a:cubicBezTo>
                    <a:pt x="33" y="8"/>
                    <a:pt x="25" y="0"/>
                    <a:pt x="17" y="0"/>
                  </a:cubicBezTo>
                  <a:cubicBezTo>
                    <a:pt x="8" y="0"/>
                    <a:pt x="0" y="8"/>
                    <a:pt x="0" y="16"/>
                  </a:cubicBezTo>
                  <a:cubicBezTo>
                    <a:pt x="0" y="978"/>
                    <a:pt x="0" y="978"/>
                    <a:pt x="0" y="978"/>
                  </a:cubicBezTo>
                  <a:cubicBezTo>
                    <a:pt x="0" y="986"/>
                    <a:pt x="8" y="986"/>
                    <a:pt x="17" y="986"/>
                  </a:cubicBezTo>
                  <a:cubicBezTo>
                    <a:pt x="1036" y="986"/>
                    <a:pt x="1036" y="986"/>
                    <a:pt x="1036" y="986"/>
                  </a:cubicBezTo>
                  <a:cubicBezTo>
                    <a:pt x="1045" y="986"/>
                    <a:pt x="1053" y="986"/>
                    <a:pt x="1053" y="978"/>
                  </a:cubicBezTo>
                  <a:cubicBezTo>
                    <a:pt x="1053" y="970"/>
                    <a:pt x="1045" y="961"/>
                    <a:pt x="1036" y="961"/>
                  </a:cubicBezTo>
                  <a:close/>
                  <a:moveTo>
                    <a:pt x="1036" y="961"/>
                  </a:moveTo>
                  <a:lnTo>
                    <a:pt x="1036" y="961"/>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185"/>
            <p:cNvSpPr>
              <a:spLocks noChangeArrowheads="1"/>
            </p:cNvSpPr>
            <p:nvPr/>
          </p:nvSpPr>
          <p:spPr bwMode="auto">
            <a:xfrm>
              <a:off x="3444865" y="2459775"/>
              <a:ext cx="39022" cy="273149"/>
            </a:xfrm>
            <a:custGeom>
              <a:avLst/>
              <a:gdLst>
                <a:gd name="T0" fmla="*/ 0 w 101"/>
                <a:gd name="T1" fmla="*/ 0 h 711"/>
                <a:gd name="T2" fmla="*/ 100 w 101"/>
                <a:gd name="T3" fmla="*/ 0 h 711"/>
                <a:gd name="T4" fmla="*/ 100 w 101"/>
                <a:gd name="T5" fmla="*/ 710 h 711"/>
                <a:gd name="T6" fmla="*/ 0 w 101"/>
                <a:gd name="T7" fmla="*/ 710 h 711"/>
                <a:gd name="T8" fmla="*/ 0 w 101"/>
                <a:gd name="T9" fmla="*/ 0 h 711"/>
              </a:gdLst>
              <a:ahLst/>
              <a:cxnLst>
                <a:cxn ang="0">
                  <a:pos x="T0" y="T1"/>
                </a:cxn>
                <a:cxn ang="0">
                  <a:pos x="T2" y="T3"/>
                </a:cxn>
                <a:cxn ang="0">
                  <a:pos x="T4" y="T5"/>
                </a:cxn>
                <a:cxn ang="0">
                  <a:pos x="T6" y="T7"/>
                </a:cxn>
                <a:cxn ang="0">
                  <a:pos x="T8" y="T9"/>
                </a:cxn>
              </a:cxnLst>
              <a:rect l="0" t="0" r="r" b="b"/>
              <a:pathLst>
                <a:path w="101" h="711">
                  <a:moveTo>
                    <a:pt x="0" y="0"/>
                  </a:moveTo>
                  <a:lnTo>
                    <a:pt x="100" y="0"/>
                  </a:lnTo>
                  <a:lnTo>
                    <a:pt x="100" y="710"/>
                  </a:lnTo>
                  <a:lnTo>
                    <a:pt x="0" y="710"/>
                  </a:lnTo>
                  <a:lnTo>
                    <a:pt x="0" y="0"/>
                  </a:lnTo>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186"/>
            <p:cNvSpPr>
              <a:spLocks noChangeArrowheads="1"/>
            </p:cNvSpPr>
            <p:nvPr/>
          </p:nvSpPr>
          <p:spPr bwMode="auto">
            <a:xfrm>
              <a:off x="3533086" y="2566659"/>
              <a:ext cx="39022" cy="167961"/>
            </a:xfrm>
            <a:custGeom>
              <a:avLst/>
              <a:gdLst>
                <a:gd name="T0" fmla="*/ 100 w 101"/>
                <a:gd name="T1" fmla="*/ 58 h 435"/>
                <a:gd name="T2" fmla="*/ 67 w 101"/>
                <a:gd name="T3" fmla="*/ 0 h 435"/>
                <a:gd name="T4" fmla="*/ 0 w 101"/>
                <a:gd name="T5" fmla="*/ 0 h 435"/>
                <a:gd name="T6" fmla="*/ 0 w 101"/>
                <a:gd name="T7" fmla="*/ 434 h 435"/>
                <a:gd name="T8" fmla="*/ 100 w 101"/>
                <a:gd name="T9" fmla="*/ 434 h 435"/>
                <a:gd name="T10" fmla="*/ 100 w 101"/>
                <a:gd name="T11" fmla="*/ 58 h 435"/>
                <a:gd name="T12" fmla="*/ 100 w 101"/>
                <a:gd name="T13" fmla="*/ 58 h 435"/>
                <a:gd name="T14" fmla="*/ 100 w 101"/>
                <a:gd name="T15" fmla="*/ 58 h 4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435">
                  <a:moveTo>
                    <a:pt x="100" y="58"/>
                  </a:moveTo>
                  <a:cubicBezTo>
                    <a:pt x="92" y="41"/>
                    <a:pt x="75" y="16"/>
                    <a:pt x="67" y="0"/>
                  </a:cubicBezTo>
                  <a:cubicBezTo>
                    <a:pt x="0" y="0"/>
                    <a:pt x="0" y="0"/>
                    <a:pt x="0" y="0"/>
                  </a:cubicBezTo>
                  <a:cubicBezTo>
                    <a:pt x="0" y="434"/>
                    <a:pt x="0" y="434"/>
                    <a:pt x="0" y="434"/>
                  </a:cubicBezTo>
                  <a:cubicBezTo>
                    <a:pt x="100" y="434"/>
                    <a:pt x="100" y="434"/>
                    <a:pt x="100" y="434"/>
                  </a:cubicBezTo>
                  <a:lnTo>
                    <a:pt x="100" y="58"/>
                  </a:lnTo>
                  <a:close/>
                  <a:moveTo>
                    <a:pt x="100" y="58"/>
                  </a:moveTo>
                  <a:lnTo>
                    <a:pt x="100" y="58"/>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187"/>
            <p:cNvSpPr>
              <a:spLocks noChangeArrowheads="1"/>
            </p:cNvSpPr>
            <p:nvPr/>
          </p:nvSpPr>
          <p:spPr bwMode="auto">
            <a:xfrm>
              <a:off x="3616220" y="2620948"/>
              <a:ext cx="42414" cy="111974"/>
            </a:xfrm>
            <a:custGeom>
              <a:avLst/>
              <a:gdLst>
                <a:gd name="T0" fmla="*/ 109 w 110"/>
                <a:gd name="T1" fmla="*/ 17 h 293"/>
                <a:gd name="T2" fmla="*/ 101 w 110"/>
                <a:gd name="T3" fmla="*/ 17 h 293"/>
                <a:gd name="T4" fmla="*/ 0 w 110"/>
                <a:gd name="T5" fmla="*/ 0 h 293"/>
                <a:gd name="T6" fmla="*/ 0 w 110"/>
                <a:gd name="T7" fmla="*/ 292 h 293"/>
                <a:gd name="T8" fmla="*/ 109 w 110"/>
                <a:gd name="T9" fmla="*/ 292 h 293"/>
                <a:gd name="T10" fmla="*/ 109 w 110"/>
                <a:gd name="T11" fmla="*/ 17 h 293"/>
                <a:gd name="T12" fmla="*/ 109 w 110"/>
                <a:gd name="T13" fmla="*/ 17 h 293"/>
                <a:gd name="T14" fmla="*/ 109 w 110"/>
                <a:gd name="T15" fmla="*/ 17 h 2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293">
                  <a:moveTo>
                    <a:pt x="109" y="17"/>
                  </a:moveTo>
                  <a:lnTo>
                    <a:pt x="101" y="17"/>
                  </a:lnTo>
                  <a:cubicBezTo>
                    <a:pt x="67" y="17"/>
                    <a:pt x="34" y="17"/>
                    <a:pt x="0" y="0"/>
                  </a:cubicBezTo>
                  <a:cubicBezTo>
                    <a:pt x="0" y="292"/>
                    <a:pt x="0" y="292"/>
                    <a:pt x="0" y="292"/>
                  </a:cubicBezTo>
                  <a:cubicBezTo>
                    <a:pt x="109" y="292"/>
                    <a:pt x="109" y="292"/>
                    <a:pt x="109" y="292"/>
                  </a:cubicBezTo>
                  <a:lnTo>
                    <a:pt x="109" y="17"/>
                  </a:lnTo>
                  <a:close/>
                  <a:moveTo>
                    <a:pt x="109" y="17"/>
                  </a:moveTo>
                  <a:lnTo>
                    <a:pt x="109" y="17"/>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188"/>
            <p:cNvSpPr>
              <a:spLocks noChangeArrowheads="1"/>
            </p:cNvSpPr>
            <p:nvPr/>
          </p:nvSpPr>
          <p:spPr bwMode="auto">
            <a:xfrm>
              <a:off x="3706137" y="2614163"/>
              <a:ext cx="42415" cy="118760"/>
            </a:xfrm>
            <a:custGeom>
              <a:avLst/>
              <a:gdLst>
                <a:gd name="T0" fmla="*/ 109 w 110"/>
                <a:gd name="T1" fmla="*/ 100 h 310"/>
                <a:gd name="T2" fmla="*/ 9 w 110"/>
                <a:gd name="T3" fmla="*/ 0 h 310"/>
                <a:gd name="T4" fmla="*/ 0 w 110"/>
                <a:gd name="T5" fmla="*/ 0 h 310"/>
                <a:gd name="T6" fmla="*/ 0 w 110"/>
                <a:gd name="T7" fmla="*/ 309 h 310"/>
                <a:gd name="T8" fmla="*/ 109 w 110"/>
                <a:gd name="T9" fmla="*/ 309 h 310"/>
                <a:gd name="T10" fmla="*/ 109 w 110"/>
                <a:gd name="T11" fmla="*/ 100 h 310"/>
                <a:gd name="T12" fmla="*/ 109 w 110"/>
                <a:gd name="T13" fmla="*/ 100 h 310"/>
                <a:gd name="T14" fmla="*/ 109 w 110"/>
                <a:gd name="T15" fmla="*/ 100 h 3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310">
                  <a:moveTo>
                    <a:pt x="109" y="100"/>
                  </a:moveTo>
                  <a:cubicBezTo>
                    <a:pt x="9" y="0"/>
                    <a:pt x="9" y="0"/>
                    <a:pt x="9" y="0"/>
                  </a:cubicBezTo>
                  <a:lnTo>
                    <a:pt x="0" y="0"/>
                  </a:lnTo>
                  <a:cubicBezTo>
                    <a:pt x="0" y="309"/>
                    <a:pt x="0" y="309"/>
                    <a:pt x="0" y="309"/>
                  </a:cubicBezTo>
                  <a:cubicBezTo>
                    <a:pt x="109" y="309"/>
                    <a:pt x="109" y="309"/>
                    <a:pt x="109" y="309"/>
                  </a:cubicBezTo>
                  <a:lnTo>
                    <a:pt x="109" y="100"/>
                  </a:lnTo>
                  <a:close/>
                  <a:moveTo>
                    <a:pt x="109" y="100"/>
                  </a:moveTo>
                  <a:lnTo>
                    <a:pt x="109" y="100"/>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189"/>
            <p:cNvSpPr>
              <a:spLocks noChangeArrowheads="1"/>
            </p:cNvSpPr>
            <p:nvPr/>
          </p:nvSpPr>
          <p:spPr bwMode="auto">
            <a:xfrm>
              <a:off x="3555142" y="2424146"/>
              <a:ext cx="286722" cy="293508"/>
            </a:xfrm>
            <a:custGeom>
              <a:avLst/>
              <a:gdLst>
                <a:gd name="T0" fmla="*/ 736 w 745"/>
                <a:gd name="T1" fmla="*/ 702 h 762"/>
                <a:gd name="T2" fmla="*/ 443 w 745"/>
                <a:gd name="T3" fmla="*/ 409 h 762"/>
                <a:gd name="T4" fmla="*/ 427 w 745"/>
                <a:gd name="T5" fmla="*/ 100 h 762"/>
                <a:gd name="T6" fmla="*/ 92 w 745"/>
                <a:gd name="T7" fmla="*/ 100 h 762"/>
                <a:gd name="T8" fmla="*/ 92 w 745"/>
                <a:gd name="T9" fmla="*/ 434 h 762"/>
                <a:gd name="T10" fmla="*/ 402 w 745"/>
                <a:gd name="T11" fmla="*/ 451 h 762"/>
                <a:gd name="T12" fmla="*/ 694 w 745"/>
                <a:gd name="T13" fmla="*/ 744 h 762"/>
                <a:gd name="T14" fmla="*/ 736 w 745"/>
                <a:gd name="T15" fmla="*/ 744 h 762"/>
                <a:gd name="T16" fmla="*/ 736 w 745"/>
                <a:gd name="T17" fmla="*/ 702 h 762"/>
                <a:gd name="T18" fmla="*/ 385 w 745"/>
                <a:gd name="T19" fmla="*/ 393 h 762"/>
                <a:gd name="T20" fmla="*/ 134 w 745"/>
                <a:gd name="T21" fmla="*/ 393 h 762"/>
                <a:gd name="T22" fmla="*/ 134 w 745"/>
                <a:gd name="T23" fmla="*/ 142 h 762"/>
                <a:gd name="T24" fmla="*/ 385 w 745"/>
                <a:gd name="T25" fmla="*/ 142 h 762"/>
                <a:gd name="T26" fmla="*/ 385 w 745"/>
                <a:gd name="T27" fmla="*/ 393 h 762"/>
                <a:gd name="T28" fmla="*/ 385 w 745"/>
                <a:gd name="T29" fmla="*/ 393 h 762"/>
                <a:gd name="T30" fmla="*/ 385 w 745"/>
                <a:gd name="T31" fmla="*/ 39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5" h="762">
                  <a:moveTo>
                    <a:pt x="736" y="702"/>
                  </a:moveTo>
                  <a:cubicBezTo>
                    <a:pt x="443" y="409"/>
                    <a:pt x="443" y="409"/>
                    <a:pt x="443" y="409"/>
                  </a:cubicBezTo>
                  <a:cubicBezTo>
                    <a:pt x="519" y="318"/>
                    <a:pt x="510" y="184"/>
                    <a:pt x="427" y="100"/>
                  </a:cubicBezTo>
                  <a:cubicBezTo>
                    <a:pt x="335" y="0"/>
                    <a:pt x="184" y="0"/>
                    <a:pt x="92" y="100"/>
                  </a:cubicBezTo>
                  <a:cubicBezTo>
                    <a:pt x="0" y="192"/>
                    <a:pt x="0" y="342"/>
                    <a:pt x="92" y="434"/>
                  </a:cubicBezTo>
                  <a:cubicBezTo>
                    <a:pt x="176" y="518"/>
                    <a:pt x="310" y="527"/>
                    <a:pt x="402" y="451"/>
                  </a:cubicBezTo>
                  <a:cubicBezTo>
                    <a:pt x="694" y="744"/>
                    <a:pt x="694" y="744"/>
                    <a:pt x="694" y="744"/>
                  </a:cubicBezTo>
                  <a:cubicBezTo>
                    <a:pt x="703" y="761"/>
                    <a:pt x="719" y="761"/>
                    <a:pt x="736" y="744"/>
                  </a:cubicBezTo>
                  <a:cubicBezTo>
                    <a:pt x="744" y="735"/>
                    <a:pt x="744" y="710"/>
                    <a:pt x="736" y="702"/>
                  </a:cubicBezTo>
                  <a:close/>
                  <a:moveTo>
                    <a:pt x="385" y="393"/>
                  </a:moveTo>
                  <a:cubicBezTo>
                    <a:pt x="310" y="460"/>
                    <a:pt x="201" y="460"/>
                    <a:pt x="134" y="393"/>
                  </a:cubicBezTo>
                  <a:cubicBezTo>
                    <a:pt x="59" y="318"/>
                    <a:pt x="59" y="209"/>
                    <a:pt x="134" y="142"/>
                  </a:cubicBezTo>
                  <a:cubicBezTo>
                    <a:pt x="201" y="67"/>
                    <a:pt x="310" y="67"/>
                    <a:pt x="385" y="142"/>
                  </a:cubicBezTo>
                  <a:cubicBezTo>
                    <a:pt x="452" y="209"/>
                    <a:pt x="452" y="318"/>
                    <a:pt x="385" y="393"/>
                  </a:cubicBezTo>
                  <a:close/>
                  <a:moveTo>
                    <a:pt x="385" y="393"/>
                  </a:moveTo>
                  <a:lnTo>
                    <a:pt x="385" y="393"/>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190"/>
            <p:cNvSpPr>
              <a:spLocks noChangeArrowheads="1"/>
            </p:cNvSpPr>
            <p:nvPr/>
          </p:nvSpPr>
          <p:spPr bwMode="auto">
            <a:xfrm>
              <a:off x="3629791" y="2471650"/>
              <a:ext cx="49200" cy="103492"/>
            </a:xfrm>
            <a:custGeom>
              <a:avLst/>
              <a:gdLst>
                <a:gd name="T0" fmla="*/ 75 w 126"/>
                <a:gd name="T1" fmla="*/ 117 h 269"/>
                <a:gd name="T2" fmla="*/ 41 w 126"/>
                <a:gd name="T3" fmla="*/ 84 h 269"/>
                <a:gd name="T4" fmla="*/ 67 w 126"/>
                <a:gd name="T5" fmla="*/ 59 h 269"/>
                <a:gd name="T6" fmla="*/ 100 w 126"/>
                <a:gd name="T7" fmla="*/ 75 h 269"/>
                <a:gd name="T8" fmla="*/ 108 w 126"/>
                <a:gd name="T9" fmla="*/ 75 h 269"/>
                <a:gd name="T10" fmla="*/ 108 w 126"/>
                <a:gd name="T11" fmla="*/ 67 h 269"/>
                <a:gd name="T12" fmla="*/ 117 w 126"/>
                <a:gd name="T13" fmla="*/ 50 h 269"/>
                <a:gd name="T14" fmla="*/ 117 w 126"/>
                <a:gd name="T15" fmla="*/ 42 h 269"/>
                <a:gd name="T16" fmla="*/ 75 w 126"/>
                <a:gd name="T17" fmla="*/ 34 h 269"/>
                <a:gd name="T18" fmla="*/ 75 w 126"/>
                <a:gd name="T19" fmla="*/ 8 h 269"/>
                <a:gd name="T20" fmla="*/ 75 w 126"/>
                <a:gd name="T21" fmla="*/ 0 h 269"/>
                <a:gd name="T22" fmla="*/ 50 w 126"/>
                <a:gd name="T23" fmla="*/ 0 h 269"/>
                <a:gd name="T24" fmla="*/ 50 w 126"/>
                <a:gd name="T25" fmla="*/ 8 h 269"/>
                <a:gd name="T26" fmla="*/ 50 w 126"/>
                <a:gd name="T27" fmla="*/ 34 h 269"/>
                <a:gd name="T28" fmla="*/ 0 w 126"/>
                <a:gd name="T29" fmla="*/ 84 h 269"/>
                <a:gd name="T30" fmla="*/ 58 w 126"/>
                <a:gd name="T31" fmla="*/ 142 h 269"/>
                <a:gd name="T32" fmla="*/ 83 w 126"/>
                <a:gd name="T33" fmla="*/ 176 h 269"/>
                <a:gd name="T34" fmla="*/ 58 w 126"/>
                <a:gd name="T35" fmla="*/ 201 h 269"/>
                <a:gd name="T36" fmla="*/ 16 w 126"/>
                <a:gd name="T37" fmla="*/ 193 h 269"/>
                <a:gd name="T38" fmla="*/ 8 w 126"/>
                <a:gd name="T39" fmla="*/ 193 h 269"/>
                <a:gd name="T40" fmla="*/ 0 w 126"/>
                <a:gd name="T41" fmla="*/ 217 h 269"/>
                <a:gd name="T42" fmla="*/ 41 w 126"/>
                <a:gd name="T43" fmla="*/ 234 h 269"/>
                <a:gd name="T44" fmla="*/ 41 w 126"/>
                <a:gd name="T45" fmla="*/ 259 h 269"/>
                <a:gd name="T46" fmla="*/ 50 w 126"/>
                <a:gd name="T47" fmla="*/ 268 h 269"/>
                <a:gd name="T48" fmla="*/ 67 w 126"/>
                <a:gd name="T49" fmla="*/ 268 h 269"/>
                <a:gd name="T50" fmla="*/ 75 w 126"/>
                <a:gd name="T51" fmla="*/ 259 h 269"/>
                <a:gd name="T52" fmla="*/ 75 w 126"/>
                <a:gd name="T53" fmla="*/ 234 h 269"/>
                <a:gd name="T54" fmla="*/ 125 w 126"/>
                <a:gd name="T55" fmla="*/ 176 h 269"/>
                <a:gd name="T56" fmla="*/ 75 w 126"/>
                <a:gd name="T57" fmla="*/ 117 h 269"/>
                <a:gd name="T58" fmla="*/ 75 w 126"/>
                <a:gd name="T59" fmla="*/ 117 h 269"/>
                <a:gd name="T60" fmla="*/ 75 w 126"/>
                <a:gd name="T61" fmla="*/ 117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6" h="269">
                  <a:moveTo>
                    <a:pt x="75" y="117"/>
                  </a:moveTo>
                  <a:cubicBezTo>
                    <a:pt x="50" y="101"/>
                    <a:pt x="41" y="92"/>
                    <a:pt x="41" y="84"/>
                  </a:cubicBezTo>
                  <a:cubicBezTo>
                    <a:pt x="41" y="75"/>
                    <a:pt x="41" y="59"/>
                    <a:pt x="67" y="59"/>
                  </a:cubicBezTo>
                  <a:cubicBezTo>
                    <a:pt x="83" y="59"/>
                    <a:pt x="100" y="67"/>
                    <a:pt x="100" y="75"/>
                  </a:cubicBezTo>
                  <a:lnTo>
                    <a:pt x="108" y="75"/>
                  </a:lnTo>
                  <a:lnTo>
                    <a:pt x="108" y="67"/>
                  </a:lnTo>
                  <a:cubicBezTo>
                    <a:pt x="117" y="50"/>
                    <a:pt x="117" y="50"/>
                    <a:pt x="117" y="50"/>
                  </a:cubicBezTo>
                  <a:lnTo>
                    <a:pt x="117" y="42"/>
                  </a:lnTo>
                  <a:cubicBezTo>
                    <a:pt x="100" y="34"/>
                    <a:pt x="91" y="34"/>
                    <a:pt x="75" y="34"/>
                  </a:cubicBezTo>
                  <a:cubicBezTo>
                    <a:pt x="75" y="8"/>
                    <a:pt x="75" y="8"/>
                    <a:pt x="75" y="8"/>
                  </a:cubicBezTo>
                  <a:cubicBezTo>
                    <a:pt x="75" y="0"/>
                    <a:pt x="75" y="0"/>
                    <a:pt x="75" y="0"/>
                  </a:cubicBezTo>
                  <a:cubicBezTo>
                    <a:pt x="50" y="0"/>
                    <a:pt x="50" y="0"/>
                    <a:pt x="50" y="0"/>
                  </a:cubicBezTo>
                  <a:lnTo>
                    <a:pt x="50" y="8"/>
                  </a:lnTo>
                  <a:cubicBezTo>
                    <a:pt x="50" y="34"/>
                    <a:pt x="50" y="34"/>
                    <a:pt x="50" y="34"/>
                  </a:cubicBezTo>
                  <a:cubicBezTo>
                    <a:pt x="16" y="42"/>
                    <a:pt x="0" y="59"/>
                    <a:pt x="0" y="84"/>
                  </a:cubicBezTo>
                  <a:cubicBezTo>
                    <a:pt x="0" y="117"/>
                    <a:pt x="25" y="134"/>
                    <a:pt x="58" y="142"/>
                  </a:cubicBezTo>
                  <a:cubicBezTo>
                    <a:pt x="75" y="151"/>
                    <a:pt x="83" y="167"/>
                    <a:pt x="83" y="176"/>
                  </a:cubicBezTo>
                  <a:cubicBezTo>
                    <a:pt x="83" y="193"/>
                    <a:pt x="75" y="201"/>
                    <a:pt x="58" y="201"/>
                  </a:cubicBezTo>
                  <a:cubicBezTo>
                    <a:pt x="41" y="201"/>
                    <a:pt x="25" y="201"/>
                    <a:pt x="16" y="193"/>
                  </a:cubicBezTo>
                  <a:lnTo>
                    <a:pt x="8" y="193"/>
                  </a:lnTo>
                  <a:cubicBezTo>
                    <a:pt x="0" y="217"/>
                    <a:pt x="0" y="217"/>
                    <a:pt x="0" y="217"/>
                  </a:cubicBezTo>
                  <a:cubicBezTo>
                    <a:pt x="8" y="226"/>
                    <a:pt x="25" y="234"/>
                    <a:pt x="41" y="234"/>
                  </a:cubicBezTo>
                  <a:cubicBezTo>
                    <a:pt x="41" y="259"/>
                    <a:pt x="41" y="259"/>
                    <a:pt x="41" y="259"/>
                  </a:cubicBezTo>
                  <a:lnTo>
                    <a:pt x="50" y="268"/>
                  </a:lnTo>
                  <a:cubicBezTo>
                    <a:pt x="67" y="268"/>
                    <a:pt x="67" y="268"/>
                    <a:pt x="67" y="268"/>
                  </a:cubicBezTo>
                  <a:cubicBezTo>
                    <a:pt x="75" y="268"/>
                    <a:pt x="75" y="259"/>
                    <a:pt x="75" y="259"/>
                  </a:cubicBezTo>
                  <a:cubicBezTo>
                    <a:pt x="75" y="234"/>
                    <a:pt x="75" y="234"/>
                    <a:pt x="75" y="234"/>
                  </a:cubicBezTo>
                  <a:cubicBezTo>
                    <a:pt x="108" y="226"/>
                    <a:pt x="125" y="201"/>
                    <a:pt x="125" y="176"/>
                  </a:cubicBezTo>
                  <a:cubicBezTo>
                    <a:pt x="125" y="151"/>
                    <a:pt x="108" y="126"/>
                    <a:pt x="75" y="117"/>
                  </a:cubicBezTo>
                  <a:close/>
                  <a:moveTo>
                    <a:pt x="75" y="117"/>
                  </a:moveTo>
                  <a:lnTo>
                    <a:pt x="75" y="117"/>
                  </a:lnTo>
                  <a:close/>
                </a:path>
              </a:pathLst>
            </a:custGeom>
            <a:grpFill/>
            <a:ln>
              <a:noFill/>
            </a:ln>
            <a:effectLst/>
          </p:spPr>
          <p:txBody>
            <a:bodyPr wrap="none" anchor="ctr"/>
            <a:lstStyle/>
            <a:p>
              <a:pPr>
                <a:defRPr/>
              </a:pPr>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Content Placeholder 2"/>
          <p:cNvSpPr txBox="1"/>
          <p:nvPr/>
        </p:nvSpPr>
        <p:spPr bwMode="auto">
          <a:xfrm>
            <a:off x="1822116" y="1732179"/>
            <a:ext cx="1337600" cy="777974"/>
          </a:xfrm>
          <a:prstGeom prst="rect">
            <a:avLst/>
          </a:prstGeom>
          <a:noFill/>
          <a:ln>
            <a:noFill/>
          </a:ln>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12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35" name="Content Placeholder 2"/>
          <p:cNvSpPr txBox="1"/>
          <p:nvPr/>
        </p:nvSpPr>
        <p:spPr bwMode="auto">
          <a:xfrm>
            <a:off x="1826966" y="3182878"/>
            <a:ext cx="1337600" cy="777974"/>
          </a:xfrm>
          <a:prstGeom prst="rect">
            <a:avLst/>
          </a:prstGeom>
          <a:noFill/>
          <a:ln>
            <a:noFill/>
          </a:ln>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buFont typeface="Arial" panose="020B0604020202020204" pitchFamily="34" charset="0"/>
              <a:buNone/>
            </a:pPr>
            <a:r>
              <a:rPr lang="en-US" sz="12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36" name="Content Placeholder 2"/>
          <p:cNvSpPr txBox="1"/>
          <p:nvPr/>
        </p:nvSpPr>
        <p:spPr bwMode="auto">
          <a:xfrm>
            <a:off x="6073293" y="3185691"/>
            <a:ext cx="1337600" cy="777974"/>
          </a:xfrm>
          <a:prstGeom prst="rect">
            <a:avLst/>
          </a:prstGeom>
          <a:noFill/>
          <a:ln>
            <a:noFill/>
          </a:ln>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pPr>
            <a:r>
              <a:rPr lang="en-US" sz="12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37" name="Content Placeholder 2"/>
          <p:cNvSpPr txBox="1"/>
          <p:nvPr/>
        </p:nvSpPr>
        <p:spPr bwMode="auto">
          <a:xfrm>
            <a:off x="6062365" y="1732517"/>
            <a:ext cx="1337600" cy="777974"/>
          </a:xfrm>
          <a:prstGeom prst="rect">
            <a:avLst/>
          </a:prstGeom>
          <a:noFill/>
          <a:ln>
            <a:noFill/>
          </a:ln>
        </p:spPr>
        <p:txBody>
          <a:bodyPr lIns="91419" tIns="45710" rIns="91419" bIns="45710"/>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algn="ctr">
              <a:spcBef>
                <a:spcPct val="20000"/>
              </a:spcBef>
            </a:pPr>
            <a:r>
              <a:rPr lang="en-US" sz="1200"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38" name="AutoShape 114"/>
          <p:cNvSpPr/>
          <p:nvPr/>
        </p:nvSpPr>
        <p:spPr bwMode="auto">
          <a:xfrm>
            <a:off x="2341700" y="2860170"/>
            <a:ext cx="295851" cy="3255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50" y="9182"/>
                </a:moveTo>
                <a:cubicBezTo>
                  <a:pt x="21200" y="9182"/>
                  <a:pt x="21329" y="9229"/>
                  <a:pt x="21435" y="9326"/>
                </a:cubicBezTo>
                <a:cubicBezTo>
                  <a:pt x="21544" y="9426"/>
                  <a:pt x="21599" y="9549"/>
                  <a:pt x="21599" y="9699"/>
                </a:cubicBezTo>
                <a:lnTo>
                  <a:pt x="21599" y="11867"/>
                </a:lnTo>
                <a:cubicBezTo>
                  <a:pt x="21599" y="12232"/>
                  <a:pt x="21415" y="12414"/>
                  <a:pt x="21050" y="12414"/>
                </a:cubicBezTo>
                <a:lnTo>
                  <a:pt x="18746" y="12414"/>
                </a:lnTo>
                <a:cubicBezTo>
                  <a:pt x="18575" y="13204"/>
                  <a:pt x="18299" y="13947"/>
                  <a:pt x="17915" y="14646"/>
                </a:cubicBezTo>
                <a:cubicBezTo>
                  <a:pt x="17530" y="15342"/>
                  <a:pt x="17066" y="15965"/>
                  <a:pt x="16517" y="16514"/>
                </a:cubicBezTo>
                <a:cubicBezTo>
                  <a:pt x="15968" y="17061"/>
                  <a:pt x="15346" y="17528"/>
                  <a:pt x="14647" y="17913"/>
                </a:cubicBezTo>
                <a:cubicBezTo>
                  <a:pt x="13948" y="18298"/>
                  <a:pt x="13206" y="18577"/>
                  <a:pt x="12419" y="18741"/>
                </a:cubicBezTo>
                <a:lnTo>
                  <a:pt x="12419" y="21050"/>
                </a:lnTo>
                <a:cubicBezTo>
                  <a:pt x="12419" y="21197"/>
                  <a:pt x="12369" y="21329"/>
                  <a:pt x="12269" y="21435"/>
                </a:cubicBezTo>
                <a:cubicBezTo>
                  <a:pt x="12172" y="21544"/>
                  <a:pt x="12049" y="21599"/>
                  <a:pt x="11896" y="21599"/>
                </a:cubicBezTo>
                <a:lnTo>
                  <a:pt x="9732" y="21599"/>
                </a:lnTo>
                <a:cubicBezTo>
                  <a:pt x="9368" y="21599"/>
                  <a:pt x="9183" y="21417"/>
                  <a:pt x="9183" y="21050"/>
                </a:cubicBezTo>
                <a:lnTo>
                  <a:pt x="9183" y="18741"/>
                </a:lnTo>
                <a:cubicBezTo>
                  <a:pt x="8396" y="18577"/>
                  <a:pt x="7654" y="18298"/>
                  <a:pt x="6955" y="17913"/>
                </a:cubicBezTo>
                <a:cubicBezTo>
                  <a:pt x="6259" y="17528"/>
                  <a:pt x="5634" y="17061"/>
                  <a:pt x="5085" y="16514"/>
                </a:cubicBezTo>
                <a:cubicBezTo>
                  <a:pt x="4536" y="15965"/>
                  <a:pt x="4069" y="15342"/>
                  <a:pt x="3687" y="14646"/>
                </a:cubicBezTo>
                <a:cubicBezTo>
                  <a:pt x="3300" y="13947"/>
                  <a:pt x="3024" y="13204"/>
                  <a:pt x="2856" y="12414"/>
                </a:cubicBezTo>
                <a:lnTo>
                  <a:pt x="551" y="12414"/>
                </a:lnTo>
                <a:cubicBezTo>
                  <a:pt x="187" y="12414"/>
                  <a:pt x="0" y="12231"/>
                  <a:pt x="0" y="11867"/>
                </a:cubicBezTo>
                <a:lnTo>
                  <a:pt x="0" y="9699"/>
                </a:lnTo>
                <a:cubicBezTo>
                  <a:pt x="0" y="9549"/>
                  <a:pt x="58" y="9426"/>
                  <a:pt x="167" y="9326"/>
                </a:cubicBezTo>
                <a:cubicBezTo>
                  <a:pt x="273" y="9229"/>
                  <a:pt x="402" y="9182"/>
                  <a:pt x="551" y="9182"/>
                </a:cubicBezTo>
                <a:lnTo>
                  <a:pt x="2856" y="9182"/>
                </a:lnTo>
                <a:cubicBezTo>
                  <a:pt x="3026" y="8392"/>
                  <a:pt x="3300" y="7652"/>
                  <a:pt x="3687" y="6953"/>
                </a:cubicBezTo>
                <a:cubicBezTo>
                  <a:pt x="4069" y="6251"/>
                  <a:pt x="4536" y="5631"/>
                  <a:pt x="5085" y="5081"/>
                </a:cubicBezTo>
                <a:cubicBezTo>
                  <a:pt x="5634" y="4532"/>
                  <a:pt x="6256" y="4065"/>
                  <a:pt x="6955" y="3680"/>
                </a:cubicBezTo>
                <a:cubicBezTo>
                  <a:pt x="7654" y="3298"/>
                  <a:pt x="8396" y="3022"/>
                  <a:pt x="9183" y="2852"/>
                </a:cubicBezTo>
                <a:lnTo>
                  <a:pt x="9183" y="546"/>
                </a:lnTo>
                <a:cubicBezTo>
                  <a:pt x="9183" y="181"/>
                  <a:pt x="9365" y="0"/>
                  <a:pt x="9732" y="0"/>
                </a:cubicBezTo>
                <a:lnTo>
                  <a:pt x="11896" y="0"/>
                </a:lnTo>
                <a:cubicBezTo>
                  <a:pt x="12049" y="0"/>
                  <a:pt x="12172" y="50"/>
                  <a:pt x="12269" y="158"/>
                </a:cubicBezTo>
                <a:cubicBezTo>
                  <a:pt x="12369" y="267"/>
                  <a:pt x="12419" y="396"/>
                  <a:pt x="12419" y="546"/>
                </a:cubicBezTo>
                <a:lnTo>
                  <a:pt x="12419" y="2852"/>
                </a:lnTo>
                <a:cubicBezTo>
                  <a:pt x="13206" y="3022"/>
                  <a:pt x="13948" y="3298"/>
                  <a:pt x="14647" y="3680"/>
                </a:cubicBezTo>
                <a:cubicBezTo>
                  <a:pt x="15343" y="4065"/>
                  <a:pt x="15968" y="4532"/>
                  <a:pt x="16517" y="5082"/>
                </a:cubicBezTo>
                <a:cubicBezTo>
                  <a:pt x="17066" y="5631"/>
                  <a:pt x="17530" y="6251"/>
                  <a:pt x="17915" y="6953"/>
                </a:cubicBezTo>
                <a:cubicBezTo>
                  <a:pt x="18299" y="7652"/>
                  <a:pt x="18578" y="8392"/>
                  <a:pt x="18746" y="9182"/>
                </a:cubicBezTo>
                <a:lnTo>
                  <a:pt x="21050" y="9182"/>
                </a:lnTo>
                <a:close/>
                <a:moveTo>
                  <a:pt x="12419" y="16465"/>
                </a:moveTo>
                <a:cubicBezTo>
                  <a:pt x="13411" y="16194"/>
                  <a:pt x="14268" y="15698"/>
                  <a:pt x="14991" y="14981"/>
                </a:cubicBezTo>
                <a:cubicBezTo>
                  <a:pt x="15710" y="14264"/>
                  <a:pt x="16203" y="13410"/>
                  <a:pt x="16467" y="12414"/>
                </a:cubicBezTo>
                <a:lnTo>
                  <a:pt x="14048" y="12414"/>
                </a:lnTo>
                <a:cubicBezTo>
                  <a:pt x="13684" y="12414"/>
                  <a:pt x="13505" y="12231"/>
                  <a:pt x="13514" y="11867"/>
                </a:cubicBezTo>
                <a:lnTo>
                  <a:pt x="13514" y="9699"/>
                </a:lnTo>
                <a:cubicBezTo>
                  <a:pt x="13514" y="9549"/>
                  <a:pt x="13567" y="9426"/>
                  <a:pt x="13669" y="9326"/>
                </a:cubicBezTo>
                <a:cubicBezTo>
                  <a:pt x="13772" y="9229"/>
                  <a:pt x="13898" y="9182"/>
                  <a:pt x="14048" y="9182"/>
                </a:cubicBezTo>
                <a:lnTo>
                  <a:pt x="16467" y="9182"/>
                </a:lnTo>
                <a:cubicBezTo>
                  <a:pt x="16194" y="8186"/>
                  <a:pt x="15698" y="7332"/>
                  <a:pt x="14982" y="6609"/>
                </a:cubicBezTo>
                <a:cubicBezTo>
                  <a:pt x="14265" y="5883"/>
                  <a:pt x="13411" y="5390"/>
                  <a:pt x="12419" y="5131"/>
                </a:cubicBezTo>
                <a:lnTo>
                  <a:pt x="12419" y="7549"/>
                </a:lnTo>
                <a:cubicBezTo>
                  <a:pt x="12419" y="7699"/>
                  <a:pt x="12369" y="7828"/>
                  <a:pt x="12269" y="7928"/>
                </a:cubicBezTo>
                <a:cubicBezTo>
                  <a:pt x="12172" y="8031"/>
                  <a:pt x="12049" y="8081"/>
                  <a:pt x="11896" y="8081"/>
                </a:cubicBezTo>
                <a:lnTo>
                  <a:pt x="9732" y="8081"/>
                </a:lnTo>
                <a:cubicBezTo>
                  <a:pt x="9368" y="8081"/>
                  <a:pt x="9183" y="7905"/>
                  <a:pt x="9183" y="7549"/>
                </a:cubicBezTo>
                <a:lnTo>
                  <a:pt x="9183" y="5131"/>
                </a:lnTo>
                <a:cubicBezTo>
                  <a:pt x="8191" y="5402"/>
                  <a:pt x="7334" y="5895"/>
                  <a:pt x="6608" y="6612"/>
                </a:cubicBezTo>
                <a:cubicBezTo>
                  <a:pt x="5889" y="7332"/>
                  <a:pt x="5399" y="8187"/>
                  <a:pt x="5135" y="9182"/>
                </a:cubicBezTo>
                <a:lnTo>
                  <a:pt x="7580" y="9182"/>
                </a:lnTo>
                <a:cubicBezTo>
                  <a:pt x="7733" y="9182"/>
                  <a:pt x="7853" y="9229"/>
                  <a:pt x="7947" y="9326"/>
                </a:cubicBezTo>
                <a:cubicBezTo>
                  <a:pt x="8038" y="9426"/>
                  <a:pt x="8088" y="9550"/>
                  <a:pt x="8088" y="9700"/>
                </a:cubicBezTo>
                <a:lnTo>
                  <a:pt x="8088" y="11867"/>
                </a:lnTo>
                <a:cubicBezTo>
                  <a:pt x="8088" y="12017"/>
                  <a:pt x="8038" y="12144"/>
                  <a:pt x="7947" y="12252"/>
                </a:cubicBezTo>
                <a:cubicBezTo>
                  <a:pt x="7853" y="12364"/>
                  <a:pt x="7733" y="12414"/>
                  <a:pt x="7580" y="12414"/>
                </a:cubicBezTo>
                <a:lnTo>
                  <a:pt x="5135" y="12414"/>
                </a:lnTo>
                <a:cubicBezTo>
                  <a:pt x="5408" y="13410"/>
                  <a:pt x="5904" y="14267"/>
                  <a:pt x="6620" y="14990"/>
                </a:cubicBezTo>
                <a:cubicBezTo>
                  <a:pt x="7337" y="15710"/>
                  <a:pt x="8191" y="16203"/>
                  <a:pt x="9183" y="16465"/>
                </a:cubicBezTo>
                <a:lnTo>
                  <a:pt x="9183" y="14018"/>
                </a:lnTo>
                <a:cubicBezTo>
                  <a:pt x="9183" y="13868"/>
                  <a:pt x="9239" y="13744"/>
                  <a:pt x="9348" y="13653"/>
                </a:cubicBezTo>
                <a:cubicBezTo>
                  <a:pt x="9453" y="13559"/>
                  <a:pt x="9583" y="13512"/>
                  <a:pt x="9732" y="13512"/>
                </a:cubicBezTo>
                <a:lnTo>
                  <a:pt x="11896" y="13512"/>
                </a:lnTo>
                <a:cubicBezTo>
                  <a:pt x="12049" y="13512"/>
                  <a:pt x="12172" y="13559"/>
                  <a:pt x="12269" y="13653"/>
                </a:cubicBezTo>
                <a:cubicBezTo>
                  <a:pt x="12369" y="13744"/>
                  <a:pt x="12419" y="13868"/>
                  <a:pt x="12419" y="14018"/>
                </a:cubicBezTo>
                <a:lnTo>
                  <a:pt x="12419" y="16465"/>
                </a:lnTo>
                <a:close/>
              </a:path>
            </a:pathLst>
          </a:custGeom>
          <a:solidFill>
            <a:schemeClr val="accent2"/>
          </a:solidFill>
          <a:ln>
            <a:noFill/>
          </a:ln>
          <a:effectLst/>
        </p:spPr>
        <p:txBody>
          <a:bodyPr lIns="38092" tIns="38092" rIns="38092" bIns="38092" anchor="ctr"/>
          <a:lstStyle/>
          <a:p>
            <a:pPr defTabSz="685324">
              <a:defRPr/>
            </a:pPr>
            <a:endParaRPr lang="es-ES" sz="2175"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9" name="AutoShape 125"/>
          <p:cNvSpPr/>
          <p:nvPr/>
        </p:nvSpPr>
        <p:spPr bwMode="auto">
          <a:xfrm>
            <a:off x="6600334" y="1470702"/>
            <a:ext cx="264259" cy="263271"/>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accent3"/>
          </a:solidFill>
          <a:ln>
            <a:noFill/>
          </a:ln>
          <a:effectLst/>
        </p:spPr>
        <p:txBody>
          <a:bodyPr lIns="38092" tIns="38092" rIns="38092" bIns="38092" anchor="ctr"/>
          <a:lstStyle/>
          <a:p>
            <a:pPr defTabSz="685324">
              <a:defRPr/>
            </a:pPr>
            <a:endParaRPr lang="es-ES" sz="2175" dirty="0">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40" name="矩形 39"/>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506163280"/>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500"/>
                                        <p:tgtEl>
                                          <p:spTgt spid="39"/>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fade">
                                      <p:cBhvr>
                                        <p:cTn id="41" dur="500"/>
                                        <p:tgtEl>
                                          <p:spTgt spid="37"/>
                                        </p:tgtEl>
                                      </p:cBhvr>
                                    </p:animEffect>
                                  </p:childTnLst>
                                </p:cTn>
                              </p:par>
                            </p:childTnLst>
                          </p:cTn>
                        </p:par>
                        <p:par>
                          <p:cTn id="42" fill="hold">
                            <p:stCondLst>
                              <p:cond delay="4500"/>
                            </p:stCondLst>
                            <p:childTnLst>
                              <p:par>
                                <p:cTn id="43" presetID="10" presetClass="entr" presetSubtype="0"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bldLvl="0" animBg="1"/>
      <p:bldP spid="39"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5"/>
          <p:cNvGrpSpPr/>
          <p:nvPr/>
        </p:nvGrpSpPr>
        <p:grpSpPr>
          <a:xfrm>
            <a:off x="940822" y="1548184"/>
            <a:ext cx="1343348" cy="1329913"/>
            <a:chOff x="1021066" y="1539127"/>
            <a:chExt cx="1343698" cy="1329913"/>
          </a:xfrm>
        </p:grpSpPr>
        <p:sp>
          <p:nvSpPr>
            <p:cNvPr id="6" name="Freeform 1"/>
            <p:cNvSpPr>
              <a:spLocks noChangeArrowheads="1"/>
            </p:cNvSpPr>
            <p:nvPr/>
          </p:nvSpPr>
          <p:spPr bwMode="auto">
            <a:xfrm>
              <a:off x="1021066"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accent1"/>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7" name="Freeform 2"/>
            <p:cNvSpPr>
              <a:spLocks noChangeArrowheads="1"/>
            </p:cNvSpPr>
            <p:nvPr/>
          </p:nvSpPr>
          <p:spPr bwMode="auto">
            <a:xfrm>
              <a:off x="1021066"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chemeClr val="accent1">
                <a:lumMod val="75000"/>
              </a:schemeClr>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8"/>
          <p:cNvGrpSpPr/>
          <p:nvPr/>
        </p:nvGrpSpPr>
        <p:grpSpPr>
          <a:xfrm>
            <a:off x="2870722" y="1548184"/>
            <a:ext cx="1343348" cy="1329913"/>
            <a:chOff x="2951469" y="1539127"/>
            <a:chExt cx="1343698" cy="1329913"/>
          </a:xfrm>
        </p:grpSpPr>
        <p:sp>
          <p:nvSpPr>
            <p:cNvPr id="9" name="Freeform 1"/>
            <p:cNvSpPr>
              <a:spLocks noChangeArrowheads="1"/>
            </p:cNvSpPr>
            <p:nvPr/>
          </p:nvSpPr>
          <p:spPr bwMode="auto">
            <a:xfrm>
              <a:off x="2951469"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accent3">
                <a:lumMod val="60000"/>
                <a:lumOff val="40000"/>
              </a:schemeClr>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2"/>
            <p:cNvSpPr>
              <a:spLocks noChangeArrowheads="1"/>
            </p:cNvSpPr>
            <p:nvPr/>
          </p:nvSpPr>
          <p:spPr bwMode="auto">
            <a:xfrm>
              <a:off x="2951469"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chemeClr val="accent3"/>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1"/>
          <p:cNvGrpSpPr/>
          <p:nvPr/>
        </p:nvGrpSpPr>
        <p:grpSpPr>
          <a:xfrm>
            <a:off x="4800623" y="1548184"/>
            <a:ext cx="1343348" cy="1329913"/>
            <a:chOff x="4881873" y="1539127"/>
            <a:chExt cx="1343698" cy="1329913"/>
          </a:xfrm>
        </p:grpSpPr>
        <p:sp>
          <p:nvSpPr>
            <p:cNvPr id="12" name="Freeform 1"/>
            <p:cNvSpPr>
              <a:spLocks noChangeArrowheads="1"/>
            </p:cNvSpPr>
            <p:nvPr/>
          </p:nvSpPr>
          <p:spPr bwMode="auto">
            <a:xfrm>
              <a:off x="4881873"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accent4">
                <a:lumMod val="60000"/>
                <a:lumOff val="40000"/>
              </a:schemeClr>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
            <p:cNvSpPr>
              <a:spLocks noChangeArrowheads="1"/>
            </p:cNvSpPr>
            <p:nvPr/>
          </p:nvSpPr>
          <p:spPr bwMode="auto">
            <a:xfrm>
              <a:off x="4881873"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chemeClr val="accent4"/>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4"/>
          <p:cNvGrpSpPr/>
          <p:nvPr/>
        </p:nvGrpSpPr>
        <p:grpSpPr>
          <a:xfrm>
            <a:off x="6730524" y="1548184"/>
            <a:ext cx="1343348" cy="1329913"/>
            <a:chOff x="6812276" y="1539127"/>
            <a:chExt cx="1343698" cy="1329913"/>
          </a:xfrm>
        </p:grpSpPr>
        <p:sp>
          <p:nvSpPr>
            <p:cNvPr id="15" name="Freeform 1"/>
            <p:cNvSpPr>
              <a:spLocks noChangeArrowheads="1"/>
            </p:cNvSpPr>
            <p:nvPr/>
          </p:nvSpPr>
          <p:spPr bwMode="auto">
            <a:xfrm>
              <a:off x="6812276" y="1539127"/>
              <a:ext cx="1343698" cy="1329913"/>
            </a:xfrm>
            <a:custGeom>
              <a:avLst/>
              <a:gdLst>
                <a:gd name="T0" fmla="*/ 5469 w 6447"/>
                <a:gd name="T1" fmla="*/ 5469 h 6381"/>
                <a:gd name="T2" fmla="*/ 5469 w 6447"/>
                <a:gd name="T3" fmla="*/ 5469 h 6381"/>
                <a:gd name="T4" fmla="*/ 6446 w 6447"/>
                <a:gd name="T5" fmla="*/ 3190 h 6381"/>
                <a:gd name="T6" fmla="*/ 3256 w 6447"/>
                <a:gd name="T7" fmla="*/ 0 h 6381"/>
                <a:gd name="T8" fmla="*/ 0 w 6447"/>
                <a:gd name="T9" fmla="*/ 3190 h 6381"/>
                <a:gd name="T10" fmla="*/ 3256 w 6447"/>
                <a:gd name="T11" fmla="*/ 6380 h 6381"/>
                <a:gd name="T12" fmla="*/ 6446 w 6447"/>
                <a:gd name="T13" fmla="*/ 6380 h 6381"/>
                <a:gd name="T14" fmla="*/ 6446 w 6447"/>
                <a:gd name="T15" fmla="*/ 5469 h 6381"/>
                <a:gd name="T16" fmla="*/ 5469 w 6447"/>
                <a:gd name="T17" fmla="*/ 5469 h 6381"/>
                <a:gd name="T18" fmla="*/ 5729 w 6447"/>
                <a:gd name="T19" fmla="*/ 5469 h 6381"/>
                <a:gd name="T20" fmla="*/ 5729 w 6447"/>
                <a:gd name="T21" fmla="*/ 5469 h 6381"/>
                <a:gd name="T22" fmla="*/ 5729 w 6447"/>
                <a:gd name="T23" fmla="*/ 5469 h 6381"/>
                <a:gd name="T24" fmla="*/ 5600 w 6447"/>
                <a:gd name="T25" fmla="*/ 5469 h 6381"/>
                <a:gd name="T26" fmla="*/ 5600 w 6447"/>
                <a:gd name="T27" fmla="*/ 5469 h 6381"/>
                <a:gd name="T28" fmla="*/ 5600 w 6447"/>
                <a:gd name="T29" fmla="*/ 5469 h 6381"/>
                <a:gd name="T30" fmla="*/ 5600 w 6447"/>
                <a:gd name="T31" fmla="*/ 5469 h 6381"/>
                <a:gd name="T32" fmla="*/ 5600 w 6447"/>
                <a:gd name="T33" fmla="*/ 5469 h 6381"/>
                <a:gd name="T34" fmla="*/ 5600 w 6447"/>
                <a:gd name="T35" fmla="*/ 5469 h 6381"/>
                <a:gd name="T36" fmla="*/ 5600 w 6447"/>
                <a:gd name="T37" fmla="*/ 5469 h 6381"/>
                <a:gd name="T38" fmla="*/ 5600 w 6447"/>
                <a:gd name="T39" fmla="*/ 5469 h 6381"/>
                <a:gd name="T40" fmla="*/ 5600 w 6447"/>
                <a:gd name="T41" fmla="*/ 5469 h 6381"/>
                <a:gd name="T42" fmla="*/ 5600 w 6447"/>
                <a:gd name="T43" fmla="*/ 5469 h 6381"/>
                <a:gd name="T44" fmla="*/ 5600 w 6447"/>
                <a:gd name="T45" fmla="*/ 5469 h 6381"/>
                <a:gd name="T46" fmla="*/ 5600 w 6447"/>
                <a:gd name="T47" fmla="*/ 5469 h 6381"/>
                <a:gd name="T48" fmla="*/ 5600 w 6447"/>
                <a:gd name="T49" fmla="*/ 5469 h 6381"/>
                <a:gd name="T50" fmla="*/ 5600 w 6447"/>
                <a:gd name="T51" fmla="*/ 5469 h 6381"/>
                <a:gd name="T52" fmla="*/ 5600 w 6447"/>
                <a:gd name="T53" fmla="*/ 5469 h 6381"/>
                <a:gd name="T54" fmla="*/ 5600 w 6447"/>
                <a:gd name="T55" fmla="*/ 5469 h 6381"/>
                <a:gd name="T56" fmla="*/ 5600 w 6447"/>
                <a:gd name="T57" fmla="*/ 5469 h 6381"/>
                <a:gd name="T58" fmla="*/ 5600 w 6447"/>
                <a:gd name="T59" fmla="*/ 5469 h 6381"/>
                <a:gd name="T60" fmla="*/ 5729 w 6447"/>
                <a:gd name="T61"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47" h="6381">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4298" y="6380"/>
                    <a:pt x="5340" y="6380"/>
                    <a:pt x="6446" y="6380"/>
                  </a:cubicBezTo>
                  <a:cubicBezTo>
                    <a:pt x="6446" y="6119"/>
                    <a:pt x="6446" y="5794"/>
                    <a:pt x="6446" y="5469"/>
                  </a:cubicBezTo>
                  <a:cubicBezTo>
                    <a:pt x="6121" y="5469"/>
                    <a:pt x="5794" y="5469"/>
                    <a:pt x="5469" y="5469"/>
                  </a:cubicBezTo>
                  <a:close/>
                  <a:moveTo>
                    <a:pt x="5729" y="5469"/>
                  </a:moveTo>
                  <a:lnTo>
                    <a:pt x="5729" y="5469"/>
                  </a:lnTo>
                  <a:lnTo>
                    <a:pt x="5729"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600" y="5469"/>
                  </a:lnTo>
                  <a:lnTo>
                    <a:pt x="5729" y="5469"/>
                  </a:lnTo>
                  <a:close/>
                </a:path>
              </a:pathLst>
            </a:custGeom>
            <a:solidFill>
              <a:schemeClr val="accent5">
                <a:lumMod val="40000"/>
                <a:lumOff val="60000"/>
              </a:schemeClr>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2"/>
            <p:cNvSpPr>
              <a:spLocks noChangeArrowheads="1"/>
            </p:cNvSpPr>
            <p:nvPr/>
          </p:nvSpPr>
          <p:spPr bwMode="auto">
            <a:xfrm>
              <a:off x="6812276" y="1539127"/>
              <a:ext cx="1343698" cy="1329913"/>
            </a:xfrm>
            <a:custGeom>
              <a:avLst/>
              <a:gdLst>
                <a:gd name="T0" fmla="*/ 977 w 6447"/>
                <a:gd name="T1" fmla="*/ 3190 h 6381"/>
                <a:gd name="T2" fmla="*/ 977 w 6447"/>
                <a:gd name="T3" fmla="*/ 3190 h 6381"/>
                <a:gd name="T4" fmla="*/ 3256 w 6447"/>
                <a:gd name="T5" fmla="*/ 975 h 6381"/>
                <a:gd name="T6" fmla="*/ 5469 w 6447"/>
                <a:gd name="T7" fmla="*/ 3190 h 6381"/>
                <a:gd name="T8" fmla="*/ 4819 w 6447"/>
                <a:gd name="T9" fmla="*/ 4817 h 6381"/>
                <a:gd name="T10" fmla="*/ 5469 w 6447"/>
                <a:gd name="T11" fmla="*/ 4817 h 6381"/>
                <a:gd name="T12" fmla="*/ 5469 w 6447"/>
                <a:gd name="T13" fmla="*/ 5469 h 6381"/>
                <a:gd name="T14" fmla="*/ 3256 w 6447"/>
                <a:gd name="T15" fmla="*/ 5469 h 6381"/>
                <a:gd name="T16" fmla="*/ 977 w 6447"/>
                <a:gd name="T17" fmla="*/ 3190 h 6381"/>
                <a:gd name="T18" fmla="*/ 5469 w 6447"/>
                <a:gd name="T19" fmla="*/ 5469 h 6381"/>
                <a:gd name="T20" fmla="*/ 5469 w 6447"/>
                <a:gd name="T21" fmla="*/ 5469 h 6381"/>
                <a:gd name="T22" fmla="*/ 6446 w 6447"/>
                <a:gd name="T23" fmla="*/ 3190 h 6381"/>
                <a:gd name="T24" fmla="*/ 3256 w 6447"/>
                <a:gd name="T25" fmla="*/ 0 h 6381"/>
                <a:gd name="T26" fmla="*/ 0 w 6447"/>
                <a:gd name="T27" fmla="*/ 3190 h 6381"/>
                <a:gd name="T28" fmla="*/ 3256 w 6447"/>
                <a:gd name="T29" fmla="*/ 6380 h 6381"/>
                <a:gd name="T30" fmla="*/ 6446 w 6447"/>
                <a:gd name="T31" fmla="*/ 6380 h 6381"/>
                <a:gd name="T32" fmla="*/ 6446 w 6447"/>
                <a:gd name="T33" fmla="*/ 5469 h 6381"/>
                <a:gd name="T34" fmla="*/ 5469 w 6447"/>
                <a:gd name="T35" fmla="*/ 5469 h 6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447" h="6381">
                  <a:moveTo>
                    <a:pt x="977" y="3190"/>
                  </a:moveTo>
                  <a:lnTo>
                    <a:pt x="977" y="3190"/>
                  </a:lnTo>
                  <a:cubicBezTo>
                    <a:pt x="977" y="1952"/>
                    <a:pt x="1954" y="975"/>
                    <a:pt x="3256" y="975"/>
                  </a:cubicBezTo>
                  <a:cubicBezTo>
                    <a:pt x="4492" y="975"/>
                    <a:pt x="5469" y="1952"/>
                    <a:pt x="5469" y="3190"/>
                  </a:cubicBezTo>
                  <a:cubicBezTo>
                    <a:pt x="5469" y="3775"/>
                    <a:pt x="5273" y="4361"/>
                    <a:pt x="4819" y="4817"/>
                  </a:cubicBezTo>
                  <a:cubicBezTo>
                    <a:pt x="5469" y="4817"/>
                    <a:pt x="5469" y="4817"/>
                    <a:pt x="5469" y="4817"/>
                  </a:cubicBezTo>
                  <a:cubicBezTo>
                    <a:pt x="5469" y="5469"/>
                    <a:pt x="5469" y="5469"/>
                    <a:pt x="5469" y="5469"/>
                  </a:cubicBezTo>
                  <a:cubicBezTo>
                    <a:pt x="3256" y="5469"/>
                    <a:pt x="3256" y="5469"/>
                    <a:pt x="3256" y="5469"/>
                  </a:cubicBezTo>
                  <a:cubicBezTo>
                    <a:pt x="1954" y="5469"/>
                    <a:pt x="977" y="4492"/>
                    <a:pt x="977" y="3190"/>
                  </a:cubicBezTo>
                  <a:close/>
                  <a:moveTo>
                    <a:pt x="5469" y="5469"/>
                  </a:moveTo>
                  <a:lnTo>
                    <a:pt x="5469" y="5469"/>
                  </a:lnTo>
                  <a:cubicBezTo>
                    <a:pt x="6121" y="4882"/>
                    <a:pt x="6446" y="4036"/>
                    <a:pt x="6446" y="3190"/>
                  </a:cubicBezTo>
                  <a:cubicBezTo>
                    <a:pt x="6446" y="1431"/>
                    <a:pt x="5013" y="0"/>
                    <a:pt x="3256" y="0"/>
                  </a:cubicBezTo>
                  <a:cubicBezTo>
                    <a:pt x="1433" y="0"/>
                    <a:pt x="0" y="1431"/>
                    <a:pt x="0" y="3190"/>
                  </a:cubicBezTo>
                  <a:cubicBezTo>
                    <a:pt x="0" y="5013"/>
                    <a:pt x="1433" y="6380"/>
                    <a:pt x="3256" y="6380"/>
                  </a:cubicBezTo>
                  <a:cubicBezTo>
                    <a:pt x="6446" y="6380"/>
                    <a:pt x="6446" y="6380"/>
                    <a:pt x="6446" y="6380"/>
                  </a:cubicBezTo>
                  <a:cubicBezTo>
                    <a:pt x="6446" y="5469"/>
                    <a:pt x="6446" y="5469"/>
                    <a:pt x="6446" y="5469"/>
                  </a:cubicBezTo>
                  <a:lnTo>
                    <a:pt x="5469" y="5469"/>
                  </a:lnTo>
                  <a:close/>
                </a:path>
              </a:pathLst>
            </a:custGeom>
            <a:solidFill>
              <a:schemeClr val="accent5"/>
            </a:solidFill>
            <a:ln>
              <a:noFill/>
            </a:ln>
            <a:effectLst/>
          </p:spPr>
          <p:txBody>
            <a:bodyPr wrap="none" anchor="ctr"/>
            <a:lstStyle/>
            <a:p>
              <a:endParaRPr lang="en-US" sz="13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17"/>
          <p:cNvSpPr txBox="1"/>
          <p:nvPr/>
        </p:nvSpPr>
        <p:spPr>
          <a:xfrm>
            <a:off x="1200520" y="1939060"/>
            <a:ext cx="844280" cy="461645"/>
          </a:xfrm>
          <a:prstGeom prst="rect">
            <a:avLst/>
          </a:prstGeom>
          <a:noFill/>
        </p:spPr>
        <p:txBody>
          <a:bodyPr wrap="square" lIns="91419" tIns="45710" rIns="91419" bIns="45710" rtlCol="0">
            <a:spAutoFit/>
          </a:bodyPr>
          <a:lstStyle/>
          <a:p>
            <a:pPr algn="ctr"/>
            <a:r>
              <a:rPr lang="en-US" sz="2400" b="1" dirty="0">
                <a:solidFill>
                  <a:schemeClr val="bg1"/>
                </a:solidFill>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50%</a:t>
            </a:r>
          </a:p>
        </p:txBody>
      </p:sp>
      <p:sp>
        <p:nvSpPr>
          <p:cNvPr id="18" name="TextBox 18"/>
          <p:cNvSpPr txBox="1"/>
          <p:nvPr/>
        </p:nvSpPr>
        <p:spPr>
          <a:xfrm>
            <a:off x="3130513" y="1947619"/>
            <a:ext cx="844280" cy="461645"/>
          </a:xfrm>
          <a:prstGeom prst="rect">
            <a:avLst/>
          </a:prstGeom>
          <a:noFill/>
        </p:spPr>
        <p:txBody>
          <a:bodyPr wrap="square" lIns="91419" tIns="45710" rIns="91419" bIns="45710" rtlCol="0">
            <a:spAutoFit/>
          </a:bodyPr>
          <a:lstStyle/>
          <a:p>
            <a:pPr algn="ctr"/>
            <a:r>
              <a:rPr lang="en-US" sz="2400" b="1" dirty="0">
                <a:solidFill>
                  <a:schemeClr val="bg1"/>
                </a:solidFill>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50%</a:t>
            </a:r>
          </a:p>
        </p:txBody>
      </p:sp>
      <p:sp>
        <p:nvSpPr>
          <p:cNvPr id="19" name="TextBox 19"/>
          <p:cNvSpPr txBox="1"/>
          <p:nvPr/>
        </p:nvSpPr>
        <p:spPr>
          <a:xfrm>
            <a:off x="5056222" y="1950861"/>
            <a:ext cx="844280" cy="461645"/>
          </a:xfrm>
          <a:prstGeom prst="rect">
            <a:avLst/>
          </a:prstGeom>
          <a:noFill/>
        </p:spPr>
        <p:txBody>
          <a:bodyPr wrap="square" lIns="91419" tIns="45710" rIns="91419" bIns="45710" rtlCol="0">
            <a:spAutoFit/>
          </a:bodyPr>
          <a:lstStyle/>
          <a:p>
            <a:pPr algn="ctr"/>
            <a:r>
              <a:rPr lang="en-US" sz="2400" b="1" dirty="0">
                <a:solidFill>
                  <a:schemeClr val="bg1"/>
                </a:solidFill>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50%</a:t>
            </a:r>
          </a:p>
        </p:txBody>
      </p:sp>
      <p:sp>
        <p:nvSpPr>
          <p:cNvPr id="20" name="TextBox 20"/>
          <p:cNvSpPr txBox="1"/>
          <p:nvPr/>
        </p:nvSpPr>
        <p:spPr>
          <a:xfrm>
            <a:off x="7011332" y="1950861"/>
            <a:ext cx="844280" cy="461645"/>
          </a:xfrm>
          <a:prstGeom prst="rect">
            <a:avLst/>
          </a:prstGeom>
          <a:noFill/>
        </p:spPr>
        <p:txBody>
          <a:bodyPr wrap="square" lIns="91419" tIns="45710" rIns="91419" bIns="45710" rtlCol="0">
            <a:spAutoFit/>
          </a:bodyPr>
          <a:lstStyle/>
          <a:p>
            <a:pPr algn="ctr"/>
            <a:r>
              <a:rPr lang="en-US" sz="2400" b="1" dirty="0">
                <a:solidFill>
                  <a:schemeClr val="bg1"/>
                </a:solidFill>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50%</a:t>
            </a:r>
          </a:p>
        </p:txBody>
      </p:sp>
      <p:sp>
        <p:nvSpPr>
          <p:cNvPr id="21" name="Oval 21"/>
          <p:cNvSpPr/>
          <p:nvPr/>
        </p:nvSpPr>
        <p:spPr>
          <a:xfrm>
            <a:off x="902842" y="3374749"/>
            <a:ext cx="492170" cy="49229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91419" tIns="45710" rIns="91419" bIns="45710" rtlCol="0" anchor="ctr"/>
          <a:lstStyle/>
          <a:p>
            <a:pPr algn="ctr"/>
            <a:endParaRPr lang="en-US"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22"/>
          <p:cNvSpPr txBox="1"/>
          <p:nvPr/>
        </p:nvSpPr>
        <p:spPr>
          <a:xfrm>
            <a:off x="1485006" y="3300668"/>
            <a:ext cx="1207118" cy="738654"/>
          </a:xfrm>
          <a:prstGeom prst="rect">
            <a:avLst/>
          </a:prstGeom>
          <a:noFill/>
        </p:spPr>
        <p:txBody>
          <a:bodyPr wrap="square" lIns="0" tIns="45710" rIns="0" bIns="0" rtlCol="0">
            <a:spAutoFit/>
          </a:bodyPr>
          <a:lstStyle/>
          <a:p>
            <a:r>
              <a:rPr lang="en-US" sz="1125"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23" name="Oval 23"/>
          <p:cNvSpPr/>
          <p:nvPr/>
        </p:nvSpPr>
        <p:spPr>
          <a:xfrm>
            <a:off x="2807351" y="3374749"/>
            <a:ext cx="492170" cy="49229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91419" tIns="45710" rIns="91419" bIns="45710" rtlCol="0" anchor="ctr"/>
          <a:lstStyle/>
          <a:p>
            <a:pPr algn="ctr"/>
            <a:endParaRPr lang="en-US"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Box 24"/>
          <p:cNvSpPr txBox="1"/>
          <p:nvPr/>
        </p:nvSpPr>
        <p:spPr>
          <a:xfrm>
            <a:off x="3389514" y="3300668"/>
            <a:ext cx="1207118" cy="738654"/>
          </a:xfrm>
          <a:prstGeom prst="rect">
            <a:avLst/>
          </a:prstGeom>
          <a:noFill/>
        </p:spPr>
        <p:txBody>
          <a:bodyPr wrap="square" lIns="0" tIns="45710" rIns="0" bIns="0" rtlCol="0">
            <a:spAutoFit/>
          </a:bodyPr>
          <a:lstStyle/>
          <a:p>
            <a:r>
              <a:rPr lang="en-US" sz="1125"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25" name="TextBox 25"/>
          <p:cNvSpPr txBox="1"/>
          <p:nvPr/>
        </p:nvSpPr>
        <p:spPr>
          <a:xfrm>
            <a:off x="5351045" y="3300668"/>
            <a:ext cx="1207118" cy="738654"/>
          </a:xfrm>
          <a:prstGeom prst="rect">
            <a:avLst/>
          </a:prstGeom>
          <a:noFill/>
        </p:spPr>
        <p:txBody>
          <a:bodyPr wrap="square" lIns="0" tIns="45710" rIns="0" bIns="0" rtlCol="0">
            <a:spAutoFit/>
          </a:bodyPr>
          <a:lstStyle/>
          <a:p>
            <a:r>
              <a:rPr lang="en-US" sz="1125"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26" name="Oval 26"/>
          <p:cNvSpPr/>
          <p:nvPr/>
        </p:nvSpPr>
        <p:spPr>
          <a:xfrm>
            <a:off x="6683967" y="3374749"/>
            <a:ext cx="492170" cy="492298"/>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91419" tIns="45710" rIns="91419" bIns="45710" rtlCol="0" anchor="ctr"/>
          <a:lstStyle/>
          <a:p>
            <a:pPr algn="ctr"/>
            <a:endParaRPr lang="en-US" sz="1350"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27"/>
          <p:cNvSpPr txBox="1"/>
          <p:nvPr/>
        </p:nvSpPr>
        <p:spPr>
          <a:xfrm>
            <a:off x="7266130" y="3300668"/>
            <a:ext cx="1207118" cy="738654"/>
          </a:xfrm>
          <a:prstGeom prst="rect">
            <a:avLst/>
          </a:prstGeom>
          <a:noFill/>
        </p:spPr>
        <p:txBody>
          <a:bodyPr wrap="square" lIns="0" tIns="45710" rIns="0" bIns="0" rtlCol="0">
            <a:spAutoFit/>
          </a:bodyPr>
          <a:lstStyle/>
          <a:p>
            <a:r>
              <a:rPr lang="en-US" sz="1125" dirty="0">
                <a:latin typeface="Arial" panose="020B0604020202020204" pitchFamily="34" charset="0"/>
                <a:ea typeface="微软雅黑" panose="020B0503020204020204" pitchFamily="34" charset="-122"/>
                <a:cs typeface="Aparajita" panose="020B0604020202020204" pitchFamily="34" charset="0"/>
                <a:sym typeface="Arial" panose="020B0604020202020204" pitchFamily="34" charset="0"/>
              </a:rPr>
              <a:t>您的内容打在这里，或者通过复制您的文本后，在此框中选择粘贴。</a:t>
            </a:r>
          </a:p>
        </p:txBody>
      </p:sp>
      <p:sp>
        <p:nvSpPr>
          <p:cNvPr id="28" name="Oval 31"/>
          <p:cNvSpPr/>
          <p:nvPr/>
        </p:nvSpPr>
        <p:spPr>
          <a:xfrm>
            <a:off x="4768882" y="3374749"/>
            <a:ext cx="492170" cy="49229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68566" tIns="34283" rIns="68566" bIns="34283" rtlCol="0" anchor="ctr"/>
          <a:lstStyle/>
          <a:p>
            <a:pPr algn="ctr"/>
            <a:r>
              <a:rPr lang="en-US" sz="1350" dirty="0">
                <a:solidFill>
                  <a:schemeClr val="tx1"/>
                </a:solidFill>
                <a:latin typeface="Arial" panose="020B0604020202020204" pitchFamily="34" charset="0"/>
                <a:ea typeface="微软雅黑" panose="020B0503020204020204" pitchFamily="34" charset="-122"/>
                <a:sym typeface="Arial" panose="020B0604020202020204" pitchFamily="34" charset="0"/>
              </a:rPr>
              <a:t> </a:t>
            </a:r>
          </a:p>
        </p:txBody>
      </p:sp>
      <p:grpSp>
        <p:nvGrpSpPr>
          <p:cNvPr id="30" name="Group 34"/>
          <p:cNvGrpSpPr/>
          <p:nvPr/>
        </p:nvGrpSpPr>
        <p:grpSpPr>
          <a:xfrm>
            <a:off x="4888730" y="3475997"/>
            <a:ext cx="262434" cy="280747"/>
            <a:chOff x="494476" y="2241785"/>
            <a:chExt cx="239742" cy="256405"/>
          </a:xfrm>
          <a:solidFill>
            <a:schemeClr val="bg1"/>
          </a:solidFill>
        </p:grpSpPr>
        <p:sp>
          <p:nvSpPr>
            <p:cNvPr id="31" name="Freeform 67"/>
            <p:cNvSpPr>
              <a:spLocks noEditPoints="1"/>
            </p:cNvSpPr>
            <p:nvPr/>
          </p:nvSpPr>
          <p:spPr bwMode="auto">
            <a:xfrm>
              <a:off x="494476" y="2241785"/>
              <a:ext cx="239742" cy="256405"/>
            </a:xfrm>
            <a:custGeom>
              <a:avLst/>
              <a:gdLst>
                <a:gd name="T0" fmla="*/ 190 w 219"/>
                <a:gd name="T1" fmla="*/ 0 h 234"/>
                <a:gd name="T2" fmla="*/ 30 w 219"/>
                <a:gd name="T3" fmla="*/ 0 h 234"/>
                <a:gd name="T4" fmla="*/ 0 w 219"/>
                <a:gd name="T5" fmla="*/ 29 h 234"/>
                <a:gd name="T6" fmla="*/ 0 w 219"/>
                <a:gd name="T7" fmla="*/ 205 h 234"/>
                <a:gd name="T8" fmla="*/ 30 w 219"/>
                <a:gd name="T9" fmla="*/ 234 h 234"/>
                <a:gd name="T10" fmla="*/ 190 w 219"/>
                <a:gd name="T11" fmla="*/ 234 h 234"/>
                <a:gd name="T12" fmla="*/ 219 w 219"/>
                <a:gd name="T13" fmla="*/ 205 h 234"/>
                <a:gd name="T14" fmla="*/ 219 w 219"/>
                <a:gd name="T15" fmla="*/ 29 h 234"/>
                <a:gd name="T16" fmla="*/ 190 w 219"/>
                <a:gd name="T17" fmla="*/ 0 h 234"/>
                <a:gd name="T18" fmla="*/ 205 w 219"/>
                <a:gd name="T19" fmla="*/ 205 h 234"/>
                <a:gd name="T20" fmla="*/ 190 w 219"/>
                <a:gd name="T21" fmla="*/ 219 h 234"/>
                <a:gd name="T22" fmla="*/ 30 w 219"/>
                <a:gd name="T23" fmla="*/ 219 h 234"/>
                <a:gd name="T24" fmla="*/ 15 w 219"/>
                <a:gd name="T25" fmla="*/ 205 h 234"/>
                <a:gd name="T26" fmla="*/ 15 w 219"/>
                <a:gd name="T27" fmla="*/ 29 h 234"/>
                <a:gd name="T28" fmla="*/ 30 w 219"/>
                <a:gd name="T29" fmla="*/ 15 h 234"/>
                <a:gd name="T30" fmla="*/ 190 w 219"/>
                <a:gd name="T31" fmla="*/ 15 h 234"/>
                <a:gd name="T32" fmla="*/ 205 w 219"/>
                <a:gd name="T33" fmla="*/ 29 h 234"/>
                <a:gd name="T34" fmla="*/ 205 w 219"/>
                <a:gd name="T35" fmla="*/ 205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234">
                  <a:moveTo>
                    <a:pt x="190" y="0"/>
                  </a:moveTo>
                  <a:cubicBezTo>
                    <a:pt x="30" y="0"/>
                    <a:pt x="30" y="0"/>
                    <a:pt x="30" y="0"/>
                  </a:cubicBezTo>
                  <a:cubicBezTo>
                    <a:pt x="13" y="0"/>
                    <a:pt x="0" y="13"/>
                    <a:pt x="0" y="29"/>
                  </a:cubicBezTo>
                  <a:cubicBezTo>
                    <a:pt x="0" y="205"/>
                    <a:pt x="0" y="205"/>
                    <a:pt x="0" y="205"/>
                  </a:cubicBezTo>
                  <a:cubicBezTo>
                    <a:pt x="0" y="221"/>
                    <a:pt x="13" y="234"/>
                    <a:pt x="30" y="234"/>
                  </a:cubicBezTo>
                  <a:cubicBezTo>
                    <a:pt x="190" y="234"/>
                    <a:pt x="190" y="234"/>
                    <a:pt x="190" y="234"/>
                  </a:cubicBezTo>
                  <a:cubicBezTo>
                    <a:pt x="206" y="234"/>
                    <a:pt x="219" y="221"/>
                    <a:pt x="219" y="205"/>
                  </a:cubicBezTo>
                  <a:cubicBezTo>
                    <a:pt x="219" y="29"/>
                    <a:pt x="219" y="29"/>
                    <a:pt x="219" y="29"/>
                  </a:cubicBezTo>
                  <a:cubicBezTo>
                    <a:pt x="219" y="13"/>
                    <a:pt x="206" y="0"/>
                    <a:pt x="190" y="0"/>
                  </a:cubicBezTo>
                  <a:close/>
                  <a:moveTo>
                    <a:pt x="205" y="205"/>
                  </a:moveTo>
                  <a:cubicBezTo>
                    <a:pt x="205" y="213"/>
                    <a:pt x="198" y="219"/>
                    <a:pt x="190" y="219"/>
                  </a:cubicBezTo>
                  <a:cubicBezTo>
                    <a:pt x="30" y="219"/>
                    <a:pt x="30" y="219"/>
                    <a:pt x="30" y="219"/>
                  </a:cubicBezTo>
                  <a:cubicBezTo>
                    <a:pt x="21" y="219"/>
                    <a:pt x="15" y="213"/>
                    <a:pt x="15" y="205"/>
                  </a:cubicBezTo>
                  <a:cubicBezTo>
                    <a:pt x="15" y="29"/>
                    <a:pt x="15" y="29"/>
                    <a:pt x="15" y="29"/>
                  </a:cubicBezTo>
                  <a:cubicBezTo>
                    <a:pt x="15" y="21"/>
                    <a:pt x="21" y="15"/>
                    <a:pt x="30" y="15"/>
                  </a:cubicBezTo>
                  <a:cubicBezTo>
                    <a:pt x="190" y="15"/>
                    <a:pt x="190" y="15"/>
                    <a:pt x="190" y="15"/>
                  </a:cubicBezTo>
                  <a:cubicBezTo>
                    <a:pt x="198" y="15"/>
                    <a:pt x="205" y="21"/>
                    <a:pt x="205" y="29"/>
                  </a:cubicBezTo>
                  <a:lnTo>
                    <a:pt x="205" y="205"/>
                  </a:ln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68"/>
            <p:cNvSpPr>
              <a:spLocks noEditPoints="1"/>
            </p:cNvSpPr>
            <p:nvPr/>
          </p:nvSpPr>
          <p:spPr bwMode="auto">
            <a:xfrm>
              <a:off x="527337" y="2273716"/>
              <a:ext cx="175411" cy="160601"/>
            </a:xfrm>
            <a:custGeom>
              <a:avLst/>
              <a:gdLst>
                <a:gd name="T0" fmla="*/ 153 w 160"/>
                <a:gd name="T1" fmla="*/ 0 h 147"/>
                <a:gd name="T2" fmla="*/ 7 w 160"/>
                <a:gd name="T3" fmla="*/ 0 h 147"/>
                <a:gd name="T4" fmla="*/ 0 w 160"/>
                <a:gd name="T5" fmla="*/ 8 h 147"/>
                <a:gd name="T6" fmla="*/ 0 w 160"/>
                <a:gd name="T7" fmla="*/ 139 h 147"/>
                <a:gd name="T8" fmla="*/ 7 w 160"/>
                <a:gd name="T9" fmla="*/ 147 h 147"/>
                <a:gd name="T10" fmla="*/ 153 w 160"/>
                <a:gd name="T11" fmla="*/ 147 h 147"/>
                <a:gd name="T12" fmla="*/ 160 w 160"/>
                <a:gd name="T13" fmla="*/ 139 h 147"/>
                <a:gd name="T14" fmla="*/ 160 w 160"/>
                <a:gd name="T15" fmla="*/ 8 h 147"/>
                <a:gd name="T16" fmla="*/ 153 w 160"/>
                <a:gd name="T17" fmla="*/ 0 h 147"/>
                <a:gd name="T18" fmla="*/ 153 w 160"/>
                <a:gd name="T19" fmla="*/ 8 h 147"/>
                <a:gd name="T20" fmla="*/ 153 w 160"/>
                <a:gd name="T21" fmla="*/ 109 h 147"/>
                <a:gd name="T22" fmla="*/ 129 w 160"/>
                <a:gd name="T23" fmla="*/ 83 h 147"/>
                <a:gd name="T24" fmla="*/ 124 w 160"/>
                <a:gd name="T25" fmla="*/ 81 h 147"/>
                <a:gd name="T26" fmla="*/ 118 w 160"/>
                <a:gd name="T27" fmla="*/ 83 h 147"/>
                <a:gd name="T28" fmla="*/ 99 w 160"/>
                <a:gd name="T29" fmla="*/ 105 h 147"/>
                <a:gd name="T30" fmla="*/ 42 w 160"/>
                <a:gd name="T31" fmla="*/ 39 h 147"/>
                <a:gd name="T32" fmla="*/ 36 w 160"/>
                <a:gd name="T33" fmla="*/ 37 h 147"/>
                <a:gd name="T34" fmla="*/ 31 w 160"/>
                <a:gd name="T35" fmla="*/ 39 h 147"/>
                <a:gd name="T36" fmla="*/ 7 w 160"/>
                <a:gd name="T37" fmla="*/ 67 h 147"/>
                <a:gd name="T38" fmla="*/ 7 w 160"/>
                <a:gd name="T39" fmla="*/ 8 h 147"/>
                <a:gd name="T40" fmla="*/ 153 w 160"/>
                <a:gd name="T41" fmla="*/ 8 h 147"/>
                <a:gd name="T42" fmla="*/ 7 w 160"/>
                <a:gd name="T43" fmla="*/ 78 h 147"/>
                <a:gd name="T44" fmla="*/ 36 w 160"/>
                <a:gd name="T45" fmla="*/ 44 h 147"/>
                <a:gd name="T46" fmla="*/ 95 w 160"/>
                <a:gd name="T47" fmla="*/ 111 h 147"/>
                <a:gd name="T48" fmla="*/ 99 w 160"/>
                <a:gd name="T49" fmla="*/ 116 h 147"/>
                <a:gd name="T50" fmla="*/ 119 w 160"/>
                <a:gd name="T51" fmla="*/ 139 h 147"/>
                <a:gd name="T52" fmla="*/ 7 w 160"/>
                <a:gd name="T53" fmla="*/ 139 h 147"/>
                <a:gd name="T54" fmla="*/ 7 w 160"/>
                <a:gd name="T55" fmla="*/ 78 h 147"/>
                <a:gd name="T56" fmla="*/ 129 w 160"/>
                <a:gd name="T57" fmla="*/ 139 h 147"/>
                <a:gd name="T58" fmla="*/ 104 w 160"/>
                <a:gd name="T59" fmla="*/ 110 h 147"/>
                <a:gd name="T60" fmla="*/ 124 w 160"/>
                <a:gd name="T61" fmla="*/ 88 h 147"/>
                <a:gd name="T62" fmla="*/ 153 w 160"/>
                <a:gd name="T63" fmla="*/ 120 h 147"/>
                <a:gd name="T64" fmla="*/ 153 w 160"/>
                <a:gd name="T65" fmla="*/ 139 h 147"/>
                <a:gd name="T66" fmla="*/ 129 w 160"/>
                <a:gd name="T67" fmla="*/ 13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47">
                  <a:moveTo>
                    <a:pt x="153" y="0"/>
                  </a:moveTo>
                  <a:cubicBezTo>
                    <a:pt x="7" y="0"/>
                    <a:pt x="7" y="0"/>
                    <a:pt x="7" y="0"/>
                  </a:cubicBezTo>
                  <a:cubicBezTo>
                    <a:pt x="3" y="0"/>
                    <a:pt x="0" y="4"/>
                    <a:pt x="0" y="8"/>
                  </a:cubicBezTo>
                  <a:cubicBezTo>
                    <a:pt x="0" y="139"/>
                    <a:pt x="0" y="139"/>
                    <a:pt x="0" y="139"/>
                  </a:cubicBezTo>
                  <a:cubicBezTo>
                    <a:pt x="0" y="143"/>
                    <a:pt x="3" y="147"/>
                    <a:pt x="7" y="147"/>
                  </a:cubicBezTo>
                  <a:cubicBezTo>
                    <a:pt x="153" y="147"/>
                    <a:pt x="153" y="147"/>
                    <a:pt x="153" y="147"/>
                  </a:cubicBezTo>
                  <a:cubicBezTo>
                    <a:pt x="157" y="147"/>
                    <a:pt x="160" y="143"/>
                    <a:pt x="160" y="139"/>
                  </a:cubicBezTo>
                  <a:cubicBezTo>
                    <a:pt x="160" y="8"/>
                    <a:pt x="160" y="8"/>
                    <a:pt x="160" y="8"/>
                  </a:cubicBezTo>
                  <a:cubicBezTo>
                    <a:pt x="160" y="4"/>
                    <a:pt x="157" y="0"/>
                    <a:pt x="153" y="0"/>
                  </a:cubicBezTo>
                  <a:close/>
                  <a:moveTo>
                    <a:pt x="153" y="8"/>
                  </a:moveTo>
                  <a:cubicBezTo>
                    <a:pt x="153" y="109"/>
                    <a:pt x="153" y="109"/>
                    <a:pt x="153" y="109"/>
                  </a:cubicBezTo>
                  <a:cubicBezTo>
                    <a:pt x="129" y="83"/>
                    <a:pt x="129" y="83"/>
                    <a:pt x="129" y="83"/>
                  </a:cubicBezTo>
                  <a:cubicBezTo>
                    <a:pt x="128" y="82"/>
                    <a:pt x="126" y="81"/>
                    <a:pt x="124" y="81"/>
                  </a:cubicBezTo>
                  <a:cubicBezTo>
                    <a:pt x="122" y="81"/>
                    <a:pt x="120" y="82"/>
                    <a:pt x="118" y="83"/>
                  </a:cubicBezTo>
                  <a:cubicBezTo>
                    <a:pt x="99" y="105"/>
                    <a:pt x="99" y="105"/>
                    <a:pt x="99" y="105"/>
                  </a:cubicBezTo>
                  <a:cubicBezTo>
                    <a:pt x="42" y="39"/>
                    <a:pt x="42" y="39"/>
                    <a:pt x="42" y="39"/>
                  </a:cubicBezTo>
                  <a:cubicBezTo>
                    <a:pt x="40" y="38"/>
                    <a:pt x="38" y="37"/>
                    <a:pt x="36" y="37"/>
                  </a:cubicBezTo>
                  <a:cubicBezTo>
                    <a:pt x="34" y="37"/>
                    <a:pt x="32" y="38"/>
                    <a:pt x="31" y="39"/>
                  </a:cubicBezTo>
                  <a:cubicBezTo>
                    <a:pt x="7" y="67"/>
                    <a:pt x="7" y="67"/>
                    <a:pt x="7" y="67"/>
                  </a:cubicBezTo>
                  <a:cubicBezTo>
                    <a:pt x="7" y="8"/>
                    <a:pt x="7" y="8"/>
                    <a:pt x="7" y="8"/>
                  </a:cubicBezTo>
                  <a:lnTo>
                    <a:pt x="153" y="8"/>
                  </a:lnTo>
                  <a:close/>
                  <a:moveTo>
                    <a:pt x="7" y="78"/>
                  </a:moveTo>
                  <a:cubicBezTo>
                    <a:pt x="36" y="44"/>
                    <a:pt x="36" y="44"/>
                    <a:pt x="36" y="44"/>
                  </a:cubicBezTo>
                  <a:cubicBezTo>
                    <a:pt x="95" y="111"/>
                    <a:pt x="95" y="111"/>
                    <a:pt x="95" y="111"/>
                  </a:cubicBezTo>
                  <a:cubicBezTo>
                    <a:pt x="99" y="116"/>
                    <a:pt x="99" y="116"/>
                    <a:pt x="99" y="116"/>
                  </a:cubicBezTo>
                  <a:cubicBezTo>
                    <a:pt x="119" y="139"/>
                    <a:pt x="119" y="139"/>
                    <a:pt x="119" y="139"/>
                  </a:cubicBezTo>
                  <a:cubicBezTo>
                    <a:pt x="7" y="139"/>
                    <a:pt x="7" y="139"/>
                    <a:pt x="7" y="139"/>
                  </a:cubicBezTo>
                  <a:lnTo>
                    <a:pt x="7" y="78"/>
                  </a:lnTo>
                  <a:close/>
                  <a:moveTo>
                    <a:pt x="129" y="139"/>
                  </a:moveTo>
                  <a:cubicBezTo>
                    <a:pt x="104" y="110"/>
                    <a:pt x="104" y="110"/>
                    <a:pt x="104" y="110"/>
                  </a:cubicBezTo>
                  <a:cubicBezTo>
                    <a:pt x="124" y="88"/>
                    <a:pt x="124" y="88"/>
                    <a:pt x="124" y="88"/>
                  </a:cubicBezTo>
                  <a:cubicBezTo>
                    <a:pt x="153" y="120"/>
                    <a:pt x="153" y="120"/>
                    <a:pt x="153" y="120"/>
                  </a:cubicBezTo>
                  <a:cubicBezTo>
                    <a:pt x="153" y="139"/>
                    <a:pt x="153" y="139"/>
                    <a:pt x="153" y="139"/>
                  </a:cubicBezTo>
                  <a:lnTo>
                    <a:pt x="129" y="139"/>
                  </a:ln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69"/>
            <p:cNvSpPr>
              <a:spLocks noEditPoints="1"/>
            </p:cNvSpPr>
            <p:nvPr/>
          </p:nvSpPr>
          <p:spPr bwMode="auto">
            <a:xfrm>
              <a:off x="622677" y="2297776"/>
              <a:ext cx="48134" cy="48134"/>
            </a:xfrm>
            <a:custGeom>
              <a:avLst/>
              <a:gdLst>
                <a:gd name="T0" fmla="*/ 22 w 44"/>
                <a:gd name="T1" fmla="*/ 44 h 44"/>
                <a:gd name="T2" fmla="*/ 44 w 44"/>
                <a:gd name="T3" fmla="*/ 22 h 44"/>
                <a:gd name="T4" fmla="*/ 22 w 44"/>
                <a:gd name="T5" fmla="*/ 0 h 44"/>
                <a:gd name="T6" fmla="*/ 0 w 44"/>
                <a:gd name="T7" fmla="*/ 22 h 44"/>
                <a:gd name="T8" fmla="*/ 22 w 44"/>
                <a:gd name="T9" fmla="*/ 44 h 44"/>
                <a:gd name="T10" fmla="*/ 22 w 44"/>
                <a:gd name="T11" fmla="*/ 8 h 44"/>
                <a:gd name="T12" fmla="*/ 37 w 44"/>
                <a:gd name="T13" fmla="*/ 22 h 44"/>
                <a:gd name="T14" fmla="*/ 22 w 44"/>
                <a:gd name="T15" fmla="*/ 37 h 44"/>
                <a:gd name="T16" fmla="*/ 7 w 44"/>
                <a:gd name="T17" fmla="*/ 22 h 44"/>
                <a:gd name="T18" fmla="*/ 22 w 44"/>
                <a:gd name="T19"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44"/>
                  </a:moveTo>
                  <a:cubicBezTo>
                    <a:pt x="34" y="44"/>
                    <a:pt x="44" y="34"/>
                    <a:pt x="44" y="22"/>
                  </a:cubicBezTo>
                  <a:cubicBezTo>
                    <a:pt x="44" y="10"/>
                    <a:pt x="34" y="0"/>
                    <a:pt x="22" y="0"/>
                  </a:cubicBezTo>
                  <a:cubicBezTo>
                    <a:pt x="10" y="0"/>
                    <a:pt x="0" y="10"/>
                    <a:pt x="0" y="22"/>
                  </a:cubicBezTo>
                  <a:cubicBezTo>
                    <a:pt x="0" y="34"/>
                    <a:pt x="10" y="44"/>
                    <a:pt x="22" y="44"/>
                  </a:cubicBezTo>
                  <a:close/>
                  <a:moveTo>
                    <a:pt x="22" y="8"/>
                  </a:moveTo>
                  <a:cubicBezTo>
                    <a:pt x="30" y="8"/>
                    <a:pt x="37" y="14"/>
                    <a:pt x="37" y="22"/>
                  </a:cubicBezTo>
                  <a:cubicBezTo>
                    <a:pt x="37" y="30"/>
                    <a:pt x="30" y="37"/>
                    <a:pt x="22" y="37"/>
                  </a:cubicBezTo>
                  <a:cubicBezTo>
                    <a:pt x="14" y="37"/>
                    <a:pt x="7" y="30"/>
                    <a:pt x="7" y="22"/>
                  </a:cubicBezTo>
                  <a:cubicBezTo>
                    <a:pt x="7" y="14"/>
                    <a:pt x="14" y="8"/>
                    <a:pt x="22" y="8"/>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Freeform 73"/>
          <p:cNvSpPr>
            <a:spLocks noEditPoints="1"/>
          </p:cNvSpPr>
          <p:nvPr/>
        </p:nvSpPr>
        <p:spPr bwMode="auto">
          <a:xfrm>
            <a:off x="6806600" y="3475997"/>
            <a:ext cx="246224" cy="280747"/>
          </a:xfrm>
          <a:custGeom>
            <a:avLst/>
            <a:gdLst>
              <a:gd name="T0" fmla="*/ 191 w 205"/>
              <a:gd name="T1" fmla="*/ 37 h 234"/>
              <a:gd name="T2" fmla="*/ 182 w 205"/>
              <a:gd name="T3" fmla="*/ 10 h 234"/>
              <a:gd name="T4" fmla="*/ 168 w 205"/>
              <a:gd name="T5" fmla="*/ 0 h 234"/>
              <a:gd name="T6" fmla="*/ 37 w 205"/>
              <a:gd name="T7" fmla="*/ 0 h 234"/>
              <a:gd name="T8" fmla="*/ 23 w 205"/>
              <a:gd name="T9" fmla="*/ 10 h 234"/>
              <a:gd name="T10" fmla="*/ 14 w 205"/>
              <a:gd name="T11" fmla="*/ 37 h 234"/>
              <a:gd name="T12" fmla="*/ 0 w 205"/>
              <a:gd name="T13" fmla="*/ 51 h 234"/>
              <a:gd name="T14" fmla="*/ 0 w 205"/>
              <a:gd name="T15" fmla="*/ 73 h 234"/>
              <a:gd name="T16" fmla="*/ 15 w 205"/>
              <a:gd name="T17" fmla="*/ 88 h 234"/>
              <a:gd name="T18" fmla="*/ 22 w 205"/>
              <a:gd name="T19" fmla="*/ 88 h 234"/>
              <a:gd name="T20" fmla="*/ 22 w 205"/>
              <a:gd name="T21" fmla="*/ 89 h 234"/>
              <a:gd name="T22" fmla="*/ 37 w 205"/>
              <a:gd name="T23" fmla="*/ 221 h 234"/>
              <a:gd name="T24" fmla="*/ 51 w 205"/>
              <a:gd name="T25" fmla="*/ 234 h 234"/>
              <a:gd name="T26" fmla="*/ 153 w 205"/>
              <a:gd name="T27" fmla="*/ 234 h 234"/>
              <a:gd name="T28" fmla="*/ 168 w 205"/>
              <a:gd name="T29" fmla="*/ 221 h 234"/>
              <a:gd name="T30" fmla="*/ 183 w 205"/>
              <a:gd name="T31" fmla="*/ 89 h 234"/>
              <a:gd name="T32" fmla="*/ 182 w 205"/>
              <a:gd name="T33" fmla="*/ 88 h 234"/>
              <a:gd name="T34" fmla="*/ 190 w 205"/>
              <a:gd name="T35" fmla="*/ 88 h 234"/>
              <a:gd name="T36" fmla="*/ 205 w 205"/>
              <a:gd name="T37" fmla="*/ 73 h 234"/>
              <a:gd name="T38" fmla="*/ 205 w 205"/>
              <a:gd name="T39" fmla="*/ 51 h 234"/>
              <a:gd name="T40" fmla="*/ 191 w 205"/>
              <a:gd name="T41" fmla="*/ 37 h 234"/>
              <a:gd name="T42" fmla="*/ 37 w 205"/>
              <a:gd name="T43" fmla="*/ 14 h 234"/>
              <a:gd name="T44" fmla="*/ 168 w 205"/>
              <a:gd name="T45" fmla="*/ 14 h 234"/>
              <a:gd name="T46" fmla="*/ 175 w 205"/>
              <a:gd name="T47" fmla="*/ 36 h 234"/>
              <a:gd name="T48" fmla="*/ 29 w 205"/>
              <a:gd name="T49" fmla="*/ 36 h 234"/>
              <a:gd name="T50" fmla="*/ 37 w 205"/>
              <a:gd name="T51" fmla="*/ 14 h 234"/>
              <a:gd name="T52" fmla="*/ 51 w 205"/>
              <a:gd name="T53" fmla="*/ 219 h 234"/>
              <a:gd name="T54" fmla="*/ 49 w 205"/>
              <a:gd name="T55" fmla="*/ 197 h 234"/>
              <a:gd name="T56" fmla="*/ 156 w 205"/>
              <a:gd name="T57" fmla="*/ 197 h 234"/>
              <a:gd name="T58" fmla="*/ 153 w 205"/>
              <a:gd name="T59" fmla="*/ 219 h 234"/>
              <a:gd name="T60" fmla="*/ 51 w 205"/>
              <a:gd name="T61" fmla="*/ 219 h 234"/>
              <a:gd name="T62" fmla="*/ 157 w 205"/>
              <a:gd name="T63" fmla="*/ 190 h 234"/>
              <a:gd name="T64" fmla="*/ 48 w 205"/>
              <a:gd name="T65" fmla="*/ 190 h 234"/>
              <a:gd name="T66" fmla="*/ 40 w 205"/>
              <a:gd name="T67" fmla="*/ 117 h 234"/>
              <a:gd name="T68" fmla="*/ 165 w 205"/>
              <a:gd name="T69" fmla="*/ 117 h 234"/>
              <a:gd name="T70" fmla="*/ 157 w 205"/>
              <a:gd name="T71" fmla="*/ 190 h 234"/>
              <a:gd name="T72" fmla="*/ 166 w 205"/>
              <a:gd name="T73" fmla="*/ 109 h 234"/>
              <a:gd name="T74" fmla="*/ 39 w 205"/>
              <a:gd name="T75" fmla="*/ 109 h 234"/>
              <a:gd name="T76" fmla="*/ 37 w 205"/>
              <a:gd name="T77" fmla="*/ 88 h 234"/>
              <a:gd name="T78" fmla="*/ 168 w 205"/>
              <a:gd name="T79" fmla="*/ 88 h 234"/>
              <a:gd name="T80" fmla="*/ 166 w 205"/>
              <a:gd name="T81" fmla="*/ 109 h 234"/>
              <a:gd name="T82" fmla="*/ 190 w 205"/>
              <a:gd name="T83" fmla="*/ 73 h 234"/>
              <a:gd name="T84" fmla="*/ 15 w 205"/>
              <a:gd name="T85" fmla="*/ 73 h 234"/>
              <a:gd name="T86" fmla="*/ 15 w 205"/>
              <a:gd name="T87" fmla="*/ 51 h 234"/>
              <a:gd name="T88" fmla="*/ 190 w 205"/>
              <a:gd name="T89" fmla="*/ 51 h 234"/>
              <a:gd name="T90" fmla="*/ 190 w 205"/>
              <a:gd name="T91" fmla="*/ 7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5" h="234">
                <a:moveTo>
                  <a:pt x="191" y="37"/>
                </a:moveTo>
                <a:cubicBezTo>
                  <a:pt x="182" y="10"/>
                  <a:pt x="182" y="10"/>
                  <a:pt x="182" y="10"/>
                </a:cubicBezTo>
                <a:cubicBezTo>
                  <a:pt x="180" y="4"/>
                  <a:pt x="174" y="0"/>
                  <a:pt x="168" y="0"/>
                </a:cubicBezTo>
                <a:cubicBezTo>
                  <a:pt x="37" y="0"/>
                  <a:pt x="37" y="0"/>
                  <a:pt x="37" y="0"/>
                </a:cubicBezTo>
                <a:cubicBezTo>
                  <a:pt x="30" y="0"/>
                  <a:pt x="25" y="4"/>
                  <a:pt x="23" y="10"/>
                </a:cubicBezTo>
                <a:cubicBezTo>
                  <a:pt x="14" y="37"/>
                  <a:pt x="14" y="37"/>
                  <a:pt x="14" y="37"/>
                </a:cubicBezTo>
                <a:cubicBezTo>
                  <a:pt x="6" y="37"/>
                  <a:pt x="0" y="43"/>
                  <a:pt x="0" y="51"/>
                </a:cubicBezTo>
                <a:cubicBezTo>
                  <a:pt x="0" y="73"/>
                  <a:pt x="0" y="73"/>
                  <a:pt x="0" y="73"/>
                </a:cubicBezTo>
                <a:cubicBezTo>
                  <a:pt x="0" y="81"/>
                  <a:pt x="7" y="88"/>
                  <a:pt x="15" y="88"/>
                </a:cubicBezTo>
                <a:cubicBezTo>
                  <a:pt x="22" y="88"/>
                  <a:pt x="22" y="88"/>
                  <a:pt x="22" y="88"/>
                </a:cubicBezTo>
                <a:cubicBezTo>
                  <a:pt x="22" y="88"/>
                  <a:pt x="22" y="89"/>
                  <a:pt x="22" y="89"/>
                </a:cubicBezTo>
                <a:cubicBezTo>
                  <a:pt x="37" y="221"/>
                  <a:pt x="37" y="221"/>
                  <a:pt x="37" y="221"/>
                </a:cubicBezTo>
                <a:cubicBezTo>
                  <a:pt x="37" y="228"/>
                  <a:pt x="44" y="234"/>
                  <a:pt x="51" y="234"/>
                </a:cubicBezTo>
                <a:cubicBezTo>
                  <a:pt x="153" y="234"/>
                  <a:pt x="153" y="234"/>
                  <a:pt x="153" y="234"/>
                </a:cubicBezTo>
                <a:cubicBezTo>
                  <a:pt x="161" y="234"/>
                  <a:pt x="167" y="228"/>
                  <a:pt x="168" y="221"/>
                </a:cubicBezTo>
                <a:cubicBezTo>
                  <a:pt x="183" y="89"/>
                  <a:pt x="183" y="89"/>
                  <a:pt x="183" y="89"/>
                </a:cubicBezTo>
                <a:cubicBezTo>
                  <a:pt x="183" y="89"/>
                  <a:pt x="182" y="88"/>
                  <a:pt x="182" y="88"/>
                </a:cubicBezTo>
                <a:cubicBezTo>
                  <a:pt x="190" y="88"/>
                  <a:pt x="190" y="88"/>
                  <a:pt x="190" y="88"/>
                </a:cubicBezTo>
                <a:cubicBezTo>
                  <a:pt x="198" y="88"/>
                  <a:pt x="205" y="81"/>
                  <a:pt x="205" y="73"/>
                </a:cubicBezTo>
                <a:cubicBezTo>
                  <a:pt x="205" y="51"/>
                  <a:pt x="205" y="51"/>
                  <a:pt x="205" y="51"/>
                </a:cubicBezTo>
                <a:cubicBezTo>
                  <a:pt x="205" y="43"/>
                  <a:pt x="198" y="37"/>
                  <a:pt x="191" y="37"/>
                </a:cubicBezTo>
                <a:close/>
                <a:moveTo>
                  <a:pt x="37" y="14"/>
                </a:moveTo>
                <a:cubicBezTo>
                  <a:pt x="168" y="14"/>
                  <a:pt x="168" y="14"/>
                  <a:pt x="168" y="14"/>
                </a:cubicBezTo>
                <a:cubicBezTo>
                  <a:pt x="175" y="36"/>
                  <a:pt x="175" y="36"/>
                  <a:pt x="175" y="36"/>
                </a:cubicBezTo>
                <a:cubicBezTo>
                  <a:pt x="29" y="36"/>
                  <a:pt x="29" y="36"/>
                  <a:pt x="29" y="36"/>
                </a:cubicBezTo>
                <a:lnTo>
                  <a:pt x="37" y="14"/>
                </a:lnTo>
                <a:close/>
                <a:moveTo>
                  <a:pt x="51" y="219"/>
                </a:moveTo>
                <a:cubicBezTo>
                  <a:pt x="49" y="197"/>
                  <a:pt x="49" y="197"/>
                  <a:pt x="49" y="197"/>
                </a:cubicBezTo>
                <a:cubicBezTo>
                  <a:pt x="156" y="197"/>
                  <a:pt x="156" y="197"/>
                  <a:pt x="156" y="197"/>
                </a:cubicBezTo>
                <a:cubicBezTo>
                  <a:pt x="153" y="219"/>
                  <a:pt x="153" y="219"/>
                  <a:pt x="153" y="219"/>
                </a:cubicBezTo>
                <a:lnTo>
                  <a:pt x="51" y="219"/>
                </a:lnTo>
                <a:close/>
                <a:moveTo>
                  <a:pt x="157" y="190"/>
                </a:moveTo>
                <a:cubicBezTo>
                  <a:pt x="48" y="190"/>
                  <a:pt x="48" y="190"/>
                  <a:pt x="48" y="190"/>
                </a:cubicBezTo>
                <a:cubicBezTo>
                  <a:pt x="40" y="117"/>
                  <a:pt x="40" y="117"/>
                  <a:pt x="40" y="117"/>
                </a:cubicBezTo>
                <a:cubicBezTo>
                  <a:pt x="165" y="117"/>
                  <a:pt x="165" y="117"/>
                  <a:pt x="165" y="117"/>
                </a:cubicBezTo>
                <a:lnTo>
                  <a:pt x="157" y="190"/>
                </a:lnTo>
                <a:close/>
                <a:moveTo>
                  <a:pt x="166" y="109"/>
                </a:moveTo>
                <a:cubicBezTo>
                  <a:pt x="39" y="109"/>
                  <a:pt x="39" y="109"/>
                  <a:pt x="39" y="109"/>
                </a:cubicBezTo>
                <a:cubicBezTo>
                  <a:pt x="37" y="88"/>
                  <a:pt x="37" y="88"/>
                  <a:pt x="37" y="88"/>
                </a:cubicBezTo>
                <a:cubicBezTo>
                  <a:pt x="168" y="88"/>
                  <a:pt x="168" y="88"/>
                  <a:pt x="168" y="88"/>
                </a:cubicBezTo>
                <a:lnTo>
                  <a:pt x="166" y="109"/>
                </a:lnTo>
                <a:close/>
                <a:moveTo>
                  <a:pt x="190" y="73"/>
                </a:moveTo>
                <a:cubicBezTo>
                  <a:pt x="15" y="73"/>
                  <a:pt x="15" y="73"/>
                  <a:pt x="15" y="73"/>
                </a:cubicBezTo>
                <a:cubicBezTo>
                  <a:pt x="15" y="51"/>
                  <a:pt x="15" y="51"/>
                  <a:pt x="15" y="51"/>
                </a:cubicBezTo>
                <a:cubicBezTo>
                  <a:pt x="190" y="51"/>
                  <a:pt x="190" y="51"/>
                  <a:pt x="190" y="51"/>
                </a:cubicBezTo>
                <a:lnTo>
                  <a:pt x="190" y="73"/>
                </a:lnTo>
                <a:close/>
              </a:path>
            </a:pathLst>
          </a:custGeom>
          <a:solidFill>
            <a:schemeClr val="bg1"/>
          </a:solidFill>
          <a:ln>
            <a:noFill/>
          </a:ln>
        </p:spPr>
        <p:txBody>
          <a:bodyPr vert="horz" wrap="square" lIns="68566" tIns="34283" rIns="68566" bIns="34283"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nvGrpSpPr>
          <p:cNvPr id="35" name="Group 39"/>
          <p:cNvGrpSpPr/>
          <p:nvPr/>
        </p:nvGrpSpPr>
        <p:grpSpPr>
          <a:xfrm>
            <a:off x="2964265" y="3485068"/>
            <a:ext cx="192013" cy="280747"/>
            <a:chOff x="527333" y="1217552"/>
            <a:chExt cx="175409" cy="256405"/>
          </a:xfrm>
          <a:solidFill>
            <a:schemeClr val="bg1"/>
          </a:solidFill>
        </p:grpSpPr>
        <p:sp>
          <p:nvSpPr>
            <p:cNvPr id="3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80"/>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8" name="Group 42"/>
          <p:cNvGrpSpPr/>
          <p:nvPr/>
        </p:nvGrpSpPr>
        <p:grpSpPr>
          <a:xfrm>
            <a:off x="1009689" y="3492871"/>
            <a:ext cx="281182" cy="236658"/>
            <a:chOff x="1511296" y="730196"/>
            <a:chExt cx="256867" cy="216138"/>
          </a:xfrm>
          <a:solidFill>
            <a:schemeClr val="bg1"/>
          </a:solidFill>
        </p:grpSpPr>
        <p:sp>
          <p:nvSpPr>
            <p:cNvPr id="39" name="Freeform 81"/>
            <p:cNvSpPr>
              <a:spLocks noEditPoints="1"/>
            </p:cNvSpPr>
            <p:nvPr/>
          </p:nvSpPr>
          <p:spPr bwMode="auto">
            <a:xfrm>
              <a:off x="1575166" y="786197"/>
              <a:ext cx="128202" cy="128202"/>
            </a:xfrm>
            <a:custGeom>
              <a:avLst/>
              <a:gdLst>
                <a:gd name="T0" fmla="*/ 59 w 117"/>
                <a:gd name="T1" fmla="*/ 0 h 117"/>
                <a:gd name="T2" fmla="*/ 0 w 117"/>
                <a:gd name="T3" fmla="*/ 58 h 117"/>
                <a:gd name="T4" fmla="*/ 59 w 117"/>
                <a:gd name="T5" fmla="*/ 117 h 117"/>
                <a:gd name="T6" fmla="*/ 117 w 117"/>
                <a:gd name="T7" fmla="*/ 58 h 117"/>
                <a:gd name="T8" fmla="*/ 59 w 117"/>
                <a:gd name="T9" fmla="*/ 0 h 117"/>
                <a:gd name="T10" fmla="*/ 92 w 117"/>
                <a:gd name="T11" fmla="*/ 87 h 117"/>
                <a:gd name="T12" fmla="*/ 30 w 117"/>
                <a:gd name="T13" fmla="*/ 92 h 117"/>
                <a:gd name="T14" fmla="*/ 25 w 117"/>
                <a:gd name="T15" fmla="*/ 30 h 117"/>
                <a:gd name="T16" fmla="*/ 87 w 117"/>
                <a:gd name="T17" fmla="*/ 25 h 117"/>
                <a:gd name="T18" fmla="*/ 92 w 117"/>
                <a:gd name="T19"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117">
                  <a:moveTo>
                    <a:pt x="59" y="0"/>
                  </a:moveTo>
                  <a:cubicBezTo>
                    <a:pt x="26" y="0"/>
                    <a:pt x="0" y="26"/>
                    <a:pt x="0" y="58"/>
                  </a:cubicBezTo>
                  <a:cubicBezTo>
                    <a:pt x="0" y="91"/>
                    <a:pt x="26" y="117"/>
                    <a:pt x="59" y="117"/>
                  </a:cubicBezTo>
                  <a:cubicBezTo>
                    <a:pt x="91" y="117"/>
                    <a:pt x="117" y="91"/>
                    <a:pt x="117" y="58"/>
                  </a:cubicBezTo>
                  <a:cubicBezTo>
                    <a:pt x="117" y="26"/>
                    <a:pt x="91" y="0"/>
                    <a:pt x="59" y="0"/>
                  </a:cubicBezTo>
                  <a:close/>
                  <a:moveTo>
                    <a:pt x="92" y="87"/>
                  </a:moveTo>
                  <a:cubicBezTo>
                    <a:pt x="76" y="105"/>
                    <a:pt x="49" y="107"/>
                    <a:pt x="30" y="92"/>
                  </a:cubicBezTo>
                  <a:cubicBezTo>
                    <a:pt x="12" y="76"/>
                    <a:pt x="10" y="48"/>
                    <a:pt x="25" y="30"/>
                  </a:cubicBezTo>
                  <a:cubicBezTo>
                    <a:pt x="41" y="12"/>
                    <a:pt x="69" y="9"/>
                    <a:pt x="87" y="25"/>
                  </a:cubicBezTo>
                  <a:cubicBezTo>
                    <a:pt x="106" y="41"/>
                    <a:pt x="108" y="69"/>
                    <a:pt x="92" y="87"/>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82"/>
            <p:cNvSpPr/>
            <p:nvPr/>
          </p:nvSpPr>
          <p:spPr bwMode="auto">
            <a:xfrm>
              <a:off x="1608026" y="818132"/>
              <a:ext cx="35175" cy="36100"/>
            </a:xfrm>
            <a:custGeom>
              <a:avLst/>
              <a:gdLst>
                <a:gd name="T0" fmla="*/ 29 w 32"/>
                <a:gd name="T1" fmla="*/ 0 h 33"/>
                <a:gd name="T2" fmla="*/ 0 w 32"/>
                <a:gd name="T3" fmla="*/ 29 h 33"/>
                <a:gd name="T4" fmla="*/ 0 w 32"/>
                <a:gd name="T5" fmla="*/ 29 h 33"/>
                <a:gd name="T6" fmla="*/ 3 w 32"/>
                <a:gd name="T7" fmla="*/ 33 h 33"/>
                <a:gd name="T8" fmla="*/ 7 w 32"/>
                <a:gd name="T9" fmla="*/ 29 h 33"/>
                <a:gd name="T10" fmla="*/ 7 w 32"/>
                <a:gd name="T11" fmla="*/ 29 h 33"/>
                <a:gd name="T12" fmla="*/ 29 w 32"/>
                <a:gd name="T13" fmla="*/ 8 h 33"/>
                <a:gd name="T14" fmla="*/ 32 w 32"/>
                <a:gd name="T15" fmla="*/ 4 h 33"/>
                <a:gd name="T16" fmla="*/ 29 w 32"/>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33">
                  <a:moveTo>
                    <a:pt x="29" y="0"/>
                  </a:moveTo>
                  <a:cubicBezTo>
                    <a:pt x="13" y="0"/>
                    <a:pt x="0" y="13"/>
                    <a:pt x="0" y="29"/>
                  </a:cubicBezTo>
                  <a:cubicBezTo>
                    <a:pt x="0" y="29"/>
                    <a:pt x="0" y="29"/>
                    <a:pt x="0" y="29"/>
                  </a:cubicBezTo>
                  <a:cubicBezTo>
                    <a:pt x="0" y="31"/>
                    <a:pt x="1" y="33"/>
                    <a:pt x="3" y="33"/>
                  </a:cubicBezTo>
                  <a:cubicBezTo>
                    <a:pt x="5" y="33"/>
                    <a:pt x="7" y="31"/>
                    <a:pt x="7" y="29"/>
                  </a:cubicBezTo>
                  <a:cubicBezTo>
                    <a:pt x="7" y="29"/>
                    <a:pt x="7" y="29"/>
                    <a:pt x="7" y="29"/>
                  </a:cubicBezTo>
                  <a:cubicBezTo>
                    <a:pt x="7" y="17"/>
                    <a:pt x="17" y="8"/>
                    <a:pt x="29" y="8"/>
                  </a:cubicBezTo>
                  <a:cubicBezTo>
                    <a:pt x="31" y="8"/>
                    <a:pt x="32" y="6"/>
                    <a:pt x="32" y="4"/>
                  </a:cubicBezTo>
                  <a:cubicBezTo>
                    <a:pt x="32" y="2"/>
                    <a:pt x="31" y="0"/>
                    <a:pt x="29" y="0"/>
                  </a:cubicBez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83"/>
            <p:cNvSpPr>
              <a:spLocks noEditPoints="1"/>
            </p:cNvSpPr>
            <p:nvPr/>
          </p:nvSpPr>
          <p:spPr bwMode="auto">
            <a:xfrm>
              <a:off x="1511296" y="730196"/>
              <a:ext cx="256867" cy="216138"/>
            </a:xfrm>
            <a:custGeom>
              <a:avLst/>
              <a:gdLst>
                <a:gd name="T0" fmla="*/ 215 w 234"/>
                <a:gd name="T1" fmla="*/ 44 h 197"/>
                <a:gd name="T2" fmla="*/ 184 w 234"/>
                <a:gd name="T3" fmla="*/ 39 h 197"/>
                <a:gd name="T4" fmla="*/ 174 w 234"/>
                <a:gd name="T5" fmla="*/ 14 h 197"/>
                <a:gd name="T6" fmla="*/ 153 w 234"/>
                <a:gd name="T7" fmla="*/ 0 h 197"/>
                <a:gd name="T8" fmla="*/ 80 w 234"/>
                <a:gd name="T9" fmla="*/ 0 h 197"/>
                <a:gd name="T10" fmla="*/ 60 w 234"/>
                <a:gd name="T11" fmla="*/ 14 h 197"/>
                <a:gd name="T12" fmla="*/ 50 w 234"/>
                <a:gd name="T13" fmla="*/ 39 h 197"/>
                <a:gd name="T14" fmla="*/ 18 w 234"/>
                <a:gd name="T15" fmla="*/ 44 h 197"/>
                <a:gd name="T16" fmla="*/ 0 w 234"/>
                <a:gd name="T17" fmla="*/ 66 h 197"/>
                <a:gd name="T18" fmla="*/ 0 w 234"/>
                <a:gd name="T19" fmla="*/ 175 h 197"/>
                <a:gd name="T20" fmla="*/ 22 w 234"/>
                <a:gd name="T21" fmla="*/ 197 h 197"/>
                <a:gd name="T22" fmla="*/ 212 w 234"/>
                <a:gd name="T23" fmla="*/ 197 h 197"/>
                <a:gd name="T24" fmla="*/ 234 w 234"/>
                <a:gd name="T25" fmla="*/ 175 h 197"/>
                <a:gd name="T26" fmla="*/ 234 w 234"/>
                <a:gd name="T27" fmla="*/ 66 h 197"/>
                <a:gd name="T28" fmla="*/ 215 w 234"/>
                <a:gd name="T29" fmla="*/ 44 h 197"/>
                <a:gd name="T30" fmla="*/ 219 w 234"/>
                <a:gd name="T31" fmla="*/ 175 h 197"/>
                <a:gd name="T32" fmla="*/ 212 w 234"/>
                <a:gd name="T33" fmla="*/ 182 h 197"/>
                <a:gd name="T34" fmla="*/ 22 w 234"/>
                <a:gd name="T35" fmla="*/ 182 h 197"/>
                <a:gd name="T36" fmla="*/ 14 w 234"/>
                <a:gd name="T37" fmla="*/ 175 h 197"/>
                <a:gd name="T38" fmla="*/ 14 w 234"/>
                <a:gd name="T39" fmla="*/ 66 h 197"/>
                <a:gd name="T40" fmla="*/ 21 w 234"/>
                <a:gd name="T41" fmla="*/ 58 h 197"/>
                <a:gd name="T42" fmla="*/ 60 w 234"/>
                <a:gd name="T43" fmla="*/ 52 h 197"/>
                <a:gd name="T44" fmla="*/ 73 w 234"/>
                <a:gd name="T45" fmla="*/ 19 h 197"/>
                <a:gd name="T46" fmla="*/ 80 w 234"/>
                <a:gd name="T47" fmla="*/ 15 h 197"/>
                <a:gd name="T48" fmla="*/ 153 w 234"/>
                <a:gd name="T49" fmla="*/ 15 h 197"/>
                <a:gd name="T50" fmla="*/ 160 w 234"/>
                <a:gd name="T51" fmla="*/ 19 h 197"/>
                <a:gd name="T52" fmla="*/ 173 w 234"/>
                <a:gd name="T53" fmla="*/ 52 h 197"/>
                <a:gd name="T54" fmla="*/ 213 w 234"/>
                <a:gd name="T55" fmla="*/ 58 h 197"/>
                <a:gd name="T56" fmla="*/ 219 w 234"/>
                <a:gd name="T57" fmla="*/ 66 h 197"/>
                <a:gd name="T58" fmla="*/ 219 w 234"/>
                <a:gd name="T59" fmla="*/ 1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4" h="197">
                  <a:moveTo>
                    <a:pt x="215" y="44"/>
                  </a:moveTo>
                  <a:cubicBezTo>
                    <a:pt x="184" y="39"/>
                    <a:pt x="184" y="39"/>
                    <a:pt x="184" y="39"/>
                  </a:cubicBezTo>
                  <a:cubicBezTo>
                    <a:pt x="174" y="14"/>
                    <a:pt x="174" y="14"/>
                    <a:pt x="174" y="14"/>
                  </a:cubicBezTo>
                  <a:cubicBezTo>
                    <a:pt x="170" y="5"/>
                    <a:pt x="162" y="0"/>
                    <a:pt x="153" y="0"/>
                  </a:cubicBezTo>
                  <a:cubicBezTo>
                    <a:pt x="80" y="0"/>
                    <a:pt x="80" y="0"/>
                    <a:pt x="80" y="0"/>
                  </a:cubicBezTo>
                  <a:cubicBezTo>
                    <a:pt x="71" y="0"/>
                    <a:pt x="63" y="5"/>
                    <a:pt x="60" y="14"/>
                  </a:cubicBezTo>
                  <a:cubicBezTo>
                    <a:pt x="50" y="39"/>
                    <a:pt x="50" y="39"/>
                    <a:pt x="50" y="39"/>
                  </a:cubicBezTo>
                  <a:cubicBezTo>
                    <a:pt x="18" y="44"/>
                    <a:pt x="18" y="44"/>
                    <a:pt x="18" y="44"/>
                  </a:cubicBezTo>
                  <a:cubicBezTo>
                    <a:pt x="8" y="46"/>
                    <a:pt x="0" y="55"/>
                    <a:pt x="0" y="66"/>
                  </a:cubicBezTo>
                  <a:cubicBezTo>
                    <a:pt x="0" y="175"/>
                    <a:pt x="0" y="175"/>
                    <a:pt x="0" y="175"/>
                  </a:cubicBezTo>
                  <a:cubicBezTo>
                    <a:pt x="0" y="187"/>
                    <a:pt x="10" y="197"/>
                    <a:pt x="22" y="197"/>
                  </a:cubicBezTo>
                  <a:cubicBezTo>
                    <a:pt x="212" y="197"/>
                    <a:pt x="212" y="197"/>
                    <a:pt x="212" y="197"/>
                  </a:cubicBezTo>
                  <a:cubicBezTo>
                    <a:pt x="224" y="197"/>
                    <a:pt x="234" y="187"/>
                    <a:pt x="234" y="175"/>
                  </a:cubicBezTo>
                  <a:cubicBezTo>
                    <a:pt x="234" y="66"/>
                    <a:pt x="234" y="66"/>
                    <a:pt x="234" y="66"/>
                  </a:cubicBezTo>
                  <a:cubicBezTo>
                    <a:pt x="234" y="55"/>
                    <a:pt x="226" y="46"/>
                    <a:pt x="215" y="44"/>
                  </a:cubicBezTo>
                  <a:close/>
                  <a:moveTo>
                    <a:pt x="219" y="175"/>
                  </a:moveTo>
                  <a:cubicBezTo>
                    <a:pt x="219" y="179"/>
                    <a:pt x="216" y="182"/>
                    <a:pt x="212" y="182"/>
                  </a:cubicBezTo>
                  <a:cubicBezTo>
                    <a:pt x="22" y="182"/>
                    <a:pt x="22" y="182"/>
                    <a:pt x="22" y="182"/>
                  </a:cubicBezTo>
                  <a:cubicBezTo>
                    <a:pt x="18" y="182"/>
                    <a:pt x="14" y="179"/>
                    <a:pt x="14" y="175"/>
                  </a:cubicBezTo>
                  <a:cubicBezTo>
                    <a:pt x="14" y="66"/>
                    <a:pt x="14" y="66"/>
                    <a:pt x="14" y="66"/>
                  </a:cubicBezTo>
                  <a:cubicBezTo>
                    <a:pt x="14" y="62"/>
                    <a:pt x="17" y="59"/>
                    <a:pt x="21" y="58"/>
                  </a:cubicBezTo>
                  <a:cubicBezTo>
                    <a:pt x="60" y="52"/>
                    <a:pt x="60" y="52"/>
                    <a:pt x="60" y="52"/>
                  </a:cubicBezTo>
                  <a:cubicBezTo>
                    <a:pt x="73" y="19"/>
                    <a:pt x="73" y="19"/>
                    <a:pt x="73" y="19"/>
                  </a:cubicBezTo>
                  <a:cubicBezTo>
                    <a:pt x="75" y="16"/>
                    <a:pt x="77" y="15"/>
                    <a:pt x="80" y="15"/>
                  </a:cubicBezTo>
                  <a:cubicBezTo>
                    <a:pt x="153" y="15"/>
                    <a:pt x="153" y="15"/>
                    <a:pt x="153" y="15"/>
                  </a:cubicBezTo>
                  <a:cubicBezTo>
                    <a:pt x="156" y="15"/>
                    <a:pt x="159" y="16"/>
                    <a:pt x="160" y="19"/>
                  </a:cubicBezTo>
                  <a:cubicBezTo>
                    <a:pt x="173" y="52"/>
                    <a:pt x="173" y="52"/>
                    <a:pt x="173" y="52"/>
                  </a:cubicBezTo>
                  <a:cubicBezTo>
                    <a:pt x="213" y="58"/>
                    <a:pt x="213" y="58"/>
                    <a:pt x="213" y="58"/>
                  </a:cubicBezTo>
                  <a:cubicBezTo>
                    <a:pt x="216" y="59"/>
                    <a:pt x="219" y="62"/>
                    <a:pt x="219" y="66"/>
                  </a:cubicBezTo>
                  <a:lnTo>
                    <a:pt x="219" y="175"/>
                  </a:lnTo>
                  <a:close/>
                </a:path>
              </a:pathLst>
            </a:custGeom>
            <a:grpFill/>
            <a:ln>
              <a:noFill/>
            </a:ln>
          </p:spPr>
          <p:txBody>
            <a:bodyPr vert="horz" wrap="square" lIns="34290" tIns="17145" rIns="34290" bIns="17145" numCol="1" anchor="t" anchorCtr="0" compatLnSpc="1"/>
            <a:lstStyle/>
            <a:p>
              <a:endParaRPr lang="id-ID" sz="135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矩形 41"/>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26517062"/>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 calcmode="lin" valueType="num">
                                      <p:cBhvr>
                                        <p:cTn id="25" dur="500" fill="hold"/>
                                        <p:tgtEl>
                                          <p:spTgt spid="38"/>
                                        </p:tgtEl>
                                        <p:attrNameLst>
                                          <p:attrName>ppt_w</p:attrName>
                                        </p:attrNameLst>
                                      </p:cBhvr>
                                      <p:tavLst>
                                        <p:tav tm="0">
                                          <p:val>
                                            <p:fltVal val="0"/>
                                          </p:val>
                                        </p:tav>
                                        <p:tav tm="100000">
                                          <p:val>
                                            <p:strVal val="#ppt_w"/>
                                          </p:val>
                                        </p:tav>
                                      </p:tavLst>
                                    </p:anim>
                                    <p:anim calcmode="lin" valueType="num">
                                      <p:cBhvr>
                                        <p:cTn id="26" dur="500" fill="hold"/>
                                        <p:tgtEl>
                                          <p:spTgt spid="38"/>
                                        </p:tgtEl>
                                        <p:attrNameLst>
                                          <p:attrName>ppt_h</p:attrName>
                                        </p:attrNameLst>
                                      </p:cBhvr>
                                      <p:tavLst>
                                        <p:tav tm="0">
                                          <p:val>
                                            <p:fltVal val="0"/>
                                          </p:val>
                                        </p:tav>
                                        <p:tav tm="100000">
                                          <p:val>
                                            <p:strVal val="#ppt_h"/>
                                          </p:val>
                                        </p:tav>
                                      </p:tavLst>
                                    </p:anim>
                                    <p:animEffect transition="in" filter="fade">
                                      <p:cBhvr>
                                        <p:cTn id="27" dur="500"/>
                                        <p:tgtEl>
                                          <p:spTgt spid="38"/>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ppt_w</p:attrName>
                                        </p:attrNameLst>
                                      </p:cBhvr>
                                      <p:tavLst>
                                        <p:tav tm="0">
                                          <p:val>
                                            <p:fltVal val="0"/>
                                          </p:val>
                                        </p:tav>
                                        <p:tav tm="100000">
                                          <p:val>
                                            <p:strVal val="#ppt_w"/>
                                          </p:val>
                                        </p:tav>
                                      </p:tavLst>
                                    </p:anim>
                                    <p:anim calcmode="lin" valueType="num">
                                      <p:cBhvr>
                                        <p:cTn id="36" dur="500" fill="hold"/>
                                        <p:tgtEl>
                                          <p:spTgt spid="8"/>
                                        </p:tgtEl>
                                        <p:attrNameLst>
                                          <p:attrName>ppt_h</p:attrName>
                                        </p:attrNameLst>
                                      </p:cBhvr>
                                      <p:tavLst>
                                        <p:tav tm="0">
                                          <p:val>
                                            <p:fltVal val="0"/>
                                          </p:val>
                                        </p:tav>
                                        <p:tav tm="100000">
                                          <p:val>
                                            <p:strVal val="#ppt_h"/>
                                          </p:val>
                                        </p:tav>
                                      </p:tavLst>
                                    </p:anim>
                                    <p:animEffect transition="in" filter="fade">
                                      <p:cBhvr>
                                        <p:cTn id="37" dur="500"/>
                                        <p:tgtEl>
                                          <p:spTgt spid="8"/>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p:cTn id="41" dur="500" fill="hold"/>
                                        <p:tgtEl>
                                          <p:spTgt spid="18"/>
                                        </p:tgtEl>
                                        <p:attrNameLst>
                                          <p:attrName>ppt_w</p:attrName>
                                        </p:attrNameLst>
                                      </p:cBhvr>
                                      <p:tavLst>
                                        <p:tav tm="0">
                                          <p:val>
                                            <p:fltVal val="0"/>
                                          </p:val>
                                        </p:tav>
                                        <p:tav tm="100000">
                                          <p:val>
                                            <p:strVal val="#ppt_w"/>
                                          </p:val>
                                        </p:tav>
                                      </p:tavLst>
                                    </p:anim>
                                    <p:anim calcmode="lin" valueType="num">
                                      <p:cBhvr>
                                        <p:cTn id="42" dur="500" fill="hold"/>
                                        <p:tgtEl>
                                          <p:spTgt spid="18"/>
                                        </p:tgtEl>
                                        <p:attrNameLst>
                                          <p:attrName>ppt_h</p:attrName>
                                        </p:attrNameLst>
                                      </p:cBhvr>
                                      <p:tavLst>
                                        <p:tav tm="0">
                                          <p:val>
                                            <p:fltVal val="0"/>
                                          </p:val>
                                        </p:tav>
                                        <p:tav tm="100000">
                                          <p:val>
                                            <p:strVal val="#ppt_h"/>
                                          </p:val>
                                        </p:tav>
                                      </p:tavLst>
                                    </p:anim>
                                    <p:animEffect transition="in" filter="fade">
                                      <p:cBhvr>
                                        <p:cTn id="43" dur="500"/>
                                        <p:tgtEl>
                                          <p:spTgt spid="18"/>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500" fill="hold"/>
                                        <p:tgtEl>
                                          <p:spTgt spid="23"/>
                                        </p:tgtEl>
                                        <p:attrNameLst>
                                          <p:attrName>ppt_w</p:attrName>
                                        </p:attrNameLst>
                                      </p:cBhvr>
                                      <p:tavLst>
                                        <p:tav tm="0">
                                          <p:val>
                                            <p:fltVal val="0"/>
                                          </p:val>
                                        </p:tav>
                                        <p:tav tm="100000">
                                          <p:val>
                                            <p:strVal val="#ppt_w"/>
                                          </p:val>
                                        </p:tav>
                                      </p:tavLst>
                                    </p:anim>
                                    <p:anim calcmode="lin" valueType="num">
                                      <p:cBhvr>
                                        <p:cTn id="48" dur="500" fill="hold"/>
                                        <p:tgtEl>
                                          <p:spTgt spid="23"/>
                                        </p:tgtEl>
                                        <p:attrNameLst>
                                          <p:attrName>ppt_h</p:attrName>
                                        </p:attrNameLst>
                                      </p:cBhvr>
                                      <p:tavLst>
                                        <p:tav tm="0">
                                          <p:val>
                                            <p:fltVal val="0"/>
                                          </p:val>
                                        </p:tav>
                                        <p:tav tm="100000">
                                          <p:val>
                                            <p:strVal val="#ppt_h"/>
                                          </p:val>
                                        </p:tav>
                                      </p:tavLst>
                                    </p:anim>
                                    <p:animEffect transition="in" filter="fade">
                                      <p:cBhvr>
                                        <p:cTn id="49" dur="500"/>
                                        <p:tgtEl>
                                          <p:spTgt spid="23"/>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childTnLst>
                          </p:cTn>
                        </p:par>
                        <p:par>
                          <p:cTn id="56" fill="hold">
                            <p:stCondLst>
                              <p:cond delay="4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Effect transition="in" filter="fade">
                                      <p:cBhvr>
                                        <p:cTn id="65" dur="500"/>
                                        <p:tgtEl>
                                          <p:spTgt spid="11"/>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000"/>
                            </p:stCondLst>
                            <p:childTnLst>
                              <p:par>
                                <p:cTn id="73" presetID="53" presetClass="entr" presetSubtype="16"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 calcmode="lin" valueType="num">
                                      <p:cBhvr>
                                        <p:cTn id="75" dur="500" fill="hold"/>
                                        <p:tgtEl>
                                          <p:spTgt spid="28"/>
                                        </p:tgtEl>
                                        <p:attrNameLst>
                                          <p:attrName>ppt_w</p:attrName>
                                        </p:attrNameLst>
                                      </p:cBhvr>
                                      <p:tavLst>
                                        <p:tav tm="0">
                                          <p:val>
                                            <p:fltVal val="0"/>
                                          </p:val>
                                        </p:tav>
                                        <p:tav tm="100000">
                                          <p:val>
                                            <p:strVal val="#ppt_w"/>
                                          </p:val>
                                        </p:tav>
                                      </p:tavLst>
                                    </p:anim>
                                    <p:anim calcmode="lin" valueType="num">
                                      <p:cBhvr>
                                        <p:cTn id="76" dur="500" fill="hold"/>
                                        <p:tgtEl>
                                          <p:spTgt spid="28"/>
                                        </p:tgtEl>
                                        <p:attrNameLst>
                                          <p:attrName>ppt_h</p:attrName>
                                        </p:attrNameLst>
                                      </p:cBhvr>
                                      <p:tavLst>
                                        <p:tav tm="0">
                                          <p:val>
                                            <p:fltVal val="0"/>
                                          </p:val>
                                        </p:tav>
                                        <p:tav tm="100000">
                                          <p:val>
                                            <p:strVal val="#ppt_h"/>
                                          </p:val>
                                        </p:tav>
                                      </p:tavLst>
                                    </p:anim>
                                    <p:animEffect transition="in" filter="fade">
                                      <p:cBhvr>
                                        <p:cTn id="77" dur="500"/>
                                        <p:tgtEl>
                                          <p:spTgt spid="28"/>
                                        </p:tgtEl>
                                      </p:cBhvr>
                                    </p:animEffect>
                                  </p:childTnLst>
                                </p:cTn>
                              </p:par>
                            </p:childTnLst>
                          </p:cTn>
                        </p:par>
                        <p:par>
                          <p:cTn id="78" fill="hold">
                            <p:stCondLst>
                              <p:cond delay="6500"/>
                            </p:stCondLst>
                            <p:childTnLst>
                              <p:par>
                                <p:cTn id="79" presetID="53" presetClass="entr" presetSubtype="16" fill="hold" nodeType="after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p:cTn id="81" dur="500" fill="hold"/>
                                        <p:tgtEl>
                                          <p:spTgt spid="30"/>
                                        </p:tgtEl>
                                        <p:attrNameLst>
                                          <p:attrName>ppt_w</p:attrName>
                                        </p:attrNameLst>
                                      </p:cBhvr>
                                      <p:tavLst>
                                        <p:tav tm="0">
                                          <p:val>
                                            <p:fltVal val="0"/>
                                          </p:val>
                                        </p:tav>
                                        <p:tav tm="100000">
                                          <p:val>
                                            <p:strVal val="#ppt_w"/>
                                          </p:val>
                                        </p:tav>
                                      </p:tavLst>
                                    </p:anim>
                                    <p:anim calcmode="lin" valueType="num">
                                      <p:cBhvr>
                                        <p:cTn id="82" dur="500" fill="hold"/>
                                        <p:tgtEl>
                                          <p:spTgt spid="30"/>
                                        </p:tgtEl>
                                        <p:attrNameLst>
                                          <p:attrName>ppt_h</p:attrName>
                                        </p:attrNameLst>
                                      </p:cBhvr>
                                      <p:tavLst>
                                        <p:tav tm="0">
                                          <p:val>
                                            <p:fltVal val="0"/>
                                          </p:val>
                                        </p:tav>
                                        <p:tav tm="100000">
                                          <p:val>
                                            <p:strVal val="#ppt_h"/>
                                          </p:val>
                                        </p:tav>
                                      </p:tavLst>
                                    </p:anim>
                                    <p:animEffect transition="in" filter="fade">
                                      <p:cBhvr>
                                        <p:cTn id="83" dur="500"/>
                                        <p:tgtEl>
                                          <p:spTgt spid="30"/>
                                        </p:tgtEl>
                                      </p:cBhvr>
                                    </p:animEffect>
                                  </p:childTnLst>
                                </p:cTn>
                              </p:par>
                            </p:childTnLst>
                          </p:cTn>
                        </p:par>
                        <p:par>
                          <p:cTn id="84" fill="hold">
                            <p:stCondLst>
                              <p:cond delay="7000"/>
                            </p:stCondLst>
                            <p:childTnLst>
                              <p:par>
                                <p:cTn id="85" presetID="10" presetClass="entr" presetSubtype="0"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par>
                          <p:cTn id="88" fill="hold">
                            <p:stCondLst>
                              <p:cond delay="7500"/>
                            </p:stCondLst>
                            <p:childTnLst>
                              <p:par>
                                <p:cTn id="89" presetID="53" presetClass="entr" presetSubtype="16"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 calcmode="lin" valueType="num">
                                      <p:cBhvr>
                                        <p:cTn id="91" dur="500" fill="hold"/>
                                        <p:tgtEl>
                                          <p:spTgt spid="14"/>
                                        </p:tgtEl>
                                        <p:attrNameLst>
                                          <p:attrName>ppt_w</p:attrName>
                                        </p:attrNameLst>
                                      </p:cBhvr>
                                      <p:tavLst>
                                        <p:tav tm="0">
                                          <p:val>
                                            <p:fltVal val="0"/>
                                          </p:val>
                                        </p:tav>
                                        <p:tav tm="100000">
                                          <p:val>
                                            <p:strVal val="#ppt_w"/>
                                          </p:val>
                                        </p:tav>
                                      </p:tavLst>
                                    </p:anim>
                                    <p:anim calcmode="lin" valueType="num">
                                      <p:cBhvr>
                                        <p:cTn id="92" dur="500" fill="hold"/>
                                        <p:tgtEl>
                                          <p:spTgt spid="14"/>
                                        </p:tgtEl>
                                        <p:attrNameLst>
                                          <p:attrName>ppt_h</p:attrName>
                                        </p:attrNameLst>
                                      </p:cBhvr>
                                      <p:tavLst>
                                        <p:tav tm="0">
                                          <p:val>
                                            <p:fltVal val="0"/>
                                          </p:val>
                                        </p:tav>
                                        <p:tav tm="100000">
                                          <p:val>
                                            <p:strVal val="#ppt_h"/>
                                          </p:val>
                                        </p:tav>
                                      </p:tavLst>
                                    </p:anim>
                                    <p:animEffect transition="in" filter="fade">
                                      <p:cBhvr>
                                        <p:cTn id="93" dur="500"/>
                                        <p:tgtEl>
                                          <p:spTgt spid="14"/>
                                        </p:tgtEl>
                                      </p:cBhvr>
                                    </p:animEffect>
                                  </p:childTnLst>
                                </p:cTn>
                              </p:par>
                            </p:childTnLst>
                          </p:cTn>
                        </p:par>
                        <p:par>
                          <p:cTn id="94" fill="hold">
                            <p:stCondLst>
                              <p:cond delay="8000"/>
                            </p:stCondLst>
                            <p:childTnLst>
                              <p:par>
                                <p:cTn id="95" presetID="53" presetClass="entr" presetSubtype="16"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childTnLst>
                          </p:cTn>
                        </p:par>
                        <p:par>
                          <p:cTn id="100" fill="hold">
                            <p:stCondLst>
                              <p:cond delay="8500"/>
                            </p:stCondLst>
                            <p:childTnLst>
                              <p:par>
                                <p:cTn id="101" presetID="53" presetClass="entr" presetSubtype="16"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p:cTn id="103" dur="500" fill="hold"/>
                                        <p:tgtEl>
                                          <p:spTgt spid="26"/>
                                        </p:tgtEl>
                                        <p:attrNameLst>
                                          <p:attrName>ppt_w</p:attrName>
                                        </p:attrNameLst>
                                      </p:cBhvr>
                                      <p:tavLst>
                                        <p:tav tm="0">
                                          <p:val>
                                            <p:fltVal val="0"/>
                                          </p:val>
                                        </p:tav>
                                        <p:tav tm="100000">
                                          <p:val>
                                            <p:strVal val="#ppt_w"/>
                                          </p:val>
                                        </p:tav>
                                      </p:tavLst>
                                    </p:anim>
                                    <p:anim calcmode="lin" valueType="num">
                                      <p:cBhvr>
                                        <p:cTn id="104" dur="500" fill="hold"/>
                                        <p:tgtEl>
                                          <p:spTgt spid="26"/>
                                        </p:tgtEl>
                                        <p:attrNameLst>
                                          <p:attrName>ppt_h</p:attrName>
                                        </p:attrNameLst>
                                      </p:cBhvr>
                                      <p:tavLst>
                                        <p:tav tm="0">
                                          <p:val>
                                            <p:fltVal val="0"/>
                                          </p:val>
                                        </p:tav>
                                        <p:tav tm="100000">
                                          <p:val>
                                            <p:strVal val="#ppt_h"/>
                                          </p:val>
                                        </p:tav>
                                      </p:tavLst>
                                    </p:anim>
                                    <p:animEffect transition="in" filter="fade">
                                      <p:cBhvr>
                                        <p:cTn id="105" dur="500"/>
                                        <p:tgtEl>
                                          <p:spTgt spid="26"/>
                                        </p:tgtEl>
                                      </p:cBhvr>
                                    </p:animEffect>
                                  </p:childTnLst>
                                </p:cTn>
                              </p:par>
                            </p:childTnLst>
                          </p:cTn>
                        </p:par>
                        <p:par>
                          <p:cTn id="106" fill="hold">
                            <p:stCondLst>
                              <p:cond delay="9000"/>
                            </p:stCondLst>
                            <p:childTnLst>
                              <p:par>
                                <p:cTn id="107" presetID="53" presetClass="entr" presetSubtype="16" fill="hold" grpId="0" nodeType="afterEffect">
                                  <p:stCondLst>
                                    <p:cond delay="0"/>
                                  </p:stCondLst>
                                  <p:childTnLst>
                                    <p:set>
                                      <p:cBhvr>
                                        <p:cTn id="108" dur="1" fill="hold">
                                          <p:stCondLst>
                                            <p:cond delay="0"/>
                                          </p:stCondLst>
                                        </p:cTn>
                                        <p:tgtEl>
                                          <p:spTgt spid="34"/>
                                        </p:tgtEl>
                                        <p:attrNameLst>
                                          <p:attrName>style.visibility</p:attrName>
                                        </p:attrNameLst>
                                      </p:cBhvr>
                                      <p:to>
                                        <p:strVal val="visible"/>
                                      </p:to>
                                    </p:set>
                                    <p:anim calcmode="lin" valueType="num">
                                      <p:cBhvr>
                                        <p:cTn id="109" dur="500" fill="hold"/>
                                        <p:tgtEl>
                                          <p:spTgt spid="34"/>
                                        </p:tgtEl>
                                        <p:attrNameLst>
                                          <p:attrName>ppt_w</p:attrName>
                                        </p:attrNameLst>
                                      </p:cBhvr>
                                      <p:tavLst>
                                        <p:tav tm="0">
                                          <p:val>
                                            <p:fltVal val="0"/>
                                          </p:val>
                                        </p:tav>
                                        <p:tav tm="100000">
                                          <p:val>
                                            <p:strVal val="#ppt_w"/>
                                          </p:val>
                                        </p:tav>
                                      </p:tavLst>
                                    </p:anim>
                                    <p:anim calcmode="lin" valueType="num">
                                      <p:cBhvr>
                                        <p:cTn id="110" dur="500" fill="hold"/>
                                        <p:tgtEl>
                                          <p:spTgt spid="34"/>
                                        </p:tgtEl>
                                        <p:attrNameLst>
                                          <p:attrName>ppt_h</p:attrName>
                                        </p:attrNameLst>
                                      </p:cBhvr>
                                      <p:tavLst>
                                        <p:tav tm="0">
                                          <p:val>
                                            <p:fltVal val="0"/>
                                          </p:val>
                                        </p:tav>
                                        <p:tav tm="100000">
                                          <p:val>
                                            <p:strVal val="#ppt_h"/>
                                          </p:val>
                                        </p:tav>
                                      </p:tavLst>
                                    </p:anim>
                                    <p:animEffect transition="in" filter="fade">
                                      <p:cBhvr>
                                        <p:cTn id="111" dur="500"/>
                                        <p:tgtEl>
                                          <p:spTgt spid="34"/>
                                        </p:tgtEl>
                                      </p:cBhvr>
                                    </p:animEffect>
                                  </p:childTnLst>
                                </p:cTn>
                              </p:par>
                            </p:childTnLst>
                          </p:cTn>
                        </p:par>
                        <p:par>
                          <p:cTn id="112" fill="hold">
                            <p:stCondLst>
                              <p:cond delay="950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bldLvl="0" animBg="1"/>
      <p:bldP spid="22" grpId="0"/>
      <p:bldP spid="23" grpId="0" bldLvl="0" animBg="1"/>
      <p:bldP spid="24" grpId="0"/>
      <p:bldP spid="25" grpId="0"/>
      <p:bldP spid="26" grpId="0" bldLvl="0" animBg="1"/>
      <p:bldP spid="27" grpId="0"/>
      <p:bldP spid="28" grpId="0" bldLvl="0" animBg="1"/>
      <p:bldP spid="3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pic>
        <p:nvPicPr>
          <p:cNvPr id="5"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456369" y="1299822"/>
            <a:ext cx="568059" cy="66827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282758" y="3083083"/>
            <a:ext cx="449303" cy="6799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403737" y="3116910"/>
            <a:ext cx="551660" cy="63788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6"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261428" y="1357333"/>
            <a:ext cx="480998" cy="581281"/>
          </a:xfrm>
          <a:prstGeom prst="rect">
            <a:avLst/>
          </a:prstGeom>
          <a:noFill/>
          <a:extLst>
            <a:ext uri="{909E8E84-426E-40DD-AFC4-6F175D3DCCD1}">
              <a14:hiddenFill xmlns:a14="http://schemas.microsoft.com/office/drawing/2010/main">
                <a:solidFill>
                  <a:srgbClr val="FFFFFF"/>
                </a:solidFill>
              </a14:hiddenFill>
            </a:ext>
          </a:extLst>
        </p:spPr>
      </p:pic>
      <p:sp>
        <p:nvSpPr>
          <p:cNvPr id="9" name="椭圆 8"/>
          <p:cNvSpPr/>
          <p:nvPr/>
        </p:nvSpPr>
        <p:spPr>
          <a:xfrm>
            <a:off x="3184761" y="1129262"/>
            <a:ext cx="1023389" cy="10235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椭圆 9"/>
          <p:cNvSpPr/>
          <p:nvPr/>
        </p:nvSpPr>
        <p:spPr>
          <a:xfrm>
            <a:off x="5000490" y="2918207"/>
            <a:ext cx="1023389" cy="10235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椭圆 10"/>
          <p:cNvSpPr/>
          <p:nvPr/>
        </p:nvSpPr>
        <p:spPr>
          <a:xfrm>
            <a:off x="4987965" y="1129262"/>
            <a:ext cx="1023389" cy="10235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椭圆 11"/>
          <p:cNvSpPr/>
          <p:nvPr/>
        </p:nvSpPr>
        <p:spPr>
          <a:xfrm>
            <a:off x="3165128" y="2912920"/>
            <a:ext cx="1023389" cy="1023522"/>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右箭头 12"/>
          <p:cNvSpPr/>
          <p:nvPr/>
        </p:nvSpPr>
        <p:spPr>
          <a:xfrm>
            <a:off x="4412780" y="1459535"/>
            <a:ext cx="453182" cy="398950"/>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右箭头 13"/>
          <p:cNvSpPr/>
          <p:nvPr/>
        </p:nvSpPr>
        <p:spPr>
          <a:xfrm flipH="1">
            <a:off x="4392121" y="3281815"/>
            <a:ext cx="453182" cy="398950"/>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右箭头 14"/>
          <p:cNvSpPr/>
          <p:nvPr/>
        </p:nvSpPr>
        <p:spPr>
          <a:xfrm rot="5400000" flipH="1">
            <a:off x="3469836" y="2305870"/>
            <a:ext cx="453241" cy="398898"/>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右箭头 15"/>
          <p:cNvSpPr/>
          <p:nvPr/>
        </p:nvSpPr>
        <p:spPr>
          <a:xfrm rot="16200000" flipH="1" flipV="1">
            <a:off x="5297065" y="2330924"/>
            <a:ext cx="453241" cy="39889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zh-CN" altLang="en-US">
              <a:solidFill>
                <a:srgbClr val="D2040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36"/>
          <p:cNvSpPr txBox="1"/>
          <p:nvPr/>
        </p:nvSpPr>
        <p:spPr>
          <a:xfrm>
            <a:off x="6237761" y="1339210"/>
            <a:ext cx="2031307" cy="646323"/>
          </a:xfrm>
          <a:prstGeom prst="rect">
            <a:avLst/>
          </a:prstGeom>
          <a:noFill/>
          <a:ln>
            <a:noFill/>
          </a:ln>
        </p:spPr>
        <p:txBody>
          <a:bodyPr wrap="none" lIns="91431" tIns="45716" rIns="91431" bIns="45716" rtlCol="0">
            <a:spAutoFit/>
          </a:bodyPr>
          <a:lstStyle/>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点击添加文字内容，内容简</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要详尽，言简意赅叙述内容</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概要。</a:t>
            </a:r>
          </a:p>
        </p:txBody>
      </p:sp>
      <p:sp>
        <p:nvSpPr>
          <p:cNvPr id="18" name="TextBox 37"/>
          <p:cNvSpPr txBox="1"/>
          <p:nvPr/>
        </p:nvSpPr>
        <p:spPr>
          <a:xfrm>
            <a:off x="6263156" y="3125268"/>
            <a:ext cx="2031307" cy="646323"/>
          </a:xfrm>
          <a:prstGeom prst="rect">
            <a:avLst/>
          </a:prstGeom>
          <a:noFill/>
          <a:ln>
            <a:noFill/>
          </a:ln>
        </p:spPr>
        <p:txBody>
          <a:bodyPr wrap="none" lIns="91431" tIns="45716" rIns="91431" bIns="45716" rtlCol="0">
            <a:spAutoFit/>
          </a:bodyPr>
          <a:lstStyle/>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点击添加文字内容，内容简</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要详尽，言简意赅叙述内容</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概要。</a:t>
            </a:r>
          </a:p>
        </p:txBody>
      </p:sp>
      <p:sp>
        <p:nvSpPr>
          <p:cNvPr id="19" name="TextBox 38"/>
          <p:cNvSpPr txBox="1"/>
          <p:nvPr/>
        </p:nvSpPr>
        <p:spPr>
          <a:xfrm>
            <a:off x="960994" y="3122091"/>
            <a:ext cx="2031307" cy="646323"/>
          </a:xfrm>
          <a:prstGeom prst="rect">
            <a:avLst/>
          </a:prstGeom>
          <a:noFill/>
          <a:ln>
            <a:noFill/>
          </a:ln>
        </p:spPr>
        <p:txBody>
          <a:bodyPr wrap="none" lIns="91431" tIns="45716" rIns="91431" bIns="45716" rtlCol="0">
            <a:spAutoFit/>
          </a:bodyPr>
          <a:lstStyle/>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点击添加文字内容，内容简</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要详尽，言简意赅叙述内容</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概要。</a:t>
            </a:r>
          </a:p>
        </p:txBody>
      </p:sp>
      <p:sp>
        <p:nvSpPr>
          <p:cNvPr id="20" name="TextBox 39"/>
          <p:cNvSpPr txBox="1"/>
          <p:nvPr/>
        </p:nvSpPr>
        <p:spPr>
          <a:xfrm>
            <a:off x="960992" y="1292283"/>
            <a:ext cx="2031307" cy="646323"/>
          </a:xfrm>
          <a:prstGeom prst="rect">
            <a:avLst/>
          </a:prstGeom>
          <a:noFill/>
          <a:ln>
            <a:noFill/>
          </a:ln>
        </p:spPr>
        <p:txBody>
          <a:bodyPr wrap="none" lIns="91431" tIns="45716" rIns="91431" bIns="45716" rtlCol="0">
            <a:spAutoFit/>
          </a:bodyPr>
          <a:lstStyle/>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点击添加文字内容，内容简</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要详尽，言简意赅叙述内容</a:t>
            </a:r>
            <a:endParaRPr lang="en-US" altLang="zh-CN"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endParaRPr>
          </a:p>
          <a:p>
            <a:r>
              <a:rPr lang="zh-CN" altLang="en-US" sz="1200" dirty="0">
                <a:solidFill>
                  <a:prstClr val="black">
                    <a:lumMod val="50000"/>
                    <a:lumOff val="50000"/>
                  </a:prstClr>
                </a:solidFill>
                <a:latin typeface="Arial" panose="020B0604020202020204" pitchFamily="34" charset="0"/>
                <a:ea typeface="微软雅黑" panose="020B0503020204020204" pitchFamily="34" charset="-122"/>
                <a:cs typeface="+mn-ea"/>
                <a:sym typeface="Arial" panose="020B0604020202020204" pitchFamily="34" charset="0"/>
              </a:rPr>
              <a:t>概要。</a:t>
            </a:r>
          </a:p>
        </p:txBody>
      </p:sp>
      <p:sp>
        <p:nvSpPr>
          <p:cNvPr id="21" name="矩形 2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950588666"/>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500"/>
                                        <p:tgtEl>
                                          <p:spTgt spid="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right)">
                                      <p:cBhvr>
                                        <p:cTn id="17" dur="500"/>
                                        <p:tgtEl>
                                          <p:spTgt spid="20"/>
                                        </p:tgtEl>
                                      </p:cBhvr>
                                    </p:animEffect>
                                  </p:childTnLst>
                                </p:cTn>
                              </p:par>
                            </p:childTnLst>
                          </p:cTn>
                        </p:par>
                        <p:par>
                          <p:cTn id="18" fill="hold">
                            <p:stCondLst>
                              <p:cond delay="1000"/>
                            </p:stCondLst>
                            <p:childTnLst>
                              <p:par>
                                <p:cTn id="19" presetID="21" presetClass="entr" presetSubtype="1"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heel(1)">
                                      <p:cBhvr>
                                        <p:cTn id="21" dur="500"/>
                                        <p:tgtEl>
                                          <p:spTgt spid="8"/>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heel(1)">
                                      <p:cBhvr>
                                        <p:cTn id="24" dur="500"/>
                                        <p:tgtEl>
                                          <p:spTgt spid="11"/>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500"/>
                                        <p:tgtEl>
                                          <p:spTgt spid="17"/>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2000"/>
                            </p:stCondLst>
                            <p:childTnLst>
                              <p:par>
                                <p:cTn id="33" presetID="21" presetClass="entr" presetSubtype="1"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heel(1)">
                                      <p:cBhvr>
                                        <p:cTn id="35" dur="500"/>
                                        <p:tgtEl>
                                          <p:spTgt spid="6"/>
                                        </p:tgtEl>
                                      </p:cBhvr>
                                    </p:animEffect>
                                  </p:childTnLst>
                                </p:cTn>
                              </p:par>
                              <p:par>
                                <p:cTn id="36" presetID="21" presetClass="entr" presetSubtype="1"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heel(1)">
                                      <p:cBhvr>
                                        <p:cTn id="38" dur="500"/>
                                        <p:tgtEl>
                                          <p:spTgt spid="10"/>
                                        </p:tgtEl>
                                      </p:cBhvr>
                                    </p:animEffect>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par>
                                <p:cTn id="43" presetID="2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right)">
                                      <p:cBhvr>
                                        <p:cTn id="45" dur="500"/>
                                        <p:tgtEl>
                                          <p:spTgt spid="14"/>
                                        </p:tgtEl>
                                      </p:cBhvr>
                                    </p:animEffect>
                                  </p:childTnLst>
                                </p:cTn>
                              </p:par>
                            </p:childTnLst>
                          </p:cTn>
                        </p:par>
                        <p:par>
                          <p:cTn id="46" fill="hold">
                            <p:stCondLst>
                              <p:cond delay="3000"/>
                            </p:stCondLst>
                            <p:childTnLst>
                              <p:par>
                                <p:cTn id="47" presetID="21" presetClass="entr" presetSubtype="1" fill="hold"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heel(1)">
                                      <p:cBhvr>
                                        <p:cTn id="49" dur="500"/>
                                        <p:tgtEl>
                                          <p:spTgt spid="7"/>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heel(1)">
                                      <p:cBhvr>
                                        <p:cTn id="52" dur="500"/>
                                        <p:tgtEl>
                                          <p:spTgt spid="12"/>
                                        </p:tgtEl>
                                      </p:cBhvr>
                                    </p:animEffect>
                                  </p:childTnLst>
                                </p:cTn>
                              </p:par>
                            </p:childTnLst>
                          </p:cTn>
                        </p:par>
                        <p:par>
                          <p:cTn id="53" fill="hold">
                            <p:stCondLst>
                              <p:cond delay="3500"/>
                            </p:stCondLst>
                            <p:childTnLst>
                              <p:par>
                                <p:cTn id="54" presetID="22" presetClass="entr" presetSubtype="2"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right)">
                                      <p:cBhvr>
                                        <p:cTn id="56" dur="500"/>
                                        <p:tgtEl>
                                          <p:spTgt spid="19"/>
                                        </p:tgtEl>
                                      </p:cBhvr>
                                    </p:animEffect>
                                  </p:childTnLst>
                                </p:cTn>
                              </p:par>
                            </p:childTnLst>
                          </p:cTn>
                        </p:par>
                        <p:par>
                          <p:cTn id="57" fill="hold">
                            <p:stCondLst>
                              <p:cond delay="4000"/>
                            </p:stCondLst>
                            <p:childTnLst>
                              <p:par>
                                <p:cTn id="58" presetID="22" presetClass="entr" presetSubtype="4"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wipe(down)">
                                      <p:cBhvr>
                                        <p:cTn id="6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Block Arc 51"/>
          <p:cNvSpPr/>
          <p:nvPr/>
        </p:nvSpPr>
        <p:spPr>
          <a:xfrm>
            <a:off x="925758" y="1999225"/>
            <a:ext cx="1663184" cy="1663184"/>
          </a:xfrm>
          <a:prstGeom prst="blockArc">
            <a:avLst>
              <a:gd name="adj1" fmla="val 10800000"/>
              <a:gd name="adj2" fmla="val 3"/>
              <a:gd name="adj3" fmla="val 1529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Block Arc 52"/>
          <p:cNvSpPr/>
          <p:nvPr/>
        </p:nvSpPr>
        <p:spPr>
          <a:xfrm rot="10800000">
            <a:off x="2332371" y="1997063"/>
            <a:ext cx="1663184" cy="1663184"/>
          </a:xfrm>
          <a:prstGeom prst="blockArc">
            <a:avLst>
              <a:gd name="adj1" fmla="val 10800000"/>
              <a:gd name="adj2" fmla="val 3"/>
              <a:gd name="adj3" fmla="val 152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Block Arc 53"/>
          <p:cNvSpPr/>
          <p:nvPr/>
        </p:nvSpPr>
        <p:spPr>
          <a:xfrm>
            <a:off x="3740445" y="1999225"/>
            <a:ext cx="1663184" cy="1663184"/>
          </a:xfrm>
          <a:prstGeom prst="blockArc">
            <a:avLst>
              <a:gd name="adj1" fmla="val 10800000"/>
              <a:gd name="adj2" fmla="val 3"/>
              <a:gd name="adj3" fmla="val 15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Block Arc 54"/>
          <p:cNvSpPr/>
          <p:nvPr/>
        </p:nvSpPr>
        <p:spPr>
          <a:xfrm rot="10800000">
            <a:off x="5147059" y="1997063"/>
            <a:ext cx="1663184" cy="1663184"/>
          </a:xfrm>
          <a:prstGeom prst="blockArc">
            <a:avLst>
              <a:gd name="adj1" fmla="val 10800000"/>
              <a:gd name="adj2" fmla="val 3"/>
              <a:gd name="adj3" fmla="val 15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Block Arc 55"/>
          <p:cNvSpPr/>
          <p:nvPr/>
        </p:nvSpPr>
        <p:spPr>
          <a:xfrm>
            <a:off x="6555059" y="1999225"/>
            <a:ext cx="1663184" cy="1663184"/>
          </a:xfrm>
          <a:prstGeom prst="blockArc">
            <a:avLst>
              <a:gd name="adj1" fmla="val 10800000"/>
              <a:gd name="adj2" fmla="val 3"/>
              <a:gd name="adj3" fmla="val 1529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62"/>
          <p:cNvSpPr/>
          <p:nvPr/>
        </p:nvSpPr>
        <p:spPr>
          <a:xfrm>
            <a:off x="1277491" y="236435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63"/>
          <p:cNvSpPr/>
          <p:nvPr/>
        </p:nvSpPr>
        <p:spPr>
          <a:xfrm>
            <a:off x="2687506" y="236435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2"/>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4"/>
          <p:cNvSpPr/>
          <p:nvPr/>
        </p:nvSpPr>
        <p:spPr>
          <a:xfrm>
            <a:off x="4097521" y="236435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3"/>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65"/>
          <p:cNvSpPr/>
          <p:nvPr/>
        </p:nvSpPr>
        <p:spPr>
          <a:xfrm>
            <a:off x="5507536" y="236435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4"/>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66"/>
          <p:cNvSpPr/>
          <p:nvPr/>
        </p:nvSpPr>
        <p:spPr>
          <a:xfrm>
            <a:off x="6917552" y="2364357"/>
            <a:ext cx="966528" cy="966528"/>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chemeClr val="accent5"/>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2880" tIns="182880" rIns="158008" bIns="158008" numCol="1" spcCol="1270" anchor="ctr" anchorCtr="0">
            <a:noAutofit/>
          </a:bodyPr>
          <a:lstStyle/>
          <a:p>
            <a:pPr lvl="0" algn="ctr" defTabSz="889000">
              <a:lnSpc>
                <a:spcPct val="90000"/>
              </a:lnSpc>
              <a:spcBef>
                <a:spcPct val="0"/>
              </a:spcBef>
              <a:spcAft>
                <a:spcPct val="35000"/>
              </a:spcAft>
            </a:pPr>
            <a:endParaRPr lang="en-US" sz="3600" kern="1200"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75"/>
          <p:cNvSpPr txBox="1"/>
          <p:nvPr/>
        </p:nvSpPr>
        <p:spPr>
          <a:xfrm>
            <a:off x="1547735" y="3519860"/>
            <a:ext cx="384721" cy="20774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2006</a:t>
            </a:r>
            <a:endParaRPr lang="en-US"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77"/>
          <p:cNvSpPr txBox="1"/>
          <p:nvPr/>
        </p:nvSpPr>
        <p:spPr>
          <a:xfrm>
            <a:off x="2951618" y="2054549"/>
            <a:ext cx="384721" cy="20774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2"/>
                </a:solidFill>
                <a:latin typeface="Arial" panose="020B0604020202020204" pitchFamily="34" charset="0"/>
                <a:ea typeface="微软雅黑" panose="020B0503020204020204" pitchFamily="34" charset="-122"/>
                <a:sym typeface="Arial" panose="020B0604020202020204" pitchFamily="34" charset="0"/>
              </a:rPr>
              <a:t>2009</a:t>
            </a:r>
            <a:endParaRPr lang="en-US"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78"/>
          <p:cNvSpPr txBox="1"/>
          <p:nvPr/>
        </p:nvSpPr>
        <p:spPr>
          <a:xfrm>
            <a:off x="4402546" y="3519860"/>
            <a:ext cx="384721" cy="20774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3"/>
                </a:solidFill>
                <a:latin typeface="Arial" panose="020B0604020202020204" pitchFamily="34" charset="0"/>
                <a:ea typeface="微软雅黑" panose="020B0503020204020204" pitchFamily="34" charset="-122"/>
                <a:sym typeface="Arial" panose="020B0604020202020204" pitchFamily="34" charset="0"/>
              </a:rPr>
              <a:t>2008</a:t>
            </a:r>
            <a:endParaRPr lang="en-US"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1"/>
          <p:cNvSpPr txBox="1"/>
          <p:nvPr/>
        </p:nvSpPr>
        <p:spPr>
          <a:xfrm>
            <a:off x="5791466" y="2054549"/>
            <a:ext cx="384721" cy="20774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4"/>
                </a:solidFill>
                <a:latin typeface="Arial" panose="020B0604020202020204" pitchFamily="34" charset="0"/>
                <a:ea typeface="微软雅黑" panose="020B0503020204020204" pitchFamily="34" charset="-122"/>
                <a:sym typeface="Arial" panose="020B0604020202020204" pitchFamily="34" charset="0"/>
              </a:rPr>
              <a:t>2010</a:t>
            </a:r>
            <a:endParaRPr lang="en-US"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2"/>
          <p:cNvSpPr txBox="1"/>
          <p:nvPr/>
        </p:nvSpPr>
        <p:spPr>
          <a:xfrm>
            <a:off x="7231641" y="3519860"/>
            <a:ext cx="384721" cy="20774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5"/>
                </a:solidFill>
                <a:latin typeface="Arial" panose="020B0604020202020204" pitchFamily="34" charset="0"/>
                <a:ea typeface="微软雅黑" panose="020B0503020204020204" pitchFamily="34" charset="-122"/>
                <a:sym typeface="Arial" panose="020B0604020202020204" pitchFamily="34" charset="0"/>
              </a:rPr>
              <a:t>2012</a:t>
            </a:r>
            <a:endParaRPr lang="en-US" dirty="0">
              <a:solidFill>
                <a:schemeClr val="accent5"/>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0" name="Group 88"/>
          <p:cNvGrpSpPr/>
          <p:nvPr/>
        </p:nvGrpSpPr>
        <p:grpSpPr>
          <a:xfrm>
            <a:off x="1000366" y="1304396"/>
            <a:ext cx="1571926" cy="638194"/>
            <a:chOff x="805797" y="661615"/>
            <a:chExt cx="1155277" cy="346835"/>
          </a:xfrm>
        </p:grpSpPr>
        <p:sp>
          <p:nvSpPr>
            <p:cNvPr id="21" name="TextBox 86"/>
            <p:cNvSpPr txBox="1"/>
            <p:nvPr/>
          </p:nvSpPr>
          <p:spPr>
            <a:xfrm>
              <a:off x="1124250" y="661615"/>
              <a:ext cx="518371" cy="91996"/>
            </a:xfrm>
            <a:prstGeom prst="rect">
              <a:avLst/>
            </a:prstGeom>
            <a:noFill/>
          </p:spPr>
          <p:txBody>
            <a:bodyPr wrap="none" lIns="0" tIns="0" rIns="0" bIns="0" rtlCol="0" anchor="t">
              <a:spAutoFit/>
            </a:bodyPr>
            <a:lstStyle/>
            <a:p>
              <a:pPr algn="ctr"/>
              <a:r>
                <a:rPr lang="zh-CN" alt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89"/>
            <p:cNvSpPr txBox="1"/>
            <p:nvPr/>
          </p:nvSpPr>
          <p:spPr>
            <a:xfrm>
              <a:off x="805797" y="757552"/>
              <a:ext cx="1155277" cy="250898"/>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Group 88"/>
          <p:cNvGrpSpPr/>
          <p:nvPr/>
        </p:nvGrpSpPr>
        <p:grpSpPr>
          <a:xfrm>
            <a:off x="2383812" y="3873260"/>
            <a:ext cx="1571926" cy="638194"/>
            <a:chOff x="805797" y="661615"/>
            <a:chExt cx="1155277" cy="346835"/>
          </a:xfrm>
        </p:grpSpPr>
        <p:sp>
          <p:nvSpPr>
            <p:cNvPr id="24" name="TextBox 93"/>
            <p:cNvSpPr txBox="1"/>
            <p:nvPr/>
          </p:nvSpPr>
          <p:spPr>
            <a:xfrm>
              <a:off x="1124250" y="661615"/>
              <a:ext cx="518371" cy="91996"/>
            </a:xfrm>
            <a:prstGeom prst="rect">
              <a:avLst/>
            </a:prstGeom>
            <a:noFill/>
          </p:spPr>
          <p:txBody>
            <a:bodyPr wrap="none" lIns="0" tIns="0" rIns="0" bIns="0" rtlCol="0" anchor="t">
              <a:spAutoFit/>
            </a:bodyPr>
            <a:lstStyle/>
            <a:p>
              <a:pPr algn="ctr"/>
              <a:r>
                <a:rPr lang="zh-CN" alt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97"/>
            <p:cNvSpPr txBox="1"/>
            <p:nvPr/>
          </p:nvSpPr>
          <p:spPr>
            <a:xfrm>
              <a:off x="805797" y="757552"/>
              <a:ext cx="1155277" cy="250898"/>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Group 88"/>
          <p:cNvGrpSpPr/>
          <p:nvPr/>
        </p:nvGrpSpPr>
        <p:grpSpPr>
          <a:xfrm>
            <a:off x="3831703" y="1304396"/>
            <a:ext cx="1571926" cy="638194"/>
            <a:chOff x="805797" y="661615"/>
            <a:chExt cx="1155277" cy="346835"/>
          </a:xfrm>
        </p:grpSpPr>
        <p:sp>
          <p:nvSpPr>
            <p:cNvPr id="27" name="TextBox 99"/>
            <p:cNvSpPr txBox="1"/>
            <p:nvPr/>
          </p:nvSpPr>
          <p:spPr>
            <a:xfrm>
              <a:off x="1124250" y="661615"/>
              <a:ext cx="518371" cy="91996"/>
            </a:xfrm>
            <a:prstGeom prst="rect">
              <a:avLst/>
            </a:prstGeom>
            <a:noFill/>
          </p:spPr>
          <p:txBody>
            <a:bodyPr wrap="none" lIns="0" tIns="0" rIns="0" bIns="0" rtlCol="0" anchor="t">
              <a:spAutoFit/>
            </a:bodyPr>
            <a:lstStyle/>
            <a:p>
              <a:pPr algn="ctr"/>
              <a:r>
                <a:rPr lang="zh-CN" alt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00"/>
            <p:cNvSpPr txBox="1"/>
            <p:nvPr/>
          </p:nvSpPr>
          <p:spPr>
            <a:xfrm>
              <a:off x="805797" y="757552"/>
              <a:ext cx="1155277" cy="250898"/>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0" name="Group 88"/>
          <p:cNvGrpSpPr/>
          <p:nvPr/>
        </p:nvGrpSpPr>
        <p:grpSpPr>
          <a:xfrm>
            <a:off x="5238317" y="3873260"/>
            <a:ext cx="1571926" cy="638194"/>
            <a:chOff x="805797" y="661615"/>
            <a:chExt cx="1155277" cy="346835"/>
          </a:xfrm>
        </p:grpSpPr>
        <p:sp>
          <p:nvSpPr>
            <p:cNvPr id="31" name="TextBox 102"/>
            <p:cNvSpPr txBox="1"/>
            <p:nvPr/>
          </p:nvSpPr>
          <p:spPr>
            <a:xfrm>
              <a:off x="1124250" y="661615"/>
              <a:ext cx="518371" cy="91996"/>
            </a:xfrm>
            <a:prstGeom prst="rect">
              <a:avLst/>
            </a:prstGeom>
            <a:noFill/>
          </p:spPr>
          <p:txBody>
            <a:bodyPr wrap="none" lIns="0" tIns="0" rIns="0" bIns="0" rtlCol="0" anchor="t">
              <a:spAutoFit/>
            </a:bodyPr>
            <a:lstStyle/>
            <a:p>
              <a:pPr algn="ctr"/>
              <a:r>
                <a:rPr lang="zh-CN" alt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03"/>
            <p:cNvSpPr txBox="1"/>
            <p:nvPr/>
          </p:nvSpPr>
          <p:spPr>
            <a:xfrm>
              <a:off x="805797" y="757552"/>
              <a:ext cx="1155277" cy="250898"/>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3" name="Group 88"/>
          <p:cNvGrpSpPr/>
          <p:nvPr/>
        </p:nvGrpSpPr>
        <p:grpSpPr>
          <a:xfrm>
            <a:off x="6555059" y="1304396"/>
            <a:ext cx="1571926" cy="638194"/>
            <a:chOff x="805797" y="661615"/>
            <a:chExt cx="1155277" cy="346835"/>
          </a:xfrm>
        </p:grpSpPr>
        <p:sp>
          <p:nvSpPr>
            <p:cNvPr id="34" name="TextBox 105"/>
            <p:cNvSpPr txBox="1"/>
            <p:nvPr/>
          </p:nvSpPr>
          <p:spPr>
            <a:xfrm>
              <a:off x="1124250" y="661615"/>
              <a:ext cx="518371" cy="91996"/>
            </a:xfrm>
            <a:prstGeom prst="rect">
              <a:avLst/>
            </a:prstGeom>
            <a:noFill/>
          </p:spPr>
          <p:txBody>
            <a:bodyPr wrap="none" lIns="0" tIns="0" rIns="0" bIns="0" rtlCol="0" anchor="t">
              <a:spAutoFit/>
            </a:bodyPr>
            <a:lstStyle/>
            <a:p>
              <a:pPr algn="ctr"/>
              <a:r>
                <a:rPr lang="zh-CN" alt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1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06"/>
            <p:cNvSpPr txBox="1"/>
            <p:nvPr/>
          </p:nvSpPr>
          <p:spPr>
            <a:xfrm>
              <a:off x="805797" y="757552"/>
              <a:ext cx="1155277" cy="250898"/>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6" name="Freeform 178"/>
          <p:cNvSpPr>
            <a:spLocks noEditPoints="1"/>
          </p:cNvSpPr>
          <p:nvPr/>
        </p:nvSpPr>
        <p:spPr bwMode="auto">
          <a:xfrm>
            <a:off x="4323238" y="2653645"/>
            <a:ext cx="515095" cy="3879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116"/>
          <p:cNvSpPr>
            <a:spLocks noEditPoints="1"/>
          </p:cNvSpPr>
          <p:nvPr/>
        </p:nvSpPr>
        <p:spPr bwMode="auto">
          <a:xfrm>
            <a:off x="1561981" y="2687320"/>
            <a:ext cx="397548" cy="320603"/>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5"/>
          <p:cNvSpPr>
            <a:spLocks noEditPoints="1"/>
          </p:cNvSpPr>
          <p:nvPr/>
        </p:nvSpPr>
        <p:spPr bwMode="auto">
          <a:xfrm>
            <a:off x="2954130" y="2634120"/>
            <a:ext cx="433281" cy="42700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62"/>
          <p:cNvSpPr>
            <a:spLocks noChangeAspect="1" noEditPoints="1"/>
          </p:cNvSpPr>
          <p:nvPr/>
        </p:nvSpPr>
        <p:spPr bwMode="auto">
          <a:xfrm>
            <a:off x="5778993" y="2634120"/>
            <a:ext cx="423615" cy="427002"/>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45"/>
          <p:cNvSpPr>
            <a:spLocks noEditPoints="1"/>
          </p:cNvSpPr>
          <p:nvPr/>
        </p:nvSpPr>
        <p:spPr bwMode="auto">
          <a:xfrm>
            <a:off x="7206189" y="2652994"/>
            <a:ext cx="389255" cy="38925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212824758"/>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0"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slide(fromBottom)">
                                      <p:cBhvr>
                                        <p:cTn id="24" dur="500"/>
                                        <p:tgtEl>
                                          <p:spTgt spid="15"/>
                                        </p:tgtEl>
                                      </p:cBhvr>
                                    </p:animEffect>
                                  </p:childTnLst>
                                </p:cTn>
                              </p:par>
                              <p:par>
                                <p:cTn id="25" presetID="1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lide(fromBottom)">
                                      <p:cBhvr>
                                        <p:cTn id="27" dur="500"/>
                                        <p:tgtEl>
                                          <p:spTgt spid="20"/>
                                        </p:tgtEl>
                                      </p:cBhvr>
                                    </p:animEffect>
                                  </p:childTnLst>
                                </p:cTn>
                              </p:par>
                            </p:childTnLst>
                          </p:cTn>
                        </p:par>
                        <p:par>
                          <p:cTn id="28" fill="hold">
                            <p:stCondLst>
                              <p:cond delay="2000"/>
                            </p:stCondLst>
                            <p:childTnLst>
                              <p:par>
                                <p:cTn id="29" presetID="2" presetClass="entr" presetSubtype="4" accel="50000" decel="5000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53"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000"/>
                            </p:stCondLst>
                            <p:childTnLst>
                              <p:par>
                                <p:cTn id="40" presetID="53" presetClass="entr" presetSubtype="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slide(fromBottom)">
                                      <p:cBhvr>
                                        <p:cTn id="48" dur="500"/>
                                        <p:tgtEl>
                                          <p:spTgt spid="16"/>
                                        </p:tgtEl>
                                      </p:cBhvr>
                                    </p:animEffect>
                                  </p:childTnLst>
                                </p:cTn>
                              </p:par>
                              <p:par>
                                <p:cTn id="49" presetID="12" presetClass="entr" presetSubtype="4"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slide(fromBottom)">
                                      <p:cBhvr>
                                        <p:cTn id="51" dur="500"/>
                                        <p:tgtEl>
                                          <p:spTgt spid="23"/>
                                        </p:tgtEl>
                                      </p:cBhvr>
                                    </p:animEffect>
                                  </p:childTnLst>
                                </p:cTn>
                              </p:par>
                            </p:childTnLst>
                          </p:cTn>
                        </p:par>
                        <p:par>
                          <p:cTn id="52" fill="hold">
                            <p:stCondLst>
                              <p:cond delay="4000"/>
                            </p:stCondLst>
                            <p:childTnLst>
                              <p:par>
                                <p:cTn id="53" presetID="2" presetClass="entr" presetSubtype="1" accel="50000" decel="50000"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0-#ppt_h/2"/>
                                          </p:val>
                                        </p:tav>
                                        <p:tav tm="100000">
                                          <p:val>
                                            <p:strVal val="#ppt_y"/>
                                          </p:val>
                                        </p:tav>
                                      </p:tavLst>
                                    </p:anim>
                                  </p:childTnLst>
                                </p:cTn>
                              </p:par>
                            </p:childTnLst>
                          </p:cTn>
                        </p:par>
                        <p:par>
                          <p:cTn id="57" fill="hold">
                            <p:stCondLst>
                              <p:cond delay="4500"/>
                            </p:stCondLst>
                            <p:childTnLst>
                              <p:par>
                                <p:cTn id="58" presetID="53"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500" fill="hold"/>
                                        <p:tgtEl>
                                          <p:spTgt spid="12"/>
                                        </p:tgtEl>
                                        <p:attrNameLst>
                                          <p:attrName>ppt_w</p:attrName>
                                        </p:attrNameLst>
                                      </p:cBhvr>
                                      <p:tavLst>
                                        <p:tav tm="0">
                                          <p:val>
                                            <p:fltVal val="0"/>
                                          </p:val>
                                        </p:tav>
                                        <p:tav tm="100000">
                                          <p:val>
                                            <p:strVal val="#ppt_w"/>
                                          </p:val>
                                        </p:tav>
                                      </p:tavLst>
                                    </p:anim>
                                    <p:anim calcmode="lin" valueType="num">
                                      <p:cBhvr>
                                        <p:cTn id="61" dur="500" fill="hold"/>
                                        <p:tgtEl>
                                          <p:spTgt spid="12"/>
                                        </p:tgtEl>
                                        <p:attrNameLst>
                                          <p:attrName>ppt_h</p:attrName>
                                        </p:attrNameLst>
                                      </p:cBhvr>
                                      <p:tavLst>
                                        <p:tav tm="0">
                                          <p:val>
                                            <p:fltVal val="0"/>
                                          </p:val>
                                        </p:tav>
                                        <p:tav tm="100000">
                                          <p:val>
                                            <p:strVal val="#ppt_h"/>
                                          </p:val>
                                        </p:tav>
                                      </p:tavLst>
                                    </p:anim>
                                    <p:animEffect transition="in" filter="fade">
                                      <p:cBhvr>
                                        <p:cTn id="62" dur="500"/>
                                        <p:tgtEl>
                                          <p:spTgt spid="12"/>
                                        </p:tgtEl>
                                      </p:cBhvr>
                                    </p:animEffect>
                                  </p:childTnLst>
                                </p:cTn>
                              </p:par>
                            </p:childTnLst>
                          </p:cTn>
                        </p:par>
                        <p:par>
                          <p:cTn id="63" fill="hold">
                            <p:stCondLst>
                              <p:cond delay="5000"/>
                            </p:stCondLst>
                            <p:childTnLst>
                              <p:par>
                                <p:cTn id="64" presetID="53" presetClass="entr" presetSubtype="0"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5500"/>
                            </p:stCondLst>
                            <p:childTnLst>
                              <p:par>
                                <p:cTn id="70" presetID="12" presetClass="entr" presetSubtype="4"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slide(fromBottom)">
                                      <p:cBhvr>
                                        <p:cTn id="72" dur="500"/>
                                        <p:tgtEl>
                                          <p:spTgt spid="17"/>
                                        </p:tgtEl>
                                      </p:cBhvr>
                                    </p:animEffect>
                                  </p:childTnLst>
                                </p:cTn>
                              </p:par>
                              <p:par>
                                <p:cTn id="73" presetID="12" presetClass="entr" presetSubtype="4" fill="hold" nodeType="withEffect">
                                  <p:stCondLst>
                                    <p:cond delay="0"/>
                                  </p:stCondLst>
                                  <p:childTnLst>
                                    <p:set>
                                      <p:cBhvr>
                                        <p:cTn id="74" dur="1" fill="hold">
                                          <p:stCondLst>
                                            <p:cond delay="0"/>
                                          </p:stCondLst>
                                        </p:cTn>
                                        <p:tgtEl>
                                          <p:spTgt spid="26"/>
                                        </p:tgtEl>
                                        <p:attrNameLst>
                                          <p:attrName>style.visibility</p:attrName>
                                        </p:attrNameLst>
                                      </p:cBhvr>
                                      <p:to>
                                        <p:strVal val="visible"/>
                                      </p:to>
                                    </p:set>
                                    <p:animEffect transition="in" filter="slide(fromBottom)">
                                      <p:cBhvr>
                                        <p:cTn id="75" dur="500"/>
                                        <p:tgtEl>
                                          <p:spTgt spid="26"/>
                                        </p:tgtEl>
                                      </p:cBhvr>
                                    </p:animEffect>
                                  </p:childTnLst>
                                </p:cTn>
                              </p:par>
                            </p:childTnLst>
                          </p:cTn>
                        </p:par>
                        <p:par>
                          <p:cTn id="76" fill="hold">
                            <p:stCondLst>
                              <p:cond delay="6000"/>
                            </p:stCondLst>
                            <p:childTnLst>
                              <p:par>
                                <p:cTn id="77" presetID="2" presetClass="entr" presetSubtype="4" accel="50000" decel="50000" fill="hold" grpId="0" nodeType="afterEffect">
                                  <p:stCondLst>
                                    <p:cond delay="0"/>
                                  </p:stCondLst>
                                  <p:childTnLst>
                                    <p:set>
                                      <p:cBhvr>
                                        <p:cTn id="78" dur="1" fill="hold">
                                          <p:stCondLst>
                                            <p:cond delay="0"/>
                                          </p:stCondLst>
                                        </p:cTn>
                                        <p:tgtEl>
                                          <p:spTgt spid="8"/>
                                        </p:tgtEl>
                                        <p:attrNameLst>
                                          <p:attrName>style.visibility</p:attrName>
                                        </p:attrNameLst>
                                      </p:cBhvr>
                                      <p:to>
                                        <p:strVal val="visible"/>
                                      </p:to>
                                    </p:set>
                                    <p:anim calcmode="lin" valueType="num">
                                      <p:cBhvr additive="base">
                                        <p:cTn id="79" dur="500" fill="hold"/>
                                        <p:tgtEl>
                                          <p:spTgt spid="8"/>
                                        </p:tgtEl>
                                        <p:attrNameLst>
                                          <p:attrName>ppt_x</p:attrName>
                                        </p:attrNameLst>
                                      </p:cBhvr>
                                      <p:tavLst>
                                        <p:tav tm="0">
                                          <p:val>
                                            <p:strVal val="#ppt_x"/>
                                          </p:val>
                                        </p:tav>
                                        <p:tav tm="100000">
                                          <p:val>
                                            <p:strVal val="#ppt_x"/>
                                          </p:val>
                                        </p:tav>
                                      </p:tavLst>
                                    </p:anim>
                                    <p:anim calcmode="lin" valueType="num">
                                      <p:cBhvr additive="base">
                                        <p:cTn id="80" dur="500" fill="hold"/>
                                        <p:tgtEl>
                                          <p:spTgt spid="8"/>
                                        </p:tgtEl>
                                        <p:attrNameLst>
                                          <p:attrName>ppt_y</p:attrName>
                                        </p:attrNameLst>
                                      </p:cBhvr>
                                      <p:tavLst>
                                        <p:tav tm="0">
                                          <p:val>
                                            <p:strVal val="1+#ppt_h/2"/>
                                          </p:val>
                                        </p:tav>
                                        <p:tav tm="100000">
                                          <p:val>
                                            <p:strVal val="#ppt_y"/>
                                          </p:val>
                                        </p:tav>
                                      </p:tavLst>
                                    </p:anim>
                                  </p:childTnLst>
                                </p:cTn>
                              </p:par>
                            </p:childTnLst>
                          </p:cTn>
                        </p:par>
                        <p:par>
                          <p:cTn id="81" fill="hold">
                            <p:stCondLst>
                              <p:cond delay="6500"/>
                            </p:stCondLst>
                            <p:childTnLst>
                              <p:par>
                                <p:cTn id="82" presetID="53"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fltVal val="0"/>
                                          </p:val>
                                        </p:tav>
                                        <p:tav tm="100000">
                                          <p:val>
                                            <p:strVal val="#ppt_w"/>
                                          </p:val>
                                        </p:tav>
                                      </p:tavLst>
                                    </p:anim>
                                    <p:anim calcmode="lin" valueType="num">
                                      <p:cBhvr>
                                        <p:cTn id="85" dur="500" fill="hold"/>
                                        <p:tgtEl>
                                          <p:spTgt spid="13"/>
                                        </p:tgtEl>
                                        <p:attrNameLst>
                                          <p:attrName>ppt_h</p:attrName>
                                        </p:attrNameLst>
                                      </p:cBhvr>
                                      <p:tavLst>
                                        <p:tav tm="0">
                                          <p:val>
                                            <p:fltVal val="0"/>
                                          </p:val>
                                        </p:tav>
                                        <p:tav tm="100000">
                                          <p:val>
                                            <p:strVal val="#ppt_h"/>
                                          </p:val>
                                        </p:tav>
                                      </p:tavLst>
                                    </p:anim>
                                    <p:animEffect transition="in" filter="fade">
                                      <p:cBhvr>
                                        <p:cTn id="86" dur="500"/>
                                        <p:tgtEl>
                                          <p:spTgt spid="13"/>
                                        </p:tgtEl>
                                      </p:cBhvr>
                                    </p:animEffect>
                                  </p:childTnLst>
                                </p:cTn>
                              </p:par>
                            </p:childTnLst>
                          </p:cTn>
                        </p:par>
                        <p:par>
                          <p:cTn id="87" fill="hold">
                            <p:stCondLst>
                              <p:cond delay="7000"/>
                            </p:stCondLst>
                            <p:childTnLst>
                              <p:par>
                                <p:cTn id="88" presetID="53" presetClass="entr" presetSubtype="0" fill="hold" grpId="0" nodeType="afterEffect">
                                  <p:stCondLst>
                                    <p:cond delay="0"/>
                                  </p:stCondLst>
                                  <p:childTnLst>
                                    <p:set>
                                      <p:cBhvr>
                                        <p:cTn id="89" dur="1" fill="hold">
                                          <p:stCondLst>
                                            <p:cond delay="0"/>
                                          </p:stCondLst>
                                        </p:cTn>
                                        <p:tgtEl>
                                          <p:spTgt spid="39"/>
                                        </p:tgtEl>
                                        <p:attrNameLst>
                                          <p:attrName>style.visibility</p:attrName>
                                        </p:attrNameLst>
                                      </p:cBhvr>
                                      <p:to>
                                        <p:strVal val="visible"/>
                                      </p:to>
                                    </p:set>
                                    <p:anim calcmode="lin" valueType="num">
                                      <p:cBhvr>
                                        <p:cTn id="90" dur="500" fill="hold"/>
                                        <p:tgtEl>
                                          <p:spTgt spid="39"/>
                                        </p:tgtEl>
                                        <p:attrNameLst>
                                          <p:attrName>ppt_w</p:attrName>
                                        </p:attrNameLst>
                                      </p:cBhvr>
                                      <p:tavLst>
                                        <p:tav tm="0">
                                          <p:val>
                                            <p:fltVal val="0"/>
                                          </p:val>
                                        </p:tav>
                                        <p:tav tm="100000">
                                          <p:val>
                                            <p:strVal val="#ppt_w"/>
                                          </p:val>
                                        </p:tav>
                                      </p:tavLst>
                                    </p:anim>
                                    <p:anim calcmode="lin" valueType="num">
                                      <p:cBhvr>
                                        <p:cTn id="91" dur="500" fill="hold"/>
                                        <p:tgtEl>
                                          <p:spTgt spid="39"/>
                                        </p:tgtEl>
                                        <p:attrNameLst>
                                          <p:attrName>ppt_h</p:attrName>
                                        </p:attrNameLst>
                                      </p:cBhvr>
                                      <p:tavLst>
                                        <p:tav tm="0">
                                          <p:val>
                                            <p:fltVal val="0"/>
                                          </p:val>
                                        </p:tav>
                                        <p:tav tm="100000">
                                          <p:val>
                                            <p:strVal val="#ppt_h"/>
                                          </p:val>
                                        </p:tav>
                                      </p:tavLst>
                                    </p:anim>
                                    <p:animEffect transition="in" filter="fade">
                                      <p:cBhvr>
                                        <p:cTn id="92" dur="500"/>
                                        <p:tgtEl>
                                          <p:spTgt spid="39"/>
                                        </p:tgtEl>
                                      </p:cBhvr>
                                    </p:animEffect>
                                  </p:childTnLst>
                                </p:cTn>
                              </p:par>
                            </p:childTnLst>
                          </p:cTn>
                        </p:par>
                        <p:par>
                          <p:cTn id="93" fill="hold">
                            <p:stCondLst>
                              <p:cond delay="7500"/>
                            </p:stCondLst>
                            <p:childTnLst>
                              <p:par>
                                <p:cTn id="94" presetID="12" presetClass="entr" presetSubtype="4"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slide(fromBottom)">
                                      <p:cBhvr>
                                        <p:cTn id="96" dur="500"/>
                                        <p:tgtEl>
                                          <p:spTgt spid="18"/>
                                        </p:tgtEl>
                                      </p:cBhvr>
                                    </p:animEffect>
                                  </p:childTnLst>
                                </p:cTn>
                              </p:par>
                              <p:par>
                                <p:cTn id="97" presetID="12" presetClass="entr" presetSubtype="4" fill="hold"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slide(fromBottom)">
                                      <p:cBhvr>
                                        <p:cTn id="99" dur="500"/>
                                        <p:tgtEl>
                                          <p:spTgt spid="30"/>
                                        </p:tgtEl>
                                      </p:cBhvr>
                                    </p:animEffect>
                                  </p:childTnLst>
                                </p:cTn>
                              </p:par>
                            </p:childTnLst>
                          </p:cTn>
                        </p:par>
                        <p:par>
                          <p:cTn id="100" fill="hold">
                            <p:stCondLst>
                              <p:cond delay="8000"/>
                            </p:stCondLst>
                            <p:childTnLst>
                              <p:par>
                                <p:cTn id="101" presetID="2" presetClass="entr" presetSubtype="1" accel="50000" decel="50000" fill="hold" grpId="0" nodeType="afterEffect">
                                  <p:stCondLst>
                                    <p:cond delay="0"/>
                                  </p:stCondLst>
                                  <p:childTnLst>
                                    <p:set>
                                      <p:cBhvr>
                                        <p:cTn id="102" dur="1" fill="hold">
                                          <p:stCondLst>
                                            <p:cond delay="0"/>
                                          </p:stCondLst>
                                        </p:cTn>
                                        <p:tgtEl>
                                          <p:spTgt spid="9"/>
                                        </p:tgtEl>
                                        <p:attrNameLst>
                                          <p:attrName>style.visibility</p:attrName>
                                        </p:attrNameLst>
                                      </p:cBhvr>
                                      <p:to>
                                        <p:strVal val="visible"/>
                                      </p:to>
                                    </p:set>
                                    <p:anim calcmode="lin" valueType="num">
                                      <p:cBhvr additive="base">
                                        <p:cTn id="103" dur="500" fill="hold"/>
                                        <p:tgtEl>
                                          <p:spTgt spid="9"/>
                                        </p:tgtEl>
                                        <p:attrNameLst>
                                          <p:attrName>ppt_x</p:attrName>
                                        </p:attrNameLst>
                                      </p:cBhvr>
                                      <p:tavLst>
                                        <p:tav tm="0">
                                          <p:val>
                                            <p:strVal val="#ppt_x"/>
                                          </p:val>
                                        </p:tav>
                                        <p:tav tm="100000">
                                          <p:val>
                                            <p:strVal val="#ppt_x"/>
                                          </p:val>
                                        </p:tav>
                                      </p:tavLst>
                                    </p:anim>
                                    <p:anim calcmode="lin" valueType="num">
                                      <p:cBhvr additive="base">
                                        <p:cTn id="104" dur="500" fill="hold"/>
                                        <p:tgtEl>
                                          <p:spTgt spid="9"/>
                                        </p:tgtEl>
                                        <p:attrNameLst>
                                          <p:attrName>ppt_y</p:attrName>
                                        </p:attrNameLst>
                                      </p:cBhvr>
                                      <p:tavLst>
                                        <p:tav tm="0">
                                          <p:val>
                                            <p:strVal val="0-#ppt_h/2"/>
                                          </p:val>
                                        </p:tav>
                                        <p:tav tm="100000">
                                          <p:val>
                                            <p:strVal val="#ppt_y"/>
                                          </p:val>
                                        </p:tav>
                                      </p:tavLst>
                                    </p:anim>
                                  </p:childTnLst>
                                </p:cTn>
                              </p:par>
                            </p:childTnLst>
                          </p:cTn>
                        </p:par>
                        <p:par>
                          <p:cTn id="105" fill="hold">
                            <p:stCondLst>
                              <p:cond delay="8500"/>
                            </p:stCondLst>
                            <p:childTnLst>
                              <p:par>
                                <p:cTn id="106" presetID="53" presetClass="entr" presetSubtype="0" fill="hold" grpId="0" nodeType="afterEffect">
                                  <p:stCondLst>
                                    <p:cond delay="0"/>
                                  </p:stCondLst>
                                  <p:childTnLst>
                                    <p:set>
                                      <p:cBhvr>
                                        <p:cTn id="107" dur="1" fill="hold">
                                          <p:stCondLst>
                                            <p:cond delay="0"/>
                                          </p:stCondLst>
                                        </p:cTn>
                                        <p:tgtEl>
                                          <p:spTgt spid="14"/>
                                        </p:tgtEl>
                                        <p:attrNameLst>
                                          <p:attrName>style.visibility</p:attrName>
                                        </p:attrNameLst>
                                      </p:cBhvr>
                                      <p:to>
                                        <p:strVal val="visible"/>
                                      </p:to>
                                    </p:set>
                                    <p:anim calcmode="lin" valueType="num">
                                      <p:cBhvr>
                                        <p:cTn id="108" dur="500" fill="hold"/>
                                        <p:tgtEl>
                                          <p:spTgt spid="14"/>
                                        </p:tgtEl>
                                        <p:attrNameLst>
                                          <p:attrName>ppt_w</p:attrName>
                                        </p:attrNameLst>
                                      </p:cBhvr>
                                      <p:tavLst>
                                        <p:tav tm="0">
                                          <p:val>
                                            <p:fltVal val="0"/>
                                          </p:val>
                                        </p:tav>
                                        <p:tav tm="100000">
                                          <p:val>
                                            <p:strVal val="#ppt_w"/>
                                          </p:val>
                                        </p:tav>
                                      </p:tavLst>
                                    </p:anim>
                                    <p:anim calcmode="lin" valueType="num">
                                      <p:cBhvr>
                                        <p:cTn id="109" dur="500" fill="hold"/>
                                        <p:tgtEl>
                                          <p:spTgt spid="14"/>
                                        </p:tgtEl>
                                        <p:attrNameLst>
                                          <p:attrName>ppt_h</p:attrName>
                                        </p:attrNameLst>
                                      </p:cBhvr>
                                      <p:tavLst>
                                        <p:tav tm="0">
                                          <p:val>
                                            <p:fltVal val="0"/>
                                          </p:val>
                                        </p:tav>
                                        <p:tav tm="100000">
                                          <p:val>
                                            <p:strVal val="#ppt_h"/>
                                          </p:val>
                                        </p:tav>
                                      </p:tavLst>
                                    </p:anim>
                                    <p:animEffect transition="in" filter="fade">
                                      <p:cBhvr>
                                        <p:cTn id="110" dur="500"/>
                                        <p:tgtEl>
                                          <p:spTgt spid="14"/>
                                        </p:tgtEl>
                                      </p:cBhvr>
                                    </p:animEffect>
                                  </p:childTnLst>
                                </p:cTn>
                              </p:par>
                            </p:childTnLst>
                          </p:cTn>
                        </p:par>
                        <p:par>
                          <p:cTn id="111" fill="hold">
                            <p:stCondLst>
                              <p:cond delay="9000"/>
                            </p:stCondLst>
                            <p:childTnLst>
                              <p:par>
                                <p:cTn id="112" presetID="53" presetClass="entr" presetSubtype="0" fill="hold" grpId="0" nodeType="afterEffect">
                                  <p:stCondLst>
                                    <p:cond delay="0"/>
                                  </p:stCondLst>
                                  <p:childTnLst>
                                    <p:set>
                                      <p:cBhvr>
                                        <p:cTn id="113" dur="1" fill="hold">
                                          <p:stCondLst>
                                            <p:cond delay="0"/>
                                          </p:stCondLst>
                                        </p:cTn>
                                        <p:tgtEl>
                                          <p:spTgt spid="40"/>
                                        </p:tgtEl>
                                        <p:attrNameLst>
                                          <p:attrName>style.visibility</p:attrName>
                                        </p:attrNameLst>
                                      </p:cBhvr>
                                      <p:to>
                                        <p:strVal val="visible"/>
                                      </p:to>
                                    </p:set>
                                    <p:anim calcmode="lin" valueType="num">
                                      <p:cBhvr>
                                        <p:cTn id="114" dur="500" fill="hold"/>
                                        <p:tgtEl>
                                          <p:spTgt spid="40"/>
                                        </p:tgtEl>
                                        <p:attrNameLst>
                                          <p:attrName>ppt_w</p:attrName>
                                        </p:attrNameLst>
                                      </p:cBhvr>
                                      <p:tavLst>
                                        <p:tav tm="0">
                                          <p:val>
                                            <p:fltVal val="0"/>
                                          </p:val>
                                        </p:tav>
                                        <p:tav tm="100000">
                                          <p:val>
                                            <p:strVal val="#ppt_w"/>
                                          </p:val>
                                        </p:tav>
                                      </p:tavLst>
                                    </p:anim>
                                    <p:anim calcmode="lin" valueType="num">
                                      <p:cBhvr>
                                        <p:cTn id="115" dur="500" fill="hold"/>
                                        <p:tgtEl>
                                          <p:spTgt spid="40"/>
                                        </p:tgtEl>
                                        <p:attrNameLst>
                                          <p:attrName>ppt_h</p:attrName>
                                        </p:attrNameLst>
                                      </p:cBhvr>
                                      <p:tavLst>
                                        <p:tav tm="0">
                                          <p:val>
                                            <p:fltVal val="0"/>
                                          </p:val>
                                        </p:tav>
                                        <p:tav tm="100000">
                                          <p:val>
                                            <p:strVal val="#ppt_h"/>
                                          </p:val>
                                        </p:tav>
                                      </p:tavLst>
                                    </p:anim>
                                    <p:animEffect transition="in" filter="fade">
                                      <p:cBhvr>
                                        <p:cTn id="116" dur="500"/>
                                        <p:tgtEl>
                                          <p:spTgt spid="40"/>
                                        </p:tgtEl>
                                      </p:cBhvr>
                                    </p:animEffect>
                                  </p:childTnLst>
                                </p:cTn>
                              </p:par>
                            </p:childTnLst>
                          </p:cTn>
                        </p:par>
                        <p:par>
                          <p:cTn id="117" fill="hold">
                            <p:stCondLst>
                              <p:cond delay="9500"/>
                            </p:stCondLst>
                            <p:childTnLst>
                              <p:par>
                                <p:cTn id="118" presetID="12" presetClass="entr" presetSubtype="4" fill="hold" grpId="0" nodeType="afterEffect">
                                  <p:stCondLst>
                                    <p:cond delay="0"/>
                                  </p:stCondLst>
                                  <p:childTnLst>
                                    <p:set>
                                      <p:cBhvr>
                                        <p:cTn id="119" dur="1" fill="hold">
                                          <p:stCondLst>
                                            <p:cond delay="0"/>
                                          </p:stCondLst>
                                        </p:cTn>
                                        <p:tgtEl>
                                          <p:spTgt spid="19"/>
                                        </p:tgtEl>
                                        <p:attrNameLst>
                                          <p:attrName>style.visibility</p:attrName>
                                        </p:attrNameLst>
                                      </p:cBhvr>
                                      <p:to>
                                        <p:strVal val="visible"/>
                                      </p:to>
                                    </p:set>
                                    <p:animEffect transition="in" filter="slide(fromBottom)">
                                      <p:cBhvr>
                                        <p:cTn id="120" dur="500"/>
                                        <p:tgtEl>
                                          <p:spTgt spid="19"/>
                                        </p:tgtEl>
                                      </p:cBhvr>
                                    </p:animEffect>
                                  </p:childTnLst>
                                </p:cTn>
                              </p:par>
                              <p:par>
                                <p:cTn id="121" presetID="12" presetClass="entr" presetSubtype="4" fill="hold" nodeType="with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slide(fromBottom)">
                                      <p:cBhvr>
                                        <p:cTn id="12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36" grpId="0" animBg="1"/>
      <p:bldP spid="37" grpId="0" animBg="1"/>
      <p:bldP spid="38" grpId="0" animBg="1"/>
      <p:bldP spid="39"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5" name="Rounded Rectangle 101"/>
          <p:cNvSpPr/>
          <p:nvPr/>
        </p:nvSpPr>
        <p:spPr>
          <a:xfrm>
            <a:off x="3212921" y="1439803"/>
            <a:ext cx="2718160" cy="2718158"/>
          </a:xfrm>
          <a:prstGeom prst="roundRect">
            <a:avLst/>
          </a:prstGeom>
          <a:noFill/>
          <a:ln w="1905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a typeface="微软雅黑" panose="020B0503020204020204" pitchFamily="34" charset="-122"/>
              <a:sym typeface="Arial" panose="020B0604020202020204" pitchFamily="34" charset="0"/>
            </a:endParaRPr>
          </a:p>
        </p:txBody>
      </p:sp>
      <p:cxnSp>
        <p:nvCxnSpPr>
          <p:cNvPr id="6" name="Straight Connector 154"/>
          <p:cNvCxnSpPr/>
          <p:nvPr/>
        </p:nvCxnSpPr>
        <p:spPr>
          <a:xfrm>
            <a:off x="2514600" y="1832943"/>
            <a:ext cx="1024539" cy="0"/>
          </a:xfrm>
          <a:prstGeom prst="line">
            <a:avLst/>
          </a:prstGeom>
          <a:ln w="19050">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164"/>
          <p:cNvCxnSpPr/>
          <p:nvPr/>
        </p:nvCxnSpPr>
        <p:spPr>
          <a:xfrm>
            <a:off x="5554061" y="3756122"/>
            <a:ext cx="980094" cy="0"/>
          </a:xfrm>
          <a:prstGeom prst="line">
            <a:avLst/>
          </a:prstGeom>
          <a:ln w="1905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63"/>
          <p:cNvCxnSpPr/>
          <p:nvPr/>
        </p:nvCxnSpPr>
        <p:spPr>
          <a:xfrm>
            <a:off x="2534920" y="3756122"/>
            <a:ext cx="1024539"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162"/>
          <p:cNvCxnSpPr/>
          <p:nvPr/>
        </p:nvCxnSpPr>
        <p:spPr>
          <a:xfrm>
            <a:off x="5938660" y="2798881"/>
            <a:ext cx="987338" cy="0"/>
          </a:xfrm>
          <a:prstGeom prst="line">
            <a:avLst/>
          </a:prstGeom>
          <a:ln w="19050">
            <a:solidFill>
              <a:schemeClr val="accent5"/>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161"/>
          <p:cNvCxnSpPr/>
          <p:nvPr/>
        </p:nvCxnSpPr>
        <p:spPr>
          <a:xfrm>
            <a:off x="2178049" y="2798881"/>
            <a:ext cx="1032776"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60"/>
          <p:cNvCxnSpPr/>
          <p:nvPr/>
        </p:nvCxnSpPr>
        <p:spPr>
          <a:xfrm>
            <a:off x="5566787" y="1853263"/>
            <a:ext cx="990978" cy="0"/>
          </a:xfrm>
          <a:prstGeom prst="line">
            <a:avLst/>
          </a:prstGeom>
          <a:ln w="1905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2" name="Group 82"/>
          <p:cNvGrpSpPr/>
          <p:nvPr/>
        </p:nvGrpSpPr>
        <p:grpSpPr>
          <a:xfrm>
            <a:off x="1273918" y="1229579"/>
            <a:ext cx="1314044" cy="1248237"/>
            <a:chOff x="1273918" y="1198757"/>
            <a:chExt cx="1314044" cy="1248237"/>
          </a:xfrm>
        </p:grpSpPr>
        <p:sp>
          <p:nvSpPr>
            <p:cNvPr id="13" name="Oval 140"/>
            <p:cNvSpPr>
              <a:spLocks noChangeAspect="1"/>
            </p:cNvSpPr>
            <p:nvPr/>
          </p:nvSpPr>
          <p:spPr>
            <a:xfrm>
              <a:off x="1306125" y="1198757"/>
              <a:ext cx="1281837" cy="1229326"/>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Oval 140"/>
            <p:cNvSpPr>
              <a:spLocks noChangeAspect="1"/>
            </p:cNvSpPr>
            <p:nvPr/>
          </p:nvSpPr>
          <p:spPr>
            <a:xfrm>
              <a:off x="1273918" y="1217668"/>
              <a:ext cx="1281837" cy="122932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83"/>
          <p:cNvGrpSpPr/>
          <p:nvPr/>
        </p:nvGrpSpPr>
        <p:grpSpPr>
          <a:xfrm>
            <a:off x="894342" y="2172745"/>
            <a:ext cx="1319937" cy="1249529"/>
            <a:chOff x="894342" y="2141923"/>
            <a:chExt cx="1319937" cy="1249529"/>
          </a:xfrm>
        </p:grpSpPr>
        <p:sp>
          <p:nvSpPr>
            <p:cNvPr id="16" name="Oval 143"/>
            <p:cNvSpPr>
              <a:spLocks noChangeAspect="1"/>
            </p:cNvSpPr>
            <p:nvPr/>
          </p:nvSpPr>
          <p:spPr>
            <a:xfrm>
              <a:off x="932442" y="2141923"/>
              <a:ext cx="1281837" cy="1229326"/>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Oval 143"/>
            <p:cNvSpPr>
              <a:spLocks noChangeAspect="1"/>
            </p:cNvSpPr>
            <p:nvPr/>
          </p:nvSpPr>
          <p:spPr>
            <a:xfrm>
              <a:off x="894342" y="2162126"/>
              <a:ext cx="1281837" cy="122932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Group 131"/>
          <p:cNvGrpSpPr/>
          <p:nvPr/>
        </p:nvGrpSpPr>
        <p:grpSpPr>
          <a:xfrm>
            <a:off x="5193891" y="3431601"/>
            <a:ext cx="648499" cy="649042"/>
            <a:chOff x="5244691" y="3613920"/>
            <a:chExt cx="648499" cy="649042"/>
          </a:xfrm>
        </p:grpSpPr>
        <p:sp>
          <p:nvSpPr>
            <p:cNvPr id="19" name="Oval 128"/>
            <p:cNvSpPr>
              <a:spLocks noChangeAspect="1"/>
            </p:cNvSpPr>
            <p:nvPr/>
          </p:nvSpPr>
          <p:spPr>
            <a:xfrm>
              <a:off x="5244691" y="3613920"/>
              <a:ext cx="648499" cy="649042"/>
            </a:xfrm>
            <a:prstGeom prst="ellipse">
              <a:avLst/>
            </a:prstGeom>
            <a:solidFill>
              <a:schemeClr val="accent6">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121"/>
            <p:cNvSpPr>
              <a:spLocks noChangeAspect="1"/>
            </p:cNvSpPr>
            <p:nvPr/>
          </p:nvSpPr>
          <p:spPr>
            <a:xfrm>
              <a:off x="5319518" y="3688810"/>
              <a:ext cx="498845" cy="499263"/>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06</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134"/>
          <p:cNvGrpSpPr/>
          <p:nvPr/>
        </p:nvGrpSpPr>
        <p:grpSpPr>
          <a:xfrm>
            <a:off x="3287425" y="1508422"/>
            <a:ext cx="648499" cy="649042"/>
            <a:chOff x="3287425" y="1417883"/>
            <a:chExt cx="648499" cy="649042"/>
          </a:xfrm>
        </p:grpSpPr>
        <p:sp>
          <p:nvSpPr>
            <p:cNvPr id="22" name="Oval 123"/>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30"/>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29"/>
          <p:cNvGrpSpPr/>
          <p:nvPr/>
        </p:nvGrpSpPr>
        <p:grpSpPr>
          <a:xfrm>
            <a:off x="2886575" y="2474360"/>
            <a:ext cx="648499" cy="649042"/>
            <a:chOff x="2779491" y="2517212"/>
            <a:chExt cx="648499" cy="649042"/>
          </a:xfrm>
        </p:grpSpPr>
        <p:sp>
          <p:nvSpPr>
            <p:cNvPr id="25" name="Oval 124"/>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61"/>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7" name="Group 132"/>
          <p:cNvGrpSpPr/>
          <p:nvPr/>
        </p:nvGrpSpPr>
        <p:grpSpPr>
          <a:xfrm>
            <a:off x="5614410" y="2474360"/>
            <a:ext cx="648499" cy="649042"/>
            <a:chOff x="5716010" y="2517212"/>
            <a:chExt cx="648499" cy="649042"/>
          </a:xfrm>
        </p:grpSpPr>
        <p:sp>
          <p:nvSpPr>
            <p:cNvPr id="28" name="Oval 127"/>
            <p:cNvSpPr>
              <a:spLocks noChangeAspect="1"/>
            </p:cNvSpPr>
            <p:nvPr/>
          </p:nvSpPr>
          <p:spPr>
            <a:xfrm>
              <a:off x="5716010" y="2517212"/>
              <a:ext cx="648499" cy="649042"/>
            </a:xfrm>
            <a:prstGeom prst="ellipse">
              <a:avLst/>
            </a:pr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Oval 120"/>
            <p:cNvSpPr>
              <a:spLocks noChangeAspect="1"/>
            </p:cNvSpPr>
            <p:nvPr/>
          </p:nvSpPr>
          <p:spPr>
            <a:xfrm>
              <a:off x="5790837" y="2592102"/>
              <a:ext cx="498845" cy="499263"/>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166"/>
          <p:cNvGrpSpPr/>
          <p:nvPr/>
        </p:nvGrpSpPr>
        <p:grpSpPr>
          <a:xfrm>
            <a:off x="3539139" y="2212848"/>
            <a:ext cx="2065722" cy="919985"/>
            <a:chOff x="3539139" y="2297798"/>
            <a:chExt cx="2065722" cy="919985"/>
          </a:xfrm>
        </p:grpSpPr>
        <p:sp>
          <p:nvSpPr>
            <p:cNvPr id="32" name="TextBox 122"/>
            <p:cNvSpPr txBox="1"/>
            <p:nvPr/>
          </p:nvSpPr>
          <p:spPr>
            <a:xfrm>
              <a:off x="3539139" y="2602230"/>
              <a:ext cx="2065722" cy="615553"/>
            </a:xfrm>
            <a:prstGeom prst="rect">
              <a:avLst/>
            </a:prstGeom>
            <a:noFill/>
          </p:spPr>
          <p:txBody>
            <a:bodyPr wrap="square" lIns="0" tIns="0" rIns="0" bIns="0" rtlCol="0" anchor="t">
              <a:spAutoFit/>
            </a:bodyPr>
            <a:lstStyle/>
            <a:p>
              <a:pPr lvl="0" algn="ctr" defTabSz="914400">
                <a:spcBef>
                  <a:spcPct val="20000"/>
                </a:spcBef>
                <a:defRPr/>
              </a:pPr>
              <a:r>
                <a:rPr lang="zh-CN" alt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点击输入简要文字内容，概括精炼言简意赅的说明分项内容点击输入简要文字内容，概括精炼言简意赅的说明分项内容。</a:t>
              </a:r>
              <a:endParaRPr lang="en-US" sz="100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165"/>
            <p:cNvSpPr/>
            <p:nvPr/>
          </p:nvSpPr>
          <p:spPr>
            <a:xfrm>
              <a:off x="4055033" y="2297798"/>
              <a:ext cx="1033936" cy="246221"/>
            </a:xfrm>
            <a:prstGeom prst="rect">
              <a:avLst/>
            </a:prstGeom>
          </p:spPr>
          <p:txBody>
            <a:bodyPr wrap="none" lIns="0" tIns="0" rIns="0" bIns="0">
              <a:spAutoFit/>
            </a:bodyPr>
            <a:lstStyle/>
            <a:p>
              <a:pPr algn="ctr"/>
              <a:r>
                <a:rPr lang="zh-CN" altLang="en-US" sz="16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6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4" name="Group 130"/>
          <p:cNvGrpSpPr/>
          <p:nvPr/>
        </p:nvGrpSpPr>
        <p:grpSpPr>
          <a:xfrm>
            <a:off x="3307745" y="3431601"/>
            <a:ext cx="648499" cy="649042"/>
            <a:chOff x="3287425" y="3613920"/>
            <a:chExt cx="648499" cy="649042"/>
          </a:xfrm>
        </p:grpSpPr>
        <p:sp>
          <p:nvSpPr>
            <p:cNvPr id="35" name="Oval 125"/>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Oval 66"/>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Group 133"/>
          <p:cNvGrpSpPr/>
          <p:nvPr/>
        </p:nvGrpSpPr>
        <p:grpSpPr>
          <a:xfrm>
            <a:off x="5211268" y="1517312"/>
            <a:ext cx="648499" cy="649042"/>
            <a:chOff x="5249342" y="1406453"/>
            <a:chExt cx="648499" cy="649042"/>
          </a:xfrm>
        </p:grpSpPr>
        <p:sp>
          <p:nvSpPr>
            <p:cNvPr id="38" name="Oval 126"/>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Oval 71"/>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en-US" sz="1200" b="1"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Rectangle 50"/>
          <p:cNvSpPr/>
          <p:nvPr/>
        </p:nvSpPr>
        <p:spPr>
          <a:xfrm>
            <a:off x="1530116" y="1416089"/>
            <a:ext cx="769441" cy="184666"/>
          </a:xfrm>
          <a:prstGeom prst="rect">
            <a:avLst/>
          </a:prstGeom>
        </p:spPr>
        <p:txBody>
          <a:bodyPr wrap="none" lIns="0" tIns="0" rIns="0" bIns="0">
            <a:spAutoFit/>
          </a:bodyPr>
          <a:lstStyle/>
          <a:p>
            <a:pPr algn="ct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1" name="Group 84"/>
          <p:cNvGrpSpPr/>
          <p:nvPr/>
        </p:nvGrpSpPr>
        <p:grpSpPr>
          <a:xfrm>
            <a:off x="1273918" y="3056475"/>
            <a:ext cx="1325526" cy="1252186"/>
            <a:chOff x="1273918" y="3025653"/>
            <a:chExt cx="1325526" cy="1252186"/>
          </a:xfrm>
        </p:grpSpPr>
        <p:sp>
          <p:nvSpPr>
            <p:cNvPr id="42" name="Oval 146"/>
            <p:cNvSpPr>
              <a:spLocks noChangeAspect="1"/>
            </p:cNvSpPr>
            <p:nvPr/>
          </p:nvSpPr>
          <p:spPr>
            <a:xfrm>
              <a:off x="1317607" y="3025653"/>
              <a:ext cx="1281837" cy="1229326"/>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Oval 146"/>
            <p:cNvSpPr>
              <a:spLocks noChangeAspect="1"/>
            </p:cNvSpPr>
            <p:nvPr/>
          </p:nvSpPr>
          <p:spPr>
            <a:xfrm>
              <a:off x="1273918" y="3048513"/>
              <a:ext cx="1281837" cy="122932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Group 86"/>
          <p:cNvGrpSpPr/>
          <p:nvPr/>
        </p:nvGrpSpPr>
        <p:grpSpPr>
          <a:xfrm>
            <a:off x="6487230" y="1209120"/>
            <a:ext cx="1325245" cy="1244566"/>
            <a:chOff x="6487230" y="1178298"/>
            <a:chExt cx="1325245" cy="1244566"/>
          </a:xfrm>
        </p:grpSpPr>
        <p:sp>
          <p:nvSpPr>
            <p:cNvPr id="45" name="Oval 137"/>
            <p:cNvSpPr>
              <a:spLocks noChangeAspect="1"/>
            </p:cNvSpPr>
            <p:nvPr/>
          </p:nvSpPr>
          <p:spPr>
            <a:xfrm>
              <a:off x="6487230" y="1178298"/>
              <a:ext cx="1281837" cy="1229326"/>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Oval 137"/>
            <p:cNvSpPr>
              <a:spLocks noChangeAspect="1"/>
            </p:cNvSpPr>
            <p:nvPr/>
          </p:nvSpPr>
          <p:spPr>
            <a:xfrm>
              <a:off x="6530638" y="1193538"/>
              <a:ext cx="1281837" cy="122932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Group 90"/>
          <p:cNvGrpSpPr/>
          <p:nvPr/>
        </p:nvGrpSpPr>
        <p:grpSpPr>
          <a:xfrm>
            <a:off x="6862188" y="2163356"/>
            <a:ext cx="1325624" cy="1249329"/>
            <a:chOff x="6862188" y="2132534"/>
            <a:chExt cx="1325624" cy="1249329"/>
          </a:xfrm>
        </p:grpSpPr>
        <p:sp>
          <p:nvSpPr>
            <p:cNvPr id="48" name="Oval 149"/>
            <p:cNvSpPr>
              <a:spLocks noChangeAspect="1"/>
            </p:cNvSpPr>
            <p:nvPr/>
          </p:nvSpPr>
          <p:spPr>
            <a:xfrm>
              <a:off x="6862188" y="2132534"/>
              <a:ext cx="1281837" cy="1229326"/>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Oval 149"/>
            <p:cNvSpPr>
              <a:spLocks noChangeAspect="1"/>
            </p:cNvSpPr>
            <p:nvPr/>
          </p:nvSpPr>
          <p:spPr>
            <a:xfrm>
              <a:off x="6905975" y="2152537"/>
              <a:ext cx="1281837" cy="122932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0" name="Group 88"/>
          <p:cNvGrpSpPr/>
          <p:nvPr/>
        </p:nvGrpSpPr>
        <p:grpSpPr>
          <a:xfrm>
            <a:off x="6487230" y="3119498"/>
            <a:ext cx="1325245" cy="1252186"/>
            <a:chOff x="6487230" y="3088676"/>
            <a:chExt cx="1325245" cy="1252186"/>
          </a:xfrm>
        </p:grpSpPr>
        <p:sp>
          <p:nvSpPr>
            <p:cNvPr id="51" name="Oval 152"/>
            <p:cNvSpPr>
              <a:spLocks noChangeAspect="1"/>
            </p:cNvSpPr>
            <p:nvPr/>
          </p:nvSpPr>
          <p:spPr>
            <a:xfrm>
              <a:off x="6487230" y="3088676"/>
              <a:ext cx="1281837" cy="1229326"/>
            </a:xfrm>
            <a:prstGeom prst="round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Oval 152"/>
            <p:cNvSpPr>
              <a:spLocks noChangeAspect="1"/>
            </p:cNvSpPr>
            <p:nvPr/>
          </p:nvSpPr>
          <p:spPr>
            <a:xfrm>
              <a:off x="6530638" y="3111536"/>
              <a:ext cx="1281837" cy="1229326"/>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Freeform 66"/>
          <p:cNvSpPr>
            <a:spLocks noEditPoints="1"/>
          </p:cNvSpPr>
          <p:nvPr/>
        </p:nvSpPr>
        <p:spPr bwMode="auto">
          <a:xfrm>
            <a:off x="1629649" y="1680860"/>
            <a:ext cx="570374" cy="442407"/>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52"/>
          <p:cNvSpPr>
            <a:spLocks noEditPoints="1"/>
          </p:cNvSpPr>
          <p:nvPr/>
        </p:nvSpPr>
        <p:spPr bwMode="auto">
          <a:xfrm>
            <a:off x="1332094" y="2567825"/>
            <a:ext cx="394303" cy="424214"/>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131"/>
          <p:cNvSpPr>
            <a:spLocks/>
          </p:cNvSpPr>
          <p:nvPr/>
        </p:nvSpPr>
        <p:spPr bwMode="auto">
          <a:xfrm>
            <a:off x="1695886" y="3575379"/>
            <a:ext cx="422660" cy="429064"/>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7"/>
          <p:cNvSpPr>
            <a:spLocks noEditPoints="1"/>
          </p:cNvSpPr>
          <p:nvPr/>
        </p:nvSpPr>
        <p:spPr bwMode="auto">
          <a:xfrm>
            <a:off x="6956819" y="1667997"/>
            <a:ext cx="429474" cy="423468"/>
          </a:xfrm>
          <a:custGeom>
            <a:avLst/>
            <a:gdLst/>
            <a:ahLst/>
            <a:cxnLst>
              <a:cxn ang="0">
                <a:pos x="62" y="56"/>
              </a:cxn>
              <a:cxn ang="0">
                <a:pos x="56" y="62"/>
              </a:cxn>
              <a:cxn ang="0">
                <a:pos x="48" y="65"/>
              </a:cxn>
              <a:cxn ang="0">
                <a:pos x="40" y="62"/>
              </a:cxn>
              <a:cxn ang="0">
                <a:pos x="32" y="54"/>
              </a:cxn>
              <a:cxn ang="0">
                <a:pos x="28" y="46"/>
              </a:cxn>
              <a:cxn ang="0">
                <a:pos x="32" y="37"/>
              </a:cxn>
              <a:cxn ang="0">
                <a:pos x="28" y="34"/>
              </a:cxn>
              <a:cxn ang="0">
                <a:pos x="20" y="37"/>
              </a:cxn>
              <a:cxn ang="0">
                <a:pos x="12" y="34"/>
              </a:cxn>
              <a:cxn ang="0">
                <a:pos x="3" y="25"/>
              </a:cxn>
              <a:cxn ang="0">
                <a:pos x="0" y="17"/>
              </a:cxn>
              <a:cxn ang="0">
                <a:pos x="4" y="9"/>
              </a:cxn>
              <a:cxn ang="0">
                <a:pos x="9" y="3"/>
              </a:cxn>
              <a:cxn ang="0">
                <a:pos x="18" y="0"/>
              </a:cxn>
              <a:cxn ang="0">
                <a:pos x="26" y="3"/>
              </a:cxn>
              <a:cxn ang="0">
                <a:pos x="34" y="12"/>
              </a:cxn>
              <a:cxn ang="0">
                <a:pos x="37" y="20"/>
              </a:cxn>
              <a:cxn ang="0">
                <a:pos x="34" y="28"/>
              </a:cxn>
              <a:cxn ang="0">
                <a:pos x="37" y="32"/>
              </a:cxn>
              <a:cxn ang="0">
                <a:pos x="46" y="28"/>
              </a:cxn>
              <a:cxn ang="0">
                <a:pos x="54" y="32"/>
              </a:cxn>
              <a:cxn ang="0">
                <a:pos x="62" y="40"/>
              </a:cxn>
              <a:cxn ang="0">
                <a:pos x="66" y="48"/>
              </a:cxn>
              <a:cxn ang="0">
                <a:pos x="62" y="56"/>
              </a:cxn>
              <a:cxn ang="0">
                <a:pos x="29" y="17"/>
              </a:cxn>
              <a:cxn ang="0">
                <a:pos x="20" y="9"/>
              </a:cxn>
              <a:cxn ang="0">
                <a:pos x="18" y="8"/>
              </a:cxn>
              <a:cxn ang="0">
                <a:pos x="15" y="9"/>
              </a:cxn>
              <a:cxn ang="0">
                <a:pos x="9" y="15"/>
              </a:cxn>
              <a:cxn ang="0">
                <a:pos x="8" y="17"/>
              </a:cxn>
              <a:cxn ang="0">
                <a:pos x="9" y="20"/>
              </a:cxn>
              <a:cxn ang="0">
                <a:pos x="17" y="28"/>
              </a:cxn>
              <a:cxn ang="0">
                <a:pos x="20" y="29"/>
              </a:cxn>
              <a:cxn ang="0">
                <a:pos x="23" y="28"/>
              </a:cxn>
              <a:cxn ang="0">
                <a:pos x="20" y="24"/>
              </a:cxn>
              <a:cxn ang="0">
                <a:pos x="24" y="20"/>
              </a:cxn>
              <a:cxn ang="0">
                <a:pos x="28" y="23"/>
              </a:cxn>
              <a:cxn ang="0">
                <a:pos x="30" y="20"/>
              </a:cxn>
              <a:cxn ang="0">
                <a:pos x="29" y="17"/>
              </a:cxn>
              <a:cxn ang="0">
                <a:pos x="57" y="45"/>
              </a:cxn>
              <a:cxn ang="0">
                <a:pos x="48" y="37"/>
              </a:cxn>
              <a:cxn ang="0">
                <a:pos x="46" y="36"/>
              </a:cxn>
              <a:cxn ang="0">
                <a:pos x="43" y="37"/>
              </a:cxn>
              <a:cxn ang="0">
                <a:pos x="46" y="42"/>
              </a:cxn>
              <a:cxn ang="0">
                <a:pos x="42" y="46"/>
              </a:cxn>
              <a:cxn ang="0">
                <a:pos x="37" y="43"/>
              </a:cxn>
              <a:cxn ang="0">
                <a:pos x="36" y="46"/>
              </a:cxn>
              <a:cxn ang="0">
                <a:pos x="37" y="48"/>
              </a:cxn>
              <a:cxn ang="0">
                <a:pos x="45" y="57"/>
              </a:cxn>
              <a:cxn ang="0">
                <a:pos x="48" y="58"/>
              </a:cxn>
              <a:cxn ang="0">
                <a:pos x="51" y="57"/>
              </a:cxn>
              <a:cxn ang="0">
                <a:pos x="57" y="51"/>
              </a:cxn>
              <a:cxn ang="0">
                <a:pos x="58" y="48"/>
              </a:cxn>
              <a:cxn ang="0">
                <a:pos x="57" y="45"/>
              </a:cxn>
            </a:cxnLst>
            <a:rect l="0" t="0" r="r" b="b"/>
            <a:pathLst>
              <a:path w="66" h="65">
                <a:moveTo>
                  <a:pt x="62" y="56"/>
                </a:moveTo>
                <a:cubicBezTo>
                  <a:pt x="56" y="62"/>
                  <a:pt x="56" y="62"/>
                  <a:pt x="56" y="62"/>
                </a:cubicBezTo>
                <a:cubicBezTo>
                  <a:pt x="54" y="64"/>
                  <a:pt x="51" y="65"/>
                  <a:pt x="48" y="65"/>
                </a:cubicBezTo>
                <a:cubicBezTo>
                  <a:pt x="45" y="65"/>
                  <a:pt x="42" y="64"/>
                  <a:pt x="40" y="62"/>
                </a:cubicBezTo>
                <a:cubicBezTo>
                  <a:pt x="32" y="54"/>
                  <a:pt x="32" y="54"/>
                  <a:pt x="32" y="54"/>
                </a:cubicBezTo>
                <a:cubicBezTo>
                  <a:pt x="30" y="52"/>
                  <a:pt x="28" y="49"/>
                  <a:pt x="28" y="46"/>
                </a:cubicBezTo>
                <a:cubicBezTo>
                  <a:pt x="28" y="42"/>
                  <a:pt x="30" y="39"/>
                  <a:pt x="32" y="37"/>
                </a:cubicBezTo>
                <a:cubicBezTo>
                  <a:pt x="28" y="34"/>
                  <a:pt x="28" y="34"/>
                  <a:pt x="28" y="34"/>
                </a:cubicBezTo>
                <a:cubicBezTo>
                  <a:pt x="26" y="36"/>
                  <a:pt x="23" y="37"/>
                  <a:pt x="20" y="37"/>
                </a:cubicBezTo>
                <a:cubicBezTo>
                  <a:pt x="17" y="37"/>
                  <a:pt x="14" y="36"/>
                  <a:pt x="12" y="34"/>
                </a:cubicBezTo>
                <a:cubicBezTo>
                  <a:pt x="3" y="25"/>
                  <a:pt x="3" y="25"/>
                  <a:pt x="3" y="25"/>
                </a:cubicBezTo>
                <a:cubicBezTo>
                  <a:pt x="1" y="23"/>
                  <a:pt x="0" y="20"/>
                  <a:pt x="0" y="17"/>
                </a:cubicBezTo>
                <a:cubicBezTo>
                  <a:pt x="0" y="14"/>
                  <a:pt x="1" y="11"/>
                  <a:pt x="4" y="9"/>
                </a:cubicBezTo>
                <a:cubicBezTo>
                  <a:pt x="9" y="3"/>
                  <a:pt x="9" y="3"/>
                  <a:pt x="9" y="3"/>
                </a:cubicBezTo>
                <a:cubicBezTo>
                  <a:pt x="12" y="1"/>
                  <a:pt x="15" y="0"/>
                  <a:pt x="18" y="0"/>
                </a:cubicBezTo>
                <a:cubicBezTo>
                  <a:pt x="21" y="0"/>
                  <a:pt x="24" y="1"/>
                  <a:pt x="26" y="3"/>
                </a:cubicBezTo>
                <a:cubicBezTo>
                  <a:pt x="34" y="12"/>
                  <a:pt x="34" y="12"/>
                  <a:pt x="34" y="12"/>
                </a:cubicBezTo>
                <a:cubicBezTo>
                  <a:pt x="36" y="14"/>
                  <a:pt x="37" y="17"/>
                  <a:pt x="37" y="20"/>
                </a:cubicBezTo>
                <a:cubicBezTo>
                  <a:pt x="37" y="23"/>
                  <a:pt x="36" y="26"/>
                  <a:pt x="34" y="28"/>
                </a:cubicBezTo>
                <a:cubicBezTo>
                  <a:pt x="37" y="32"/>
                  <a:pt x="37" y="32"/>
                  <a:pt x="37" y="32"/>
                </a:cubicBezTo>
                <a:cubicBezTo>
                  <a:pt x="40" y="30"/>
                  <a:pt x="43" y="28"/>
                  <a:pt x="46" y="28"/>
                </a:cubicBezTo>
                <a:cubicBezTo>
                  <a:pt x="49" y="28"/>
                  <a:pt x="52" y="29"/>
                  <a:pt x="54" y="32"/>
                </a:cubicBezTo>
                <a:cubicBezTo>
                  <a:pt x="62" y="40"/>
                  <a:pt x="62" y="40"/>
                  <a:pt x="62" y="40"/>
                </a:cubicBezTo>
                <a:cubicBezTo>
                  <a:pt x="64" y="42"/>
                  <a:pt x="66" y="45"/>
                  <a:pt x="66" y="48"/>
                </a:cubicBezTo>
                <a:cubicBezTo>
                  <a:pt x="66" y="51"/>
                  <a:pt x="64" y="54"/>
                  <a:pt x="62" y="56"/>
                </a:cubicBezTo>
                <a:close/>
                <a:moveTo>
                  <a:pt x="29" y="17"/>
                </a:moveTo>
                <a:cubicBezTo>
                  <a:pt x="20" y="9"/>
                  <a:pt x="20" y="9"/>
                  <a:pt x="20" y="9"/>
                </a:cubicBezTo>
                <a:cubicBezTo>
                  <a:pt x="20" y="8"/>
                  <a:pt x="19" y="8"/>
                  <a:pt x="18" y="8"/>
                </a:cubicBezTo>
                <a:cubicBezTo>
                  <a:pt x="17" y="8"/>
                  <a:pt x="16" y="8"/>
                  <a:pt x="15" y="9"/>
                </a:cubicBezTo>
                <a:cubicBezTo>
                  <a:pt x="9" y="15"/>
                  <a:pt x="9" y="15"/>
                  <a:pt x="9" y="15"/>
                </a:cubicBezTo>
                <a:cubicBezTo>
                  <a:pt x="8" y="15"/>
                  <a:pt x="8" y="16"/>
                  <a:pt x="8" y="17"/>
                </a:cubicBezTo>
                <a:cubicBezTo>
                  <a:pt x="8" y="18"/>
                  <a:pt x="8" y="19"/>
                  <a:pt x="9" y="20"/>
                </a:cubicBezTo>
                <a:cubicBezTo>
                  <a:pt x="17" y="28"/>
                  <a:pt x="17" y="28"/>
                  <a:pt x="17" y="28"/>
                </a:cubicBezTo>
                <a:cubicBezTo>
                  <a:pt x="18" y="29"/>
                  <a:pt x="19" y="29"/>
                  <a:pt x="20" y="29"/>
                </a:cubicBezTo>
                <a:cubicBezTo>
                  <a:pt x="21" y="29"/>
                  <a:pt x="22" y="29"/>
                  <a:pt x="23" y="28"/>
                </a:cubicBezTo>
                <a:cubicBezTo>
                  <a:pt x="22" y="27"/>
                  <a:pt x="20" y="26"/>
                  <a:pt x="20" y="24"/>
                </a:cubicBezTo>
                <a:cubicBezTo>
                  <a:pt x="20" y="22"/>
                  <a:pt x="22" y="20"/>
                  <a:pt x="24" y="20"/>
                </a:cubicBezTo>
                <a:cubicBezTo>
                  <a:pt x="26" y="20"/>
                  <a:pt x="27" y="21"/>
                  <a:pt x="28" y="23"/>
                </a:cubicBezTo>
                <a:cubicBezTo>
                  <a:pt x="29" y="22"/>
                  <a:pt x="30" y="21"/>
                  <a:pt x="30" y="20"/>
                </a:cubicBezTo>
                <a:cubicBezTo>
                  <a:pt x="30" y="19"/>
                  <a:pt x="29" y="18"/>
                  <a:pt x="29" y="17"/>
                </a:cubicBezTo>
                <a:close/>
                <a:moveTo>
                  <a:pt x="57" y="45"/>
                </a:moveTo>
                <a:cubicBezTo>
                  <a:pt x="48" y="37"/>
                  <a:pt x="48" y="37"/>
                  <a:pt x="48" y="37"/>
                </a:cubicBezTo>
                <a:cubicBezTo>
                  <a:pt x="48" y="36"/>
                  <a:pt x="47" y="36"/>
                  <a:pt x="46" y="36"/>
                </a:cubicBezTo>
                <a:cubicBezTo>
                  <a:pt x="45" y="36"/>
                  <a:pt x="44" y="36"/>
                  <a:pt x="43" y="37"/>
                </a:cubicBezTo>
                <a:cubicBezTo>
                  <a:pt x="44" y="39"/>
                  <a:pt x="46" y="40"/>
                  <a:pt x="46" y="42"/>
                </a:cubicBezTo>
                <a:cubicBezTo>
                  <a:pt x="46" y="44"/>
                  <a:pt x="44" y="46"/>
                  <a:pt x="42" y="46"/>
                </a:cubicBezTo>
                <a:cubicBezTo>
                  <a:pt x="40" y="46"/>
                  <a:pt x="39" y="44"/>
                  <a:pt x="37" y="43"/>
                </a:cubicBezTo>
                <a:cubicBezTo>
                  <a:pt x="37" y="43"/>
                  <a:pt x="36" y="44"/>
                  <a:pt x="36" y="46"/>
                </a:cubicBezTo>
                <a:cubicBezTo>
                  <a:pt x="36" y="47"/>
                  <a:pt x="36" y="48"/>
                  <a:pt x="37" y="48"/>
                </a:cubicBezTo>
                <a:cubicBezTo>
                  <a:pt x="45" y="57"/>
                  <a:pt x="45" y="57"/>
                  <a:pt x="45" y="57"/>
                </a:cubicBezTo>
                <a:cubicBezTo>
                  <a:pt x="46" y="57"/>
                  <a:pt x="47" y="58"/>
                  <a:pt x="48" y="58"/>
                </a:cubicBezTo>
                <a:cubicBezTo>
                  <a:pt x="49" y="58"/>
                  <a:pt x="50" y="57"/>
                  <a:pt x="51" y="57"/>
                </a:cubicBezTo>
                <a:cubicBezTo>
                  <a:pt x="57" y="51"/>
                  <a:pt x="57" y="51"/>
                  <a:pt x="57" y="51"/>
                </a:cubicBezTo>
                <a:cubicBezTo>
                  <a:pt x="58" y="50"/>
                  <a:pt x="58" y="49"/>
                  <a:pt x="58" y="48"/>
                </a:cubicBezTo>
                <a:cubicBezTo>
                  <a:pt x="58" y="47"/>
                  <a:pt x="58" y="46"/>
                  <a:pt x="57" y="45"/>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57" name="Rectangle 72"/>
          <p:cNvSpPr/>
          <p:nvPr/>
        </p:nvSpPr>
        <p:spPr>
          <a:xfrm>
            <a:off x="1150540" y="2344520"/>
            <a:ext cx="769441" cy="184666"/>
          </a:xfrm>
          <a:prstGeom prst="rect">
            <a:avLst/>
          </a:prstGeom>
        </p:spPr>
        <p:txBody>
          <a:bodyPr wrap="none" lIns="0" tIns="0" rIns="0" bIns="0">
            <a:spAutoFit/>
          </a:bodyPr>
          <a:lstStyle/>
          <a:p>
            <a:pPr algn="ct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Rectangle 73"/>
          <p:cNvSpPr/>
          <p:nvPr/>
        </p:nvSpPr>
        <p:spPr>
          <a:xfrm>
            <a:off x="1530116" y="3339268"/>
            <a:ext cx="769441" cy="184666"/>
          </a:xfrm>
          <a:prstGeom prst="rect">
            <a:avLst/>
          </a:prstGeom>
        </p:spPr>
        <p:txBody>
          <a:bodyPr wrap="none" lIns="0" tIns="0" rIns="0" bIns="0">
            <a:spAutoFit/>
          </a:bodyPr>
          <a:lstStyle/>
          <a:p>
            <a:pPr algn="ct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Rectangle 74"/>
          <p:cNvSpPr/>
          <p:nvPr/>
        </p:nvSpPr>
        <p:spPr>
          <a:xfrm>
            <a:off x="6786836" y="1416089"/>
            <a:ext cx="769441" cy="184666"/>
          </a:xfrm>
          <a:prstGeom prst="rect">
            <a:avLst/>
          </a:prstGeom>
        </p:spPr>
        <p:txBody>
          <a:bodyPr wrap="none" lIns="0" tIns="0" rIns="0" bIns="0">
            <a:spAutoFit/>
          </a:bodyPr>
          <a:lstStyle/>
          <a:p>
            <a:pPr algn="ct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Rectangle 75"/>
          <p:cNvSpPr/>
          <p:nvPr/>
        </p:nvSpPr>
        <p:spPr>
          <a:xfrm>
            <a:off x="7162173" y="2395890"/>
            <a:ext cx="769441" cy="184666"/>
          </a:xfrm>
          <a:prstGeom prst="rect">
            <a:avLst/>
          </a:prstGeom>
        </p:spPr>
        <p:txBody>
          <a:bodyPr wrap="none" lIns="0" tIns="0" rIns="0" bIns="0">
            <a:spAutoFit/>
          </a:bodyPr>
          <a:lstStyle/>
          <a:p>
            <a:pPr algn="ct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Rectangle 76"/>
          <p:cNvSpPr/>
          <p:nvPr/>
        </p:nvSpPr>
        <p:spPr>
          <a:xfrm>
            <a:off x="6786836" y="3390638"/>
            <a:ext cx="769441" cy="184666"/>
          </a:xfrm>
          <a:prstGeom prst="rect">
            <a:avLst/>
          </a:prstGeom>
        </p:spPr>
        <p:txBody>
          <a:bodyPr wrap="none" lIns="0" tIns="0" rIns="0" bIns="0">
            <a:spAutoFit/>
          </a:bodyPr>
          <a:lstStyle/>
          <a:p>
            <a:pPr algn="ct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22"/>
          <p:cNvSpPr>
            <a:spLocks noEditPoints="1"/>
          </p:cNvSpPr>
          <p:nvPr/>
        </p:nvSpPr>
        <p:spPr bwMode="auto">
          <a:xfrm>
            <a:off x="7343738" y="2655121"/>
            <a:ext cx="448189" cy="390259"/>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58"/>
          <p:cNvSpPr>
            <a:spLocks noEditPoints="1"/>
          </p:cNvSpPr>
          <p:nvPr/>
        </p:nvSpPr>
        <p:spPr bwMode="auto">
          <a:xfrm>
            <a:off x="6971111" y="3679752"/>
            <a:ext cx="400891" cy="400891"/>
          </a:xfrm>
          <a:custGeom>
            <a:avLst/>
            <a:gdLst/>
            <a:ahLst/>
            <a:cxnLst>
              <a:cxn ang="0">
                <a:pos x="51" y="58"/>
              </a:cxn>
              <a:cxn ang="0">
                <a:pos x="7" y="58"/>
              </a:cxn>
              <a:cxn ang="0">
                <a:pos x="3" y="50"/>
              </a:cxn>
              <a:cxn ang="0">
                <a:pos x="22" y="20"/>
              </a:cxn>
              <a:cxn ang="0">
                <a:pos x="22" y="4"/>
              </a:cxn>
              <a:cxn ang="0">
                <a:pos x="19" y="4"/>
              </a:cxn>
              <a:cxn ang="0">
                <a:pos x="17" y="2"/>
              </a:cxn>
              <a:cxn ang="0">
                <a:pos x="19" y="0"/>
              </a:cxn>
              <a:cxn ang="0">
                <a:pos x="39" y="0"/>
              </a:cxn>
              <a:cxn ang="0">
                <a:pos x="41" y="2"/>
              </a:cxn>
              <a:cxn ang="0">
                <a:pos x="39" y="4"/>
              </a:cxn>
              <a:cxn ang="0">
                <a:pos x="36" y="4"/>
              </a:cxn>
              <a:cxn ang="0">
                <a:pos x="36" y="20"/>
              </a:cxn>
              <a:cxn ang="0">
                <a:pos x="55" y="50"/>
              </a:cxn>
              <a:cxn ang="0">
                <a:pos x="51" y="58"/>
              </a:cxn>
              <a:cxn ang="0">
                <a:pos x="16" y="38"/>
              </a:cxn>
              <a:cxn ang="0">
                <a:pos x="43" y="38"/>
              </a:cxn>
              <a:cxn ang="0">
                <a:pos x="32" y="22"/>
              </a:cxn>
              <a:cxn ang="0">
                <a:pos x="31" y="21"/>
              </a:cxn>
              <a:cxn ang="0">
                <a:pos x="31" y="20"/>
              </a:cxn>
              <a:cxn ang="0">
                <a:pos x="31" y="4"/>
              </a:cxn>
              <a:cxn ang="0">
                <a:pos x="27" y="4"/>
              </a:cxn>
              <a:cxn ang="0">
                <a:pos x="27" y="20"/>
              </a:cxn>
              <a:cxn ang="0">
                <a:pos x="27" y="21"/>
              </a:cxn>
              <a:cxn ang="0">
                <a:pos x="26" y="22"/>
              </a:cxn>
              <a:cxn ang="0">
                <a:pos x="16" y="38"/>
              </a:cxn>
            </a:cxnLst>
            <a:rect l="0" t="0" r="r" b="b"/>
            <a:pathLst>
              <a:path w="58" h="58">
                <a:moveTo>
                  <a:pt x="51" y="58"/>
                </a:moveTo>
                <a:cubicBezTo>
                  <a:pt x="7" y="58"/>
                  <a:pt x="7" y="58"/>
                  <a:pt x="7" y="58"/>
                </a:cubicBezTo>
                <a:cubicBezTo>
                  <a:pt x="2" y="58"/>
                  <a:pt x="0" y="54"/>
                  <a:pt x="3" y="50"/>
                </a:cubicBezTo>
                <a:cubicBezTo>
                  <a:pt x="22" y="20"/>
                  <a:pt x="22" y="20"/>
                  <a:pt x="22" y="20"/>
                </a:cubicBezTo>
                <a:cubicBezTo>
                  <a:pt x="22" y="4"/>
                  <a:pt x="22" y="4"/>
                  <a:pt x="22" y="4"/>
                </a:cubicBezTo>
                <a:cubicBezTo>
                  <a:pt x="19" y="4"/>
                  <a:pt x="19" y="4"/>
                  <a:pt x="19" y="4"/>
                </a:cubicBezTo>
                <a:cubicBezTo>
                  <a:pt x="18" y="4"/>
                  <a:pt x="17" y="3"/>
                  <a:pt x="17" y="2"/>
                </a:cubicBezTo>
                <a:cubicBezTo>
                  <a:pt x="17" y="1"/>
                  <a:pt x="18" y="0"/>
                  <a:pt x="19" y="0"/>
                </a:cubicBezTo>
                <a:cubicBezTo>
                  <a:pt x="39" y="0"/>
                  <a:pt x="39" y="0"/>
                  <a:pt x="39" y="0"/>
                </a:cubicBezTo>
                <a:cubicBezTo>
                  <a:pt x="40" y="0"/>
                  <a:pt x="41" y="1"/>
                  <a:pt x="41" y="2"/>
                </a:cubicBezTo>
                <a:cubicBezTo>
                  <a:pt x="41" y="3"/>
                  <a:pt x="40" y="4"/>
                  <a:pt x="39" y="4"/>
                </a:cubicBezTo>
                <a:cubicBezTo>
                  <a:pt x="36" y="4"/>
                  <a:pt x="36" y="4"/>
                  <a:pt x="36" y="4"/>
                </a:cubicBezTo>
                <a:cubicBezTo>
                  <a:pt x="36" y="20"/>
                  <a:pt x="36" y="20"/>
                  <a:pt x="36" y="20"/>
                </a:cubicBezTo>
                <a:cubicBezTo>
                  <a:pt x="55" y="50"/>
                  <a:pt x="55" y="50"/>
                  <a:pt x="55" y="50"/>
                </a:cubicBezTo>
                <a:cubicBezTo>
                  <a:pt x="58" y="54"/>
                  <a:pt x="56" y="58"/>
                  <a:pt x="51" y="58"/>
                </a:cubicBezTo>
                <a:close/>
                <a:moveTo>
                  <a:pt x="16" y="38"/>
                </a:moveTo>
                <a:cubicBezTo>
                  <a:pt x="43" y="38"/>
                  <a:pt x="43" y="38"/>
                  <a:pt x="43" y="38"/>
                </a:cubicBezTo>
                <a:cubicBezTo>
                  <a:pt x="32" y="22"/>
                  <a:pt x="32" y="22"/>
                  <a:pt x="32" y="22"/>
                </a:cubicBezTo>
                <a:cubicBezTo>
                  <a:pt x="31" y="21"/>
                  <a:pt x="31" y="21"/>
                  <a:pt x="31" y="21"/>
                </a:cubicBezTo>
                <a:cubicBezTo>
                  <a:pt x="31" y="20"/>
                  <a:pt x="31" y="20"/>
                  <a:pt x="31" y="20"/>
                </a:cubicBezTo>
                <a:cubicBezTo>
                  <a:pt x="31" y="4"/>
                  <a:pt x="31" y="4"/>
                  <a:pt x="31" y="4"/>
                </a:cubicBezTo>
                <a:cubicBezTo>
                  <a:pt x="27" y="4"/>
                  <a:pt x="27" y="4"/>
                  <a:pt x="27" y="4"/>
                </a:cubicBezTo>
                <a:cubicBezTo>
                  <a:pt x="27" y="20"/>
                  <a:pt x="27" y="20"/>
                  <a:pt x="27" y="20"/>
                </a:cubicBezTo>
                <a:cubicBezTo>
                  <a:pt x="27" y="21"/>
                  <a:pt x="27" y="21"/>
                  <a:pt x="27" y="21"/>
                </a:cubicBezTo>
                <a:cubicBezTo>
                  <a:pt x="26" y="22"/>
                  <a:pt x="26" y="22"/>
                  <a:pt x="26" y="22"/>
                </a:cubicBezTo>
                <a:lnTo>
                  <a:pt x="16" y="38"/>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0751940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par>
                                <p:cTn id="8" presetID="42"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anim calcmode="lin" valueType="num">
                                      <p:cBhvr>
                                        <p:cTn id="11" dur="500" fill="hold"/>
                                        <p:tgtEl>
                                          <p:spTgt spid="31"/>
                                        </p:tgtEl>
                                        <p:attrNameLst>
                                          <p:attrName>ppt_x</p:attrName>
                                        </p:attrNameLst>
                                      </p:cBhvr>
                                      <p:tavLst>
                                        <p:tav tm="0">
                                          <p:val>
                                            <p:strVal val="#ppt_x"/>
                                          </p:val>
                                        </p:tav>
                                        <p:tav tm="100000">
                                          <p:val>
                                            <p:strVal val="#ppt_x"/>
                                          </p:val>
                                        </p:tav>
                                      </p:tavLst>
                                    </p:anim>
                                    <p:anim calcmode="lin" valueType="num">
                                      <p:cBhvr>
                                        <p:cTn id="12" dur="500" fill="hold"/>
                                        <p:tgtEl>
                                          <p:spTgt spid="31"/>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53" presetClass="entr" presetSubtype="0"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par>
                                <p:cTn id="19" presetID="18" presetClass="entr" presetSubtype="9"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strips(upLeft)">
                                      <p:cBhvr>
                                        <p:cTn id="21" dur="500"/>
                                        <p:tgtEl>
                                          <p:spTgt spid="6"/>
                                        </p:tgtEl>
                                      </p:cBhvr>
                                    </p:animEffect>
                                  </p:childTnLst>
                                </p:cTn>
                              </p:par>
                              <p:par>
                                <p:cTn id="22" presetID="2" presetClass="entr" presetSubtype="8" accel="50000" decel="5000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0-#ppt_w/2"/>
                                          </p:val>
                                        </p:tav>
                                        <p:tav tm="100000">
                                          <p:val>
                                            <p:strVal val="#ppt_x"/>
                                          </p:val>
                                        </p:tav>
                                      </p:tavLst>
                                    </p:anim>
                                    <p:anim calcmode="lin" valueType="num">
                                      <p:cBhvr additive="base">
                                        <p:cTn id="25" dur="500" fill="hold"/>
                                        <p:tgtEl>
                                          <p:spTgt spid="12"/>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p:cTn id="29" dur="500" fill="hold"/>
                                        <p:tgtEl>
                                          <p:spTgt spid="40"/>
                                        </p:tgtEl>
                                        <p:attrNameLst>
                                          <p:attrName>ppt_w</p:attrName>
                                        </p:attrNameLst>
                                      </p:cBhvr>
                                      <p:tavLst>
                                        <p:tav tm="0">
                                          <p:val>
                                            <p:fltVal val="0"/>
                                          </p:val>
                                        </p:tav>
                                        <p:tav tm="100000">
                                          <p:val>
                                            <p:strVal val="#ppt_w"/>
                                          </p:val>
                                        </p:tav>
                                      </p:tavLst>
                                    </p:anim>
                                    <p:anim calcmode="lin" valueType="num">
                                      <p:cBhvr>
                                        <p:cTn id="30" dur="500" fill="hold"/>
                                        <p:tgtEl>
                                          <p:spTgt spid="40"/>
                                        </p:tgtEl>
                                        <p:attrNameLst>
                                          <p:attrName>ppt_h</p:attrName>
                                        </p:attrNameLst>
                                      </p:cBhvr>
                                      <p:tavLst>
                                        <p:tav tm="0">
                                          <p:val>
                                            <p:fltVal val="0"/>
                                          </p:val>
                                        </p:tav>
                                        <p:tav tm="100000">
                                          <p:val>
                                            <p:strVal val="#ppt_h"/>
                                          </p:val>
                                        </p:tav>
                                      </p:tavLst>
                                    </p:anim>
                                    <p:animEffect transition="in" filter="fade">
                                      <p:cBhvr>
                                        <p:cTn id="31" dur="500"/>
                                        <p:tgtEl>
                                          <p:spTgt spid="40"/>
                                        </p:tgtEl>
                                      </p:cBhvr>
                                    </p:animEffect>
                                  </p:childTnLst>
                                </p:cTn>
                              </p:par>
                            </p:childTnLst>
                          </p:cTn>
                        </p:par>
                        <p:par>
                          <p:cTn id="32" fill="hold">
                            <p:stCondLst>
                              <p:cond delay="3000"/>
                            </p:stCondLst>
                            <p:childTnLst>
                              <p:par>
                                <p:cTn id="33" presetID="53" presetClass="entr" presetSubtype="0"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childTnLst>
                          </p:cTn>
                        </p:par>
                        <p:par>
                          <p:cTn id="38" fill="hold">
                            <p:stCondLst>
                              <p:cond delay="3500"/>
                            </p:stCondLst>
                            <p:childTnLst>
                              <p:par>
                                <p:cTn id="39" presetID="53"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par>
                                <p:cTn id="44" presetID="18" presetClass="entr" presetSubtype="9"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trips(upLeft)">
                                      <p:cBhvr>
                                        <p:cTn id="46" dur="500"/>
                                        <p:tgtEl>
                                          <p:spTgt spid="10"/>
                                        </p:tgtEl>
                                      </p:cBhvr>
                                    </p:animEffect>
                                  </p:childTnLst>
                                </p:cTn>
                              </p:par>
                              <p:par>
                                <p:cTn id="47" presetID="2" presetClass="entr" presetSubtype="8" accel="50000" decel="5000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53" presetClass="entr" presetSubtype="0" fill="hold" grpId="0" nodeType="afterEffect">
                                  <p:stCondLst>
                                    <p:cond delay="0"/>
                                  </p:stCondLst>
                                  <p:childTnLst>
                                    <p:set>
                                      <p:cBhvr>
                                        <p:cTn id="53" dur="1" fill="hold">
                                          <p:stCondLst>
                                            <p:cond delay="0"/>
                                          </p:stCondLst>
                                        </p:cTn>
                                        <p:tgtEl>
                                          <p:spTgt spid="57"/>
                                        </p:tgtEl>
                                        <p:attrNameLst>
                                          <p:attrName>style.visibility</p:attrName>
                                        </p:attrNameLst>
                                      </p:cBhvr>
                                      <p:to>
                                        <p:strVal val="visible"/>
                                      </p:to>
                                    </p:set>
                                    <p:anim calcmode="lin" valueType="num">
                                      <p:cBhvr>
                                        <p:cTn id="54" dur="500" fill="hold"/>
                                        <p:tgtEl>
                                          <p:spTgt spid="57"/>
                                        </p:tgtEl>
                                        <p:attrNameLst>
                                          <p:attrName>ppt_w</p:attrName>
                                        </p:attrNameLst>
                                      </p:cBhvr>
                                      <p:tavLst>
                                        <p:tav tm="0">
                                          <p:val>
                                            <p:fltVal val="0"/>
                                          </p:val>
                                        </p:tav>
                                        <p:tav tm="100000">
                                          <p:val>
                                            <p:strVal val="#ppt_w"/>
                                          </p:val>
                                        </p:tav>
                                      </p:tavLst>
                                    </p:anim>
                                    <p:anim calcmode="lin" valueType="num">
                                      <p:cBhvr>
                                        <p:cTn id="55" dur="500" fill="hold"/>
                                        <p:tgtEl>
                                          <p:spTgt spid="57"/>
                                        </p:tgtEl>
                                        <p:attrNameLst>
                                          <p:attrName>ppt_h</p:attrName>
                                        </p:attrNameLst>
                                      </p:cBhvr>
                                      <p:tavLst>
                                        <p:tav tm="0">
                                          <p:val>
                                            <p:fltVal val="0"/>
                                          </p:val>
                                        </p:tav>
                                        <p:tav tm="100000">
                                          <p:val>
                                            <p:strVal val="#ppt_h"/>
                                          </p:val>
                                        </p:tav>
                                      </p:tavLst>
                                    </p:anim>
                                    <p:animEffect transition="in" filter="fade">
                                      <p:cBhvr>
                                        <p:cTn id="56" dur="500"/>
                                        <p:tgtEl>
                                          <p:spTgt spid="57"/>
                                        </p:tgtEl>
                                      </p:cBhvr>
                                    </p:animEffect>
                                  </p:childTnLst>
                                </p:cTn>
                              </p:par>
                            </p:childTnLst>
                          </p:cTn>
                        </p:par>
                        <p:par>
                          <p:cTn id="57" fill="hold">
                            <p:stCondLst>
                              <p:cond delay="4500"/>
                            </p:stCondLst>
                            <p:childTnLst>
                              <p:par>
                                <p:cTn id="58" presetID="53" presetClass="entr" presetSubtype="0" fill="hold" grpId="0" nodeType="after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p:cTn id="60" dur="500" fill="hold"/>
                                        <p:tgtEl>
                                          <p:spTgt spid="54"/>
                                        </p:tgtEl>
                                        <p:attrNameLst>
                                          <p:attrName>ppt_w</p:attrName>
                                        </p:attrNameLst>
                                      </p:cBhvr>
                                      <p:tavLst>
                                        <p:tav tm="0">
                                          <p:val>
                                            <p:fltVal val="0"/>
                                          </p:val>
                                        </p:tav>
                                        <p:tav tm="100000">
                                          <p:val>
                                            <p:strVal val="#ppt_w"/>
                                          </p:val>
                                        </p:tav>
                                      </p:tavLst>
                                    </p:anim>
                                    <p:anim calcmode="lin" valueType="num">
                                      <p:cBhvr>
                                        <p:cTn id="61" dur="500" fill="hold"/>
                                        <p:tgtEl>
                                          <p:spTgt spid="54"/>
                                        </p:tgtEl>
                                        <p:attrNameLst>
                                          <p:attrName>ppt_h</p:attrName>
                                        </p:attrNameLst>
                                      </p:cBhvr>
                                      <p:tavLst>
                                        <p:tav tm="0">
                                          <p:val>
                                            <p:fltVal val="0"/>
                                          </p:val>
                                        </p:tav>
                                        <p:tav tm="100000">
                                          <p:val>
                                            <p:strVal val="#ppt_h"/>
                                          </p:val>
                                        </p:tav>
                                      </p:tavLst>
                                    </p:anim>
                                    <p:animEffect transition="in" filter="fade">
                                      <p:cBhvr>
                                        <p:cTn id="62" dur="500"/>
                                        <p:tgtEl>
                                          <p:spTgt spid="54"/>
                                        </p:tgtEl>
                                      </p:cBhvr>
                                    </p:animEffect>
                                  </p:childTnLst>
                                </p:cTn>
                              </p:par>
                            </p:childTnLst>
                          </p:cTn>
                        </p:par>
                        <p:par>
                          <p:cTn id="63" fill="hold">
                            <p:stCondLst>
                              <p:cond delay="5000"/>
                            </p:stCondLst>
                            <p:childTnLst>
                              <p:par>
                                <p:cTn id="64" presetID="53" presetClass="entr" presetSubtype="0" fill="hold" nodeType="afterEffect">
                                  <p:stCondLst>
                                    <p:cond delay="0"/>
                                  </p:stCondLst>
                                  <p:childTnLst>
                                    <p:set>
                                      <p:cBhvr>
                                        <p:cTn id="65" dur="1" fill="hold">
                                          <p:stCondLst>
                                            <p:cond delay="0"/>
                                          </p:stCondLst>
                                        </p:cTn>
                                        <p:tgtEl>
                                          <p:spTgt spid="34"/>
                                        </p:tgtEl>
                                        <p:attrNameLst>
                                          <p:attrName>style.visibility</p:attrName>
                                        </p:attrNameLst>
                                      </p:cBhvr>
                                      <p:to>
                                        <p:strVal val="visible"/>
                                      </p:to>
                                    </p:set>
                                    <p:anim calcmode="lin" valueType="num">
                                      <p:cBhvr>
                                        <p:cTn id="66" dur="500" fill="hold"/>
                                        <p:tgtEl>
                                          <p:spTgt spid="34"/>
                                        </p:tgtEl>
                                        <p:attrNameLst>
                                          <p:attrName>ppt_w</p:attrName>
                                        </p:attrNameLst>
                                      </p:cBhvr>
                                      <p:tavLst>
                                        <p:tav tm="0">
                                          <p:val>
                                            <p:fltVal val="0"/>
                                          </p:val>
                                        </p:tav>
                                        <p:tav tm="100000">
                                          <p:val>
                                            <p:strVal val="#ppt_w"/>
                                          </p:val>
                                        </p:tav>
                                      </p:tavLst>
                                    </p:anim>
                                    <p:anim calcmode="lin" valueType="num">
                                      <p:cBhvr>
                                        <p:cTn id="67" dur="500" fill="hold"/>
                                        <p:tgtEl>
                                          <p:spTgt spid="34"/>
                                        </p:tgtEl>
                                        <p:attrNameLst>
                                          <p:attrName>ppt_h</p:attrName>
                                        </p:attrNameLst>
                                      </p:cBhvr>
                                      <p:tavLst>
                                        <p:tav tm="0">
                                          <p:val>
                                            <p:fltVal val="0"/>
                                          </p:val>
                                        </p:tav>
                                        <p:tav tm="100000">
                                          <p:val>
                                            <p:strVal val="#ppt_h"/>
                                          </p:val>
                                        </p:tav>
                                      </p:tavLst>
                                    </p:anim>
                                    <p:animEffect transition="in" filter="fade">
                                      <p:cBhvr>
                                        <p:cTn id="68" dur="500"/>
                                        <p:tgtEl>
                                          <p:spTgt spid="34"/>
                                        </p:tgtEl>
                                      </p:cBhvr>
                                    </p:animEffect>
                                  </p:childTnLst>
                                </p:cTn>
                              </p:par>
                              <p:par>
                                <p:cTn id="69" presetID="18" presetClass="entr" presetSubtype="9" fill="hold" nodeType="withEffect">
                                  <p:stCondLst>
                                    <p:cond delay="0"/>
                                  </p:stCondLst>
                                  <p:childTnLst>
                                    <p:set>
                                      <p:cBhvr>
                                        <p:cTn id="70" dur="1" fill="hold">
                                          <p:stCondLst>
                                            <p:cond delay="0"/>
                                          </p:stCondLst>
                                        </p:cTn>
                                        <p:tgtEl>
                                          <p:spTgt spid="8"/>
                                        </p:tgtEl>
                                        <p:attrNameLst>
                                          <p:attrName>style.visibility</p:attrName>
                                        </p:attrNameLst>
                                      </p:cBhvr>
                                      <p:to>
                                        <p:strVal val="visible"/>
                                      </p:to>
                                    </p:set>
                                    <p:animEffect transition="in" filter="strips(upLeft)">
                                      <p:cBhvr>
                                        <p:cTn id="71" dur="500"/>
                                        <p:tgtEl>
                                          <p:spTgt spid="8"/>
                                        </p:tgtEl>
                                      </p:cBhvr>
                                    </p:animEffect>
                                  </p:childTnLst>
                                </p:cTn>
                              </p:par>
                              <p:par>
                                <p:cTn id="72" presetID="2" presetClass="entr" presetSubtype="8" accel="50000" decel="50000" fill="hold" nodeType="withEffect">
                                  <p:stCondLst>
                                    <p:cond delay="0"/>
                                  </p:stCondLst>
                                  <p:childTnLst>
                                    <p:set>
                                      <p:cBhvr>
                                        <p:cTn id="73" dur="1" fill="hold">
                                          <p:stCondLst>
                                            <p:cond delay="0"/>
                                          </p:stCondLst>
                                        </p:cTn>
                                        <p:tgtEl>
                                          <p:spTgt spid="41"/>
                                        </p:tgtEl>
                                        <p:attrNameLst>
                                          <p:attrName>style.visibility</p:attrName>
                                        </p:attrNameLst>
                                      </p:cBhvr>
                                      <p:to>
                                        <p:strVal val="visible"/>
                                      </p:to>
                                    </p:set>
                                    <p:anim calcmode="lin" valueType="num">
                                      <p:cBhvr additive="base">
                                        <p:cTn id="74" dur="500" fill="hold"/>
                                        <p:tgtEl>
                                          <p:spTgt spid="41"/>
                                        </p:tgtEl>
                                        <p:attrNameLst>
                                          <p:attrName>ppt_x</p:attrName>
                                        </p:attrNameLst>
                                      </p:cBhvr>
                                      <p:tavLst>
                                        <p:tav tm="0">
                                          <p:val>
                                            <p:strVal val="0-#ppt_w/2"/>
                                          </p:val>
                                        </p:tav>
                                        <p:tav tm="100000">
                                          <p:val>
                                            <p:strVal val="#ppt_x"/>
                                          </p:val>
                                        </p:tav>
                                      </p:tavLst>
                                    </p:anim>
                                    <p:anim calcmode="lin" valueType="num">
                                      <p:cBhvr additive="base">
                                        <p:cTn id="75" dur="500" fill="hold"/>
                                        <p:tgtEl>
                                          <p:spTgt spid="41"/>
                                        </p:tgtEl>
                                        <p:attrNameLst>
                                          <p:attrName>ppt_y</p:attrName>
                                        </p:attrNameLst>
                                      </p:cBhvr>
                                      <p:tavLst>
                                        <p:tav tm="0">
                                          <p:val>
                                            <p:strVal val="#ppt_y"/>
                                          </p:val>
                                        </p:tav>
                                        <p:tav tm="100000">
                                          <p:val>
                                            <p:strVal val="#ppt_y"/>
                                          </p:val>
                                        </p:tav>
                                      </p:tavLst>
                                    </p:anim>
                                  </p:childTnLst>
                                </p:cTn>
                              </p:par>
                            </p:childTnLst>
                          </p:cTn>
                        </p:par>
                        <p:par>
                          <p:cTn id="76" fill="hold">
                            <p:stCondLst>
                              <p:cond delay="5500"/>
                            </p:stCondLst>
                            <p:childTnLst>
                              <p:par>
                                <p:cTn id="77" presetID="53" presetClass="entr" presetSubtype="0" fill="hold" grpId="0" nodeType="afterEffect">
                                  <p:stCondLst>
                                    <p:cond delay="0"/>
                                  </p:stCondLst>
                                  <p:childTnLst>
                                    <p:set>
                                      <p:cBhvr>
                                        <p:cTn id="78" dur="1" fill="hold">
                                          <p:stCondLst>
                                            <p:cond delay="0"/>
                                          </p:stCondLst>
                                        </p:cTn>
                                        <p:tgtEl>
                                          <p:spTgt spid="58"/>
                                        </p:tgtEl>
                                        <p:attrNameLst>
                                          <p:attrName>style.visibility</p:attrName>
                                        </p:attrNameLst>
                                      </p:cBhvr>
                                      <p:to>
                                        <p:strVal val="visible"/>
                                      </p:to>
                                    </p:set>
                                    <p:anim calcmode="lin" valueType="num">
                                      <p:cBhvr>
                                        <p:cTn id="79" dur="500" fill="hold"/>
                                        <p:tgtEl>
                                          <p:spTgt spid="58"/>
                                        </p:tgtEl>
                                        <p:attrNameLst>
                                          <p:attrName>ppt_w</p:attrName>
                                        </p:attrNameLst>
                                      </p:cBhvr>
                                      <p:tavLst>
                                        <p:tav tm="0">
                                          <p:val>
                                            <p:fltVal val="0"/>
                                          </p:val>
                                        </p:tav>
                                        <p:tav tm="100000">
                                          <p:val>
                                            <p:strVal val="#ppt_w"/>
                                          </p:val>
                                        </p:tav>
                                      </p:tavLst>
                                    </p:anim>
                                    <p:anim calcmode="lin" valueType="num">
                                      <p:cBhvr>
                                        <p:cTn id="80" dur="500" fill="hold"/>
                                        <p:tgtEl>
                                          <p:spTgt spid="58"/>
                                        </p:tgtEl>
                                        <p:attrNameLst>
                                          <p:attrName>ppt_h</p:attrName>
                                        </p:attrNameLst>
                                      </p:cBhvr>
                                      <p:tavLst>
                                        <p:tav tm="0">
                                          <p:val>
                                            <p:fltVal val="0"/>
                                          </p:val>
                                        </p:tav>
                                        <p:tav tm="100000">
                                          <p:val>
                                            <p:strVal val="#ppt_h"/>
                                          </p:val>
                                        </p:tav>
                                      </p:tavLst>
                                    </p:anim>
                                    <p:animEffect transition="in" filter="fade">
                                      <p:cBhvr>
                                        <p:cTn id="81" dur="500"/>
                                        <p:tgtEl>
                                          <p:spTgt spid="58"/>
                                        </p:tgtEl>
                                      </p:cBhvr>
                                    </p:animEffect>
                                  </p:childTnLst>
                                </p:cTn>
                              </p:par>
                            </p:childTnLst>
                          </p:cTn>
                        </p:par>
                        <p:par>
                          <p:cTn id="82" fill="hold">
                            <p:stCondLst>
                              <p:cond delay="6000"/>
                            </p:stCondLst>
                            <p:childTnLst>
                              <p:par>
                                <p:cTn id="83" presetID="53" presetClass="entr" presetSubtype="0" fill="hold" grpId="0" nodeType="afterEffect">
                                  <p:stCondLst>
                                    <p:cond delay="0"/>
                                  </p:stCondLst>
                                  <p:childTnLst>
                                    <p:set>
                                      <p:cBhvr>
                                        <p:cTn id="84" dur="1" fill="hold">
                                          <p:stCondLst>
                                            <p:cond delay="0"/>
                                          </p:stCondLst>
                                        </p:cTn>
                                        <p:tgtEl>
                                          <p:spTgt spid="55"/>
                                        </p:tgtEl>
                                        <p:attrNameLst>
                                          <p:attrName>style.visibility</p:attrName>
                                        </p:attrNameLst>
                                      </p:cBhvr>
                                      <p:to>
                                        <p:strVal val="visible"/>
                                      </p:to>
                                    </p:set>
                                    <p:anim calcmode="lin" valueType="num">
                                      <p:cBhvr>
                                        <p:cTn id="85" dur="500" fill="hold"/>
                                        <p:tgtEl>
                                          <p:spTgt spid="55"/>
                                        </p:tgtEl>
                                        <p:attrNameLst>
                                          <p:attrName>ppt_w</p:attrName>
                                        </p:attrNameLst>
                                      </p:cBhvr>
                                      <p:tavLst>
                                        <p:tav tm="0">
                                          <p:val>
                                            <p:fltVal val="0"/>
                                          </p:val>
                                        </p:tav>
                                        <p:tav tm="100000">
                                          <p:val>
                                            <p:strVal val="#ppt_w"/>
                                          </p:val>
                                        </p:tav>
                                      </p:tavLst>
                                    </p:anim>
                                    <p:anim calcmode="lin" valueType="num">
                                      <p:cBhvr>
                                        <p:cTn id="86" dur="500" fill="hold"/>
                                        <p:tgtEl>
                                          <p:spTgt spid="55"/>
                                        </p:tgtEl>
                                        <p:attrNameLst>
                                          <p:attrName>ppt_h</p:attrName>
                                        </p:attrNameLst>
                                      </p:cBhvr>
                                      <p:tavLst>
                                        <p:tav tm="0">
                                          <p:val>
                                            <p:fltVal val="0"/>
                                          </p:val>
                                        </p:tav>
                                        <p:tav tm="100000">
                                          <p:val>
                                            <p:strVal val="#ppt_h"/>
                                          </p:val>
                                        </p:tav>
                                      </p:tavLst>
                                    </p:anim>
                                    <p:animEffect transition="in" filter="fade">
                                      <p:cBhvr>
                                        <p:cTn id="87" dur="500"/>
                                        <p:tgtEl>
                                          <p:spTgt spid="55"/>
                                        </p:tgtEl>
                                      </p:cBhvr>
                                    </p:animEffect>
                                  </p:childTnLst>
                                </p:cTn>
                              </p:par>
                            </p:childTnLst>
                          </p:cTn>
                        </p:par>
                        <p:par>
                          <p:cTn id="88" fill="hold">
                            <p:stCondLst>
                              <p:cond delay="6500"/>
                            </p:stCondLst>
                            <p:childTnLst>
                              <p:par>
                                <p:cTn id="89" presetID="53" presetClass="entr" presetSubtype="0" fill="hold" nodeType="afterEffect">
                                  <p:stCondLst>
                                    <p:cond delay="0"/>
                                  </p:stCondLst>
                                  <p:childTnLst>
                                    <p:set>
                                      <p:cBhvr>
                                        <p:cTn id="90" dur="1" fill="hold">
                                          <p:stCondLst>
                                            <p:cond delay="0"/>
                                          </p:stCondLst>
                                        </p:cTn>
                                        <p:tgtEl>
                                          <p:spTgt spid="37"/>
                                        </p:tgtEl>
                                        <p:attrNameLst>
                                          <p:attrName>style.visibility</p:attrName>
                                        </p:attrNameLst>
                                      </p:cBhvr>
                                      <p:to>
                                        <p:strVal val="visible"/>
                                      </p:to>
                                    </p:set>
                                    <p:anim calcmode="lin" valueType="num">
                                      <p:cBhvr>
                                        <p:cTn id="91" dur="500" fill="hold"/>
                                        <p:tgtEl>
                                          <p:spTgt spid="37"/>
                                        </p:tgtEl>
                                        <p:attrNameLst>
                                          <p:attrName>ppt_w</p:attrName>
                                        </p:attrNameLst>
                                      </p:cBhvr>
                                      <p:tavLst>
                                        <p:tav tm="0">
                                          <p:val>
                                            <p:fltVal val="0"/>
                                          </p:val>
                                        </p:tav>
                                        <p:tav tm="100000">
                                          <p:val>
                                            <p:strVal val="#ppt_w"/>
                                          </p:val>
                                        </p:tav>
                                      </p:tavLst>
                                    </p:anim>
                                    <p:anim calcmode="lin" valueType="num">
                                      <p:cBhvr>
                                        <p:cTn id="92" dur="500" fill="hold"/>
                                        <p:tgtEl>
                                          <p:spTgt spid="37"/>
                                        </p:tgtEl>
                                        <p:attrNameLst>
                                          <p:attrName>ppt_h</p:attrName>
                                        </p:attrNameLst>
                                      </p:cBhvr>
                                      <p:tavLst>
                                        <p:tav tm="0">
                                          <p:val>
                                            <p:fltVal val="0"/>
                                          </p:val>
                                        </p:tav>
                                        <p:tav tm="100000">
                                          <p:val>
                                            <p:strVal val="#ppt_h"/>
                                          </p:val>
                                        </p:tav>
                                      </p:tavLst>
                                    </p:anim>
                                    <p:animEffect transition="in" filter="fade">
                                      <p:cBhvr>
                                        <p:cTn id="93" dur="500"/>
                                        <p:tgtEl>
                                          <p:spTgt spid="37"/>
                                        </p:tgtEl>
                                      </p:cBhvr>
                                    </p:animEffect>
                                  </p:childTnLst>
                                </p:cTn>
                              </p:par>
                              <p:par>
                                <p:cTn id="94" presetID="18" presetClass="entr" presetSubtype="6" fill="hold"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strips(downRight)">
                                      <p:cBhvr>
                                        <p:cTn id="96" dur="500"/>
                                        <p:tgtEl>
                                          <p:spTgt spid="11"/>
                                        </p:tgtEl>
                                      </p:cBhvr>
                                    </p:animEffect>
                                  </p:childTnLst>
                                </p:cTn>
                              </p:par>
                              <p:par>
                                <p:cTn id="97" presetID="2" presetClass="entr" presetSubtype="2" accel="50000" decel="50000"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500" fill="hold"/>
                                        <p:tgtEl>
                                          <p:spTgt spid="44"/>
                                        </p:tgtEl>
                                        <p:attrNameLst>
                                          <p:attrName>ppt_x</p:attrName>
                                        </p:attrNameLst>
                                      </p:cBhvr>
                                      <p:tavLst>
                                        <p:tav tm="0">
                                          <p:val>
                                            <p:strVal val="1+#ppt_w/2"/>
                                          </p:val>
                                        </p:tav>
                                        <p:tav tm="100000">
                                          <p:val>
                                            <p:strVal val="#ppt_x"/>
                                          </p:val>
                                        </p:tav>
                                      </p:tavLst>
                                    </p:anim>
                                    <p:anim calcmode="lin" valueType="num">
                                      <p:cBhvr additive="base">
                                        <p:cTn id="100" dur="500" fill="hold"/>
                                        <p:tgtEl>
                                          <p:spTgt spid="44"/>
                                        </p:tgtEl>
                                        <p:attrNameLst>
                                          <p:attrName>ppt_y</p:attrName>
                                        </p:attrNameLst>
                                      </p:cBhvr>
                                      <p:tavLst>
                                        <p:tav tm="0">
                                          <p:val>
                                            <p:strVal val="#ppt_y"/>
                                          </p:val>
                                        </p:tav>
                                        <p:tav tm="100000">
                                          <p:val>
                                            <p:strVal val="#ppt_y"/>
                                          </p:val>
                                        </p:tav>
                                      </p:tavLst>
                                    </p:anim>
                                  </p:childTnLst>
                                </p:cTn>
                              </p:par>
                            </p:childTnLst>
                          </p:cTn>
                        </p:par>
                        <p:par>
                          <p:cTn id="101" fill="hold">
                            <p:stCondLst>
                              <p:cond delay="7000"/>
                            </p:stCondLst>
                            <p:childTnLst>
                              <p:par>
                                <p:cTn id="102" presetID="53" presetClass="entr" presetSubtype="0" fill="hold" grpId="0" nodeType="afterEffect">
                                  <p:stCondLst>
                                    <p:cond delay="0"/>
                                  </p:stCondLst>
                                  <p:childTnLst>
                                    <p:set>
                                      <p:cBhvr>
                                        <p:cTn id="103" dur="1" fill="hold">
                                          <p:stCondLst>
                                            <p:cond delay="0"/>
                                          </p:stCondLst>
                                        </p:cTn>
                                        <p:tgtEl>
                                          <p:spTgt spid="59"/>
                                        </p:tgtEl>
                                        <p:attrNameLst>
                                          <p:attrName>style.visibility</p:attrName>
                                        </p:attrNameLst>
                                      </p:cBhvr>
                                      <p:to>
                                        <p:strVal val="visible"/>
                                      </p:to>
                                    </p:set>
                                    <p:anim calcmode="lin" valueType="num">
                                      <p:cBhvr>
                                        <p:cTn id="104" dur="500" fill="hold"/>
                                        <p:tgtEl>
                                          <p:spTgt spid="59"/>
                                        </p:tgtEl>
                                        <p:attrNameLst>
                                          <p:attrName>ppt_w</p:attrName>
                                        </p:attrNameLst>
                                      </p:cBhvr>
                                      <p:tavLst>
                                        <p:tav tm="0">
                                          <p:val>
                                            <p:fltVal val="0"/>
                                          </p:val>
                                        </p:tav>
                                        <p:tav tm="100000">
                                          <p:val>
                                            <p:strVal val="#ppt_w"/>
                                          </p:val>
                                        </p:tav>
                                      </p:tavLst>
                                    </p:anim>
                                    <p:anim calcmode="lin" valueType="num">
                                      <p:cBhvr>
                                        <p:cTn id="105" dur="500" fill="hold"/>
                                        <p:tgtEl>
                                          <p:spTgt spid="59"/>
                                        </p:tgtEl>
                                        <p:attrNameLst>
                                          <p:attrName>ppt_h</p:attrName>
                                        </p:attrNameLst>
                                      </p:cBhvr>
                                      <p:tavLst>
                                        <p:tav tm="0">
                                          <p:val>
                                            <p:fltVal val="0"/>
                                          </p:val>
                                        </p:tav>
                                        <p:tav tm="100000">
                                          <p:val>
                                            <p:strVal val="#ppt_h"/>
                                          </p:val>
                                        </p:tav>
                                      </p:tavLst>
                                    </p:anim>
                                    <p:animEffect transition="in" filter="fade">
                                      <p:cBhvr>
                                        <p:cTn id="106" dur="500"/>
                                        <p:tgtEl>
                                          <p:spTgt spid="59"/>
                                        </p:tgtEl>
                                      </p:cBhvr>
                                    </p:animEffect>
                                  </p:childTnLst>
                                </p:cTn>
                              </p:par>
                            </p:childTnLst>
                          </p:cTn>
                        </p:par>
                        <p:par>
                          <p:cTn id="107" fill="hold">
                            <p:stCondLst>
                              <p:cond delay="7500"/>
                            </p:stCondLst>
                            <p:childTnLst>
                              <p:par>
                                <p:cTn id="108" presetID="53"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 calcmode="lin" valueType="num">
                                      <p:cBhvr>
                                        <p:cTn id="110" dur="500" fill="hold"/>
                                        <p:tgtEl>
                                          <p:spTgt spid="56"/>
                                        </p:tgtEl>
                                        <p:attrNameLst>
                                          <p:attrName>ppt_w</p:attrName>
                                        </p:attrNameLst>
                                      </p:cBhvr>
                                      <p:tavLst>
                                        <p:tav tm="0">
                                          <p:val>
                                            <p:fltVal val="0"/>
                                          </p:val>
                                        </p:tav>
                                        <p:tav tm="100000">
                                          <p:val>
                                            <p:strVal val="#ppt_w"/>
                                          </p:val>
                                        </p:tav>
                                      </p:tavLst>
                                    </p:anim>
                                    <p:anim calcmode="lin" valueType="num">
                                      <p:cBhvr>
                                        <p:cTn id="111" dur="500" fill="hold"/>
                                        <p:tgtEl>
                                          <p:spTgt spid="56"/>
                                        </p:tgtEl>
                                        <p:attrNameLst>
                                          <p:attrName>ppt_h</p:attrName>
                                        </p:attrNameLst>
                                      </p:cBhvr>
                                      <p:tavLst>
                                        <p:tav tm="0">
                                          <p:val>
                                            <p:fltVal val="0"/>
                                          </p:val>
                                        </p:tav>
                                        <p:tav tm="100000">
                                          <p:val>
                                            <p:strVal val="#ppt_h"/>
                                          </p:val>
                                        </p:tav>
                                      </p:tavLst>
                                    </p:anim>
                                    <p:animEffect transition="in" filter="fade">
                                      <p:cBhvr>
                                        <p:cTn id="112" dur="500"/>
                                        <p:tgtEl>
                                          <p:spTgt spid="56"/>
                                        </p:tgtEl>
                                      </p:cBhvr>
                                    </p:animEffect>
                                  </p:childTnLst>
                                </p:cTn>
                              </p:par>
                            </p:childTnLst>
                          </p:cTn>
                        </p:par>
                        <p:par>
                          <p:cTn id="113" fill="hold">
                            <p:stCondLst>
                              <p:cond delay="8000"/>
                            </p:stCondLst>
                            <p:childTnLst>
                              <p:par>
                                <p:cTn id="114" presetID="53" presetClass="entr" presetSubtype="0"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par>
                                <p:cTn id="119" presetID="18" presetClass="entr" presetSubtype="6" fill="hold" nodeType="withEffect">
                                  <p:stCondLst>
                                    <p:cond delay="0"/>
                                  </p:stCondLst>
                                  <p:childTnLst>
                                    <p:set>
                                      <p:cBhvr>
                                        <p:cTn id="120" dur="1" fill="hold">
                                          <p:stCondLst>
                                            <p:cond delay="0"/>
                                          </p:stCondLst>
                                        </p:cTn>
                                        <p:tgtEl>
                                          <p:spTgt spid="9"/>
                                        </p:tgtEl>
                                        <p:attrNameLst>
                                          <p:attrName>style.visibility</p:attrName>
                                        </p:attrNameLst>
                                      </p:cBhvr>
                                      <p:to>
                                        <p:strVal val="visible"/>
                                      </p:to>
                                    </p:set>
                                    <p:animEffect transition="in" filter="strips(downRight)">
                                      <p:cBhvr>
                                        <p:cTn id="121" dur="500"/>
                                        <p:tgtEl>
                                          <p:spTgt spid="9"/>
                                        </p:tgtEl>
                                      </p:cBhvr>
                                    </p:animEffect>
                                  </p:childTnLst>
                                </p:cTn>
                              </p:par>
                              <p:par>
                                <p:cTn id="122" presetID="2" presetClass="entr" presetSubtype="2" accel="50000" decel="50000" fill="hold" nodeType="withEffect">
                                  <p:stCondLst>
                                    <p:cond delay="0"/>
                                  </p:stCondLst>
                                  <p:childTnLst>
                                    <p:set>
                                      <p:cBhvr>
                                        <p:cTn id="123" dur="1" fill="hold">
                                          <p:stCondLst>
                                            <p:cond delay="0"/>
                                          </p:stCondLst>
                                        </p:cTn>
                                        <p:tgtEl>
                                          <p:spTgt spid="47"/>
                                        </p:tgtEl>
                                        <p:attrNameLst>
                                          <p:attrName>style.visibility</p:attrName>
                                        </p:attrNameLst>
                                      </p:cBhvr>
                                      <p:to>
                                        <p:strVal val="visible"/>
                                      </p:to>
                                    </p:set>
                                    <p:anim calcmode="lin" valueType="num">
                                      <p:cBhvr additive="base">
                                        <p:cTn id="124" dur="500" fill="hold"/>
                                        <p:tgtEl>
                                          <p:spTgt spid="47"/>
                                        </p:tgtEl>
                                        <p:attrNameLst>
                                          <p:attrName>ppt_x</p:attrName>
                                        </p:attrNameLst>
                                      </p:cBhvr>
                                      <p:tavLst>
                                        <p:tav tm="0">
                                          <p:val>
                                            <p:strVal val="1+#ppt_w/2"/>
                                          </p:val>
                                        </p:tav>
                                        <p:tav tm="100000">
                                          <p:val>
                                            <p:strVal val="#ppt_x"/>
                                          </p:val>
                                        </p:tav>
                                      </p:tavLst>
                                    </p:anim>
                                    <p:anim calcmode="lin" valueType="num">
                                      <p:cBhvr additive="base">
                                        <p:cTn id="125" dur="500" fill="hold"/>
                                        <p:tgtEl>
                                          <p:spTgt spid="47"/>
                                        </p:tgtEl>
                                        <p:attrNameLst>
                                          <p:attrName>ppt_y</p:attrName>
                                        </p:attrNameLst>
                                      </p:cBhvr>
                                      <p:tavLst>
                                        <p:tav tm="0">
                                          <p:val>
                                            <p:strVal val="#ppt_y"/>
                                          </p:val>
                                        </p:tav>
                                        <p:tav tm="100000">
                                          <p:val>
                                            <p:strVal val="#ppt_y"/>
                                          </p:val>
                                        </p:tav>
                                      </p:tavLst>
                                    </p:anim>
                                  </p:childTnLst>
                                </p:cTn>
                              </p:par>
                            </p:childTnLst>
                          </p:cTn>
                        </p:par>
                        <p:par>
                          <p:cTn id="126" fill="hold">
                            <p:stCondLst>
                              <p:cond delay="8500"/>
                            </p:stCondLst>
                            <p:childTnLst>
                              <p:par>
                                <p:cTn id="127" presetID="53" presetClass="entr" presetSubtype="0" fill="hold" grpId="0" nodeType="afterEffect">
                                  <p:stCondLst>
                                    <p:cond delay="0"/>
                                  </p:stCondLst>
                                  <p:childTnLst>
                                    <p:set>
                                      <p:cBhvr>
                                        <p:cTn id="128" dur="1" fill="hold">
                                          <p:stCondLst>
                                            <p:cond delay="0"/>
                                          </p:stCondLst>
                                        </p:cTn>
                                        <p:tgtEl>
                                          <p:spTgt spid="60"/>
                                        </p:tgtEl>
                                        <p:attrNameLst>
                                          <p:attrName>style.visibility</p:attrName>
                                        </p:attrNameLst>
                                      </p:cBhvr>
                                      <p:to>
                                        <p:strVal val="visible"/>
                                      </p:to>
                                    </p:set>
                                    <p:anim calcmode="lin" valueType="num">
                                      <p:cBhvr>
                                        <p:cTn id="129" dur="500" fill="hold"/>
                                        <p:tgtEl>
                                          <p:spTgt spid="60"/>
                                        </p:tgtEl>
                                        <p:attrNameLst>
                                          <p:attrName>ppt_w</p:attrName>
                                        </p:attrNameLst>
                                      </p:cBhvr>
                                      <p:tavLst>
                                        <p:tav tm="0">
                                          <p:val>
                                            <p:fltVal val="0"/>
                                          </p:val>
                                        </p:tav>
                                        <p:tav tm="100000">
                                          <p:val>
                                            <p:strVal val="#ppt_w"/>
                                          </p:val>
                                        </p:tav>
                                      </p:tavLst>
                                    </p:anim>
                                    <p:anim calcmode="lin" valueType="num">
                                      <p:cBhvr>
                                        <p:cTn id="130" dur="500" fill="hold"/>
                                        <p:tgtEl>
                                          <p:spTgt spid="60"/>
                                        </p:tgtEl>
                                        <p:attrNameLst>
                                          <p:attrName>ppt_h</p:attrName>
                                        </p:attrNameLst>
                                      </p:cBhvr>
                                      <p:tavLst>
                                        <p:tav tm="0">
                                          <p:val>
                                            <p:fltVal val="0"/>
                                          </p:val>
                                        </p:tav>
                                        <p:tav tm="100000">
                                          <p:val>
                                            <p:strVal val="#ppt_h"/>
                                          </p:val>
                                        </p:tav>
                                      </p:tavLst>
                                    </p:anim>
                                    <p:animEffect transition="in" filter="fade">
                                      <p:cBhvr>
                                        <p:cTn id="131" dur="500"/>
                                        <p:tgtEl>
                                          <p:spTgt spid="60"/>
                                        </p:tgtEl>
                                      </p:cBhvr>
                                    </p:animEffect>
                                  </p:childTnLst>
                                </p:cTn>
                              </p:par>
                            </p:childTnLst>
                          </p:cTn>
                        </p:par>
                        <p:par>
                          <p:cTn id="132" fill="hold">
                            <p:stCondLst>
                              <p:cond delay="9000"/>
                            </p:stCondLst>
                            <p:childTnLst>
                              <p:par>
                                <p:cTn id="133" presetID="53" presetClass="entr" presetSubtype="0" fill="hold" grpId="0" nodeType="afterEffect">
                                  <p:stCondLst>
                                    <p:cond delay="0"/>
                                  </p:stCondLst>
                                  <p:childTnLst>
                                    <p:set>
                                      <p:cBhvr>
                                        <p:cTn id="134" dur="1" fill="hold">
                                          <p:stCondLst>
                                            <p:cond delay="0"/>
                                          </p:stCondLst>
                                        </p:cTn>
                                        <p:tgtEl>
                                          <p:spTgt spid="62"/>
                                        </p:tgtEl>
                                        <p:attrNameLst>
                                          <p:attrName>style.visibility</p:attrName>
                                        </p:attrNameLst>
                                      </p:cBhvr>
                                      <p:to>
                                        <p:strVal val="visible"/>
                                      </p:to>
                                    </p:set>
                                    <p:anim calcmode="lin" valueType="num">
                                      <p:cBhvr>
                                        <p:cTn id="135" dur="500" fill="hold"/>
                                        <p:tgtEl>
                                          <p:spTgt spid="62"/>
                                        </p:tgtEl>
                                        <p:attrNameLst>
                                          <p:attrName>ppt_w</p:attrName>
                                        </p:attrNameLst>
                                      </p:cBhvr>
                                      <p:tavLst>
                                        <p:tav tm="0">
                                          <p:val>
                                            <p:fltVal val="0"/>
                                          </p:val>
                                        </p:tav>
                                        <p:tav tm="100000">
                                          <p:val>
                                            <p:strVal val="#ppt_w"/>
                                          </p:val>
                                        </p:tav>
                                      </p:tavLst>
                                    </p:anim>
                                    <p:anim calcmode="lin" valueType="num">
                                      <p:cBhvr>
                                        <p:cTn id="136" dur="500" fill="hold"/>
                                        <p:tgtEl>
                                          <p:spTgt spid="62"/>
                                        </p:tgtEl>
                                        <p:attrNameLst>
                                          <p:attrName>ppt_h</p:attrName>
                                        </p:attrNameLst>
                                      </p:cBhvr>
                                      <p:tavLst>
                                        <p:tav tm="0">
                                          <p:val>
                                            <p:fltVal val="0"/>
                                          </p:val>
                                        </p:tav>
                                        <p:tav tm="100000">
                                          <p:val>
                                            <p:strVal val="#ppt_h"/>
                                          </p:val>
                                        </p:tav>
                                      </p:tavLst>
                                    </p:anim>
                                    <p:animEffect transition="in" filter="fade">
                                      <p:cBhvr>
                                        <p:cTn id="137" dur="500"/>
                                        <p:tgtEl>
                                          <p:spTgt spid="62"/>
                                        </p:tgtEl>
                                      </p:cBhvr>
                                    </p:animEffect>
                                  </p:childTnLst>
                                </p:cTn>
                              </p:par>
                            </p:childTnLst>
                          </p:cTn>
                        </p:par>
                        <p:par>
                          <p:cTn id="138" fill="hold">
                            <p:stCondLst>
                              <p:cond delay="9500"/>
                            </p:stCondLst>
                            <p:childTnLst>
                              <p:par>
                                <p:cTn id="139" presetID="53" presetClass="entr" presetSubtype="0" fill="hold" nodeType="afterEffect">
                                  <p:stCondLst>
                                    <p:cond delay="0"/>
                                  </p:stCondLst>
                                  <p:childTnLst>
                                    <p:set>
                                      <p:cBhvr>
                                        <p:cTn id="140" dur="1" fill="hold">
                                          <p:stCondLst>
                                            <p:cond delay="0"/>
                                          </p:stCondLst>
                                        </p:cTn>
                                        <p:tgtEl>
                                          <p:spTgt spid="18"/>
                                        </p:tgtEl>
                                        <p:attrNameLst>
                                          <p:attrName>style.visibility</p:attrName>
                                        </p:attrNameLst>
                                      </p:cBhvr>
                                      <p:to>
                                        <p:strVal val="visible"/>
                                      </p:to>
                                    </p:set>
                                    <p:anim calcmode="lin" valueType="num">
                                      <p:cBhvr>
                                        <p:cTn id="141" dur="500" fill="hold"/>
                                        <p:tgtEl>
                                          <p:spTgt spid="18"/>
                                        </p:tgtEl>
                                        <p:attrNameLst>
                                          <p:attrName>ppt_w</p:attrName>
                                        </p:attrNameLst>
                                      </p:cBhvr>
                                      <p:tavLst>
                                        <p:tav tm="0">
                                          <p:val>
                                            <p:fltVal val="0"/>
                                          </p:val>
                                        </p:tav>
                                        <p:tav tm="100000">
                                          <p:val>
                                            <p:strVal val="#ppt_w"/>
                                          </p:val>
                                        </p:tav>
                                      </p:tavLst>
                                    </p:anim>
                                    <p:anim calcmode="lin" valueType="num">
                                      <p:cBhvr>
                                        <p:cTn id="142" dur="500" fill="hold"/>
                                        <p:tgtEl>
                                          <p:spTgt spid="18"/>
                                        </p:tgtEl>
                                        <p:attrNameLst>
                                          <p:attrName>ppt_h</p:attrName>
                                        </p:attrNameLst>
                                      </p:cBhvr>
                                      <p:tavLst>
                                        <p:tav tm="0">
                                          <p:val>
                                            <p:fltVal val="0"/>
                                          </p:val>
                                        </p:tav>
                                        <p:tav tm="100000">
                                          <p:val>
                                            <p:strVal val="#ppt_h"/>
                                          </p:val>
                                        </p:tav>
                                      </p:tavLst>
                                    </p:anim>
                                    <p:animEffect transition="in" filter="fade">
                                      <p:cBhvr>
                                        <p:cTn id="143" dur="500"/>
                                        <p:tgtEl>
                                          <p:spTgt spid="18"/>
                                        </p:tgtEl>
                                      </p:cBhvr>
                                    </p:animEffect>
                                  </p:childTnLst>
                                </p:cTn>
                              </p:par>
                              <p:par>
                                <p:cTn id="144" presetID="18" presetClass="entr" presetSubtype="6" fill="hold" nodeType="withEffect">
                                  <p:stCondLst>
                                    <p:cond delay="0"/>
                                  </p:stCondLst>
                                  <p:childTnLst>
                                    <p:set>
                                      <p:cBhvr>
                                        <p:cTn id="145" dur="1" fill="hold">
                                          <p:stCondLst>
                                            <p:cond delay="0"/>
                                          </p:stCondLst>
                                        </p:cTn>
                                        <p:tgtEl>
                                          <p:spTgt spid="7"/>
                                        </p:tgtEl>
                                        <p:attrNameLst>
                                          <p:attrName>style.visibility</p:attrName>
                                        </p:attrNameLst>
                                      </p:cBhvr>
                                      <p:to>
                                        <p:strVal val="visible"/>
                                      </p:to>
                                    </p:set>
                                    <p:animEffect transition="in" filter="strips(downRight)">
                                      <p:cBhvr>
                                        <p:cTn id="146" dur="500"/>
                                        <p:tgtEl>
                                          <p:spTgt spid="7"/>
                                        </p:tgtEl>
                                      </p:cBhvr>
                                    </p:animEffect>
                                  </p:childTnLst>
                                </p:cTn>
                              </p:par>
                              <p:par>
                                <p:cTn id="147" presetID="2" presetClass="entr" presetSubtype="2" accel="50000" decel="50000" fill="hold" nodeType="withEffect">
                                  <p:stCondLst>
                                    <p:cond delay="0"/>
                                  </p:stCondLst>
                                  <p:childTnLst>
                                    <p:set>
                                      <p:cBhvr>
                                        <p:cTn id="148" dur="1" fill="hold">
                                          <p:stCondLst>
                                            <p:cond delay="0"/>
                                          </p:stCondLst>
                                        </p:cTn>
                                        <p:tgtEl>
                                          <p:spTgt spid="50"/>
                                        </p:tgtEl>
                                        <p:attrNameLst>
                                          <p:attrName>style.visibility</p:attrName>
                                        </p:attrNameLst>
                                      </p:cBhvr>
                                      <p:to>
                                        <p:strVal val="visible"/>
                                      </p:to>
                                    </p:set>
                                    <p:anim calcmode="lin" valueType="num">
                                      <p:cBhvr additive="base">
                                        <p:cTn id="149" dur="500" fill="hold"/>
                                        <p:tgtEl>
                                          <p:spTgt spid="50"/>
                                        </p:tgtEl>
                                        <p:attrNameLst>
                                          <p:attrName>ppt_x</p:attrName>
                                        </p:attrNameLst>
                                      </p:cBhvr>
                                      <p:tavLst>
                                        <p:tav tm="0">
                                          <p:val>
                                            <p:strVal val="1+#ppt_w/2"/>
                                          </p:val>
                                        </p:tav>
                                        <p:tav tm="100000">
                                          <p:val>
                                            <p:strVal val="#ppt_x"/>
                                          </p:val>
                                        </p:tav>
                                      </p:tavLst>
                                    </p:anim>
                                    <p:anim calcmode="lin" valueType="num">
                                      <p:cBhvr additive="base">
                                        <p:cTn id="150" dur="500" fill="hold"/>
                                        <p:tgtEl>
                                          <p:spTgt spid="50"/>
                                        </p:tgtEl>
                                        <p:attrNameLst>
                                          <p:attrName>ppt_y</p:attrName>
                                        </p:attrNameLst>
                                      </p:cBhvr>
                                      <p:tavLst>
                                        <p:tav tm="0">
                                          <p:val>
                                            <p:strVal val="#ppt_y"/>
                                          </p:val>
                                        </p:tav>
                                        <p:tav tm="100000">
                                          <p:val>
                                            <p:strVal val="#ppt_y"/>
                                          </p:val>
                                        </p:tav>
                                      </p:tavLst>
                                    </p:anim>
                                  </p:childTnLst>
                                </p:cTn>
                              </p:par>
                            </p:childTnLst>
                          </p:cTn>
                        </p:par>
                        <p:par>
                          <p:cTn id="151" fill="hold">
                            <p:stCondLst>
                              <p:cond delay="10000"/>
                            </p:stCondLst>
                            <p:childTnLst>
                              <p:par>
                                <p:cTn id="152" presetID="53" presetClass="entr" presetSubtype="0" fill="hold" grpId="0" nodeType="afterEffect">
                                  <p:stCondLst>
                                    <p:cond delay="0"/>
                                  </p:stCondLst>
                                  <p:childTnLst>
                                    <p:set>
                                      <p:cBhvr>
                                        <p:cTn id="153" dur="1" fill="hold">
                                          <p:stCondLst>
                                            <p:cond delay="0"/>
                                          </p:stCondLst>
                                        </p:cTn>
                                        <p:tgtEl>
                                          <p:spTgt spid="61"/>
                                        </p:tgtEl>
                                        <p:attrNameLst>
                                          <p:attrName>style.visibility</p:attrName>
                                        </p:attrNameLst>
                                      </p:cBhvr>
                                      <p:to>
                                        <p:strVal val="visible"/>
                                      </p:to>
                                    </p:set>
                                    <p:anim calcmode="lin" valueType="num">
                                      <p:cBhvr>
                                        <p:cTn id="154" dur="500" fill="hold"/>
                                        <p:tgtEl>
                                          <p:spTgt spid="61"/>
                                        </p:tgtEl>
                                        <p:attrNameLst>
                                          <p:attrName>ppt_w</p:attrName>
                                        </p:attrNameLst>
                                      </p:cBhvr>
                                      <p:tavLst>
                                        <p:tav tm="0">
                                          <p:val>
                                            <p:fltVal val="0"/>
                                          </p:val>
                                        </p:tav>
                                        <p:tav tm="100000">
                                          <p:val>
                                            <p:strVal val="#ppt_w"/>
                                          </p:val>
                                        </p:tav>
                                      </p:tavLst>
                                    </p:anim>
                                    <p:anim calcmode="lin" valueType="num">
                                      <p:cBhvr>
                                        <p:cTn id="155" dur="500" fill="hold"/>
                                        <p:tgtEl>
                                          <p:spTgt spid="61"/>
                                        </p:tgtEl>
                                        <p:attrNameLst>
                                          <p:attrName>ppt_h</p:attrName>
                                        </p:attrNameLst>
                                      </p:cBhvr>
                                      <p:tavLst>
                                        <p:tav tm="0">
                                          <p:val>
                                            <p:fltVal val="0"/>
                                          </p:val>
                                        </p:tav>
                                        <p:tav tm="100000">
                                          <p:val>
                                            <p:strVal val="#ppt_h"/>
                                          </p:val>
                                        </p:tav>
                                      </p:tavLst>
                                    </p:anim>
                                    <p:animEffect transition="in" filter="fade">
                                      <p:cBhvr>
                                        <p:cTn id="156" dur="500"/>
                                        <p:tgtEl>
                                          <p:spTgt spid="61"/>
                                        </p:tgtEl>
                                      </p:cBhvr>
                                    </p:animEffect>
                                  </p:childTnLst>
                                </p:cTn>
                              </p:par>
                            </p:childTnLst>
                          </p:cTn>
                        </p:par>
                        <p:par>
                          <p:cTn id="157" fill="hold">
                            <p:stCondLst>
                              <p:cond delay="10500"/>
                            </p:stCondLst>
                            <p:childTnLst>
                              <p:par>
                                <p:cTn id="158" presetID="53" presetClass="entr" presetSubtype="0" fill="hold" grpId="0" nodeType="afterEffect">
                                  <p:stCondLst>
                                    <p:cond delay="0"/>
                                  </p:stCondLst>
                                  <p:childTnLst>
                                    <p:set>
                                      <p:cBhvr>
                                        <p:cTn id="159" dur="1" fill="hold">
                                          <p:stCondLst>
                                            <p:cond delay="0"/>
                                          </p:stCondLst>
                                        </p:cTn>
                                        <p:tgtEl>
                                          <p:spTgt spid="63"/>
                                        </p:tgtEl>
                                        <p:attrNameLst>
                                          <p:attrName>style.visibility</p:attrName>
                                        </p:attrNameLst>
                                      </p:cBhvr>
                                      <p:to>
                                        <p:strVal val="visible"/>
                                      </p:to>
                                    </p:set>
                                    <p:anim calcmode="lin" valueType="num">
                                      <p:cBhvr>
                                        <p:cTn id="160" dur="500" fill="hold"/>
                                        <p:tgtEl>
                                          <p:spTgt spid="63"/>
                                        </p:tgtEl>
                                        <p:attrNameLst>
                                          <p:attrName>ppt_w</p:attrName>
                                        </p:attrNameLst>
                                      </p:cBhvr>
                                      <p:tavLst>
                                        <p:tav tm="0">
                                          <p:val>
                                            <p:fltVal val="0"/>
                                          </p:val>
                                        </p:tav>
                                        <p:tav tm="100000">
                                          <p:val>
                                            <p:strVal val="#ppt_w"/>
                                          </p:val>
                                        </p:tav>
                                      </p:tavLst>
                                    </p:anim>
                                    <p:anim calcmode="lin" valueType="num">
                                      <p:cBhvr>
                                        <p:cTn id="161" dur="500" fill="hold"/>
                                        <p:tgtEl>
                                          <p:spTgt spid="63"/>
                                        </p:tgtEl>
                                        <p:attrNameLst>
                                          <p:attrName>ppt_h</p:attrName>
                                        </p:attrNameLst>
                                      </p:cBhvr>
                                      <p:tavLst>
                                        <p:tav tm="0">
                                          <p:val>
                                            <p:fltVal val="0"/>
                                          </p:val>
                                        </p:tav>
                                        <p:tav tm="100000">
                                          <p:val>
                                            <p:strVal val="#ppt_h"/>
                                          </p:val>
                                        </p:tav>
                                      </p:tavLst>
                                    </p:anim>
                                    <p:animEffect transition="in" filter="fade">
                                      <p:cBhvr>
                                        <p:cTn id="16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0" grpId="0"/>
      <p:bldP spid="53" grpId="0" animBg="1"/>
      <p:bldP spid="54" grpId="0" animBg="1"/>
      <p:bldP spid="55" grpId="0" animBg="1"/>
      <p:bldP spid="56" grpId="0" animBg="1"/>
      <p:bldP spid="57" grpId="0"/>
      <p:bldP spid="58" grpId="0"/>
      <p:bldP spid="59" grpId="0"/>
      <p:bldP spid="60" grpId="0"/>
      <p:bldP spid="61" grpId="0"/>
      <p:bldP spid="62" grpId="0" animBg="1"/>
      <p:bldP spid="6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7682019" y="195037"/>
            <a:ext cx="1072730"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LOGO</a:t>
            </a:r>
            <a:endParaRPr kumimoji="0" lang="zh-CN" altLang="en-US" sz="2400" b="0"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p:cNvSpPr txBox="1"/>
          <p:nvPr/>
        </p:nvSpPr>
        <p:spPr>
          <a:xfrm>
            <a:off x="251520" y="187447"/>
            <a:ext cx="1396536" cy="300082"/>
          </a:xfrm>
          <a:prstGeom prst="rect">
            <a:avLst/>
          </a:prstGeom>
          <a:noFill/>
        </p:spPr>
        <p:txBody>
          <a:bodyPr wrap="none" rtlCol="0">
            <a:spAutoFit/>
          </a:bodyPr>
          <a:lstStyle/>
          <a:p>
            <a:pPr lvl="0" defTabSz="685800" fontAlgn="auto">
              <a:spcBef>
                <a:spcPts val="0"/>
              </a:spcBef>
              <a:spcAft>
                <a:spcPts val="0"/>
              </a:spcAft>
              <a:defRPr/>
            </a:pPr>
            <a:r>
              <a:rPr lang="zh-CN" altLang="en-US" b="1" dirty="0">
                <a:solidFill>
                  <a:schemeClr val="accent1"/>
                </a:solidFill>
                <a:latin typeface="Arial" panose="020B0604020202020204" pitchFamily="34" charset="0"/>
                <a:ea typeface="微软雅黑" panose="020B0503020204020204" pitchFamily="34" charset="-122"/>
                <a:sym typeface="Arial" panose="020B0604020202020204" pitchFamily="34" charset="0"/>
              </a:rPr>
              <a:t>点击添加小标题</a:t>
            </a:r>
            <a:endParaRPr kumimoji="0" lang="zh-CN" altLang="en-US"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nvGrpSpPr>
          <p:cNvPr id="5" name="Group 25"/>
          <p:cNvGrpSpPr/>
          <p:nvPr/>
        </p:nvGrpSpPr>
        <p:grpSpPr>
          <a:xfrm>
            <a:off x="1614213" y="1304396"/>
            <a:ext cx="1580062" cy="706789"/>
            <a:chOff x="3667126" y="1319213"/>
            <a:chExt cx="1657350" cy="741362"/>
          </a:xfrm>
        </p:grpSpPr>
        <p:sp>
          <p:nvSpPr>
            <p:cNvPr id="6" name="Freeform 5"/>
            <p:cNvSpPr>
              <a:spLocks/>
            </p:cNvSpPr>
            <p:nvPr/>
          </p:nvSpPr>
          <p:spPr bwMode="auto">
            <a:xfrm>
              <a:off x="3667126" y="1319213"/>
              <a:ext cx="1657350" cy="681037"/>
            </a:xfrm>
            <a:custGeom>
              <a:avLst/>
              <a:gdLst/>
              <a:ahLst/>
              <a:cxnLst>
                <a:cxn ang="0">
                  <a:pos x="1044" y="429"/>
                </a:cxn>
                <a:cxn ang="0">
                  <a:pos x="0" y="429"/>
                </a:cxn>
                <a:cxn ang="0">
                  <a:pos x="0" y="107"/>
                </a:cxn>
                <a:cxn ang="0">
                  <a:pos x="220" y="107"/>
                </a:cxn>
                <a:cxn ang="0">
                  <a:pos x="220" y="308"/>
                </a:cxn>
                <a:cxn ang="0">
                  <a:pos x="253" y="278"/>
                </a:cxn>
                <a:cxn ang="0">
                  <a:pos x="563" y="0"/>
                </a:cxn>
                <a:cxn ang="0">
                  <a:pos x="1044" y="426"/>
                </a:cxn>
                <a:cxn ang="0">
                  <a:pos x="1044" y="429"/>
                </a:cxn>
              </a:cxnLst>
              <a:rect l="0" t="0" r="r" b="b"/>
              <a:pathLst>
                <a:path w="1044" h="429">
                  <a:moveTo>
                    <a:pt x="1044" y="429"/>
                  </a:moveTo>
                  <a:lnTo>
                    <a:pt x="0" y="429"/>
                  </a:lnTo>
                  <a:lnTo>
                    <a:pt x="0" y="107"/>
                  </a:lnTo>
                  <a:lnTo>
                    <a:pt x="220" y="107"/>
                  </a:lnTo>
                  <a:lnTo>
                    <a:pt x="220" y="308"/>
                  </a:lnTo>
                  <a:lnTo>
                    <a:pt x="253" y="278"/>
                  </a:lnTo>
                  <a:lnTo>
                    <a:pt x="563" y="0"/>
                  </a:lnTo>
                  <a:lnTo>
                    <a:pt x="1044" y="426"/>
                  </a:lnTo>
                  <a:lnTo>
                    <a:pt x="1044" y="429"/>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7" name="Group 19"/>
            <p:cNvGrpSpPr/>
            <p:nvPr/>
          </p:nvGrpSpPr>
          <p:grpSpPr>
            <a:xfrm>
              <a:off x="3667126" y="1489075"/>
              <a:ext cx="1657350" cy="571500"/>
              <a:chOff x="3667126" y="1489075"/>
              <a:chExt cx="1657350" cy="571500"/>
            </a:xfrm>
            <a:solidFill>
              <a:schemeClr val="accent1">
                <a:lumMod val="75000"/>
              </a:schemeClr>
            </a:solidFill>
          </p:grpSpPr>
          <p:sp>
            <p:nvSpPr>
              <p:cNvPr id="8" name="Freeform 6"/>
              <p:cNvSpPr>
                <a:spLocks/>
              </p:cNvSpPr>
              <p:nvPr/>
            </p:nvSpPr>
            <p:spPr bwMode="auto">
              <a:xfrm>
                <a:off x="4016376" y="1489075"/>
                <a:ext cx="52388" cy="319087"/>
              </a:xfrm>
              <a:custGeom>
                <a:avLst/>
                <a:gdLst/>
                <a:ahLst/>
                <a:cxnLst>
                  <a:cxn ang="0">
                    <a:pos x="33" y="171"/>
                  </a:cxn>
                  <a:cxn ang="0">
                    <a:pos x="0" y="201"/>
                  </a:cxn>
                  <a:cxn ang="0">
                    <a:pos x="0" y="0"/>
                  </a:cxn>
                  <a:cxn ang="0">
                    <a:pos x="2" y="0"/>
                  </a:cxn>
                  <a:cxn ang="0">
                    <a:pos x="33" y="77"/>
                  </a:cxn>
                  <a:cxn ang="0">
                    <a:pos x="33" y="171"/>
                  </a:cxn>
                </a:cxnLst>
                <a:rect l="0" t="0" r="r" b="b"/>
                <a:pathLst>
                  <a:path w="33" h="201">
                    <a:moveTo>
                      <a:pt x="33" y="171"/>
                    </a:moveTo>
                    <a:lnTo>
                      <a:pt x="0" y="201"/>
                    </a:lnTo>
                    <a:lnTo>
                      <a:pt x="0" y="0"/>
                    </a:lnTo>
                    <a:lnTo>
                      <a:pt x="2" y="0"/>
                    </a:lnTo>
                    <a:lnTo>
                      <a:pt x="33" y="77"/>
                    </a:lnTo>
                    <a:lnTo>
                      <a:pt x="33" y="171"/>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7"/>
              <p:cNvSpPr>
                <a:spLocks/>
              </p:cNvSpPr>
              <p:nvPr/>
            </p:nvSpPr>
            <p:spPr bwMode="auto">
              <a:xfrm>
                <a:off x="3667126" y="2000250"/>
                <a:ext cx="1657350" cy="60325"/>
              </a:xfrm>
              <a:custGeom>
                <a:avLst/>
                <a:gdLst/>
                <a:ahLst/>
                <a:cxnLst>
                  <a:cxn ang="0">
                    <a:pos x="1016" y="38"/>
                  </a:cxn>
                  <a:cxn ang="0">
                    <a:pos x="55" y="38"/>
                  </a:cxn>
                  <a:cxn ang="0">
                    <a:pos x="41" y="38"/>
                  </a:cxn>
                  <a:cxn ang="0">
                    <a:pos x="0" y="0"/>
                  </a:cxn>
                  <a:cxn ang="0">
                    <a:pos x="1044" y="0"/>
                  </a:cxn>
                  <a:cxn ang="0">
                    <a:pos x="1016" y="38"/>
                  </a:cxn>
                </a:cxnLst>
                <a:rect l="0" t="0" r="r" b="b"/>
                <a:pathLst>
                  <a:path w="1044" h="38">
                    <a:moveTo>
                      <a:pt x="1016" y="38"/>
                    </a:moveTo>
                    <a:lnTo>
                      <a:pt x="55" y="38"/>
                    </a:lnTo>
                    <a:lnTo>
                      <a:pt x="41" y="38"/>
                    </a:lnTo>
                    <a:lnTo>
                      <a:pt x="0" y="0"/>
                    </a:lnTo>
                    <a:lnTo>
                      <a:pt x="1044" y="0"/>
                    </a:lnTo>
                    <a:lnTo>
                      <a:pt x="1016" y="3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0" name="Group 24"/>
          <p:cNvGrpSpPr/>
          <p:nvPr/>
        </p:nvGrpSpPr>
        <p:grpSpPr>
          <a:xfrm>
            <a:off x="914990" y="2011185"/>
            <a:ext cx="3114719" cy="744627"/>
            <a:chOff x="2933701" y="2060575"/>
            <a:chExt cx="3267075" cy="781050"/>
          </a:xfrm>
        </p:grpSpPr>
        <p:sp>
          <p:nvSpPr>
            <p:cNvPr id="11" name="Freeform 8"/>
            <p:cNvSpPr>
              <a:spLocks/>
            </p:cNvSpPr>
            <p:nvPr/>
          </p:nvSpPr>
          <p:spPr bwMode="auto">
            <a:xfrm>
              <a:off x="2933701" y="2060575"/>
              <a:ext cx="3267075" cy="711200"/>
            </a:xfrm>
            <a:custGeom>
              <a:avLst/>
              <a:gdLst/>
              <a:ahLst/>
              <a:cxnLst>
                <a:cxn ang="0">
                  <a:pos x="2058" y="448"/>
                </a:cxn>
                <a:cxn ang="0">
                  <a:pos x="0" y="448"/>
                </a:cxn>
                <a:cxn ang="0">
                  <a:pos x="0" y="448"/>
                </a:cxn>
                <a:cxn ang="0">
                  <a:pos x="503" y="0"/>
                </a:cxn>
                <a:cxn ang="0">
                  <a:pos x="517" y="0"/>
                </a:cxn>
                <a:cxn ang="0">
                  <a:pos x="1478" y="0"/>
                </a:cxn>
                <a:cxn ang="0">
                  <a:pos x="1553" y="0"/>
                </a:cxn>
                <a:cxn ang="0">
                  <a:pos x="2058" y="448"/>
                </a:cxn>
              </a:cxnLst>
              <a:rect l="0" t="0" r="r" b="b"/>
              <a:pathLst>
                <a:path w="2058" h="448">
                  <a:moveTo>
                    <a:pt x="2058" y="448"/>
                  </a:moveTo>
                  <a:lnTo>
                    <a:pt x="0" y="448"/>
                  </a:lnTo>
                  <a:lnTo>
                    <a:pt x="0" y="448"/>
                  </a:lnTo>
                  <a:lnTo>
                    <a:pt x="503" y="0"/>
                  </a:lnTo>
                  <a:lnTo>
                    <a:pt x="517" y="0"/>
                  </a:lnTo>
                  <a:lnTo>
                    <a:pt x="1478" y="0"/>
                  </a:lnTo>
                  <a:lnTo>
                    <a:pt x="1553" y="0"/>
                  </a:lnTo>
                  <a:lnTo>
                    <a:pt x="2058" y="448"/>
                  </a:ln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9"/>
            <p:cNvSpPr>
              <a:spLocks/>
            </p:cNvSpPr>
            <p:nvPr/>
          </p:nvSpPr>
          <p:spPr bwMode="auto">
            <a:xfrm>
              <a:off x="2933701" y="2771775"/>
              <a:ext cx="3267075" cy="69850"/>
            </a:xfrm>
            <a:custGeom>
              <a:avLst/>
              <a:gdLst/>
              <a:ahLst/>
              <a:cxnLst>
                <a:cxn ang="0">
                  <a:pos x="2006" y="44"/>
                </a:cxn>
                <a:cxn ang="0">
                  <a:pos x="55" y="44"/>
                </a:cxn>
                <a:cxn ang="0">
                  <a:pos x="0" y="0"/>
                </a:cxn>
                <a:cxn ang="0">
                  <a:pos x="2058" y="0"/>
                </a:cxn>
                <a:cxn ang="0">
                  <a:pos x="2006" y="44"/>
                </a:cxn>
              </a:cxnLst>
              <a:rect l="0" t="0" r="r" b="b"/>
              <a:pathLst>
                <a:path w="2058" h="44">
                  <a:moveTo>
                    <a:pt x="2006" y="44"/>
                  </a:moveTo>
                  <a:lnTo>
                    <a:pt x="55" y="44"/>
                  </a:lnTo>
                  <a:lnTo>
                    <a:pt x="0" y="0"/>
                  </a:lnTo>
                  <a:lnTo>
                    <a:pt x="2058" y="0"/>
                  </a:lnTo>
                  <a:lnTo>
                    <a:pt x="2006" y="44"/>
                  </a:lnTo>
                  <a:close/>
                </a:path>
              </a:pathLst>
            </a:custGeom>
            <a:solidFill>
              <a:schemeClr val="accent2">
                <a:lumMod val="5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23"/>
          <p:cNvGrpSpPr/>
          <p:nvPr/>
        </p:nvGrpSpPr>
        <p:grpSpPr>
          <a:xfrm>
            <a:off x="769697" y="2755812"/>
            <a:ext cx="3405305" cy="782464"/>
            <a:chOff x="2781301" y="2841625"/>
            <a:chExt cx="3571875" cy="820738"/>
          </a:xfrm>
        </p:grpSpPr>
        <p:sp>
          <p:nvSpPr>
            <p:cNvPr id="14" name="Freeform 10"/>
            <p:cNvSpPr>
              <a:spLocks/>
            </p:cNvSpPr>
            <p:nvPr/>
          </p:nvSpPr>
          <p:spPr bwMode="auto">
            <a:xfrm>
              <a:off x="2781301" y="2841625"/>
              <a:ext cx="3571875" cy="741362"/>
            </a:xfrm>
            <a:custGeom>
              <a:avLst/>
              <a:gdLst/>
              <a:ahLst/>
              <a:cxnLst>
                <a:cxn ang="0">
                  <a:pos x="151" y="0"/>
                </a:cxn>
                <a:cxn ang="0">
                  <a:pos x="2102" y="0"/>
                </a:cxn>
                <a:cxn ang="0">
                  <a:pos x="2204" y="0"/>
                </a:cxn>
                <a:cxn ang="0">
                  <a:pos x="2250" y="44"/>
                </a:cxn>
                <a:cxn ang="0">
                  <a:pos x="1833" y="44"/>
                </a:cxn>
                <a:cxn ang="0">
                  <a:pos x="1833" y="143"/>
                </a:cxn>
                <a:cxn ang="0">
                  <a:pos x="1833" y="467"/>
                </a:cxn>
                <a:cxn ang="0">
                  <a:pos x="415" y="467"/>
                </a:cxn>
                <a:cxn ang="0">
                  <a:pos x="415" y="143"/>
                </a:cxn>
                <a:cxn ang="0">
                  <a:pos x="415" y="44"/>
                </a:cxn>
                <a:cxn ang="0">
                  <a:pos x="0" y="44"/>
                </a:cxn>
                <a:cxn ang="0">
                  <a:pos x="50" y="0"/>
                </a:cxn>
                <a:cxn ang="0">
                  <a:pos x="151" y="0"/>
                </a:cxn>
              </a:cxnLst>
              <a:rect l="0" t="0" r="r" b="b"/>
              <a:pathLst>
                <a:path w="2250" h="467">
                  <a:moveTo>
                    <a:pt x="151" y="0"/>
                  </a:moveTo>
                  <a:lnTo>
                    <a:pt x="2102" y="0"/>
                  </a:lnTo>
                  <a:lnTo>
                    <a:pt x="2204" y="0"/>
                  </a:lnTo>
                  <a:lnTo>
                    <a:pt x="2250" y="44"/>
                  </a:lnTo>
                  <a:lnTo>
                    <a:pt x="1833" y="44"/>
                  </a:lnTo>
                  <a:lnTo>
                    <a:pt x="1833" y="143"/>
                  </a:lnTo>
                  <a:lnTo>
                    <a:pt x="1833" y="467"/>
                  </a:lnTo>
                  <a:lnTo>
                    <a:pt x="415" y="467"/>
                  </a:lnTo>
                  <a:lnTo>
                    <a:pt x="415" y="143"/>
                  </a:lnTo>
                  <a:lnTo>
                    <a:pt x="415" y="44"/>
                  </a:lnTo>
                  <a:lnTo>
                    <a:pt x="0" y="44"/>
                  </a:lnTo>
                  <a:lnTo>
                    <a:pt x="50" y="0"/>
                  </a:lnTo>
                  <a:lnTo>
                    <a:pt x="151" y="0"/>
                  </a:lnTo>
                  <a:close/>
                </a:path>
              </a:pathLst>
            </a:custGeom>
            <a:solidFill>
              <a:schemeClr val="accent3"/>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5" name="Group 20"/>
            <p:cNvGrpSpPr/>
            <p:nvPr/>
          </p:nvGrpSpPr>
          <p:grpSpPr>
            <a:xfrm>
              <a:off x="2781301" y="2911475"/>
              <a:ext cx="3571875" cy="750888"/>
              <a:chOff x="2781301" y="2911475"/>
              <a:chExt cx="3571875" cy="750888"/>
            </a:xfrm>
            <a:solidFill>
              <a:schemeClr val="accent3">
                <a:lumMod val="75000"/>
              </a:schemeClr>
            </a:solidFill>
          </p:grpSpPr>
          <p:sp>
            <p:nvSpPr>
              <p:cNvPr id="16" name="Freeform 11"/>
              <p:cNvSpPr>
                <a:spLocks/>
              </p:cNvSpPr>
              <p:nvPr/>
            </p:nvSpPr>
            <p:spPr bwMode="auto">
              <a:xfrm>
                <a:off x="2781301" y="2911475"/>
                <a:ext cx="658813" cy="157162"/>
              </a:xfrm>
              <a:custGeom>
                <a:avLst/>
                <a:gdLst/>
                <a:ahLst/>
                <a:cxnLst>
                  <a:cxn ang="0">
                    <a:pos x="415" y="99"/>
                  </a:cxn>
                  <a:cxn ang="0">
                    <a:pos x="132" y="99"/>
                  </a:cxn>
                  <a:cxn ang="0">
                    <a:pos x="0" y="0"/>
                  </a:cxn>
                  <a:cxn ang="0">
                    <a:pos x="415" y="0"/>
                  </a:cxn>
                  <a:cxn ang="0">
                    <a:pos x="415" y="99"/>
                  </a:cxn>
                </a:cxnLst>
                <a:rect l="0" t="0" r="r" b="b"/>
                <a:pathLst>
                  <a:path w="415" h="99">
                    <a:moveTo>
                      <a:pt x="415" y="99"/>
                    </a:moveTo>
                    <a:lnTo>
                      <a:pt x="132" y="99"/>
                    </a:lnTo>
                    <a:lnTo>
                      <a:pt x="0" y="0"/>
                    </a:lnTo>
                    <a:lnTo>
                      <a:pt x="415" y="0"/>
                    </a:lnTo>
                    <a:lnTo>
                      <a:pt x="415" y="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2"/>
              <p:cNvSpPr>
                <a:spLocks/>
              </p:cNvSpPr>
              <p:nvPr/>
            </p:nvSpPr>
            <p:spPr bwMode="auto">
              <a:xfrm>
                <a:off x="5691188" y="2911475"/>
                <a:ext cx="661988" cy="157162"/>
              </a:xfrm>
              <a:custGeom>
                <a:avLst/>
                <a:gdLst/>
                <a:ahLst/>
                <a:cxnLst>
                  <a:cxn ang="0">
                    <a:pos x="0" y="99"/>
                  </a:cxn>
                  <a:cxn ang="0">
                    <a:pos x="0" y="0"/>
                  </a:cxn>
                  <a:cxn ang="0">
                    <a:pos x="417" y="0"/>
                  </a:cxn>
                  <a:cxn ang="0">
                    <a:pos x="263" y="99"/>
                  </a:cxn>
                  <a:cxn ang="0">
                    <a:pos x="0" y="99"/>
                  </a:cxn>
                </a:cxnLst>
                <a:rect l="0" t="0" r="r" b="b"/>
                <a:pathLst>
                  <a:path w="417" h="99">
                    <a:moveTo>
                      <a:pt x="0" y="99"/>
                    </a:moveTo>
                    <a:lnTo>
                      <a:pt x="0" y="0"/>
                    </a:lnTo>
                    <a:lnTo>
                      <a:pt x="417" y="0"/>
                    </a:lnTo>
                    <a:lnTo>
                      <a:pt x="263" y="99"/>
                    </a:lnTo>
                    <a:lnTo>
                      <a:pt x="0" y="9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3"/>
              <p:cNvSpPr>
                <a:spLocks/>
              </p:cNvSpPr>
              <p:nvPr/>
            </p:nvSpPr>
            <p:spPr bwMode="auto">
              <a:xfrm>
                <a:off x="3440113" y="3582988"/>
                <a:ext cx="2251075" cy="79375"/>
              </a:xfrm>
              <a:custGeom>
                <a:avLst/>
                <a:gdLst/>
                <a:ahLst/>
                <a:cxnLst>
                  <a:cxn ang="0">
                    <a:pos x="1313" y="50"/>
                  </a:cxn>
                  <a:cxn ang="0">
                    <a:pos x="93" y="50"/>
                  </a:cxn>
                  <a:cxn ang="0">
                    <a:pos x="0" y="0"/>
                  </a:cxn>
                  <a:cxn ang="0">
                    <a:pos x="1418" y="0"/>
                  </a:cxn>
                  <a:cxn ang="0">
                    <a:pos x="1313" y="50"/>
                  </a:cxn>
                </a:cxnLst>
                <a:rect l="0" t="0" r="r" b="b"/>
                <a:pathLst>
                  <a:path w="1418" h="50">
                    <a:moveTo>
                      <a:pt x="1313" y="50"/>
                    </a:moveTo>
                    <a:lnTo>
                      <a:pt x="93" y="50"/>
                    </a:lnTo>
                    <a:lnTo>
                      <a:pt x="0" y="0"/>
                    </a:lnTo>
                    <a:lnTo>
                      <a:pt x="1418" y="0"/>
                    </a:lnTo>
                    <a:lnTo>
                      <a:pt x="1313" y="5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9" name="Group 22"/>
          <p:cNvGrpSpPr/>
          <p:nvPr/>
        </p:nvGrpSpPr>
        <p:grpSpPr>
          <a:xfrm>
            <a:off x="1397786" y="3538276"/>
            <a:ext cx="2146099" cy="765815"/>
            <a:chOff x="3440113" y="3662363"/>
            <a:chExt cx="2251075" cy="803275"/>
          </a:xfrm>
        </p:grpSpPr>
        <p:sp>
          <p:nvSpPr>
            <p:cNvPr id="20" name="Freeform 14"/>
            <p:cNvSpPr>
              <a:spLocks/>
            </p:cNvSpPr>
            <p:nvPr/>
          </p:nvSpPr>
          <p:spPr bwMode="auto">
            <a:xfrm>
              <a:off x="3440113" y="3662363"/>
              <a:ext cx="2251075" cy="803275"/>
            </a:xfrm>
            <a:custGeom>
              <a:avLst/>
              <a:gdLst/>
              <a:ahLst/>
              <a:cxnLst>
                <a:cxn ang="0">
                  <a:pos x="569" y="506"/>
                </a:cxn>
                <a:cxn ang="0">
                  <a:pos x="0" y="506"/>
                </a:cxn>
                <a:cxn ang="0">
                  <a:pos x="0" y="0"/>
                </a:cxn>
                <a:cxn ang="0">
                  <a:pos x="93" y="0"/>
                </a:cxn>
                <a:cxn ang="0">
                  <a:pos x="1313" y="0"/>
                </a:cxn>
                <a:cxn ang="0">
                  <a:pos x="1418" y="0"/>
                </a:cxn>
                <a:cxn ang="0">
                  <a:pos x="1418" y="506"/>
                </a:cxn>
                <a:cxn ang="0">
                  <a:pos x="857" y="506"/>
                </a:cxn>
                <a:cxn ang="0">
                  <a:pos x="857" y="88"/>
                </a:cxn>
                <a:cxn ang="0">
                  <a:pos x="816" y="88"/>
                </a:cxn>
                <a:cxn ang="0">
                  <a:pos x="613" y="88"/>
                </a:cxn>
                <a:cxn ang="0">
                  <a:pos x="569" y="88"/>
                </a:cxn>
                <a:cxn ang="0">
                  <a:pos x="569" y="506"/>
                </a:cxn>
              </a:cxnLst>
              <a:rect l="0" t="0" r="r" b="b"/>
              <a:pathLst>
                <a:path w="1418" h="506">
                  <a:moveTo>
                    <a:pt x="569" y="506"/>
                  </a:moveTo>
                  <a:lnTo>
                    <a:pt x="0" y="506"/>
                  </a:lnTo>
                  <a:lnTo>
                    <a:pt x="0" y="0"/>
                  </a:lnTo>
                  <a:lnTo>
                    <a:pt x="93" y="0"/>
                  </a:lnTo>
                  <a:lnTo>
                    <a:pt x="1313" y="0"/>
                  </a:lnTo>
                  <a:lnTo>
                    <a:pt x="1418" y="0"/>
                  </a:lnTo>
                  <a:lnTo>
                    <a:pt x="1418" y="506"/>
                  </a:lnTo>
                  <a:lnTo>
                    <a:pt x="857" y="506"/>
                  </a:lnTo>
                  <a:lnTo>
                    <a:pt x="857" y="88"/>
                  </a:lnTo>
                  <a:lnTo>
                    <a:pt x="816" y="88"/>
                  </a:lnTo>
                  <a:lnTo>
                    <a:pt x="613" y="88"/>
                  </a:lnTo>
                  <a:lnTo>
                    <a:pt x="569" y="88"/>
                  </a:lnTo>
                  <a:lnTo>
                    <a:pt x="569" y="506"/>
                  </a:lnTo>
                  <a:close/>
                </a:path>
              </a:pathLst>
            </a:custGeom>
            <a:solidFill>
              <a:schemeClr val="accent4"/>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1" name="Group 21"/>
            <p:cNvGrpSpPr/>
            <p:nvPr/>
          </p:nvGrpSpPr>
          <p:grpSpPr>
            <a:xfrm>
              <a:off x="4343401" y="3802063"/>
              <a:ext cx="457200" cy="663575"/>
              <a:chOff x="4343401" y="3802063"/>
              <a:chExt cx="457200" cy="663575"/>
            </a:xfrm>
            <a:solidFill>
              <a:schemeClr val="accent4">
                <a:lumMod val="75000"/>
              </a:schemeClr>
            </a:solidFill>
          </p:grpSpPr>
          <p:sp>
            <p:nvSpPr>
              <p:cNvPr id="22" name="Freeform 15"/>
              <p:cNvSpPr>
                <a:spLocks/>
              </p:cNvSpPr>
              <p:nvPr/>
            </p:nvSpPr>
            <p:spPr bwMode="auto">
              <a:xfrm>
                <a:off x="4735513" y="3802063"/>
                <a:ext cx="65088" cy="663575"/>
              </a:xfrm>
              <a:custGeom>
                <a:avLst/>
                <a:gdLst/>
                <a:ahLst/>
                <a:cxnLst>
                  <a:cxn ang="0">
                    <a:pos x="41" y="418"/>
                  </a:cxn>
                  <a:cxn ang="0">
                    <a:pos x="0" y="365"/>
                  </a:cxn>
                  <a:cxn ang="0">
                    <a:pos x="0" y="0"/>
                  </a:cxn>
                  <a:cxn ang="0">
                    <a:pos x="41" y="0"/>
                  </a:cxn>
                  <a:cxn ang="0">
                    <a:pos x="41" y="418"/>
                  </a:cxn>
                </a:cxnLst>
                <a:rect l="0" t="0" r="r" b="b"/>
                <a:pathLst>
                  <a:path w="41" h="418">
                    <a:moveTo>
                      <a:pt x="41" y="418"/>
                    </a:moveTo>
                    <a:lnTo>
                      <a:pt x="0" y="365"/>
                    </a:lnTo>
                    <a:lnTo>
                      <a:pt x="0" y="0"/>
                    </a:lnTo>
                    <a:lnTo>
                      <a:pt x="41" y="0"/>
                    </a:lnTo>
                    <a:lnTo>
                      <a:pt x="41" y="4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6"/>
              <p:cNvSpPr>
                <a:spLocks/>
              </p:cNvSpPr>
              <p:nvPr/>
            </p:nvSpPr>
            <p:spPr bwMode="auto">
              <a:xfrm>
                <a:off x="4343401" y="3802063"/>
                <a:ext cx="69850" cy="663575"/>
              </a:xfrm>
              <a:custGeom>
                <a:avLst/>
                <a:gdLst/>
                <a:ahLst/>
                <a:cxnLst>
                  <a:cxn ang="0">
                    <a:pos x="0" y="418"/>
                  </a:cxn>
                  <a:cxn ang="0">
                    <a:pos x="0" y="0"/>
                  </a:cxn>
                  <a:cxn ang="0">
                    <a:pos x="44" y="0"/>
                  </a:cxn>
                  <a:cxn ang="0">
                    <a:pos x="44" y="360"/>
                  </a:cxn>
                  <a:cxn ang="0">
                    <a:pos x="0" y="418"/>
                  </a:cxn>
                </a:cxnLst>
                <a:rect l="0" t="0" r="r" b="b"/>
                <a:pathLst>
                  <a:path w="44" h="418">
                    <a:moveTo>
                      <a:pt x="0" y="418"/>
                    </a:moveTo>
                    <a:lnTo>
                      <a:pt x="0" y="0"/>
                    </a:lnTo>
                    <a:lnTo>
                      <a:pt x="44" y="0"/>
                    </a:lnTo>
                    <a:lnTo>
                      <a:pt x="44" y="360"/>
                    </a:lnTo>
                    <a:lnTo>
                      <a:pt x="0" y="4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4" name="TextBox 35"/>
          <p:cNvSpPr txBox="1"/>
          <p:nvPr/>
        </p:nvSpPr>
        <p:spPr>
          <a:xfrm>
            <a:off x="5063190" y="1419610"/>
            <a:ext cx="2478280" cy="584775"/>
          </a:xfrm>
          <a:prstGeom prst="rect">
            <a:avLst/>
          </a:prstGeom>
          <a:noFill/>
        </p:spPr>
        <p:txBody>
          <a:bodyPr wrap="square" rtlCol="0">
            <a:spAutoFit/>
          </a:bodyPr>
          <a:lstStyle/>
          <a:p>
            <a:r>
              <a:rPr lang="zh-CN" altLang="en-US" sz="1200"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36"/>
          <p:cNvSpPr txBox="1"/>
          <p:nvPr/>
        </p:nvSpPr>
        <p:spPr>
          <a:xfrm>
            <a:off x="5063189" y="2207672"/>
            <a:ext cx="2478281" cy="584775"/>
          </a:xfrm>
          <a:prstGeom prst="rect">
            <a:avLst/>
          </a:prstGeom>
          <a:noFill/>
        </p:spPr>
        <p:txBody>
          <a:bodyPr wrap="square" rtlCol="0">
            <a:spAutoFit/>
          </a:bodyPr>
          <a:lstStyle/>
          <a:p>
            <a:r>
              <a:rPr lang="zh-CN" altLang="en-US" sz="1200" b="1" dirty="0">
                <a:solidFill>
                  <a:schemeClr val="accent2"/>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37"/>
          <p:cNvSpPr txBox="1"/>
          <p:nvPr/>
        </p:nvSpPr>
        <p:spPr>
          <a:xfrm>
            <a:off x="5063190" y="2990232"/>
            <a:ext cx="2478280" cy="584775"/>
          </a:xfrm>
          <a:prstGeom prst="rect">
            <a:avLst/>
          </a:prstGeom>
          <a:noFill/>
        </p:spPr>
        <p:txBody>
          <a:bodyPr wrap="square" rtlCol="0">
            <a:spAutoFit/>
          </a:bodyPr>
          <a:lstStyle/>
          <a:p>
            <a:r>
              <a:rPr lang="zh-CN" altLang="en-US" sz="12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38"/>
          <p:cNvSpPr txBox="1"/>
          <p:nvPr/>
        </p:nvSpPr>
        <p:spPr>
          <a:xfrm>
            <a:off x="5063190" y="3772792"/>
            <a:ext cx="2478280" cy="584775"/>
          </a:xfrm>
          <a:prstGeom prst="rect">
            <a:avLst/>
          </a:prstGeom>
          <a:noFill/>
        </p:spPr>
        <p:txBody>
          <a:bodyPr wrap="square" rtlCol="0">
            <a:spAutoFit/>
          </a:bodyPr>
          <a:lstStyle/>
          <a:p>
            <a:r>
              <a:rPr lang="zh-CN" altLang="en-US" sz="1200" b="1" dirty="0">
                <a:solidFill>
                  <a:schemeClr val="accent4"/>
                </a:solidFill>
                <a:latin typeface="Arial" panose="020B0604020202020204" pitchFamily="34" charset="0"/>
                <a:ea typeface="微软雅黑" panose="020B0503020204020204" pitchFamily="34" charset="-122"/>
                <a:sym typeface="Arial" panose="020B0604020202020204" pitchFamily="34" charset="0"/>
              </a:rPr>
              <a:t>添加小标题</a:t>
            </a:r>
            <a:endParaRPr lang="en-US" sz="12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a:p>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点击输入简要文字内容，概括精炼言简意赅的说明分项内容。</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
          <p:cNvSpPr txBox="1">
            <a:spLocks/>
          </p:cNvSpPr>
          <p:nvPr/>
        </p:nvSpPr>
        <p:spPr>
          <a:xfrm>
            <a:off x="7699298" y="1529322"/>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chemeClr val="accent1"/>
                </a:solidFill>
                <a:effectLst/>
                <a:uLnTx/>
                <a:uFillTx/>
                <a:latin typeface="Arial" panose="020B0604020202020204" pitchFamily="34" charset="0"/>
                <a:ea typeface="微软雅黑" panose="020B0503020204020204" pitchFamily="34" charset="-122"/>
                <a:sym typeface="Arial" panose="020B0604020202020204" pitchFamily="34" charset="0"/>
              </a:rPr>
              <a:t>20%</a:t>
            </a:r>
          </a:p>
        </p:txBody>
      </p:sp>
      <p:sp>
        <p:nvSpPr>
          <p:cNvPr id="30" name="Text Placeholder 3"/>
          <p:cNvSpPr txBox="1">
            <a:spLocks/>
          </p:cNvSpPr>
          <p:nvPr/>
        </p:nvSpPr>
        <p:spPr>
          <a:xfrm>
            <a:off x="7699298" y="3930628"/>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chemeClr val="accent4"/>
                </a:solidFill>
                <a:effectLst/>
                <a:uLnTx/>
                <a:uFillTx/>
                <a:latin typeface="Arial" panose="020B0604020202020204" pitchFamily="34" charset="0"/>
                <a:ea typeface="微软雅黑" panose="020B0503020204020204" pitchFamily="34" charset="-122"/>
                <a:sym typeface="Arial" panose="020B0604020202020204" pitchFamily="34" charset="0"/>
              </a:rPr>
              <a:t>50%</a:t>
            </a:r>
          </a:p>
        </p:txBody>
      </p:sp>
      <p:sp>
        <p:nvSpPr>
          <p:cNvPr id="31" name="Text Placeholder 3"/>
          <p:cNvSpPr txBox="1">
            <a:spLocks/>
          </p:cNvSpPr>
          <p:nvPr/>
        </p:nvSpPr>
        <p:spPr>
          <a:xfrm>
            <a:off x="7699298" y="2333425"/>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chemeClr val="accent2"/>
                </a:solidFill>
                <a:effectLst/>
                <a:uLnTx/>
                <a:uFillTx/>
                <a:latin typeface="Arial" panose="020B0604020202020204" pitchFamily="34" charset="0"/>
                <a:ea typeface="微软雅黑" panose="020B0503020204020204" pitchFamily="34" charset="-122"/>
                <a:sym typeface="Arial" panose="020B0604020202020204" pitchFamily="34" charset="0"/>
              </a:rPr>
              <a:t>70%</a:t>
            </a:r>
          </a:p>
        </p:txBody>
      </p:sp>
      <p:sp>
        <p:nvSpPr>
          <p:cNvPr id="32" name="Text Placeholder 3"/>
          <p:cNvSpPr txBox="1">
            <a:spLocks/>
          </p:cNvSpPr>
          <p:nvPr/>
        </p:nvSpPr>
        <p:spPr>
          <a:xfrm>
            <a:off x="7699298" y="3132026"/>
            <a:ext cx="617157" cy="369332"/>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a:ln>
                  <a:noFill/>
                </a:ln>
                <a:solidFill>
                  <a:schemeClr val="accent3"/>
                </a:solidFill>
                <a:effectLst/>
                <a:uLnTx/>
                <a:uFillTx/>
                <a:latin typeface="Arial" panose="020B0604020202020204" pitchFamily="34" charset="0"/>
                <a:ea typeface="微软雅黑" panose="020B0503020204020204" pitchFamily="34" charset="-122"/>
                <a:sym typeface="Arial" panose="020B0604020202020204" pitchFamily="34" charset="0"/>
              </a:rPr>
              <a:t>90%</a:t>
            </a:r>
          </a:p>
        </p:txBody>
      </p:sp>
      <p:grpSp>
        <p:nvGrpSpPr>
          <p:cNvPr id="33" name="Group 43"/>
          <p:cNvGrpSpPr/>
          <p:nvPr/>
        </p:nvGrpSpPr>
        <p:grpSpPr>
          <a:xfrm>
            <a:off x="4547119" y="1472375"/>
            <a:ext cx="493370" cy="479245"/>
            <a:chOff x="860271" y="1518068"/>
            <a:chExt cx="493370" cy="479245"/>
          </a:xfrm>
        </p:grpSpPr>
        <p:sp>
          <p:nvSpPr>
            <p:cNvPr id="34" name="Rounded Rectangle 44"/>
            <p:cNvSpPr/>
            <p:nvPr/>
          </p:nvSpPr>
          <p:spPr>
            <a:xfrm>
              <a:off x="860271" y="151806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6"/>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Group 46"/>
          <p:cNvGrpSpPr/>
          <p:nvPr/>
        </p:nvGrpSpPr>
        <p:grpSpPr>
          <a:xfrm>
            <a:off x="4527007" y="2260437"/>
            <a:ext cx="493370" cy="479245"/>
            <a:chOff x="840159" y="2185414"/>
            <a:chExt cx="493370" cy="479245"/>
          </a:xfrm>
        </p:grpSpPr>
        <p:sp>
          <p:nvSpPr>
            <p:cNvPr id="37" name="Rounded Rectangle 47"/>
            <p:cNvSpPr/>
            <p:nvPr/>
          </p:nvSpPr>
          <p:spPr>
            <a:xfrm>
              <a:off x="840159" y="2185414"/>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Group 49"/>
          <p:cNvGrpSpPr/>
          <p:nvPr/>
        </p:nvGrpSpPr>
        <p:grpSpPr>
          <a:xfrm>
            <a:off x="4527007" y="3042997"/>
            <a:ext cx="493370" cy="479245"/>
            <a:chOff x="840159" y="2852760"/>
            <a:chExt cx="493370" cy="479245"/>
          </a:xfrm>
        </p:grpSpPr>
        <p:sp>
          <p:nvSpPr>
            <p:cNvPr id="40" name="Rounded Rectangle 50"/>
            <p:cNvSpPr/>
            <p:nvPr/>
          </p:nvSpPr>
          <p:spPr>
            <a:xfrm>
              <a:off x="840159" y="2852760"/>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52"/>
          <p:cNvGrpSpPr/>
          <p:nvPr/>
        </p:nvGrpSpPr>
        <p:grpSpPr>
          <a:xfrm>
            <a:off x="4527007" y="3825557"/>
            <a:ext cx="493370" cy="479245"/>
            <a:chOff x="840159" y="3520106"/>
            <a:chExt cx="493370" cy="479245"/>
          </a:xfrm>
        </p:grpSpPr>
        <p:sp>
          <p:nvSpPr>
            <p:cNvPr id="43" name="Rounded Rectangle 53"/>
            <p:cNvSpPr/>
            <p:nvPr/>
          </p:nvSpPr>
          <p:spPr>
            <a:xfrm>
              <a:off x="840159" y="3520106"/>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矩形 44"/>
          <p:cNvSpPr/>
          <p:nvPr/>
        </p:nvSpPr>
        <p:spPr>
          <a:xfrm>
            <a:off x="0" y="0"/>
            <a:ext cx="9144000" cy="5143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5393593"/>
      </p:ext>
    </p:ext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ppt_x"/>
                                          </p:val>
                                        </p:tav>
                                        <p:tav tm="100000">
                                          <p:val>
                                            <p:strVal val="#ppt_x"/>
                                          </p:val>
                                        </p:tav>
                                      </p:tavLst>
                                    </p:anim>
                                    <p:anim calcmode="lin" valueType="num">
                                      <p:cBhvr additive="base">
                                        <p:cTn id="8" dur="1000" fill="hold"/>
                                        <p:tgtEl>
                                          <p:spTgt spid="19"/>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 presetClass="entr" presetSubtype="1" accel="50000" decel="5000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1000" fill="hold"/>
                                        <p:tgtEl>
                                          <p:spTgt spid="13"/>
                                        </p:tgtEl>
                                        <p:attrNameLst>
                                          <p:attrName>ppt_x</p:attrName>
                                        </p:attrNameLst>
                                      </p:cBhvr>
                                      <p:tavLst>
                                        <p:tav tm="0">
                                          <p:val>
                                            <p:strVal val="#ppt_x"/>
                                          </p:val>
                                        </p:tav>
                                        <p:tav tm="100000">
                                          <p:val>
                                            <p:strVal val="#ppt_x"/>
                                          </p:val>
                                        </p:tav>
                                      </p:tavLst>
                                    </p:anim>
                                    <p:anim calcmode="lin" valueType="num">
                                      <p:cBhvr additive="base">
                                        <p:cTn id="13" dur="1000" fill="hold"/>
                                        <p:tgtEl>
                                          <p:spTgt spid="13"/>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accel="50000" decel="5000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0-#ppt_h/2"/>
                                          </p:val>
                                        </p:tav>
                                        <p:tav tm="100000">
                                          <p:val>
                                            <p:strVal val="#ppt_y"/>
                                          </p:val>
                                        </p:tav>
                                      </p:tavLst>
                                    </p:anim>
                                  </p:childTnLst>
                                </p:cTn>
                              </p:par>
                            </p:childTnLst>
                          </p:cTn>
                        </p:par>
                        <p:par>
                          <p:cTn id="19" fill="hold">
                            <p:stCondLst>
                              <p:cond delay="3000"/>
                            </p:stCondLst>
                            <p:childTnLst>
                              <p:par>
                                <p:cTn id="20" presetID="2" presetClass="entr" presetSubtype="1" accel="50000" decel="5000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1000" fill="hold"/>
                                        <p:tgtEl>
                                          <p:spTgt spid="5"/>
                                        </p:tgtEl>
                                        <p:attrNameLst>
                                          <p:attrName>ppt_x</p:attrName>
                                        </p:attrNameLst>
                                      </p:cBhvr>
                                      <p:tavLst>
                                        <p:tav tm="0">
                                          <p:val>
                                            <p:strVal val="#ppt_x"/>
                                          </p:val>
                                        </p:tav>
                                        <p:tav tm="100000">
                                          <p:val>
                                            <p:strVal val="#ppt_x"/>
                                          </p:val>
                                        </p:tav>
                                      </p:tavLst>
                                    </p:anim>
                                    <p:anim calcmode="lin" valueType="num">
                                      <p:cBhvr additive="base">
                                        <p:cTn id="23" dur="100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4000"/>
                            </p:stCondLst>
                            <p:childTnLst>
                              <p:par>
                                <p:cTn id="25" presetID="53" presetClass="entr" presetSubtype="0"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2" presetClass="entr" presetSubtype="4" accel="50000" decel="5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1000" fill="hold"/>
                                        <p:tgtEl>
                                          <p:spTgt spid="24"/>
                                        </p:tgtEl>
                                        <p:attrNameLst>
                                          <p:attrName>ppt_x</p:attrName>
                                        </p:attrNameLst>
                                      </p:cBhvr>
                                      <p:tavLst>
                                        <p:tav tm="0">
                                          <p:val>
                                            <p:strVal val="#ppt_x"/>
                                          </p:val>
                                        </p:tav>
                                        <p:tav tm="100000">
                                          <p:val>
                                            <p:strVal val="#ppt_x"/>
                                          </p:val>
                                        </p:tav>
                                      </p:tavLst>
                                    </p:anim>
                                    <p:anim calcmode="lin" valueType="num">
                                      <p:cBhvr additive="base">
                                        <p:cTn id="33" dur="1000" fill="hold"/>
                                        <p:tgtEl>
                                          <p:spTgt spid="24"/>
                                        </p:tgtEl>
                                        <p:attrNameLst>
                                          <p:attrName>ppt_y</p:attrName>
                                        </p:attrNameLst>
                                      </p:cBhvr>
                                      <p:tavLst>
                                        <p:tav tm="0">
                                          <p:val>
                                            <p:strVal val="1+#ppt_h/2"/>
                                          </p:val>
                                        </p:tav>
                                        <p:tav tm="100000">
                                          <p:val>
                                            <p:strVal val="#ppt_y"/>
                                          </p:val>
                                        </p:tav>
                                      </p:tavLst>
                                    </p:anim>
                                  </p:childTnLst>
                                </p:cTn>
                              </p:par>
                            </p:childTnLst>
                          </p:cTn>
                        </p:par>
                        <p:par>
                          <p:cTn id="34" fill="hold">
                            <p:stCondLst>
                              <p:cond delay="5000"/>
                            </p:stCondLst>
                            <p:childTnLst>
                              <p:par>
                                <p:cTn id="35" presetID="53"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5500"/>
                            </p:stCondLst>
                            <p:childTnLst>
                              <p:par>
                                <p:cTn id="41" presetID="53" presetClass="entr" presetSubtype="0"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2" presetClass="entr" presetSubtype="4" accel="50000" decel="5000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1000" fill="hold"/>
                                        <p:tgtEl>
                                          <p:spTgt spid="25"/>
                                        </p:tgtEl>
                                        <p:attrNameLst>
                                          <p:attrName>ppt_x</p:attrName>
                                        </p:attrNameLst>
                                      </p:cBhvr>
                                      <p:tavLst>
                                        <p:tav tm="0">
                                          <p:val>
                                            <p:strVal val="#ppt_x"/>
                                          </p:val>
                                        </p:tav>
                                        <p:tav tm="100000">
                                          <p:val>
                                            <p:strVal val="#ppt_x"/>
                                          </p:val>
                                        </p:tav>
                                      </p:tavLst>
                                    </p:anim>
                                    <p:anim calcmode="lin" valueType="num">
                                      <p:cBhvr additive="base">
                                        <p:cTn id="49" dur="1000" fill="hold"/>
                                        <p:tgtEl>
                                          <p:spTgt spid="25"/>
                                        </p:tgtEl>
                                        <p:attrNameLst>
                                          <p:attrName>ppt_y</p:attrName>
                                        </p:attrNameLst>
                                      </p:cBhvr>
                                      <p:tavLst>
                                        <p:tav tm="0">
                                          <p:val>
                                            <p:strVal val="1+#ppt_h/2"/>
                                          </p:val>
                                        </p:tav>
                                        <p:tav tm="100000">
                                          <p:val>
                                            <p:strVal val="#ppt_y"/>
                                          </p:val>
                                        </p:tav>
                                      </p:tavLst>
                                    </p:anim>
                                  </p:childTnLst>
                                </p:cTn>
                              </p:par>
                            </p:childTnLst>
                          </p:cTn>
                        </p:par>
                        <p:par>
                          <p:cTn id="50" fill="hold">
                            <p:stCondLst>
                              <p:cond delay="6500"/>
                            </p:stCondLst>
                            <p:childTnLst>
                              <p:par>
                                <p:cTn id="51" presetID="53" presetClass="entr" presetSubtype="0"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childTnLst>
                          </p:cTn>
                        </p:par>
                        <p:par>
                          <p:cTn id="56" fill="hold">
                            <p:stCondLst>
                              <p:cond delay="7000"/>
                            </p:stCondLst>
                            <p:childTnLst>
                              <p:par>
                                <p:cTn id="57" presetID="53" presetClass="entr" presetSubtype="0" fill="hold"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2" presetClass="entr" presetSubtype="4" accel="50000" decel="50000" fill="hold" grpId="0" nodeType="withEffect">
                                  <p:stCondLst>
                                    <p:cond delay="0"/>
                                  </p:stCondLst>
                                  <p:childTnLst>
                                    <p:set>
                                      <p:cBhvr>
                                        <p:cTn id="63" dur="1" fill="hold">
                                          <p:stCondLst>
                                            <p:cond delay="0"/>
                                          </p:stCondLst>
                                        </p:cTn>
                                        <p:tgtEl>
                                          <p:spTgt spid="26"/>
                                        </p:tgtEl>
                                        <p:attrNameLst>
                                          <p:attrName>style.visibility</p:attrName>
                                        </p:attrNameLst>
                                      </p:cBhvr>
                                      <p:to>
                                        <p:strVal val="visible"/>
                                      </p:to>
                                    </p:set>
                                    <p:anim calcmode="lin" valueType="num">
                                      <p:cBhvr additive="base">
                                        <p:cTn id="64" dur="1000" fill="hold"/>
                                        <p:tgtEl>
                                          <p:spTgt spid="26"/>
                                        </p:tgtEl>
                                        <p:attrNameLst>
                                          <p:attrName>ppt_x</p:attrName>
                                        </p:attrNameLst>
                                      </p:cBhvr>
                                      <p:tavLst>
                                        <p:tav tm="0">
                                          <p:val>
                                            <p:strVal val="#ppt_x"/>
                                          </p:val>
                                        </p:tav>
                                        <p:tav tm="100000">
                                          <p:val>
                                            <p:strVal val="#ppt_x"/>
                                          </p:val>
                                        </p:tav>
                                      </p:tavLst>
                                    </p:anim>
                                    <p:anim calcmode="lin" valueType="num">
                                      <p:cBhvr additive="base">
                                        <p:cTn id="65" dur="1000" fill="hold"/>
                                        <p:tgtEl>
                                          <p:spTgt spid="26"/>
                                        </p:tgtEl>
                                        <p:attrNameLst>
                                          <p:attrName>ppt_y</p:attrName>
                                        </p:attrNameLst>
                                      </p:cBhvr>
                                      <p:tavLst>
                                        <p:tav tm="0">
                                          <p:val>
                                            <p:strVal val="1+#ppt_h/2"/>
                                          </p:val>
                                        </p:tav>
                                        <p:tav tm="100000">
                                          <p:val>
                                            <p:strVal val="#ppt_y"/>
                                          </p:val>
                                        </p:tav>
                                      </p:tavLst>
                                    </p:anim>
                                  </p:childTnLst>
                                </p:cTn>
                              </p:par>
                            </p:childTnLst>
                          </p:cTn>
                        </p:par>
                        <p:par>
                          <p:cTn id="66" fill="hold">
                            <p:stCondLst>
                              <p:cond delay="8000"/>
                            </p:stCondLst>
                            <p:childTnLst>
                              <p:par>
                                <p:cTn id="67" presetID="53" presetClass="entr" presetSubtype="0" fill="hold" grpId="0" nodeType="afterEffect">
                                  <p:stCondLst>
                                    <p:cond delay="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childTnLst>
                          </p:cTn>
                        </p:par>
                        <p:par>
                          <p:cTn id="72" fill="hold">
                            <p:stCondLst>
                              <p:cond delay="8500"/>
                            </p:stCondLst>
                            <p:childTnLst>
                              <p:par>
                                <p:cTn id="73" presetID="53" presetClass="entr" presetSubtype="0"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 calcmode="lin" valueType="num">
                                      <p:cBhvr>
                                        <p:cTn id="75" dur="500" fill="hold"/>
                                        <p:tgtEl>
                                          <p:spTgt spid="42"/>
                                        </p:tgtEl>
                                        <p:attrNameLst>
                                          <p:attrName>ppt_w</p:attrName>
                                        </p:attrNameLst>
                                      </p:cBhvr>
                                      <p:tavLst>
                                        <p:tav tm="0">
                                          <p:val>
                                            <p:fltVal val="0"/>
                                          </p:val>
                                        </p:tav>
                                        <p:tav tm="100000">
                                          <p:val>
                                            <p:strVal val="#ppt_w"/>
                                          </p:val>
                                        </p:tav>
                                      </p:tavLst>
                                    </p:anim>
                                    <p:anim calcmode="lin" valueType="num">
                                      <p:cBhvr>
                                        <p:cTn id="76" dur="500" fill="hold"/>
                                        <p:tgtEl>
                                          <p:spTgt spid="42"/>
                                        </p:tgtEl>
                                        <p:attrNameLst>
                                          <p:attrName>ppt_h</p:attrName>
                                        </p:attrNameLst>
                                      </p:cBhvr>
                                      <p:tavLst>
                                        <p:tav tm="0">
                                          <p:val>
                                            <p:fltVal val="0"/>
                                          </p:val>
                                        </p:tav>
                                        <p:tav tm="100000">
                                          <p:val>
                                            <p:strVal val="#ppt_h"/>
                                          </p:val>
                                        </p:tav>
                                      </p:tavLst>
                                    </p:anim>
                                    <p:animEffect transition="in" filter="fade">
                                      <p:cBhvr>
                                        <p:cTn id="77" dur="500"/>
                                        <p:tgtEl>
                                          <p:spTgt spid="42"/>
                                        </p:tgtEl>
                                      </p:cBhvr>
                                    </p:animEffect>
                                  </p:childTnLst>
                                </p:cTn>
                              </p:par>
                              <p:par>
                                <p:cTn id="78" presetID="2" presetClass="entr" presetSubtype="4" accel="50000" decel="50000"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1000" fill="hold"/>
                                        <p:tgtEl>
                                          <p:spTgt spid="27"/>
                                        </p:tgtEl>
                                        <p:attrNameLst>
                                          <p:attrName>ppt_x</p:attrName>
                                        </p:attrNameLst>
                                      </p:cBhvr>
                                      <p:tavLst>
                                        <p:tav tm="0">
                                          <p:val>
                                            <p:strVal val="#ppt_x"/>
                                          </p:val>
                                        </p:tav>
                                        <p:tav tm="100000">
                                          <p:val>
                                            <p:strVal val="#ppt_x"/>
                                          </p:val>
                                        </p:tav>
                                      </p:tavLst>
                                    </p:anim>
                                    <p:anim calcmode="lin" valueType="num">
                                      <p:cBhvr additive="base">
                                        <p:cTn id="81" dur="1000" fill="hold"/>
                                        <p:tgtEl>
                                          <p:spTgt spid="27"/>
                                        </p:tgtEl>
                                        <p:attrNameLst>
                                          <p:attrName>ppt_y</p:attrName>
                                        </p:attrNameLst>
                                      </p:cBhvr>
                                      <p:tavLst>
                                        <p:tav tm="0">
                                          <p:val>
                                            <p:strVal val="1+#ppt_h/2"/>
                                          </p:val>
                                        </p:tav>
                                        <p:tav tm="100000">
                                          <p:val>
                                            <p:strVal val="#ppt_y"/>
                                          </p:val>
                                        </p:tav>
                                      </p:tavLst>
                                    </p:anim>
                                  </p:childTnLst>
                                </p:cTn>
                              </p:par>
                            </p:childTnLst>
                          </p:cTn>
                        </p:par>
                        <p:par>
                          <p:cTn id="82" fill="hold">
                            <p:stCondLst>
                              <p:cond delay="9500"/>
                            </p:stCondLst>
                            <p:childTnLst>
                              <p:par>
                                <p:cTn id="83" presetID="53"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P spid="30" grpId="0"/>
      <p:bldP spid="31"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279"/>
  <p:tag name="MH_SECTIONID" val="280,281,282,283,"/>
  <p:tag name="ISPRING_PRESENTATION_TITLE" val="蓝色卡通教育通用课件PPT模板"/>
</p:tagLst>
</file>

<file path=ppt/tags/tag10.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8"/>
</p:tagLst>
</file>

<file path=ppt/tags/tag11.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9"/>
</p:tagLst>
</file>

<file path=ppt/tags/tag12.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2"/>
</p:tagLst>
</file>

<file path=ppt/tags/tag1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20.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21.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22.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23.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24.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25.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26.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27.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28.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29.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30.xml><?xml version="1.0" encoding="utf-8"?>
<p:tagLst xmlns:a="http://schemas.openxmlformats.org/drawingml/2006/main" xmlns:r="http://schemas.openxmlformats.org/officeDocument/2006/relationships" xmlns:p="http://schemas.openxmlformats.org/presentationml/2006/main">
  <p:tag name="MH" val="20170525165144"/>
  <p:tag name="MH_LIBRARY" val="GRAPHIC"/>
  <p:tag name="MH_TYPE" val="Pictur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70525165144"/>
  <p:tag name="MH_LIBRARY" val="GRAPHIC"/>
  <p:tag name="MH_TYPE" val="PageTitle"/>
  <p:tag name="MH_ORDER" val="PageTitle"/>
</p:tagLst>
</file>

<file path=ppt/tags/tag32.xml><?xml version="1.0" encoding="utf-8"?>
<p:tagLst xmlns:a="http://schemas.openxmlformats.org/drawingml/2006/main" xmlns:r="http://schemas.openxmlformats.org/officeDocument/2006/relationships" xmlns:p="http://schemas.openxmlformats.org/presentationml/2006/main">
  <p:tag name="MH" val="20170525165144"/>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70525165144"/>
  <p:tag name="MH_LIBRARY" val="GRAPHIC"/>
  <p:tag name="MH_TYPE" val="Pictur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70525165144"/>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36.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37.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38.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39.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4.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直接连接符 16"/>
</p:tagLst>
</file>

<file path=ppt/tags/tag41.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TextBox 3"/>
</p:tagLst>
</file>

<file path=ppt/tags/tag42.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矩形 48"/>
</p:tagLst>
</file>

<file path=ppt/tags/tag43.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4"/>
</p:tagLst>
</file>

<file path=ppt/tags/tag44.xml><?xml version="1.0" encoding="utf-8"?>
<p:tagLst xmlns:a="http://schemas.openxmlformats.org/drawingml/2006/main" xmlns:r="http://schemas.openxmlformats.org/officeDocument/2006/relationships" xmlns:p="http://schemas.openxmlformats.org/presentationml/2006/main">
  <p:tag name="MH" val="20170616104411"/>
  <p:tag name="MH_LIBRARY" val="GRAPHIC"/>
  <p:tag name="MH_ORDER" val="Oval 15"/>
</p:tagLst>
</file>

<file path=ppt/tags/tag5.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0"/>
</p:tagLst>
</file>

<file path=ppt/tags/tag6.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1"/>
</p:tagLst>
</file>

<file path=ppt/tags/tag7.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12"/>
</p:tagLst>
</file>

<file path=ppt/tags/tag8.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1022192725"/>
  <p:tag name="MH_LIBRARY" val="GRAPHIC"/>
  <p:tag name="MH_TYPE" val="Other"/>
  <p:tag name="MH_ORDER" val="7"/>
</p:tagLst>
</file>

<file path=ppt/theme/theme1.xml><?xml version="1.0" encoding="utf-8"?>
<a:theme xmlns:a="http://schemas.openxmlformats.org/drawingml/2006/main" name="Office 主题">
  <a:themeElements>
    <a:clrScheme name="自定义 73">
      <a:dk1>
        <a:sysClr val="windowText" lastClr="000000"/>
      </a:dk1>
      <a:lt1>
        <a:sysClr val="window" lastClr="FFFFFF"/>
      </a:lt1>
      <a:dk2>
        <a:srgbClr val="595959"/>
      </a:dk2>
      <a:lt2>
        <a:srgbClr val="E7E6E6"/>
      </a:lt2>
      <a:accent1>
        <a:srgbClr val="00B0F0"/>
      </a:accent1>
      <a:accent2>
        <a:srgbClr val="5CD3FF"/>
      </a:accent2>
      <a:accent3>
        <a:srgbClr val="00B0F0"/>
      </a:accent3>
      <a:accent4>
        <a:srgbClr val="5CD3FF"/>
      </a:accent4>
      <a:accent5>
        <a:srgbClr val="00B0F0"/>
      </a:accent5>
      <a:accent6>
        <a:srgbClr val="5CD3FF"/>
      </a:accent6>
      <a:hlink>
        <a:srgbClr val="3B8D00"/>
      </a:hlink>
      <a:folHlink>
        <a:srgbClr val="595959"/>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524</TotalTime>
  <Words>1949</Words>
  <Application>Microsoft Office PowerPoint</Application>
  <PresentationFormat>全屏显示(16:9)</PresentationFormat>
  <Paragraphs>348</Paragraphs>
  <Slides>30</Slides>
  <Notes>30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Doulos SIL</vt:lpstr>
      <vt:lpstr>FontAwesome</vt:lpstr>
      <vt:lpstr>Gill Sans</vt:lpstr>
      <vt:lpstr>Lato Light</vt:lpstr>
      <vt:lpstr>Lato Regular</vt:lpstr>
      <vt:lpstr>Open Sans</vt:lpstr>
      <vt:lpstr>Raleway</vt:lpstr>
      <vt:lpstr>Raleway Light</vt:lpstr>
      <vt:lpstr>等线</vt:lpstr>
      <vt:lpstr>宋体</vt:lpstr>
      <vt:lpstr>微软雅黑</vt:lpstr>
      <vt:lpstr>Aparajita</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蓝色卡通教育通用课件PPT模板</dc:title>
  <cp:lastModifiedBy>Administrator</cp:lastModifiedBy>
  <cp:revision>11</cp:revision>
  <dcterms:created xsi:type="dcterms:W3CDTF">2016-12-25T02:27:54Z</dcterms:created>
  <dcterms:modified xsi:type="dcterms:W3CDTF">2018-03-12T10:34:24Z</dcterms:modified>
</cp:coreProperties>
</file>