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42"/>
  </p:notesMasterIdLst>
  <p:sldIdLst>
    <p:sldId id="332" r:id="rId2"/>
    <p:sldId id="333" r:id="rId3"/>
    <p:sldId id="334" r:id="rId4"/>
    <p:sldId id="328" r:id="rId5"/>
    <p:sldId id="338" r:id="rId6"/>
    <p:sldId id="339" r:id="rId7"/>
    <p:sldId id="340" r:id="rId8"/>
    <p:sldId id="341" r:id="rId9"/>
    <p:sldId id="342" r:id="rId10"/>
    <p:sldId id="343" r:id="rId11"/>
    <p:sldId id="347" r:id="rId12"/>
    <p:sldId id="350" r:id="rId13"/>
    <p:sldId id="351" r:id="rId14"/>
    <p:sldId id="353" r:id="rId15"/>
    <p:sldId id="354" r:id="rId16"/>
    <p:sldId id="355" r:id="rId17"/>
    <p:sldId id="360" r:id="rId18"/>
    <p:sldId id="356" r:id="rId19"/>
    <p:sldId id="357" r:id="rId20"/>
    <p:sldId id="375" r:id="rId21"/>
    <p:sldId id="348" r:id="rId22"/>
    <p:sldId id="358" r:id="rId23"/>
    <p:sldId id="361" r:id="rId24"/>
    <p:sldId id="362" r:id="rId25"/>
    <p:sldId id="363" r:id="rId26"/>
    <p:sldId id="364" r:id="rId27"/>
    <p:sldId id="365" r:id="rId28"/>
    <p:sldId id="366" r:id="rId29"/>
    <p:sldId id="367" r:id="rId30"/>
    <p:sldId id="349" r:id="rId31"/>
    <p:sldId id="359" r:id="rId32"/>
    <p:sldId id="368" r:id="rId33"/>
    <p:sldId id="369" r:id="rId34"/>
    <p:sldId id="370" r:id="rId35"/>
    <p:sldId id="371" r:id="rId36"/>
    <p:sldId id="372" r:id="rId37"/>
    <p:sldId id="373" r:id="rId38"/>
    <p:sldId id="374" r:id="rId39"/>
    <p:sldId id="376" r:id="rId40"/>
    <p:sldId id="377" r:id="rId41"/>
  </p:sldIdLst>
  <p:sldSz cx="9144000" cy="5145088"/>
  <p:notesSz cx="6858000" cy="9144000"/>
  <p:custDataLst>
    <p:tags r:id="rId43"/>
  </p:custDataLst>
  <p:defaultTextStyle>
    <a:defPPr>
      <a:defRPr lang="zh-CN"/>
    </a:defPPr>
    <a:lvl1pPr marL="0" algn="l" defTabSz="685733" rtl="0" eaLnBrk="1" latinLnBrk="0" hangingPunct="1">
      <a:defRPr sz="1350" kern="1200">
        <a:solidFill>
          <a:schemeClr val="tx1"/>
        </a:solidFill>
        <a:latin typeface="+mn-lt"/>
        <a:ea typeface="+mn-ea"/>
        <a:cs typeface="+mn-cs"/>
      </a:defRPr>
    </a:lvl1pPr>
    <a:lvl2pPr marL="342866" algn="l" defTabSz="685733" rtl="0" eaLnBrk="1" latinLnBrk="0" hangingPunct="1">
      <a:defRPr sz="1350" kern="1200">
        <a:solidFill>
          <a:schemeClr val="tx1"/>
        </a:solidFill>
        <a:latin typeface="+mn-lt"/>
        <a:ea typeface="+mn-ea"/>
        <a:cs typeface="+mn-cs"/>
      </a:defRPr>
    </a:lvl2pPr>
    <a:lvl3pPr marL="685733" algn="l" defTabSz="685733" rtl="0" eaLnBrk="1" latinLnBrk="0" hangingPunct="1">
      <a:defRPr sz="1350" kern="1200">
        <a:solidFill>
          <a:schemeClr val="tx1"/>
        </a:solidFill>
        <a:latin typeface="+mn-lt"/>
        <a:ea typeface="+mn-ea"/>
        <a:cs typeface="+mn-cs"/>
      </a:defRPr>
    </a:lvl3pPr>
    <a:lvl4pPr marL="1028599" algn="l" defTabSz="685733" rtl="0" eaLnBrk="1" latinLnBrk="0" hangingPunct="1">
      <a:defRPr sz="1350" kern="1200">
        <a:solidFill>
          <a:schemeClr val="tx1"/>
        </a:solidFill>
        <a:latin typeface="+mn-lt"/>
        <a:ea typeface="+mn-ea"/>
        <a:cs typeface="+mn-cs"/>
      </a:defRPr>
    </a:lvl4pPr>
    <a:lvl5pPr marL="1371466" algn="l" defTabSz="685733" rtl="0" eaLnBrk="1" latinLnBrk="0" hangingPunct="1">
      <a:defRPr sz="1350" kern="1200">
        <a:solidFill>
          <a:schemeClr val="tx1"/>
        </a:solidFill>
        <a:latin typeface="+mn-lt"/>
        <a:ea typeface="+mn-ea"/>
        <a:cs typeface="+mn-cs"/>
      </a:defRPr>
    </a:lvl5pPr>
    <a:lvl6pPr marL="1714331" algn="l" defTabSz="685733" rtl="0" eaLnBrk="1" latinLnBrk="0" hangingPunct="1">
      <a:defRPr sz="1350" kern="1200">
        <a:solidFill>
          <a:schemeClr val="tx1"/>
        </a:solidFill>
        <a:latin typeface="+mn-lt"/>
        <a:ea typeface="+mn-ea"/>
        <a:cs typeface="+mn-cs"/>
      </a:defRPr>
    </a:lvl6pPr>
    <a:lvl7pPr marL="2057197" algn="l" defTabSz="685733" rtl="0" eaLnBrk="1" latinLnBrk="0" hangingPunct="1">
      <a:defRPr sz="1350" kern="1200">
        <a:solidFill>
          <a:schemeClr val="tx1"/>
        </a:solidFill>
        <a:latin typeface="+mn-lt"/>
        <a:ea typeface="+mn-ea"/>
        <a:cs typeface="+mn-cs"/>
      </a:defRPr>
    </a:lvl7pPr>
    <a:lvl8pPr marL="2400063" algn="l" defTabSz="685733" rtl="0" eaLnBrk="1" latinLnBrk="0" hangingPunct="1">
      <a:defRPr sz="1350" kern="1200">
        <a:solidFill>
          <a:schemeClr val="tx1"/>
        </a:solidFill>
        <a:latin typeface="+mn-lt"/>
        <a:ea typeface="+mn-ea"/>
        <a:cs typeface="+mn-cs"/>
      </a:defRPr>
    </a:lvl8pPr>
    <a:lvl9pPr marL="2742929" algn="l" defTabSz="685733"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AB71"/>
    <a:srgbClr val="117D5C"/>
    <a:srgbClr val="94D38A"/>
    <a:srgbClr val="53D2FF"/>
    <a:srgbClr val="41A0DA"/>
    <a:srgbClr val="7AC5EF"/>
    <a:srgbClr val="48ADD5"/>
    <a:srgbClr val="DDD1A3"/>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27" autoAdjust="0"/>
    <p:restoredTop sz="94660"/>
  </p:normalViewPr>
  <p:slideViewPr>
    <p:cSldViewPr snapToGrid="0">
      <p:cViewPr varScale="1">
        <p:scale>
          <a:sx n="92" d="100"/>
          <a:sy n="92" d="100"/>
        </p:scale>
        <p:origin x="840" y="108"/>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DF4C1A-99EE-491F-A4EE-D78D4CA66620}" type="datetimeFigureOut">
              <a:rPr lang="zh-CN" altLang="en-US" smtClean="0"/>
              <a:t>2017\11\17 Friday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354530-C16A-4B22-8B39-4DA203C2713A}" type="slidenum">
              <a:rPr lang="zh-CN" altLang="en-US" smtClean="0"/>
              <a:t>‹#›</a:t>
            </a:fld>
            <a:endParaRPr lang="zh-CN" altLang="en-US"/>
          </a:p>
        </p:txBody>
      </p:sp>
    </p:spTree>
    <p:extLst>
      <p:ext uri="{BB962C8B-B14F-4D97-AF65-F5344CB8AC3E}">
        <p14:creationId xmlns:p14="http://schemas.microsoft.com/office/powerpoint/2010/main" val="3373335956"/>
      </p:ext>
    </p:extLst>
  </p:cSld>
  <p:clrMap bg1="lt1" tx1="dk1" bg2="lt2" tx2="dk2" accent1="accent1" accent2="accent2" accent3="accent3" accent4="accent4" accent5="accent5" accent6="accent6" hlink="hlink" folHlink="folHlink"/>
  <p:notesStyle>
    <a:lvl1pPr marL="0" algn="l" defTabSz="685733" rtl="0" eaLnBrk="1" latinLnBrk="0" hangingPunct="1">
      <a:defRPr sz="899" kern="1200">
        <a:solidFill>
          <a:schemeClr val="tx1"/>
        </a:solidFill>
        <a:latin typeface="+mn-lt"/>
        <a:ea typeface="+mn-ea"/>
        <a:cs typeface="+mn-cs"/>
      </a:defRPr>
    </a:lvl1pPr>
    <a:lvl2pPr marL="342866" algn="l" defTabSz="685733" rtl="0" eaLnBrk="1" latinLnBrk="0" hangingPunct="1">
      <a:defRPr sz="899" kern="1200">
        <a:solidFill>
          <a:schemeClr val="tx1"/>
        </a:solidFill>
        <a:latin typeface="+mn-lt"/>
        <a:ea typeface="+mn-ea"/>
        <a:cs typeface="+mn-cs"/>
      </a:defRPr>
    </a:lvl2pPr>
    <a:lvl3pPr marL="685733" algn="l" defTabSz="685733" rtl="0" eaLnBrk="1" latinLnBrk="0" hangingPunct="1">
      <a:defRPr sz="899" kern="1200">
        <a:solidFill>
          <a:schemeClr val="tx1"/>
        </a:solidFill>
        <a:latin typeface="+mn-lt"/>
        <a:ea typeface="+mn-ea"/>
        <a:cs typeface="+mn-cs"/>
      </a:defRPr>
    </a:lvl3pPr>
    <a:lvl4pPr marL="1028599" algn="l" defTabSz="685733" rtl="0" eaLnBrk="1" latinLnBrk="0" hangingPunct="1">
      <a:defRPr sz="899" kern="1200">
        <a:solidFill>
          <a:schemeClr val="tx1"/>
        </a:solidFill>
        <a:latin typeface="+mn-lt"/>
        <a:ea typeface="+mn-ea"/>
        <a:cs typeface="+mn-cs"/>
      </a:defRPr>
    </a:lvl4pPr>
    <a:lvl5pPr marL="1371466" algn="l" defTabSz="685733" rtl="0" eaLnBrk="1" latinLnBrk="0" hangingPunct="1">
      <a:defRPr sz="899" kern="1200">
        <a:solidFill>
          <a:schemeClr val="tx1"/>
        </a:solidFill>
        <a:latin typeface="+mn-lt"/>
        <a:ea typeface="+mn-ea"/>
        <a:cs typeface="+mn-cs"/>
      </a:defRPr>
    </a:lvl5pPr>
    <a:lvl6pPr marL="1714331" algn="l" defTabSz="685733" rtl="0" eaLnBrk="1" latinLnBrk="0" hangingPunct="1">
      <a:defRPr sz="899" kern="1200">
        <a:solidFill>
          <a:schemeClr val="tx1"/>
        </a:solidFill>
        <a:latin typeface="+mn-lt"/>
        <a:ea typeface="+mn-ea"/>
        <a:cs typeface="+mn-cs"/>
      </a:defRPr>
    </a:lvl6pPr>
    <a:lvl7pPr marL="2057197" algn="l" defTabSz="685733" rtl="0" eaLnBrk="1" latinLnBrk="0" hangingPunct="1">
      <a:defRPr sz="899" kern="1200">
        <a:solidFill>
          <a:schemeClr val="tx1"/>
        </a:solidFill>
        <a:latin typeface="+mn-lt"/>
        <a:ea typeface="+mn-ea"/>
        <a:cs typeface="+mn-cs"/>
      </a:defRPr>
    </a:lvl7pPr>
    <a:lvl8pPr marL="2400063" algn="l" defTabSz="685733" rtl="0" eaLnBrk="1" latinLnBrk="0" hangingPunct="1">
      <a:defRPr sz="899" kern="1200">
        <a:solidFill>
          <a:schemeClr val="tx1"/>
        </a:solidFill>
        <a:latin typeface="+mn-lt"/>
        <a:ea typeface="+mn-ea"/>
        <a:cs typeface="+mn-cs"/>
      </a:defRPr>
    </a:lvl8pPr>
    <a:lvl9pPr marL="2742929" algn="l" defTabSz="685733" rtl="0" eaLnBrk="1" latinLnBrk="0" hangingPunct="1">
      <a:defRPr sz="89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a:t>
            </a:fld>
            <a:endParaRPr lang="zh-CN" altLang="en-US"/>
          </a:p>
        </p:txBody>
      </p:sp>
    </p:spTree>
    <p:extLst>
      <p:ext uri="{BB962C8B-B14F-4D97-AF65-F5344CB8AC3E}">
        <p14:creationId xmlns:p14="http://schemas.microsoft.com/office/powerpoint/2010/main" val="3538615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10</a:t>
            </a:fld>
            <a:endParaRPr lang="zh-CN" altLang="en-US"/>
          </a:p>
        </p:txBody>
      </p:sp>
    </p:spTree>
    <p:extLst>
      <p:ext uri="{BB962C8B-B14F-4D97-AF65-F5344CB8AC3E}">
        <p14:creationId xmlns:p14="http://schemas.microsoft.com/office/powerpoint/2010/main" val="23071889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11</a:t>
            </a:fld>
            <a:endParaRPr lang="zh-CN" altLang="en-US"/>
          </a:p>
        </p:txBody>
      </p:sp>
    </p:spTree>
    <p:extLst>
      <p:ext uri="{BB962C8B-B14F-4D97-AF65-F5344CB8AC3E}">
        <p14:creationId xmlns:p14="http://schemas.microsoft.com/office/powerpoint/2010/main" val="23698386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12</a:t>
            </a:fld>
            <a:endParaRPr lang="zh-CN" altLang="en-US"/>
          </a:p>
        </p:txBody>
      </p:sp>
    </p:spTree>
    <p:extLst>
      <p:ext uri="{BB962C8B-B14F-4D97-AF65-F5344CB8AC3E}">
        <p14:creationId xmlns:p14="http://schemas.microsoft.com/office/powerpoint/2010/main" val="15283504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13</a:t>
            </a:fld>
            <a:endParaRPr lang="zh-CN" altLang="en-US"/>
          </a:p>
        </p:txBody>
      </p:sp>
    </p:spTree>
    <p:extLst>
      <p:ext uri="{BB962C8B-B14F-4D97-AF65-F5344CB8AC3E}">
        <p14:creationId xmlns:p14="http://schemas.microsoft.com/office/powerpoint/2010/main" val="9163179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14</a:t>
            </a:fld>
            <a:endParaRPr lang="zh-CN" altLang="en-US"/>
          </a:p>
        </p:txBody>
      </p:sp>
    </p:spTree>
    <p:extLst>
      <p:ext uri="{BB962C8B-B14F-4D97-AF65-F5344CB8AC3E}">
        <p14:creationId xmlns:p14="http://schemas.microsoft.com/office/powerpoint/2010/main" val="9533544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15</a:t>
            </a:fld>
            <a:endParaRPr lang="zh-CN" altLang="en-US"/>
          </a:p>
        </p:txBody>
      </p:sp>
    </p:spTree>
    <p:extLst>
      <p:ext uri="{BB962C8B-B14F-4D97-AF65-F5344CB8AC3E}">
        <p14:creationId xmlns:p14="http://schemas.microsoft.com/office/powerpoint/2010/main" val="1752311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16</a:t>
            </a:fld>
            <a:endParaRPr lang="zh-CN" altLang="en-US"/>
          </a:p>
        </p:txBody>
      </p:sp>
    </p:spTree>
    <p:extLst>
      <p:ext uri="{BB962C8B-B14F-4D97-AF65-F5344CB8AC3E}">
        <p14:creationId xmlns:p14="http://schemas.microsoft.com/office/powerpoint/2010/main" val="26763617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17</a:t>
            </a:fld>
            <a:endParaRPr lang="zh-CN" altLang="en-US"/>
          </a:p>
        </p:txBody>
      </p:sp>
    </p:spTree>
    <p:extLst>
      <p:ext uri="{BB962C8B-B14F-4D97-AF65-F5344CB8AC3E}">
        <p14:creationId xmlns:p14="http://schemas.microsoft.com/office/powerpoint/2010/main" val="1118809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18</a:t>
            </a:fld>
            <a:endParaRPr lang="zh-CN" altLang="en-US"/>
          </a:p>
        </p:txBody>
      </p:sp>
    </p:spTree>
    <p:extLst>
      <p:ext uri="{BB962C8B-B14F-4D97-AF65-F5344CB8AC3E}">
        <p14:creationId xmlns:p14="http://schemas.microsoft.com/office/powerpoint/2010/main" val="21436872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19</a:t>
            </a:fld>
            <a:endParaRPr lang="zh-CN" altLang="en-US"/>
          </a:p>
        </p:txBody>
      </p:sp>
    </p:spTree>
    <p:extLst>
      <p:ext uri="{BB962C8B-B14F-4D97-AF65-F5344CB8AC3E}">
        <p14:creationId xmlns:p14="http://schemas.microsoft.com/office/powerpoint/2010/main" val="3825771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a:t>
            </a:fld>
            <a:endParaRPr lang="zh-CN" altLang="en-US"/>
          </a:p>
        </p:txBody>
      </p:sp>
    </p:spTree>
    <p:extLst>
      <p:ext uri="{BB962C8B-B14F-4D97-AF65-F5344CB8AC3E}">
        <p14:creationId xmlns:p14="http://schemas.microsoft.com/office/powerpoint/2010/main" val="12253105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20</a:t>
            </a:fld>
            <a:endParaRPr lang="zh-CN" altLang="en-US"/>
          </a:p>
        </p:txBody>
      </p:sp>
    </p:spTree>
    <p:extLst>
      <p:ext uri="{BB962C8B-B14F-4D97-AF65-F5344CB8AC3E}">
        <p14:creationId xmlns:p14="http://schemas.microsoft.com/office/powerpoint/2010/main" val="27173845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21</a:t>
            </a:fld>
            <a:endParaRPr lang="zh-CN" altLang="en-US"/>
          </a:p>
        </p:txBody>
      </p:sp>
    </p:spTree>
    <p:extLst>
      <p:ext uri="{BB962C8B-B14F-4D97-AF65-F5344CB8AC3E}">
        <p14:creationId xmlns:p14="http://schemas.microsoft.com/office/powerpoint/2010/main" val="37071105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22</a:t>
            </a:fld>
            <a:endParaRPr lang="zh-CN" altLang="en-US"/>
          </a:p>
        </p:txBody>
      </p:sp>
    </p:spTree>
    <p:extLst>
      <p:ext uri="{BB962C8B-B14F-4D97-AF65-F5344CB8AC3E}">
        <p14:creationId xmlns:p14="http://schemas.microsoft.com/office/powerpoint/2010/main" val="20950818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23</a:t>
            </a:fld>
            <a:endParaRPr lang="zh-CN" altLang="en-US"/>
          </a:p>
        </p:txBody>
      </p:sp>
    </p:spTree>
    <p:extLst>
      <p:ext uri="{BB962C8B-B14F-4D97-AF65-F5344CB8AC3E}">
        <p14:creationId xmlns:p14="http://schemas.microsoft.com/office/powerpoint/2010/main" val="29998527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24</a:t>
            </a:fld>
            <a:endParaRPr lang="zh-CN" altLang="en-US"/>
          </a:p>
        </p:txBody>
      </p:sp>
    </p:spTree>
    <p:extLst>
      <p:ext uri="{BB962C8B-B14F-4D97-AF65-F5344CB8AC3E}">
        <p14:creationId xmlns:p14="http://schemas.microsoft.com/office/powerpoint/2010/main" val="38609156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25</a:t>
            </a:fld>
            <a:endParaRPr lang="zh-CN" altLang="en-US"/>
          </a:p>
        </p:txBody>
      </p:sp>
    </p:spTree>
    <p:extLst>
      <p:ext uri="{BB962C8B-B14F-4D97-AF65-F5344CB8AC3E}">
        <p14:creationId xmlns:p14="http://schemas.microsoft.com/office/powerpoint/2010/main" val="41035974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26</a:t>
            </a:fld>
            <a:endParaRPr lang="zh-CN" altLang="en-US"/>
          </a:p>
        </p:txBody>
      </p:sp>
    </p:spTree>
    <p:extLst>
      <p:ext uri="{BB962C8B-B14F-4D97-AF65-F5344CB8AC3E}">
        <p14:creationId xmlns:p14="http://schemas.microsoft.com/office/powerpoint/2010/main" val="3228275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27</a:t>
            </a:fld>
            <a:endParaRPr lang="zh-CN" altLang="en-US"/>
          </a:p>
        </p:txBody>
      </p:sp>
    </p:spTree>
    <p:extLst>
      <p:ext uri="{BB962C8B-B14F-4D97-AF65-F5344CB8AC3E}">
        <p14:creationId xmlns:p14="http://schemas.microsoft.com/office/powerpoint/2010/main" val="19723336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28</a:t>
            </a:fld>
            <a:endParaRPr lang="zh-CN" altLang="en-US"/>
          </a:p>
        </p:txBody>
      </p:sp>
    </p:spTree>
    <p:extLst>
      <p:ext uri="{BB962C8B-B14F-4D97-AF65-F5344CB8AC3E}">
        <p14:creationId xmlns:p14="http://schemas.microsoft.com/office/powerpoint/2010/main" val="5462166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29</a:t>
            </a:fld>
            <a:endParaRPr lang="zh-CN" altLang="en-US"/>
          </a:p>
        </p:txBody>
      </p:sp>
    </p:spTree>
    <p:extLst>
      <p:ext uri="{BB962C8B-B14F-4D97-AF65-F5344CB8AC3E}">
        <p14:creationId xmlns:p14="http://schemas.microsoft.com/office/powerpoint/2010/main" val="270010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a:t>
            </a:fld>
            <a:endParaRPr lang="zh-CN" altLang="en-US"/>
          </a:p>
        </p:txBody>
      </p:sp>
    </p:spTree>
    <p:extLst>
      <p:ext uri="{BB962C8B-B14F-4D97-AF65-F5344CB8AC3E}">
        <p14:creationId xmlns:p14="http://schemas.microsoft.com/office/powerpoint/2010/main" val="20468740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30</a:t>
            </a:fld>
            <a:endParaRPr lang="zh-CN" altLang="en-US"/>
          </a:p>
        </p:txBody>
      </p:sp>
    </p:spTree>
    <p:extLst>
      <p:ext uri="{BB962C8B-B14F-4D97-AF65-F5344CB8AC3E}">
        <p14:creationId xmlns:p14="http://schemas.microsoft.com/office/powerpoint/2010/main" val="19067043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31</a:t>
            </a:fld>
            <a:endParaRPr lang="zh-CN" altLang="en-US"/>
          </a:p>
        </p:txBody>
      </p:sp>
    </p:spTree>
    <p:extLst>
      <p:ext uri="{BB962C8B-B14F-4D97-AF65-F5344CB8AC3E}">
        <p14:creationId xmlns:p14="http://schemas.microsoft.com/office/powerpoint/2010/main" val="136603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32</a:t>
            </a:fld>
            <a:endParaRPr lang="zh-CN" altLang="en-US"/>
          </a:p>
        </p:txBody>
      </p:sp>
    </p:spTree>
    <p:extLst>
      <p:ext uri="{BB962C8B-B14F-4D97-AF65-F5344CB8AC3E}">
        <p14:creationId xmlns:p14="http://schemas.microsoft.com/office/powerpoint/2010/main" val="28547039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33</a:t>
            </a:fld>
            <a:endParaRPr lang="zh-CN" altLang="en-US"/>
          </a:p>
        </p:txBody>
      </p:sp>
    </p:spTree>
    <p:extLst>
      <p:ext uri="{BB962C8B-B14F-4D97-AF65-F5344CB8AC3E}">
        <p14:creationId xmlns:p14="http://schemas.microsoft.com/office/powerpoint/2010/main" val="5804648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34</a:t>
            </a:fld>
            <a:endParaRPr lang="zh-CN" altLang="en-US"/>
          </a:p>
        </p:txBody>
      </p:sp>
    </p:spTree>
    <p:extLst>
      <p:ext uri="{BB962C8B-B14F-4D97-AF65-F5344CB8AC3E}">
        <p14:creationId xmlns:p14="http://schemas.microsoft.com/office/powerpoint/2010/main" val="31236136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35</a:t>
            </a:fld>
            <a:endParaRPr lang="zh-CN" altLang="en-US"/>
          </a:p>
        </p:txBody>
      </p:sp>
    </p:spTree>
    <p:extLst>
      <p:ext uri="{BB962C8B-B14F-4D97-AF65-F5344CB8AC3E}">
        <p14:creationId xmlns:p14="http://schemas.microsoft.com/office/powerpoint/2010/main" val="6586579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36</a:t>
            </a:fld>
            <a:endParaRPr lang="zh-CN" altLang="en-US"/>
          </a:p>
        </p:txBody>
      </p:sp>
    </p:spTree>
    <p:extLst>
      <p:ext uri="{BB962C8B-B14F-4D97-AF65-F5344CB8AC3E}">
        <p14:creationId xmlns:p14="http://schemas.microsoft.com/office/powerpoint/2010/main" val="11415267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37</a:t>
            </a:fld>
            <a:endParaRPr lang="zh-CN" altLang="en-US"/>
          </a:p>
        </p:txBody>
      </p:sp>
    </p:spTree>
    <p:extLst>
      <p:ext uri="{BB962C8B-B14F-4D97-AF65-F5344CB8AC3E}">
        <p14:creationId xmlns:p14="http://schemas.microsoft.com/office/powerpoint/2010/main" val="8696610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38</a:t>
            </a:fld>
            <a:endParaRPr lang="zh-CN" altLang="en-US"/>
          </a:p>
        </p:txBody>
      </p:sp>
    </p:spTree>
    <p:extLst>
      <p:ext uri="{BB962C8B-B14F-4D97-AF65-F5344CB8AC3E}">
        <p14:creationId xmlns:p14="http://schemas.microsoft.com/office/powerpoint/2010/main" val="16822929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39</a:t>
            </a:fld>
            <a:endParaRPr lang="zh-CN" altLang="en-US"/>
          </a:p>
        </p:txBody>
      </p:sp>
    </p:spTree>
    <p:extLst>
      <p:ext uri="{BB962C8B-B14F-4D97-AF65-F5344CB8AC3E}">
        <p14:creationId xmlns:p14="http://schemas.microsoft.com/office/powerpoint/2010/main" val="31140437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4</a:t>
            </a:fld>
            <a:endParaRPr lang="zh-CN" altLang="en-US"/>
          </a:p>
        </p:txBody>
      </p:sp>
    </p:spTree>
    <p:extLst>
      <p:ext uri="{BB962C8B-B14F-4D97-AF65-F5344CB8AC3E}">
        <p14:creationId xmlns:p14="http://schemas.microsoft.com/office/powerpoint/2010/main" val="21925586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40</a:t>
            </a:fld>
            <a:endParaRPr lang="zh-CN" altLang="en-US"/>
          </a:p>
        </p:txBody>
      </p:sp>
    </p:spTree>
    <p:extLst>
      <p:ext uri="{BB962C8B-B14F-4D97-AF65-F5344CB8AC3E}">
        <p14:creationId xmlns:p14="http://schemas.microsoft.com/office/powerpoint/2010/main" val="2865663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5</a:t>
            </a:fld>
            <a:endParaRPr lang="zh-CN" altLang="en-US"/>
          </a:p>
        </p:txBody>
      </p:sp>
    </p:spTree>
    <p:extLst>
      <p:ext uri="{BB962C8B-B14F-4D97-AF65-F5344CB8AC3E}">
        <p14:creationId xmlns:p14="http://schemas.microsoft.com/office/powerpoint/2010/main" val="1448447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6</a:t>
            </a:fld>
            <a:endParaRPr lang="zh-CN" altLang="en-US"/>
          </a:p>
        </p:txBody>
      </p:sp>
    </p:spTree>
    <p:extLst>
      <p:ext uri="{BB962C8B-B14F-4D97-AF65-F5344CB8AC3E}">
        <p14:creationId xmlns:p14="http://schemas.microsoft.com/office/powerpoint/2010/main" val="2567618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7</a:t>
            </a:fld>
            <a:endParaRPr lang="zh-CN" altLang="en-US"/>
          </a:p>
        </p:txBody>
      </p:sp>
    </p:spTree>
    <p:extLst>
      <p:ext uri="{BB962C8B-B14F-4D97-AF65-F5344CB8AC3E}">
        <p14:creationId xmlns:p14="http://schemas.microsoft.com/office/powerpoint/2010/main" val="29971812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8</a:t>
            </a:fld>
            <a:endParaRPr lang="zh-CN" altLang="en-US"/>
          </a:p>
        </p:txBody>
      </p:sp>
    </p:spTree>
    <p:extLst>
      <p:ext uri="{BB962C8B-B14F-4D97-AF65-F5344CB8AC3E}">
        <p14:creationId xmlns:p14="http://schemas.microsoft.com/office/powerpoint/2010/main" val="20538957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9</a:t>
            </a:fld>
            <a:endParaRPr lang="zh-CN" altLang="en-US"/>
          </a:p>
        </p:txBody>
      </p:sp>
    </p:spTree>
    <p:extLst>
      <p:ext uri="{BB962C8B-B14F-4D97-AF65-F5344CB8AC3E}">
        <p14:creationId xmlns:p14="http://schemas.microsoft.com/office/powerpoint/2010/main" val="808223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F7D9ED4D-CFC4-4836-93DE-5A3E0C021F68}" type="datetimeFigureOut">
              <a:rPr lang="zh-CN" altLang="en-US" smtClean="0"/>
              <a:t>2017\11\17 Friday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C68EB9A-3794-40D5-BD96-AB4AD446DDC2}" type="slidenum">
              <a:rPr lang="zh-CN" altLang="en-US" smtClean="0"/>
              <a:t>‹#›</a:t>
            </a:fld>
            <a:endParaRPr lang="zh-CN" altLang="en-US"/>
          </a:p>
        </p:txBody>
      </p:sp>
    </p:spTree>
    <p:extLst>
      <p:ext uri="{BB962C8B-B14F-4D97-AF65-F5344CB8AC3E}">
        <p14:creationId xmlns:p14="http://schemas.microsoft.com/office/powerpoint/2010/main" val="248646639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7D9ED4D-CFC4-4836-93DE-5A3E0C021F68}" type="datetimeFigureOut">
              <a:rPr lang="zh-CN" altLang="en-US" smtClean="0"/>
              <a:t>2017\11\17 Friday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C68EB9A-3794-40D5-BD96-AB4AD446DDC2}" type="slidenum">
              <a:rPr lang="zh-CN" altLang="en-US" smtClean="0"/>
              <a:t>‹#›</a:t>
            </a:fld>
            <a:endParaRPr lang="zh-CN" altLang="en-US"/>
          </a:p>
        </p:txBody>
      </p:sp>
    </p:spTree>
    <p:extLst>
      <p:ext uri="{BB962C8B-B14F-4D97-AF65-F5344CB8AC3E}">
        <p14:creationId xmlns:p14="http://schemas.microsoft.com/office/powerpoint/2010/main" val="34060219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7D9ED4D-CFC4-4836-93DE-5A3E0C021F68}" type="datetimeFigureOut">
              <a:rPr lang="zh-CN" altLang="en-US" smtClean="0"/>
              <a:t>2017\11\17 Friday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C68EB9A-3794-40D5-BD96-AB4AD446DDC2}" type="slidenum">
              <a:rPr lang="zh-CN" altLang="en-US" smtClean="0"/>
              <a:t>‹#›</a:t>
            </a:fld>
            <a:endParaRPr lang="zh-CN" altLang="en-US"/>
          </a:p>
        </p:txBody>
      </p:sp>
    </p:spTree>
    <p:extLst>
      <p:ext uri="{BB962C8B-B14F-4D97-AF65-F5344CB8AC3E}">
        <p14:creationId xmlns:p14="http://schemas.microsoft.com/office/powerpoint/2010/main" val="419032865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7D9ED4D-CFC4-4836-93DE-5A3E0C021F68}" type="datetimeFigureOut">
              <a:rPr lang="zh-CN" altLang="en-US" smtClean="0"/>
              <a:t>2017\11\17 Friday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C68EB9A-3794-40D5-BD96-AB4AD446DDC2}" type="slidenum">
              <a:rPr lang="zh-CN" altLang="en-US" smtClean="0"/>
              <a:t>‹#›</a:t>
            </a:fld>
            <a:endParaRPr lang="zh-CN" altLang="en-US"/>
          </a:p>
        </p:txBody>
      </p:sp>
    </p:spTree>
    <p:extLst>
      <p:ext uri="{BB962C8B-B14F-4D97-AF65-F5344CB8AC3E}">
        <p14:creationId xmlns:p14="http://schemas.microsoft.com/office/powerpoint/2010/main" val="5332533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F7D9ED4D-CFC4-4836-93DE-5A3E0C021F68}" type="datetimeFigureOut">
              <a:rPr lang="zh-CN" altLang="en-US" smtClean="0"/>
              <a:t>2017\11\17 Friday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C68EB9A-3794-40D5-BD96-AB4AD446DDC2}" type="slidenum">
              <a:rPr lang="zh-CN" altLang="en-US" smtClean="0"/>
              <a:t>‹#›</a:t>
            </a:fld>
            <a:endParaRPr lang="zh-CN" altLang="en-US"/>
          </a:p>
        </p:txBody>
      </p:sp>
    </p:spTree>
    <p:extLst>
      <p:ext uri="{BB962C8B-B14F-4D97-AF65-F5344CB8AC3E}">
        <p14:creationId xmlns:p14="http://schemas.microsoft.com/office/powerpoint/2010/main" val="35423922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F7D9ED4D-CFC4-4836-93DE-5A3E0C021F68}" type="datetimeFigureOut">
              <a:rPr lang="zh-CN" altLang="en-US" smtClean="0"/>
              <a:t>2017\11\17 Friday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C68EB9A-3794-40D5-BD96-AB4AD446DDC2}" type="slidenum">
              <a:rPr lang="zh-CN" altLang="en-US" smtClean="0"/>
              <a:t>‹#›</a:t>
            </a:fld>
            <a:endParaRPr lang="zh-CN" altLang="en-US"/>
          </a:p>
        </p:txBody>
      </p:sp>
    </p:spTree>
    <p:extLst>
      <p:ext uri="{BB962C8B-B14F-4D97-AF65-F5344CB8AC3E}">
        <p14:creationId xmlns:p14="http://schemas.microsoft.com/office/powerpoint/2010/main" val="233153460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F7D9ED4D-CFC4-4836-93DE-5A3E0C021F68}" type="datetimeFigureOut">
              <a:rPr lang="zh-CN" altLang="en-US" smtClean="0"/>
              <a:t>2017\11\17 Friday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C68EB9A-3794-40D5-BD96-AB4AD446DDC2}" type="slidenum">
              <a:rPr lang="zh-CN" altLang="en-US" smtClean="0"/>
              <a:t>‹#›</a:t>
            </a:fld>
            <a:endParaRPr lang="zh-CN" altLang="en-US"/>
          </a:p>
        </p:txBody>
      </p:sp>
    </p:spTree>
    <p:extLst>
      <p:ext uri="{BB962C8B-B14F-4D97-AF65-F5344CB8AC3E}">
        <p14:creationId xmlns:p14="http://schemas.microsoft.com/office/powerpoint/2010/main" val="185249153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F7D9ED4D-CFC4-4836-93DE-5A3E0C021F68}" type="datetimeFigureOut">
              <a:rPr lang="zh-CN" altLang="en-US" smtClean="0"/>
              <a:t>2017\11\17 Friday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C68EB9A-3794-40D5-BD96-AB4AD446DDC2}" type="slidenum">
              <a:rPr lang="zh-CN" altLang="en-US" smtClean="0"/>
              <a:t>‹#›</a:t>
            </a:fld>
            <a:endParaRPr lang="zh-CN" altLang="en-US"/>
          </a:p>
        </p:txBody>
      </p:sp>
    </p:spTree>
    <p:extLst>
      <p:ext uri="{BB962C8B-B14F-4D97-AF65-F5344CB8AC3E}">
        <p14:creationId xmlns:p14="http://schemas.microsoft.com/office/powerpoint/2010/main" val="280545562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D9ED4D-CFC4-4836-93DE-5A3E0C021F68}" type="datetimeFigureOut">
              <a:rPr lang="zh-CN" altLang="en-US" smtClean="0"/>
              <a:t>2017\11\17 Friday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C68EB9A-3794-40D5-BD96-AB4AD446DDC2}" type="slidenum">
              <a:rPr lang="zh-CN" altLang="en-US" smtClean="0"/>
              <a:t>‹#›</a:t>
            </a:fld>
            <a:endParaRPr lang="zh-CN" altLang="en-US"/>
          </a:p>
        </p:txBody>
      </p:sp>
    </p:spTree>
    <p:extLst>
      <p:ext uri="{BB962C8B-B14F-4D97-AF65-F5344CB8AC3E}">
        <p14:creationId xmlns:p14="http://schemas.microsoft.com/office/powerpoint/2010/main" val="56124851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7D9ED4D-CFC4-4836-93DE-5A3E0C021F68}" type="datetimeFigureOut">
              <a:rPr lang="zh-CN" altLang="en-US" smtClean="0"/>
              <a:t>2017\11\17 Friday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C68EB9A-3794-40D5-BD96-AB4AD446DDC2}" type="slidenum">
              <a:rPr lang="zh-CN" altLang="en-US" smtClean="0"/>
              <a:t>‹#›</a:t>
            </a:fld>
            <a:endParaRPr lang="zh-CN" altLang="en-US"/>
          </a:p>
        </p:txBody>
      </p:sp>
    </p:spTree>
    <p:extLst>
      <p:ext uri="{BB962C8B-B14F-4D97-AF65-F5344CB8AC3E}">
        <p14:creationId xmlns:p14="http://schemas.microsoft.com/office/powerpoint/2010/main" val="49982475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7D9ED4D-CFC4-4836-93DE-5A3E0C021F68}" type="datetimeFigureOut">
              <a:rPr lang="zh-CN" altLang="en-US" smtClean="0"/>
              <a:t>2017\11\17 Friday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C68EB9A-3794-40D5-BD96-AB4AD446DDC2}" type="slidenum">
              <a:rPr lang="zh-CN" altLang="en-US" smtClean="0"/>
              <a:t>‹#›</a:t>
            </a:fld>
            <a:endParaRPr lang="zh-CN" altLang="en-US"/>
          </a:p>
        </p:txBody>
      </p:sp>
    </p:spTree>
    <p:extLst>
      <p:ext uri="{BB962C8B-B14F-4D97-AF65-F5344CB8AC3E}">
        <p14:creationId xmlns:p14="http://schemas.microsoft.com/office/powerpoint/2010/main" val="10258751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4EC1566F-34EA-4D0B-BE6E-C81562218AFB}" type="datetimeFigureOut">
              <a:rPr lang="zh-CN" altLang="en-US" smtClean="0">
                <a:solidFill>
                  <a:prstClr val="black">
                    <a:tint val="75000"/>
                  </a:prstClr>
                </a:solidFill>
              </a:rPr>
              <a:pPr/>
              <a:t>2017\11\17 Friday</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6DA7AC5-A611-4A70-A8AE-F110506916A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95528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hyperlink" Target="http://www.shangwuppt.com/"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2.xml"/><Relationship Id="rId18" Type="http://schemas.openxmlformats.org/officeDocument/2006/relationships/image" Target="../media/image13.jpe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12.jpeg"/><Relationship Id="rId2" Type="http://schemas.openxmlformats.org/officeDocument/2006/relationships/tags" Target="../tags/tag3.xml"/><Relationship Id="rId16" Type="http://schemas.openxmlformats.org/officeDocument/2006/relationships/image" Target="../media/image11.jpe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6.emf"/><Relationship Id="rId10" Type="http://schemas.openxmlformats.org/officeDocument/2006/relationships/tags" Target="../tags/tag11.xml"/><Relationship Id="rId19" Type="http://schemas.openxmlformats.org/officeDocument/2006/relationships/image" Target="../media/image14.jpe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93229" y="2491205"/>
            <a:ext cx="5949586" cy="784702"/>
          </a:xfrm>
          <a:prstGeom prst="rect">
            <a:avLst/>
          </a:prstGeom>
        </p:spPr>
        <p:txBody>
          <a:bodyPr wrap="square">
            <a:spAutoFit/>
          </a:bodyPr>
          <a:lstStyle/>
          <a:p>
            <a:r>
              <a:rPr lang="zh-CN" altLang="en-US" sz="4499" dirty="0">
                <a:solidFill>
                  <a:srgbClr val="117D5C"/>
                </a:solidFill>
                <a:latin typeface="浪漫雅圆" panose="02010601040101010101" pitchFamily="2" charset="-122"/>
                <a:ea typeface="浪漫雅圆" panose="02010601040101010101" pitchFamily="2" charset="-122"/>
              </a:rPr>
              <a:t>小清新语文说课</a:t>
            </a:r>
            <a:r>
              <a:rPr lang="en-US" altLang="zh-CN" sz="4499" dirty="0">
                <a:solidFill>
                  <a:srgbClr val="117D5C"/>
                </a:solidFill>
                <a:latin typeface="浪漫雅圆" panose="02010601040101010101" pitchFamily="2" charset="-122"/>
                <a:ea typeface="浪漫雅圆" panose="02010601040101010101" pitchFamily="2" charset="-122"/>
              </a:rPr>
              <a:t>PPT</a:t>
            </a:r>
            <a:endParaRPr lang="zh-CN" altLang="en-US" sz="4499" dirty="0">
              <a:solidFill>
                <a:srgbClr val="117D5C"/>
              </a:solidFill>
              <a:latin typeface="浪漫雅圆" panose="02010601040101010101" pitchFamily="2" charset="-122"/>
              <a:ea typeface="浪漫雅圆" panose="02010601040101010101" pitchFamily="2" charset="-122"/>
            </a:endParaRPr>
          </a:p>
        </p:txBody>
      </p:sp>
      <p:grpSp>
        <p:nvGrpSpPr>
          <p:cNvPr id="5" name="组合 4"/>
          <p:cNvGrpSpPr/>
          <p:nvPr/>
        </p:nvGrpSpPr>
        <p:grpSpPr>
          <a:xfrm>
            <a:off x="2662039" y="3291724"/>
            <a:ext cx="4197214" cy="369332"/>
            <a:chOff x="1060648" y="3654323"/>
            <a:chExt cx="5597014" cy="492507"/>
          </a:xfrm>
        </p:grpSpPr>
        <p:sp>
          <p:nvSpPr>
            <p:cNvPr id="6" name="圆角矩形 5"/>
            <p:cNvSpPr/>
            <p:nvPr/>
          </p:nvSpPr>
          <p:spPr>
            <a:xfrm>
              <a:off x="1060648" y="3723994"/>
              <a:ext cx="5597014" cy="386497"/>
            </a:xfrm>
            <a:prstGeom prst="roundRect">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117D5C"/>
                </a:solidFill>
              </a:endParaRPr>
            </a:p>
          </p:txBody>
        </p:sp>
        <p:sp>
          <p:nvSpPr>
            <p:cNvPr id="7" name="文本框 6"/>
            <p:cNvSpPr txBox="1"/>
            <p:nvPr/>
          </p:nvSpPr>
          <p:spPr>
            <a:xfrm>
              <a:off x="2009166" y="3654323"/>
              <a:ext cx="4518634" cy="492507"/>
            </a:xfrm>
            <a:prstGeom prst="rect">
              <a:avLst/>
            </a:prstGeom>
            <a:noFill/>
          </p:spPr>
          <p:txBody>
            <a:bodyPr wrap="square" rtlCol="0">
              <a:spAutoFit/>
            </a:bodyPr>
            <a:lstStyle/>
            <a:p>
              <a:r>
                <a:rPr lang="zh-CN" altLang="en-US" sz="1800">
                  <a:solidFill>
                    <a:schemeClr val="bg1"/>
                  </a:solidFill>
                  <a:latin typeface="华康圆体W3" panose="020F0309000000000000" pitchFamily="49" charset="-122"/>
                  <a:ea typeface="华康圆体W3" panose="020F0309000000000000" pitchFamily="49" charset="-122"/>
                </a:rPr>
                <a:t>这里填写课件标题或说明</a:t>
              </a:r>
            </a:p>
          </p:txBody>
        </p:sp>
      </p:grpSp>
      <p:pic>
        <p:nvPicPr>
          <p:cNvPr id="8" name="图片 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50537" y="570199"/>
            <a:ext cx="3696410" cy="1782501"/>
          </a:xfrm>
          <a:prstGeom prst="rect">
            <a:avLst/>
          </a:prstGeom>
        </p:spPr>
      </p:pic>
      <p:sp>
        <p:nvSpPr>
          <p:cNvPr id="9" name="文本框 8"/>
          <p:cNvSpPr txBox="1"/>
          <p:nvPr/>
        </p:nvSpPr>
        <p:spPr>
          <a:xfrm>
            <a:off x="4122442" y="3724918"/>
            <a:ext cx="1124026" cy="386581"/>
          </a:xfrm>
          <a:prstGeom prst="rect">
            <a:avLst/>
          </a:prstGeom>
          <a:noFill/>
        </p:spPr>
        <p:txBody>
          <a:bodyPr wrap="none" rtlCol="0">
            <a:spAutoFit/>
          </a:bodyPr>
          <a:lstStyle/>
          <a:p>
            <a:pPr algn="ctr"/>
            <a:r>
              <a:rPr lang="zh-CN" altLang="en-US" sz="1012" dirty="0">
                <a:solidFill>
                  <a:srgbClr val="117D5C"/>
                </a:solidFill>
                <a:latin typeface="微软雅黑" panose="020B0503020204020204" pitchFamily="34" charset="-122"/>
                <a:ea typeface="微软雅黑" panose="020B0503020204020204" pitchFamily="34" charset="-122"/>
              </a:rPr>
              <a:t>三年级语文</a:t>
            </a:r>
            <a:r>
              <a:rPr lang="en-US" altLang="zh-CN" sz="1012" dirty="0" smtClean="0">
                <a:solidFill>
                  <a:srgbClr val="117D5C"/>
                </a:solidFill>
                <a:latin typeface="微软雅黑" panose="020B0503020204020204" pitchFamily="34" charset="-122"/>
                <a:ea typeface="微软雅黑" panose="020B0503020204020204" pitchFamily="34" charset="-122"/>
              </a:rPr>
              <a:t>.</a:t>
            </a:r>
            <a:r>
              <a:rPr lang="zh-CN" altLang="en-US" sz="1012">
                <a:solidFill>
                  <a:srgbClr val="117D5C"/>
                </a:solidFill>
                <a:latin typeface="微软雅黑" panose="020B0503020204020204" pitchFamily="34" charset="-122"/>
                <a:ea typeface="微软雅黑" panose="020B0503020204020204" pitchFamily="34" charset="-122"/>
              </a:rPr>
              <a:t>爱酷</a:t>
            </a:r>
            <a:endParaRPr lang="zh-CN" altLang="en-US" sz="1012" dirty="0">
              <a:solidFill>
                <a:srgbClr val="117D5C"/>
              </a:solidFill>
              <a:latin typeface="微软雅黑" panose="020B0503020204020204" pitchFamily="34" charset="-122"/>
              <a:ea typeface="微软雅黑" panose="020B0503020204020204" pitchFamily="34" charset="-122"/>
            </a:endParaRPr>
          </a:p>
          <a:p>
            <a:pPr algn="ctr"/>
            <a:endParaRPr lang="en-US" altLang="zh-CN" sz="900" dirty="0">
              <a:solidFill>
                <a:srgbClr val="E58CA0"/>
              </a:solidFill>
              <a:latin typeface="微软雅黑" panose="020B0503020204020204" pitchFamily="34" charset="-122"/>
              <a:ea typeface="微软雅黑" panose="020B0503020204020204" pitchFamily="34" charset="-122"/>
            </a:endParaRPr>
          </a:p>
        </p:txBody>
      </p:sp>
      <p:pic>
        <p:nvPicPr>
          <p:cNvPr id="11" name="Bandari - 绿野仙踪">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298858" y="-227806"/>
            <a:ext cx="457200" cy="457200"/>
          </a:xfrm>
          <a:prstGeom prst="rect">
            <a:avLst/>
          </a:prstGeom>
        </p:spPr>
      </p:pic>
    </p:spTree>
    <p:extLst>
      <p:ext uri="{BB962C8B-B14F-4D97-AF65-F5344CB8AC3E}">
        <p14:creationId xmlns:p14="http://schemas.microsoft.com/office/powerpoint/2010/main" val="14334576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7" presetClass="entr" presetSubtype="1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strVal val="#ppt_h"/>
                                          </p:val>
                                        </p:tav>
                                        <p:tav tm="100000">
                                          <p:val>
                                            <p:strVal val="#ppt_h"/>
                                          </p:val>
                                        </p:tav>
                                      </p:tavLst>
                                    </p:anim>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23" presetClass="entr" presetSubtype="32"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strVal val="4*#ppt_w"/>
                                          </p:val>
                                        </p:tav>
                                        <p:tav tm="100000">
                                          <p:val>
                                            <p:strVal val="#ppt_w"/>
                                          </p:val>
                                        </p:tav>
                                      </p:tavLst>
                                    </p:anim>
                                    <p:anim calcmode="lin" valueType="num">
                                      <p:cBhvr>
                                        <p:cTn id="27"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hold" display="0">
                  <p:stCondLst>
                    <p:cond delay="indefinite"/>
                  </p:stCondLst>
                  <p:endCondLst>
                    <p:cond evt="onStopAudio" delay="0">
                      <p:tgtEl>
                        <p:sldTgt/>
                      </p:tgtEl>
                    </p:cond>
                  </p:endCondLst>
                </p:cTn>
                <p:tgtEl>
                  <p:spTgt spid="11"/>
                </p:tgtEl>
              </p:cMediaNode>
            </p:audio>
          </p:childTnLst>
        </p:cTn>
      </p:par>
    </p:tnLst>
    <p:bldLst>
      <p:bldP spid="4"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教学分析</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9" name="Group 14"/>
          <p:cNvGrpSpPr/>
          <p:nvPr/>
        </p:nvGrpSpPr>
        <p:grpSpPr>
          <a:xfrm>
            <a:off x="4034357" y="2296724"/>
            <a:ext cx="1061000" cy="1214343"/>
            <a:chOff x="5379142" y="2991066"/>
            <a:chExt cx="1414667" cy="1619124"/>
          </a:xfrm>
          <a:solidFill>
            <a:srgbClr val="117D5C"/>
          </a:solidFill>
        </p:grpSpPr>
        <p:sp>
          <p:nvSpPr>
            <p:cNvPr id="30" name="Shape 1723"/>
            <p:cNvSpPr/>
            <p:nvPr/>
          </p:nvSpPr>
          <p:spPr>
            <a:xfrm rot="18900000">
              <a:off x="5379143"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31" name="Shape 1726"/>
            <p:cNvSpPr/>
            <p:nvPr/>
          </p:nvSpPr>
          <p:spPr>
            <a:xfrm rot="18900000">
              <a:off x="5379142"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32" name="Group 12"/>
          <p:cNvGrpSpPr/>
          <p:nvPr/>
        </p:nvGrpSpPr>
        <p:grpSpPr>
          <a:xfrm>
            <a:off x="2672903" y="2452981"/>
            <a:ext cx="1061000" cy="1214343"/>
            <a:chOff x="3563871" y="3199409"/>
            <a:chExt cx="1414666" cy="1619124"/>
          </a:xfrm>
          <a:solidFill>
            <a:srgbClr val="62AB71"/>
          </a:solidFill>
        </p:grpSpPr>
        <p:sp>
          <p:nvSpPr>
            <p:cNvPr id="33" name="Shape 1722"/>
            <p:cNvSpPr/>
            <p:nvPr/>
          </p:nvSpPr>
          <p:spPr>
            <a:xfrm rot="8100000">
              <a:off x="3563871" y="3403867"/>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34" name="Shape 1729"/>
            <p:cNvSpPr/>
            <p:nvPr/>
          </p:nvSpPr>
          <p:spPr>
            <a:xfrm rot="8100000">
              <a:off x="3563871"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35" name="Group 11"/>
          <p:cNvGrpSpPr/>
          <p:nvPr/>
        </p:nvGrpSpPr>
        <p:grpSpPr>
          <a:xfrm>
            <a:off x="1259632" y="2296724"/>
            <a:ext cx="1061000" cy="1214343"/>
            <a:chOff x="1743076" y="2991066"/>
            <a:chExt cx="1414666" cy="1619124"/>
          </a:xfrm>
          <a:solidFill>
            <a:srgbClr val="117D5C"/>
          </a:solidFill>
        </p:grpSpPr>
        <p:sp>
          <p:nvSpPr>
            <p:cNvPr id="36" name="Shape 1721"/>
            <p:cNvSpPr/>
            <p:nvPr/>
          </p:nvSpPr>
          <p:spPr>
            <a:xfrm rot="18900000">
              <a:off x="1743076"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37" name="Shape 1732"/>
            <p:cNvSpPr/>
            <p:nvPr/>
          </p:nvSpPr>
          <p:spPr>
            <a:xfrm rot="18900000">
              <a:off x="1743076" y="3195523"/>
              <a:ext cx="1414666" cy="1414667"/>
            </a:xfrm>
            <a:prstGeom prst="roundRect">
              <a:avLst>
                <a:gd name="adj" fmla="val 15000"/>
              </a:avLst>
            </a:prstGeom>
            <a:grpFill/>
            <a:ln w="508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38" name="Group 15"/>
          <p:cNvGrpSpPr/>
          <p:nvPr/>
        </p:nvGrpSpPr>
        <p:grpSpPr>
          <a:xfrm>
            <a:off x="5399953" y="2452981"/>
            <a:ext cx="1061000" cy="1214344"/>
            <a:chOff x="7199937" y="3199409"/>
            <a:chExt cx="1414666" cy="1619125"/>
          </a:xfrm>
          <a:solidFill>
            <a:srgbClr val="62AB71"/>
          </a:solidFill>
        </p:grpSpPr>
        <p:sp>
          <p:nvSpPr>
            <p:cNvPr id="39" name="Shape 1724"/>
            <p:cNvSpPr/>
            <p:nvPr/>
          </p:nvSpPr>
          <p:spPr>
            <a:xfrm rot="8100000">
              <a:off x="7199937" y="3403868"/>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40" name="Shape 1735"/>
            <p:cNvSpPr/>
            <p:nvPr/>
          </p:nvSpPr>
          <p:spPr>
            <a:xfrm rot="8100000">
              <a:off x="7199937"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41" name="Group 16"/>
          <p:cNvGrpSpPr/>
          <p:nvPr/>
        </p:nvGrpSpPr>
        <p:grpSpPr>
          <a:xfrm>
            <a:off x="6761407" y="2296724"/>
            <a:ext cx="1061000" cy="1214343"/>
            <a:chOff x="9015209" y="2991066"/>
            <a:chExt cx="1414666" cy="1619124"/>
          </a:xfrm>
          <a:solidFill>
            <a:srgbClr val="117D5C"/>
          </a:solidFill>
        </p:grpSpPr>
        <p:sp>
          <p:nvSpPr>
            <p:cNvPr id="42" name="Shape 1725"/>
            <p:cNvSpPr/>
            <p:nvPr/>
          </p:nvSpPr>
          <p:spPr>
            <a:xfrm rot="18900000">
              <a:off x="9015209"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43" name="Shape 1738"/>
            <p:cNvSpPr/>
            <p:nvPr/>
          </p:nvSpPr>
          <p:spPr>
            <a:xfrm rot="18900000">
              <a:off x="9015209"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sp>
        <p:nvSpPr>
          <p:cNvPr id="44" name="Text Placeholder 4"/>
          <p:cNvSpPr txBox="1">
            <a:spLocks/>
          </p:cNvSpPr>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5"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6"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7"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8"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9" name="TextBox 52"/>
          <p:cNvSpPr txBox="1"/>
          <p:nvPr/>
        </p:nvSpPr>
        <p:spPr>
          <a:xfrm>
            <a:off x="971600"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50" name="TextBox 53"/>
          <p:cNvSpPr txBox="1"/>
          <p:nvPr/>
        </p:nvSpPr>
        <p:spPr>
          <a:xfrm>
            <a:off x="2339752"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51" name="TextBox 54"/>
          <p:cNvSpPr txBox="1"/>
          <p:nvPr/>
        </p:nvSpPr>
        <p:spPr>
          <a:xfrm>
            <a:off x="3702065"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52" name="TextBox 55"/>
          <p:cNvSpPr txBox="1"/>
          <p:nvPr/>
        </p:nvSpPr>
        <p:spPr>
          <a:xfrm>
            <a:off x="5065405"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53" name="TextBox 56"/>
          <p:cNvSpPr txBox="1"/>
          <p:nvPr/>
        </p:nvSpPr>
        <p:spPr>
          <a:xfrm>
            <a:off x="6414567"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60825104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9"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dissolve">
                                      <p:cBhvr>
                                        <p:cTn id="19" dur="500"/>
                                        <p:tgtEl>
                                          <p:spTgt spid="3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4">
                                            <p:txEl>
                                              <p:pRg st="0" end="0"/>
                                            </p:txEl>
                                          </p:spTgt>
                                        </p:tgtEl>
                                        <p:attrNameLst>
                                          <p:attrName>style.visibility</p:attrName>
                                        </p:attrNameLst>
                                      </p:cBhvr>
                                      <p:to>
                                        <p:strVal val="visible"/>
                                      </p:to>
                                    </p:set>
                                    <p:animEffect transition="in" filter="fade">
                                      <p:cBhvr>
                                        <p:cTn id="22" dur="500"/>
                                        <p:tgtEl>
                                          <p:spTgt spid="44">
                                            <p:txEl>
                                              <p:pRg st="0" end="0"/>
                                            </p:txEl>
                                          </p:spTgt>
                                        </p:tgtEl>
                                      </p:cBhvr>
                                    </p:animEffect>
                                  </p:childTnLst>
                                </p:cTn>
                              </p:par>
                            </p:childTnLst>
                          </p:cTn>
                        </p:par>
                        <p:par>
                          <p:cTn id="23" fill="hold">
                            <p:stCondLst>
                              <p:cond delay="1500"/>
                            </p:stCondLst>
                            <p:childTnLst>
                              <p:par>
                                <p:cTn id="24" presetID="18" presetClass="entr" presetSubtype="6"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strips(downRight)">
                                      <p:cBhvr>
                                        <p:cTn id="26" dur="500"/>
                                        <p:tgtEl>
                                          <p:spTgt spid="49"/>
                                        </p:tgtEl>
                                      </p:cBhvr>
                                    </p:animEffect>
                                  </p:childTnLst>
                                </p:cTn>
                              </p:par>
                            </p:childTnLst>
                          </p:cTn>
                        </p:par>
                        <p:par>
                          <p:cTn id="27" fill="hold">
                            <p:stCondLst>
                              <p:cond delay="2000"/>
                            </p:stCondLst>
                            <p:childTnLst>
                              <p:par>
                                <p:cTn id="28" presetID="9" presetClass="entr" presetSubtype="0"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dissolve">
                                      <p:cBhvr>
                                        <p:cTn id="30" dur="500"/>
                                        <p:tgtEl>
                                          <p:spTgt spid="3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5">
                                            <p:txEl>
                                              <p:pRg st="0" end="0"/>
                                            </p:txEl>
                                          </p:spTgt>
                                        </p:tgtEl>
                                        <p:attrNameLst>
                                          <p:attrName>style.visibility</p:attrName>
                                        </p:attrNameLst>
                                      </p:cBhvr>
                                      <p:to>
                                        <p:strVal val="visible"/>
                                      </p:to>
                                    </p:set>
                                    <p:animEffect transition="in" filter="fade">
                                      <p:cBhvr>
                                        <p:cTn id="33" dur="500"/>
                                        <p:tgtEl>
                                          <p:spTgt spid="45">
                                            <p:txEl>
                                              <p:pRg st="0" end="0"/>
                                            </p:txEl>
                                          </p:spTgt>
                                        </p:tgtEl>
                                      </p:cBhvr>
                                    </p:animEffect>
                                  </p:childTnLst>
                                </p:cTn>
                              </p:par>
                            </p:childTnLst>
                          </p:cTn>
                        </p:par>
                        <p:par>
                          <p:cTn id="34" fill="hold">
                            <p:stCondLst>
                              <p:cond delay="2500"/>
                            </p:stCondLst>
                            <p:childTnLst>
                              <p:par>
                                <p:cTn id="35" presetID="18" presetClass="entr" presetSubtype="6"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strips(downRight)">
                                      <p:cBhvr>
                                        <p:cTn id="37" dur="500"/>
                                        <p:tgtEl>
                                          <p:spTgt spid="50"/>
                                        </p:tgtEl>
                                      </p:cBhvr>
                                    </p:animEffect>
                                  </p:childTnLst>
                                </p:cTn>
                              </p:par>
                            </p:childTnLst>
                          </p:cTn>
                        </p:par>
                        <p:par>
                          <p:cTn id="38" fill="hold">
                            <p:stCondLst>
                              <p:cond delay="3000"/>
                            </p:stCondLst>
                            <p:childTnLst>
                              <p:par>
                                <p:cTn id="39" presetID="9"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dissolve">
                                      <p:cBhvr>
                                        <p:cTn id="41" dur="500"/>
                                        <p:tgtEl>
                                          <p:spTgt spid="2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6">
                                            <p:txEl>
                                              <p:pRg st="0" end="0"/>
                                            </p:txEl>
                                          </p:spTgt>
                                        </p:tgtEl>
                                        <p:attrNameLst>
                                          <p:attrName>style.visibility</p:attrName>
                                        </p:attrNameLst>
                                      </p:cBhvr>
                                      <p:to>
                                        <p:strVal val="visible"/>
                                      </p:to>
                                    </p:set>
                                    <p:animEffect transition="in" filter="fade">
                                      <p:cBhvr>
                                        <p:cTn id="44" dur="500"/>
                                        <p:tgtEl>
                                          <p:spTgt spid="46">
                                            <p:txEl>
                                              <p:pRg st="0" end="0"/>
                                            </p:txEl>
                                          </p:spTgt>
                                        </p:tgtEl>
                                      </p:cBhvr>
                                    </p:animEffect>
                                  </p:childTnLst>
                                </p:cTn>
                              </p:par>
                            </p:childTnLst>
                          </p:cTn>
                        </p:par>
                        <p:par>
                          <p:cTn id="45" fill="hold">
                            <p:stCondLst>
                              <p:cond delay="3500"/>
                            </p:stCondLst>
                            <p:childTnLst>
                              <p:par>
                                <p:cTn id="46" presetID="18" presetClass="entr" presetSubtype="6"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strips(downRight)">
                                      <p:cBhvr>
                                        <p:cTn id="48" dur="500"/>
                                        <p:tgtEl>
                                          <p:spTgt spid="51"/>
                                        </p:tgtEl>
                                      </p:cBhvr>
                                    </p:animEffect>
                                  </p:childTnLst>
                                </p:cTn>
                              </p:par>
                            </p:childTnLst>
                          </p:cTn>
                        </p:par>
                        <p:par>
                          <p:cTn id="49" fill="hold">
                            <p:stCondLst>
                              <p:cond delay="4000"/>
                            </p:stCondLst>
                            <p:childTnLst>
                              <p:par>
                                <p:cTn id="50" presetID="9" presetClass="entr" presetSubtype="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dissolve">
                                      <p:cBhvr>
                                        <p:cTn id="52" dur="500"/>
                                        <p:tgtEl>
                                          <p:spTgt spid="3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7">
                                            <p:txEl>
                                              <p:pRg st="0" end="0"/>
                                            </p:txEl>
                                          </p:spTgt>
                                        </p:tgtEl>
                                        <p:attrNameLst>
                                          <p:attrName>style.visibility</p:attrName>
                                        </p:attrNameLst>
                                      </p:cBhvr>
                                      <p:to>
                                        <p:strVal val="visible"/>
                                      </p:to>
                                    </p:set>
                                    <p:animEffect transition="in" filter="fade">
                                      <p:cBhvr>
                                        <p:cTn id="55" dur="500"/>
                                        <p:tgtEl>
                                          <p:spTgt spid="47">
                                            <p:txEl>
                                              <p:pRg st="0" end="0"/>
                                            </p:txEl>
                                          </p:spTgt>
                                        </p:tgtEl>
                                      </p:cBhvr>
                                    </p:animEffect>
                                  </p:childTnLst>
                                </p:cTn>
                              </p:par>
                            </p:childTnLst>
                          </p:cTn>
                        </p:par>
                        <p:par>
                          <p:cTn id="56" fill="hold">
                            <p:stCondLst>
                              <p:cond delay="4500"/>
                            </p:stCondLst>
                            <p:childTnLst>
                              <p:par>
                                <p:cTn id="57" presetID="18" presetClass="entr" presetSubtype="6"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strips(downRight)">
                                      <p:cBhvr>
                                        <p:cTn id="59" dur="500"/>
                                        <p:tgtEl>
                                          <p:spTgt spid="52"/>
                                        </p:tgtEl>
                                      </p:cBhvr>
                                    </p:animEffect>
                                  </p:childTnLst>
                                </p:cTn>
                              </p:par>
                            </p:childTnLst>
                          </p:cTn>
                        </p:par>
                        <p:par>
                          <p:cTn id="60" fill="hold">
                            <p:stCondLst>
                              <p:cond delay="5000"/>
                            </p:stCondLst>
                            <p:childTnLst>
                              <p:par>
                                <p:cTn id="61" presetID="9" presetClass="entr" presetSubtype="0"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dissolve">
                                      <p:cBhvr>
                                        <p:cTn id="63" dur="500"/>
                                        <p:tgtEl>
                                          <p:spTgt spid="4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8">
                                            <p:txEl>
                                              <p:pRg st="0" end="0"/>
                                            </p:txEl>
                                          </p:spTgt>
                                        </p:tgtEl>
                                        <p:attrNameLst>
                                          <p:attrName>style.visibility</p:attrName>
                                        </p:attrNameLst>
                                      </p:cBhvr>
                                      <p:to>
                                        <p:strVal val="visible"/>
                                      </p:to>
                                    </p:set>
                                    <p:animEffect transition="in" filter="fade">
                                      <p:cBhvr>
                                        <p:cTn id="66" dur="500"/>
                                        <p:tgtEl>
                                          <p:spTgt spid="48">
                                            <p:txEl>
                                              <p:pRg st="0" end="0"/>
                                            </p:txEl>
                                          </p:spTgt>
                                        </p:tgtEl>
                                      </p:cBhvr>
                                    </p:animEffect>
                                  </p:childTnLst>
                                </p:cTn>
                              </p:par>
                            </p:childTnLst>
                          </p:cTn>
                        </p:par>
                        <p:par>
                          <p:cTn id="67" fill="hold">
                            <p:stCondLst>
                              <p:cond delay="5500"/>
                            </p:stCondLst>
                            <p:childTnLst>
                              <p:par>
                                <p:cTn id="68" presetID="18" presetClass="entr" presetSubtype="6"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strips(downRight)">
                                      <p:cBhvr>
                                        <p:cTn id="7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4" grpId="0" build="p"/>
      <p:bldP spid="45" grpId="0" build="p"/>
      <p:bldP spid="46" grpId="0" build="p"/>
      <p:bldP spid="47" grpId="0" build="p"/>
      <p:bldP spid="48" grpId="0" build="p"/>
      <p:bldP spid="49" grpId="0"/>
      <p:bldP spid="50" grpId="0"/>
      <p:bldP spid="51" grpId="0"/>
      <p:bldP spid="52" grpId="0"/>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5032" y="1457184"/>
            <a:ext cx="2400583" cy="2400583"/>
          </a:xfrm>
          <a:prstGeom prst="rect">
            <a:avLst/>
          </a:prstGeom>
        </p:spPr>
      </p:pic>
      <p:sp>
        <p:nvSpPr>
          <p:cNvPr id="11" name="矩形 10"/>
          <p:cNvSpPr/>
          <p:nvPr/>
        </p:nvSpPr>
        <p:spPr>
          <a:xfrm>
            <a:off x="2109622" y="1602099"/>
            <a:ext cx="5259823" cy="615553"/>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4000" b="1" smtClean="0">
                <a:solidFill>
                  <a:srgbClr val="117D5C"/>
                </a:solidFill>
                <a:latin typeface="微软雅黑" panose="020B0503020204020204" pitchFamily="34" charset="-122"/>
                <a:ea typeface="微软雅黑" panose="020B0503020204020204" pitchFamily="34" charset="-122"/>
              </a:rPr>
              <a:t>教学设计</a:t>
            </a:r>
            <a:endParaRPr lang="zh-CN" altLang="en-US" sz="4000" b="1" dirty="0">
              <a:solidFill>
                <a:srgbClr val="117D5C"/>
              </a:solidFill>
              <a:latin typeface="微软雅黑" panose="020B0503020204020204" pitchFamily="34" charset="-122"/>
              <a:ea typeface="微软雅黑" panose="020B0503020204020204" pitchFamily="34" charset="-122"/>
            </a:endParaRPr>
          </a:p>
        </p:txBody>
      </p:sp>
      <p:sp>
        <p:nvSpPr>
          <p:cNvPr id="12" name="TextBox 25"/>
          <p:cNvSpPr txBox="1"/>
          <p:nvPr/>
        </p:nvSpPr>
        <p:spPr>
          <a:xfrm>
            <a:off x="2919393" y="2619376"/>
            <a:ext cx="1109085" cy="323037"/>
          </a:xfrm>
          <a:prstGeom prst="rect">
            <a:avLst/>
          </a:prstGeom>
          <a:noFill/>
        </p:spPr>
        <p:txBody>
          <a:bodyPr wrap="square" rtlCol="0">
            <a:spAutoFit/>
          </a:bodyPr>
          <a:lstStyle/>
          <a:p>
            <a:pPr defTabSz="685434" fontAlgn="base">
              <a:spcBef>
                <a:spcPct val="0"/>
              </a:spcBef>
              <a:spcAft>
                <a:spcPct val="0"/>
              </a:spcAft>
              <a:defRPr/>
            </a:pPr>
            <a:r>
              <a:rPr lang="zh-CN" altLang="en-US" sz="1499" smtClean="0">
                <a:solidFill>
                  <a:prstClr val="black">
                    <a:lumMod val="75000"/>
                    <a:lumOff val="25000"/>
                  </a:prstClr>
                </a:solidFill>
                <a:latin typeface="微软雅黑" panose="020B0503020204020204" pitchFamily="34" charset="-122"/>
                <a:ea typeface="微软雅黑" panose="020B0503020204020204" pitchFamily="34" charset="-122"/>
              </a:rPr>
              <a:t>课程分析</a:t>
            </a:r>
            <a:endParaRPr lang="zh-CN" altLang="en-US" sz="1499"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TextBox 26"/>
          <p:cNvSpPr txBox="1"/>
          <p:nvPr/>
        </p:nvSpPr>
        <p:spPr>
          <a:xfrm>
            <a:off x="4522331" y="2619376"/>
            <a:ext cx="1206665" cy="323037"/>
          </a:xfrm>
          <a:prstGeom prst="rect">
            <a:avLst/>
          </a:prstGeom>
          <a:noFill/>
          <a:ln w="9525">
            <a:noFill/>
          </a:ln>
        </p:spPr>
        <p:txBody>
          <a:bodyPr>
            <a:spAutoFit/>
          </a:bodyPr>
          <a:lstStyle/>
          <a:p>
            <a:pPr defTabSz="685434" fontAlgn="base">
              <a:spcBef>
                <a:spcPct val="0"/>
              </a:spcBef>
              <a:spcAft>
                <a:spcPct val="0"/>
              </a:spcAft>
            </a:pPr>
            <a:r>
              <a:rPr lang="zh-CN" altLang="en-US" sz="1499" smtClean="0">
                <a:solidFill>
                  <a:prstClr val="black">
                    <a:lumMod val="75000"/>
                    <a:lumOff val="25000"/>
                  </a:prstClr>
                </a:solidFill>
                <a:latin typeface="微软雅黑" panose="020B0503020204020204" pitchFamily="34" charset="-122"/>
                <a:ea typeface="微软雅黑" panose="020B0503020204020204" pitchFamily="34" charset="-122"/>
              </a:rPr>
              <a:t>内容分析</a:t>
            </a:r>
            <a:endParaRPr lang="zh-CN" altLang="en-US" sz="1499"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Freeform 21"/>
          <p:cNvSpPr>
            <a:spLocks noEditPoints="1"/>
          </p:cNvSpPr>
          <p:nvPr/>
        </p:nvSpPr>
        <p:spPr>
          <a:xfrm>
            <a:off x="2707573"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prstClr val="black">
                  <a:lumMod val="75000"/>
                  <a:lumOff val="25000"/>
                </a:prstClr>
              </a:solidFill>
            </a:endParaRPr>
          </a:p>
        </p:txBody>
      </p:sp>
      <p:sp>
        <p:nvSpPr>
          <p:cNvPr id="15" name="Freeform 22"/>
          <p:cNvSpPr>
            <a:spLocks noEditPoints="1"/>
          </p:cNvSpPr>
          <p:nvPr/>
        </p:nvSpPr>
        <p:spPr>
          <a:xfrm>
            <a:off x="4299799"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prstClr val="black">
                  <a:lumMod val="75000"/>
                  <a:lumOff val="25000"/>
                </a:prstClr>
              </a:solidFill>
            </a:endParaRPr>
          </a:p>
        </p:txBody>
      </p:sp>
      <p:sp>
        <p:nvSpPr>
          <p:cNvPr id="16" name="TextBox 13"/>
          <p:cNvSpPr txBox="1"/>
          <p:nvPr/>
        </p:nvSpPr>
        <p:spPr>
          <a:xfrm>
            <a:off x="6180008" y="2619376"/>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smtClean="0">
                <a:solidFill>
                  <a:prstClr val="black">
                    <a:lumMod val="75000"/>
                    <a:lumOff val="25000"/>
                  </a:prstClr>
                </a:solidFill>
                <a:latin typeface="微软雅黑" panose="020B0503020204020204" pitchFamily="34" charset="-122"/>
                <a:ea typeface="微软雅黑" panose="020B0503020204020204" pitchFamily="34" charset="-122"/>
              </a:rPr>
              <a:t>教学重点</a:t>
            </a:r>
            <a:endParaRPr lang="zh-CN" altLang="en-US" sz="1499"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 name="Freeform 22"/>
          <p:cNvSpPr>
            <a:spLocks noEditPoints="1"/>
          </p:cNvSpPr>
          <p:nvPr/>
        </p:nvSpPr>
        <p:spPr>
          <a:xfrm>
            <a:off x="5956287"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prstClr val="black">
                  <a:lumMod val="75000"/>
                  <a:lumOff val="25000"/>
                </a:prstClr>
              </a:solidFill>
            </a:endParaRPr>
          </a:p>
        </p:txBody>
      </p:sp>
      <p:sp>
        <p:nvSpPr>
          <p:cNvPr id="18" name="TextBox 13"/>
          <p:cNvSpPr txBox="1"/>
          <p:nvPr/>
        </p:nvSpPr>
        <p:spPr>
          <a:xfrm>
            <a:off x="2917019" y="3008382"/>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smtClean="0">
                <a:solidFill>
                  <a:prstClr val="black">
                    <a:lumMod val="75000"/>
                    <a:lumOff val="25000"/>
                  </a:prstClr>
                </a:solidFill>
                <a:latin typeface="微软雅黑" panose="020B0503020204020204" pitchFamily="34" charset="-122"/>
                <a:ea typeface="微软雅黑" panose="020B0503020204020204" pitchFamily="34" charset="-122"/>
              </a:rPr>
              <a:t>学情分析</a:t>
            </a:r>
            <a:endParaRPr lang="zh-CN" altLang="en-US" sz="1499"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 name="Freeform 22"/>
          <p:cNvSpPr>
            <a:spLocks noEditPoints="1"/>
          </p:cNvSpPr>
          <p:nvPr/>
        </p:nvSpPr>
        <p:spPr>
          <a:xfrm>
            <a:off x="2712348" y="30571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prstClr val="black">
                  <a:lumMod val="75000"/>
                  <a:lumOff val="25000"/>
                </a:prstClr>
              </a:solidFill>
            </a:endParaRPr>
          </a:p>
        </p:txBody>
      </p:sp>
      <p:sp>
        <p:nvSpPr>
          <p:cNvPr id="20" name="TextBox 13"/>
          <p:cNvSpPr txBox="1"/>
          <p:nvPr/>
        </p:nvSpPr>
        <p:spPr>
          <a:xfrm>
            <a:off x="4522331" y="3008382"/>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smtClean="0">
                <a:solidFill>
                  <a:prstClr val="black">
                    <a:lumMod val="75000"/>
                    <a:lumOff val="25000"/>
                  </a:prstClr>
                </a:solidFill>
                <a:latin typeface="微软雅黑" panose="020B0503020204020204" pitchFamily="34" charset="-122"/>
                <a:ea typeface="微软雅黑" panose="020B0503020204020204" pitchFamily="34" charset="-122"/>
              </a:rPr>
              <a:t>教学难点</a:t>
            </a:r>
            <a:endParaRPr lang="zh-CN" altLang="en-US" sz="1499"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Freeform 22"/>
          <p:cNvSpPr>
            <a:spLocks noEditPoints="1"/>
          </p:cNvSpPr>
          <p:nvPr/>
        </p:nvSpPr>
        <p:spPr>
          <a:xfrm>
            <a:off x="4308135" y="30571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prstClr val="black">
                  <a:lumMod val="75000"/>
                  <a:lumOff val="25000"/>
                </a:prstClr>
              </a:solidFill>
            </a:endParaRPr>
          </a:p>
        </p:txBody>
      </p:sp>
    </p:spTree>
    <p:extLst>
      <p:ext uri="{BB962C8B-B14F-4D97-AF65-F5344CB8AC3E}">
        <p14:creationId xmlns:p14="http://schemas.microsoft.com/office/powerpoint/2010/main" val="303355832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by="(-#ppt_w*2)" calcmode="lin" valueType="num">
                                      <p:cBhvr rctx="PPT">
                                        <p:cTn id="13" dur="300" autoRev="1" fill="hold">
                                          <p:stCondLst>
                                            <p:cond delay="0"/>
                                          </p:stCondLst>
                                        </p:cTn>
                                        <p:tgtEl>
                                          <p:spTgt spid="11"/>
                                        </p:tgtEl>
                                        <p:attrNameLst>
                                          <p:attrName>ppt_w</p:attrName>
                                        </p:attrNameLst>
                                      </p:cBhvr>
                                    </p:anim>
                                    <p:anim by="(#ppt_w*0.50)" calcmode="lin" valueType="num">
                                      <p:cBhvr>
                                        <p:cTn id="14" dur="300" decel="50000" autoRev="1" fill="hold">
                                          <p:stCondLst>
                                            <p:cond delay="0"/>
                                          </p:stCondLst>
                                        </p:cTn>
                                        <p:tgtEl>
                                          <p:spTgt spid="11"/>
                                        </p:tgtEl>
                                        <p:attrNameLst>
                                          <p:attrName>ppt_x</p:attrName>
                                        </p:attrNameLst>
                                      </p:cBhvr>
                                    </p:anim>
                                    <p:anim from="(-#ppt_h/2)" to="(#ppt_y)" calcmode="lin" valueType="num">
                                      <p:cBhvr>
                                        <p:cTn id="15" dur="600" fill="hold">
                                          <p:stCondLst>
                                            <p:cond delay="0"/>
                                          </p:stCondLst>
                                        </p:cTn>
                                        <p:tgtEl>
                                          <p:spTgt spid="11"/>
                                        </p:tgtEl>
                                        <p:attrNameLst>
                                          <p:attrName>ppt_y</p:attrName>
                                        </p:attrNameLst>
                                      </p:cBhvr>
                                    </p:anim>
                                    <p:animRot by="21600000">
                                      <p:cBhvr>
                                        <p:cTn id="16" dur="600" fill="hold">
                                          <p:stCondLst>
                                            <p:cond delay="0"/>
                                          </p:stCondLst>
                                        </p:cTn>
                                        <p:tgtEl>
                                          <p:spTgt spid="11"/>
                                        </p:tgtEl>
                                        <p:attrNameLst>
                                          <p:attrName>r</p:attrName>
                                        </p:attrNameLst>
                                      </p:cBhvr>
                                    </p:animRot>
                                  </p:childTnLst>
                                </p:cTn>
                              </p:par>
                            </p:childTnLst>
                          </p:cTn>
                        </p:par>
                        <p:par>
                          <p:cTn id="17" fill="hold">
                            <p:stCondLst>
                              <p:cond delay="1780"/>
                            </p:stCondLst>
                            <p:childTnLst>
                              <p:par>
                                <p:cTn id="18" presetID="2" presetClass="entr" presetSubtype="1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0-#ppt_w/2"/>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par>
                          <p:cTn id="38" fill="hold">
                            <p:stCondLst>
                              <p:cond delay="238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6" grpId="0"/>
      <p:bldP spid="18"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851977" y="3910583"/>
            <a:ext cx="7140598" cy="830989"/>
          </a:xfrm>
          <a:prstGeom prst="rect">
            <a:avLst/>
          </a:prstGeom>
        </p:spPr>
        <p:txBody>
          <a:bodyPr wrap="square" lIns="68571" tIns="34286" rIns="68571" bIns="34286">
            <a:spAutoFit/>
          </a:bodyPr>
          <a:lstStyle/>
          <a:p>
            <a:pPr algn="ctr">
              <a:lnSpc>
                <a:spcPct val="150000"/>
              </a:lnSpc>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rPr>
              <a:t>企业文化建设是现代企业发展的重要内容，是精神文明的重要体现，是企业得以长久发展的重要保障。近年来，依托企业文化建设，提高员工的工作积极性，增强企业凝聚力，促进企业的管理、形象、服务和环境达到现代化企业的标准，使聊城腾达钢材有限公司在社会上的知名度有了很大的提升。</a:t>
            </a:r>
          </a:p>
        </p:txBody>
      </p:sp>
      <p:sp>
        <p:nvSpPr>
          <p:cNvPr id="5" name="Freeform 5"/>
          <p:cNvSpPr/>
          <p:nvPr/>
        </p:nvSpPr>
        <p:spPr bwMode="auto">
          <a:xfrm>
            <a:off x="3402123" y="1241549"/>
            <a:ext cx="1230967" cy="1104417"/>
          </a:xfrm>
          <a:custGeom>
            <a:avLst/>
            <a:gdLst>
              <a:gd name="T0" fmla="*/ 102 w 1498"/>
              <a:gd name="T1" fmla="*/ 1272 h 1344"/>
              <a:gd name="T2" fmla="*/ 130 w 1498"/>
              <a:gd name="T3" fmla="*/ 1220 h 1344"/>
              <a:gd name="T4" fmla="*/ 182 w 1498"/>
              <a:gd name="T5" fmla="*/ 1192 h 1344"/>
              <a:gd name="T6" fmla="*/ 224 w 1498"/>
              <a:gd name="T7" fmla="*/ 1192 h 1344"/>
              <a:gd name="T8" fmla="*/ 274 w 1498"/>
              <a:gd name="T9" fmla="*/ 1220 h 1344"/>
              <a:gd name="T10" fmla="*/ 302 w 1498"/>
              <a:gd name="T11" fmla="*/ 1272 h 1344"/>
              <a:gd name="T12" fmla="*/ 304 w 1498"/>
              <a:gd name="T13" fmla="*/ 1306 h 1344"/>
              <a:gd name="T14" fmla="*/ 290 w 1498"/>
              <a:gd name="T15" fmla="*/ 1344 h 1344"/>
              <a:gd name="T16" fmla="*/ 410 w 1498"/>
              <a:gd name="T17" fmla="*/ 1296 h 1344"/>
              <a:gd name="T18" fmla="*/ 428 w 1498"/>
              <a:gd name="T19" fmla="*/ 1156 h 1344"/>
              <a:gd name="T20" fmla="*/ 468 w 1498"/>
              <a:gd name="T21" fmla="*/ 1024 h 1344"/>
              <a:gd name="T22" fmla="*/ 524 w 1498"/>
              <a:gd name="T23" fmla="*/ 900 h 1344"/>
              <a:gd name="T24" fmla="*/ 598 w 1498"/>
              <a:gd name="T25" fmla="*/ 786 h 1344"/>
              <a:gd name="T26" fmla="*/ 686 w 1498"/>
              <a:gd name="T27" fmla="*/ 686 h 1344"/>
              <a:gd name="T28" fmla="*/ 786 w 1498"/>
              <a:gd name="T29" fmla="*/ 598 h 1344"/>
              <a:gd name="T30" fmla="*/ 900 w 1498"/>
              <a:gd name="T31" fmla="*/ 524 h 1344"/>
              <a:gd name="T32" fmla="*/ 1024 w 1498"/>
              <a:gd name="T33" fmla="*/ 468 h 1344"/>
              <a:gd name="T34" fmla="*/ 1156 w 1498"/>
              <a:gd name="T35" fmla="*/ 428 h 1344"/>
              <a:gd name="T36" fmla="*/ 1296 w 1498"/>
              <a:gd name="T37" fmla="*/ 410 h 1344"/>
              <a:gd name="T38" fmla="*/ 1344 w 1498"/>
              <a:gd name="T39" fmla="*/ 266 h 1344"/>
              <a:gd name="T40" fmla="*/ 1352 w 1498"/>
              <a:gd name="T41" fmla="*/ 256 h 1344"/>
              <a:gd name="T42" fmla="*/ 1364 w 1498"/>
              <a:gd name="T43" fmla="*/ 258 h 1344"/>
              <a:gd name="T44" fmla="*/ 1404 w 1498"/>
              <a:gd name="T45" fmla="*/ 280 h 1344"/>
              <a:gd name="T46" fmla="*/ 1436 w 1498"/>
              <a:gd name="T47" fmla="*/ 280 h 1344"/>
              <a:gd name="T48" fmla="*/ 1476 w 1498"/>
              <a:gd name="T49" fmla="*/ 258 h 1344"/>
              <a:gd name="T50" fmla="*/ 1496 w 1498"/>
              <a:gd name="T51" fmla="*/ 218 h 1344"/>
              <a:gd name="T52" fmla="*/ 1496 w 1498"/>
              <a:gd name="T53" fmla="*/ 188 h 1344"/>
              <a:gd name="T54" fmla="*/ 1476 w 1498"/>
              <a:gd name="T55" fmla="*/ 148 h 1344"/>
              <a:gd name="T56" fmla="*/ 1436 w 1498"/>
              <a:gd name="T57" fmla="*/ 126 h 1344"/>
              <a:gd name="T58" fmla="*/ 1404 w 1498"/>
              <a:gd name="T59" fmla="*/ 126 h 1344"/>
              <a:gd name="T60" fmla="*/ 1364 w 1498"/>
              <a:gd name="T61" fmla="*/ 148 h 1344"/>
              <a:gd name="T62" fmla="*/ 1352 w 1498"/>
              <a:gd name="T63" fmla="*/ 152 h 1344"/>
              <a:gd name="T64" fmla="*/ 1344 w 1498"/>
              <a:gd name="T65" fmla="*/ 140 h 1344"/>
              <a:gd name="T66" fmla="*/ 1274 w 1498"/>
              <a:gd name="T67" fmla="*/ 2 h 1344"/>
              <a:gd name="T68" fmla="*/ 1074 w 1498"/>
              <a:gd name="T69" fmla="*/ 28 h 1344"/>
              <a:gd name="T70" fmla="*/ 884 w 1498"/>
              <a:gd name="T71" fmla="*/ 84 h 1344"/>
              <a:gd name="T72" fmla="*/ 706 w 1498"/>
              <a:gd name="T73" fmla="*/ 166 h 1344"/>
              <a:gd name="T74" fmla="*/ 542 w 1498"/>
              <a:gd name="T75" fmla="*/ 270 h 1344"/>
              <a:gd name="T76" fmla="*/ 396 w 1498"/>
              <a:gd name="T77" fmla="*/ 396 h 1344"/>
              <a:gd name="T78" fmla="*/ 270 w 1498"/>
              <a:gd name="T79" fmla="*/ 542 h 1344"/>
              <a:gd name="T80" fmla="*/ 166 w 1498"/>
              <a:gd name="T81" fmla="*/ 706 h 1344"/>
              <a:gd name="T82" fmla="*/ 84 w 1498"/>
              <a:gd name="T83" fmla="*/ 884 h 1344"/>
              <a:gd name="T84" fmla="*/ 30 w 1498"/>
              <a:gd name="T85" fmla="*/ 1074 h 1344"/>
              <a:gd name="T86" fmla="*/ 2 w 1498"/>
              <a:gd name="T87" fmla="*/ 1276 h 1344"/>
              <a:gd name="T88" fmla="*/ 116 w 1498"/>
              <a:gd name="T89" fmla="*/ 1344 h 1344"/>
              <a:gd name="T90" fmla="*/ 102 w 1498"/>
              <a:gd name="T91" fmla="*/ 1306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4">
                <a:moveTo>
                  <a:pt x="100" y="1292"/>
                </a:moveTo>
                <a:lnTo>
                  <a:pt x="100" y="1292"/>
                </a:lnTo>
                <a:lnTo>
                  <a:pt x="102" y="1272"/>
                </a:lnTo>
                <a:lnTo>
                  <a:pt x="108" y="1252"/>
                </a:lnTo>
                <a:lnTo>
                  <a:pt x="118" y="1234"/>
                </a:lnTo>
                <a:lnTo>
                  <a:pt x="130" y="1220"/>
                </a:lnTo>
                <a:lnTo>
                  <a:pt x="146" y="1208"/>
                </a:lnTo>
                <a:lnTo>
                  <a:pt x="164" y="1198"/>
                </a:lnTo>
                <a:lnTo>
                  <a:pt x="182" y="1192"/>
                </a:lnTo>
                <a:lnTo>
                  <a:pt x="202" y="1190"/>
                </a:lnTo>
                <a:lnTo>
                  <a:pt x="202" y="1190"/>
                </a:lnTo>
                <a:lnTo>
                  <a:pt x="224" y="1192"/>
                </a:lnTo>
                <a:lnTo>
                  <a:pt x="242" y="1198"/>
                </a:lnTo>
                <a:lnTo>
                  <a:pt x="260" y="1208"/>
                </a:lnTo>
                <a:lnTo>
                  <a:pt x="274" y="1220"/>
                </a:lnTo>
                <a:lnTo>
                  <a:pt x="288" y="1234"/>
                </a:lnTo>
                <a:lnTo>
                  <a:pt x="296" y="1252"/>
                </a:lnTo>
                <a:lnTo>
                  <a:pt x="302" y="1272"/>
                </a:lnTo>
                <a:lnTo>
                  <a:pt x="304" y="1292"/>
                </a:lnTo>
                <a:lnTo>
                  <a:pt x="304" y="1292"/>
                </a:lnTo>
                <a:lnTo>
                  <a:pt x="304" y="1306"/>
                </a:lnTo>
                <a:lnTo>
                  <a:pt x="302" y="1320"/>
                </a:lnTo>
                <a:lnTo>
                  <a:pt x="296" y="1332"/>
                </a:lnTo>
                <a:lnTo>
                  <a:pt x="290" y="1344"/>
                </a:lnTo>
                <a:lnTo>
                  <a:pt x="408" y="1344"/>
                </a:lnTo>
                <a:lnTo>
                  <a:pt x="408" y="1344"/>
                </a:lnTo>
                <a:lnTo>
                  <a:pt x="410" y="1296"/>
                </a:lnTo>
                <a:lnTo>
                  <a:pt x="414" y="1248"/>
                </a:lnTo>
                <a:lnTo>
                  <a:pt x="420" y="1202"/>
                </a:lnTo>
                <a:lnTo>
                  <a:pt x="428" y="1156"/>
                </a:lnTo>
                <a:lnTo>
                  <a:pt x="440" y="1112"/>
                </a:lnTo>
                <a:lnTo>
                  <a:pt x="452" y="1068"/>
                </a:lnTo>
                <a:lnTo>
                  <a:pt x="468" y="1024"/>
                </a:lnTo>
                <a:lnTo>
                  <a:pt x="484" y="982"/>
                </a:lnTo>
                <a:lnTo>
                  <a:pt x="504" y="940"/>
                </a:lnTo>
                <a:lnTo>
                  <a:pt x="524" y="900"/>
                </a:lnTo>
                <a:lnTo>
                  <a:pt x="546" y="862"/>
                </a:lnTo>
                <a:lnTo>
                  <a:pt x="572" y="824"/>
                </a:lnTo>
                <a:lnTo>
                  <a:pt x="598" y="786"/>
                </a:lnTo>
                <a:lnTo>
                  <a:pt x="624" y="752"/>
                </a:lnTo>
                <a:lnTo>
                  <a:pt x="654" y="718"/>
                </a:lnTo>
                <a:lnTo>
                  <a:pt x="686" y="686"/>
                </a:lnTo>
                <a:lnTo>
                  <a:pt x="718" y="654"/>
                </a:lnTo>
                <a:lnTo>
                  <a:pt x="752" y="624"/>
                </a:lnTo>
                <a:lnTo>
                  <a:pt x="786" y="598"/>
                </a:lnTo>
                <a:lnTo>
                  <a:pt x="824" y="570"/>
                </a:lnTo>
                <a:lnTo>
                  <a:pt x="862" y="546"/>
                </a:lnTo>
                <a:lnTo>
                  <a:pt x="900" y="524"/>
                </a:lnTo>
                <a:lnTo>
                  <a:pt x="940" y="504"/>
                </a:lnTo>
                <a:lnTo>
                  <a:pt x="982" y="484"/>
                </a:lnTo>
                <a:lnTo>
                  <a:pt x="1024" y="468"/>
                </a:lnTo>
                <a:lnTo>
                  <a:pt x="1066" y="452"/>
                </a:lnTo>
                <a:lnTo>
                  <a:pt x="1112" y="440"/>
                </a:lnTo>
                <a:lnTo>
                  <a:pt x="1156" y="428"/>
                </a:lnTo>
                <a:lnTo>
                  <a:pt x="1202" y="420"/>
                </a:lnTo>
                <a:lnTo>
                  <a:pt x="1248" y="414"/>
                </a:lnTo>
                <a:lnTo>
                  <a:pt x="1296" y="410"/>
                </a:lnTo>
                <a:lnTo>
                  <a:pt x="1344" y="408"/>
                </a:lnTo>
                <a:lnTo>
                  <a:pt x="1344" y="266"/>
                </a:lnTo>
                <a:lnTo>
                  <a:pt x="1344" y="266"/>
                </a:lnTo>
                <a:lnTo>
                  <a:pt x="1346" y="260"/>
                </a:lnTo>
                <a:lnTo>
                  <a:pt x="1352" y="256"/>
                </a:lnTo>
                <a:lnTo>
                  <a:pt x="1352" y="256"/>
                </a:lnTo>
                <a:lnTo>
                  <a:pt x="1358" y="254"/>
                </a:lnTo>
                <a:lnTo>
                  <a:pt x="1364" y="258"/>
                </a:lnTo>
                <a:lnTo>
                  <a:pt x="1364" y="258"/>
                </a:lnTo>
                <a:lnTo>
                  <a:pt x="1376" y="268"/>
                </a:lnTo>
                <a:lnTo>
                  <a:pt x="1390" y="276"/>
                </a:lnTo>
                <a:lnTo>
                  <a:pt x="1404" y="280"/>
                </a:lnTo>
                <a:lnTo>
                  <a:pt x="1420" y="282"/>
                </a:lnTo>
                <a:lnTo>
                  <a:pt x="1420" y="282"/>
                </a:lnTo>
                <a:lnTo>
                  <a:pt x="1436" y="280"/>
                </a:lnTo>
                <a:lnTo>
                  <a:pt x="1450" y="276"/>
                </a:lnTo>
                <a:lnTo>
                  <a:pt x="1464" y="268"/>
                </a:lnTo>
                <a:lnTo>
                  <a:pt x="1476" y="258"/>
                </a:lnTo>
                <a:lnTo>
                  <a:pt x="1484" y="246"/>
                </a:lnTo>
                <a:lnTo>
                  <a:pt x="1492" y="234"/>
                </a:lnTo>
                <a:lnTo>
                  <a:pt x="1496" y="218"/>
                </a:lnTo>
                <a:lnTo>
                  <a:pt x="1498" y="204"/>
                </a:lnTo>
                <a:lnTo>
                  <a:pt x="1498" y="204"/>
                </a:lnTo>
                <a:lnTo>
                  <a:pt x="1496" y="188"/>
                </a:lnTo>
                <a:lnTo>
                  <a:pt x="1492" y="172"/>
                </a:lnTo>
                <a:lnTo>
                  <a:pt x="1484" y="160"/>
                </a:lnTo>
                <a:lnTo>
                  <a:pt x="1476" y="148"/>
                </a:lnTo>
                <a:lnTo>
                  <a:pt x="1464" y="138"/>
                </a:lnTo>
                <a:lnTo>
                  <a:pt x="1450" y="132"/>
                </a:lnTo>
                <a:lnTo>
                  <a:pt x="1436" y="126"/>
                </a:lnTo>
                <a:lnTo>
                  <a:pt x="1420" y="126"/>
                </a:lnTo>
                <a:lnTo>
                  <a:pt x="1420" y="126"/>
                </a:lnTo>
                <a:lnTo>
                  <a:pt x="1404" y="126"/>
                </a:lnTo>
                <a:lnTo>
                  <a:pt x="1390" y="132"/>
                </a:lnTo>
                <a:lnTo>
                  <a:pt x="1376" y="138"/>
                </a:lnTo>
                <a:lnTo>
                  <a:pt x="1364" y="148"/>
                </a:lnTo>
                <a:lnTo>
                  <a:pt x="1364" y="148"/>
                </a:lnTo>
                <a:lnTo>
                  <a:pt x="1358" y="152"/>
                </a:lnTo>
                <a:lnTo>
                  <a:pt x="1352" y="152"/>
                </a:lnTo>
                <a:lnTo>
                  <a:pt x="1352" y="152"/>
                </a:lnTo>
                <a:lnTo>
                  <a:pt x="1346" y="146"/>
                </a:lnTo>
                <a:lnTo>
                  <a:pt x="1344" y="140"/>
                </a:lnTo>
                <a:lnTo>
                  <a:pt x="1344" y="0"/>
                </a:lnTo>
                <a:lnTo>
                  <a:pt x="1344" y="0"/>
                </a:lnTo>
                <a:lnTo>
                  <a:pt x="1274" y="2"/>
                </a:lnTo>
                <a:lnTo>
                  <a:pt x="1206" y="8"/>
                </a:lnTo>
                <a:lnTo>
                  <a:pt x="1140" y="16"/>
                </a:lnTo>
                <a:lnTo>
                  <a:pt x="1074" y="28"/>
                </a:lnTo>
                <a:lnTo>
                  <a:pt x="1010" y="44"/>
                </a:lnTo>
                <a:lnTo>
                  <a:pt x="946" y="62"/>
                </a:lnTo>
                <a:lnTo>
                  <a:pt x="884" y="84"/>
                </a:lnTo>
                <a:lnTo>
                  <a:pt x="822" y="108"/>
                </a:lnTo>
                <a:lnTo>
                  <a:pt x="764" y="136"/>
                </a:lnTo>
                <a:lnTo>
                  <a:pt x="706" y="166"/>
                </a:lnTo>
                <a:lnTo>
                  <a:pt x="650" y="198"/>
                </a:lnTo>
                <a:lnTo>
                  <a:pt x="596" y="232"/>
                </a:lnTo>
                <a:lnTo>
                  <a:pt x="542" y="270"/>
                </a:lnTo>
                <a:lnTo>
                  <a:pt x="492" y="310"/>
                </a:lnTo>
                <a:lnTo>
                  <a:pt x="444" y="352"/>
                </a:lnTo>
                <a:lnTo>
                  <a:pt x="396" y="396"/>
                </a:lnTo>
                <a:lnTo>
                  <a:pt x="352" y="444"/>
                </a:lnTo>
                <a:lnTo>
                  <a:pt x="310" y="492"/>
                </a:lnTo>
                <a:lnTo>
                  <a:pt x="270" y="542"/>
                </a:lnTo>
                <a:lnTo>
                  <a:pt x="232" y="596"/>
                </a:lnTo>
                <a:lnTo>
                  <a:pt x="198" y="650"/>
                </a:lnTo>
                <a:lnTo>
                  <a:pt x="166" y="706"/>
                </a:lnTo>
                <a:lnTo>
                  <a:pt x="136" y="764"/>
                </a:lnTo>
                <a:lnTo>
                  <a:pt x="108" y="822"/>
                </a:lnTo>
                <a:lnTo>
                  <a:pt x="84" y="884"/>
                </a:lnTo>
                <a:lnTo>
                  <a:pt x="62" y="946"/>
                </a:lnTo>
                <a:lnTo>
                  <a:pt x="44" y="1010"/>
                </a:lnTo>
                <a:lnTo>
                  <a:pt x="30" y="1074"/>
                </a:lnTo>
                <a:lnTo>
                  <a:pt x="18" y="1140"/>
                </a:lnTo>
                <a:lnTo>
                  <a:pt x="8" y="1208"/>
                </a:lnTo>
                <a:lnTo>
                  <a:pt x="2" y="1276"/>
                </a:lnTo>
                <a:lnTo>
                  <a:pt x="0" y="1344"/>
                </a:lnTo>
                <a:lnTo>
                  <a:pt x="116" y="1344"/>
                </a:lnTo>
                <a:lnTo>
                  <a:pt x="116" y="1344"/>
                </a:lnTo>
                <a:lnTo>
                  <a:pt x="110" y="1332"/>
                </a:lnTo>
                <a:lnTo>
                  <a:pt x="104" y="1320"/>
                </a:lnTo>
                <a:lnTo>
                  <a:pt x="102" y="1306"/>
                </a:lnTo>
                <a:lnTo>
                  <a:pt x="100" y="1292"/>
                </a:lnTo>
                <a:lnTo>
                  <a:pt x="100" y="1292"/>
                </a:lnTo>
                <a:close/>
              </a:path>
            </a:pathLst>
          </a:custGeom>
          <a:solidFill>
            <a:srgbClr val="62AB71"/>
          </a:solidFill>
          <a:ln>
            <a:noFill/>
          </a:ln>
        </p:spPr>
        <p:txBody>
          <a:bodyPr vert="horz" wrap="square" lIns="91428" tIns="45714" rIns="91428" bIns="45714" numCol="1" anchor="t" anchorCtr="0" compatLnSpc="1"/>
          <a:lstStyle/>
          <a:p>
            <a:endParaRPr lang="zh-CN" altLang="en-US" sz="1012">
              <a:solidFill>
                <a:prstClr val="black"/>
              </a:solidFill>
              <a:latin typeface="微软雅黑" panose="020B0503020204020204" pitchFamily="34" charset="-122"/>
              <a:ea typeface="微软雅黑" panose="020B0503020204020204" pitchFamily="34" charset="-122"/>
            </a:endParaRPr>
          </a:p>
        </p:txBody>
      </p:sp>
      <p:sp>
        <p:nvSpPr>
          <p:cNvPr id="6" name="Freeform 7"/>
          <p:cNvSpPr/>
          <p:nvPr/>
        </p:nvSpPr>
        <p:spPr bwMode="auto">
          <a:xfrm>
            <a:off x="4526263" y="1241548"/>
            <a:ext cx="1104418" cy="1230965"/>
          </a:xfrm>
          <a:custGeom>
            <a:avLst/>
            <a:gdLst>
              <a:gd name="T0" fmla="*/ 72 w 1344"/>
              <a:gd name="T1" fmla="*/ 104 h 1498"/>
              <a:gd name="T2" fmla="*/ 124 w 1344"/>
              <a:gd name="T3" fmla="*/ 132 h 1498"/>
              <a:gd name="T4" fmla="*/ 152 w 1344"/>
              <a:gd name="T5" fmla="*/ 182 h 1498"/>
              <a:gd name="T6" fmla="*/ 152 w 1344"/>
              <a:gd name="T7" fmla="*/ 224 h 1498"/>
              <a:gd name="T8" fmla="*/ 124 w 1344"/>
              <a:gd name="T9" fmla="*/ 276 h 1498"/>
              <a:gd name="T10" fmla="*/ 72 w 1344"/>
              <a:gd name="T11" fmla="*/ 304 h 1498"/>
              <a:gd name="T12" fmla="*/ 38 w 1344"/>
              <a:gd name="T13" fmla="*/ 304 h 1498"/>
              <a:gd name="T14" fmla="*/ 0 w 1344"/>
              <a:gd name="T15" fmla="*/ 290 h 1498"/>
              <a:gd name="T16" fmla="*/ 48 w 1344"/>
              <a:gd name="T17" fmla="*/ 410 h 1498"/>
              <a:gd name="T18" fmla="*/ 188 w 1344"/>
              <a:gd name="T19" fmla="*/ 428 h 1498"/>
              <a:gd name="T20" fmla="*/ 320 w 1344"/>
              <a:gd name="T21" fmla="*/ 468 h 1498"/>
              <a:gd name="T22" fmla="*/ 444 w 1344"/>
              <a:gd name="T23" fmla="*/ 524 h 1498"/>
              <a:gd name="T24" fmla="*/ 556 w 1344"/>
              <a:gd name="T25" fmla="*/ 598 h 1498"/>
              <a:gd name="T26" fmla="*/ 658 w 1344"/>
              <a:gd name="T27" fmla="*/ 686 h 1498"/>
              <a:gd name="T28" fmla="*/ 746 w 1344"/>
              <a:gd name="T29" fmla="*/ 786 h 1498"/>
              <a:gd name="T30" fmla="*/ 820 w 1344"/>
              <a:gd name="T31" fmla="*/ 900 h 1498"/>
              <a:gd name="T32" fmla="*/ 876 w 1344"/>
              <a:gd name="T33" fmla="*/ 1024 h 1498"/>
              <a:gd name="T34" fmla="*/ 914 w 1344"/>
              <a:gd name="T35" fmla="*/ 1156 h 1498"/>
              <a:gd name="T36" fmla="*/ 934 w 1344"/>
              <a:gd name="T37" fmla="*/ 1296 h 1498"/>
              <a:gd name="T38" fmla="*/ 1078 w 1344"/>
              <a:gd name="T39" fmla="*/ 1344 h 1498"/>
              <a:gd name="T40" fmla="*/ 1088 w 1344"/>
              <a:gd name="T41" fmla="*/ 1352 h 1498"/>
              <a:gd name="T42" fmla="*/ 1086 w 1344"/>
              <a:gd name="T43" fmla="*/ 1364 h 1498"/>
              <a:gd name="T44" fmla="*/ 1064 w 1344"/>
              <a:gd name="T45" fmla="*/ 1404 h 1498"/>
              <a:gd name="T46" fmla="*/ 1064 w 1344"/>
              <a:gd name="T47" fmla="*/ 1436 h 1498"/>
              <a:gd name="T48" fmla="*/ 1086 w 1344"/>
              <a:gd name="T49" fmla="*/ 1476 h 1498"/>
              <a:gd name="T50" fmla="*/ 1124 w 1344"/>
              <a:gd name="T51" fmla="*/ 1496 h 1498"/>
              <a:gd name="T52" fmla="*/ 1156 w 1344"/>
              <a:gd name="T53" fmla="*/ 1496 h 1498"/>
              <a:gd name="T54" fmla="*/ 1196 w 1344"/>
              <a:gd name="T55" fmla="*/ 1476 h 1498"/>
              <a:gd name="T56" fmla="*/ 1218 w 1344"/>
              <a:gd name="T57" fmla="*/ 1436 h 1498"/>
              <a:gd name="T58" fmla="*/ 1218 w 1344"/>
              <a:gd name="T59" fmla="*/ 1404 h 1498"/>
              <a:gd name="T60" fmla="*/ 1196 w 1344"/>
              <a:gd name="T61" fmla="*/ 1364 h 1498"/>
              <a:gd name="T62" fmla="*/ 1192 w 1344"/>
              <a:gd name="T63" fmla="*/ 1352 h 1498"/>
              <a:gd name="T64" fmla="*/ 1204 w 1344"/>
              <a:gd name="T65" fmla="*/ 1344 h 1498"/>
              <a:gd name="T66" fmla="*/ 1342 w 1344"/>
              <a:gd name="T67" fmla="*/ 1276 h 1498"/>
              <a:gd name="T68" fmla="*/ 1314 w 1344"/>
              <a:gd name="T69" fmla="*/ 1074 h 1498"/>
              <a:gd name="T70" fmla="*/ 1260 w 1344"/>
              <a:gd name="T71" fmla="*/ 884 h 1498"/>
              <a:gd name="T72" fmla="*/ 1178 w 1344"/>
              <a:gd name="T73" fmla="*/ 706 h 1498"/>
              <a:gd name="T74" fmla="*/ 1074 w 1344"/>
              <a:gd name="T75" fmla="*/ 542 h 1498"/>
              <a:gd name="T76" fmla="*/ 946 w 1344"/>
              <a:gd name="T77" fmla="*/ 396 h 1498"/>
              <a:gd name="T78" fmla="*/ 800 w 1344"/>
              <a:gd name="T79" fmla="*/ 270 h 1498"/>
              <a:gd name="T80" fmla="*/ 638 w 1344"/>
              <a:gd name="T81" fmla="*/ 166 h 1498"/>
              <a:gd name="T82" fmla="*/ 460 w 1344"/>
              <a:gd name="T83" fmla="*/ 84 h 1498"/>
              <a:gd name="T84" fmla="*/ 270 w 1344"/>
              <a:gd name="T85" fmla="*/ 28 h 1498"/>
              <a:gd name="T86" fmla="*/ 68 w 1344"/>
              <a:gd name="T87" fmla="*/ 2 h 1498"/>
              <a:gd name="T88" fmla="*/ 0 w 1344"/>
              <a:gd name="T89" fmla="*/ 116 h 1498"/>
              <a:gd name="T90" fmla="*/ 38 w 1344"/>
              <a:gd name="T91" fmla="*/ 102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8">
                <a:moveTo>
                  <a:pt x="52" y="102"/>
                </a:moveTo>
                <a:lnTo>
                  <a:pt x="52" y="102"/>
                </a:lnTo>
                <a:lnTo>
                  <a:pt x="72" y="104"/>
                </a:lnTo>
                <a:lnTo>
                  <a:pt x="92" y="110"/>
                </a:lnTo>
                <a:lnTo>
                  <a:pt x="108" y="118"/>
                </a:lnTo>
                <a:lnTo>
                  <a:pt x="124" y="132"/>
                </a:lnTo>
                <a:lnTo>
                  <a:pt x="136" y="146"/>
                </a:lnTo>
                <a:lnTo>
                  <a:pt x="146" y="164"/>
                </a:lnTo>
                <a:lnTo>
                  <a:pt x="152" y="182"/>
                </a:lnTo>
                <a:lnTo>
                  <a:pt x="154" y="204"/>
                </a:lnTo>
                <a:lnTo>
                  <a:pt x="154" y="204"/>
                </a:lnTo>
                <a:lnTo>
                  <a:pt x="152" y="224"/>
                </a:lnTo>
                <a:lnTo>
                  <a:pt x="146" y="242"/>
                </a:lnTo>
                <a:lnTo>
                  <a:pt x="136" y="260"/>
                </a:lnTo>
                <a:lnTo>
                  <a:pt x="124" y="276"/>
                </a:lnTo>
                <a:lnTo>
                  <a:pt x="108" y="288"/>
                </a:lnTo>
                <a:lnTo>
                  <a:pt x="92" y="298"/>
                </a:lnTo>
                <a:lnTo>
                  <a:pt x="72" y="304"/>
                </a:lnTo>
                <a:lnTo>
                  <a:pt x="52" y="306"/>
                </a:lnTo>
                <a:lnTo>
                  <a:pt x="52" y="306"/>
                </a:lnTo>
                <a:lnTo>
                  <a:pt x="38" y="304"/>
                </a:lnTo>
                <a:lnTo>
                  <a:pt x="24" y="302"/>
                </a:lnTo>
                <a:lnTo>
                  <a:pt x="12" y="298"/>
                </a:lnTo>
                <a:lnTo>
                  <a:pt x="0" y="290"/>
                </a:lnTo>
                <a:lnTo>
                  <a:pt x="0" y="408"/>
                </a:lnTo>
                <a:lnTo>
                  <a:pt x="0" y="408"/>
                </a:lnTo>
                <a:lnTo>
                  <a:pt x="48" y="410"/>
                </a:lnTo>
                <a:lnTo>
                  <a:pt x="94" y="414"/>
                </a:lnTo>
                <a:lnTo>
                  <a:pt x="142" y="420"/>
                </a:lnTo>
                <a:lnTo>
                  <a:pt x="188" y="428"/>
                </a:lnTo>
                <a:lnTo>
                  <a:pt x="232" y="440"/>
                </a:lnTo>
                <a:lnTo>
                  <a:pt x="276" y="452"/>
                </a:lnTo>
                <a:lnTo>
                  <a:pt x="320" y="468"/>
                </a:lnTo>
                <a:lnTo>
                  <a:pt x="362" y="484"/>
                </a:lnTo>
                <a:lnTo>
                  <a:pt x="404" y="504"/>
                </a:lnTo>
                <a:lnTo>
                  <a:pt x="444" y="524"/>
                </a:lnTo>
                <a:lnTo>
                  <a:pt x="482" y="546"/>
                </a:lnTo>
                <a:lnTo>
                  <a:pt x="520" y="570"/>
                </a:lnTo>
                <a:lnTo>
                  <a:pt x="556" y="598"/>
                </a:lnTo>
                <a:lnTo>
                  <a:pt x="592" y="624"/>
                </a:lnTo>
                <a:lnTo>
                  <a:pt x="626" y="654"/>
                </a:lnTo>
                <a:lnTo>
                  <a:pt x="658" y="686"/>
                </a:lnTo>
                <a:lnTo>
                  <a:pt x="690" y="718"/>
                </a:lnTo>
                <a:lnTo>
                  <a:pt x="718" y="752"/>
                </a:lnTo>
                <a:lnTo>
                  <a:pt x="746" y="786"/>
                </a:lnTo>
                <a:lnTo>
                  <a:pt x="772" y="824"/>
                </a:lnTo>
                <a:lnTo>
                  <a:pt x="796" y="862"/>
                </a:lnTo>
                <a:lnTo>
                  <a:pt x="820" y="900"/>
                </a:lnTo>
                <a:lnTo>
                  <a:pt x="840" y="940"/>
                </a:lnTo>
                <a:lnTo>
                  <a:pt x="860" y="982"/>
                </a:lnTo>
                <a:lnTo>
                  <a:pt x="876" y="1024"/>
                </a:lnTo>
                <a:lnTo>
                  <a:pt x="890" y="1068"/>
                </a:lnTo>
                <a:lnTo>
                  <a:pt x="904" y="1112"/>
                </a:lnTo>
                <a:lnTo>
                  <a:pt x="914" y="1156"/>
                </a:lnTo>
                <a:lnTo>
                  <a:pt x="924" y="1202"/>
                </a:lnTo>
                <a:lnTo>
                  <a:pt x="930" y="1248"/>
                </a:lnTo>
                <a:lnTo>
                  <a:pt x="934" y="1296"/>
                </a:lnTo>
                <a:lnTo>
                  <a:pt x="936" y="1344"/>
                </a:lnTo>
                <a:lnTo>
                  <a:pt x="1078" y="1344"/>
                </a:lnTo>
                <a:lnTo>
                  <a:pt x="1078" y="1344"/>
                </a:lnTo>
                <a:lnTo>
                  <a:pt x="1084" y="1346"/>
                </a:lnTo>
                <a:lnTo>
                  <a:pt x="1088" y="1352"/>
                </a:lnTo>
                <a:lnTo>
                  <a:pt x="1088" y="1352"/>
                </a:lnTo>
                <a:lnTo>
                  <a:pt x="1090" y="1358"/>
                </a:lnTo>
                <a:lnTo>
                  <a:pt x="1086" y="1364"/>
                </a:lnTo>
                <a:lnTo>
                  <a:pt x="1086" y="1364"/>
                </a:lnTo>
                <a:lnTo>
                  <a:pt x="1076" y="1376"/>
                </a:lnTo>
                <a:lnTo>
                  <a:pt x="1068" y="1390"/>
                </a:lnTo>
                <a:lnTo>
                  <a:pt x="1064" y="1404"/>
                </a:lnTo>
                <a:lnTo>
                  <a:pt x="1062" y="1420"/>
                </a:lnTo>
                <a:lnTo>
                  <a:pt x="1062" y="1420"/>
                </a:lnTo>
                <a:lnTo>
                  <a:pt x="1064" y="1436"/>
                </a:lnTo>
                <a:lnTo>
                  <a:pt x="1068" y="1450"/>
                </a:lnTo>
                <a:lnTo>
                  <a:pt x="1076" y="1464"/>
                </a:lnTo>
                <a:lnTo>
                  <a:pt x="1086" y="1476"/>
                </a:lnTo>
                <a:lnTo>
                  <a:pt x="1098" y="1486"/>
                </a:lnTo>
                <a:lnTo>
                  <a:pt x="1110" y="1492"/>
                </a:lnTo>
                <a:lnTo>
                  <a:pt x="1124" y="1496"/>
                </a:lnTo>
                <a:lnTo>
                  <a:pt x="1140" y="1498"/>
                </a:lnTo>
                <a:lnTo>
                  <a:pt x="1140" y="1498"/>
                </a:lnTo>
                <a:lnTo>
                  <a:pt x="1156" y="1496"/>
                </a:lnTo>
                <a:lnTo>
                  <a:pt x="1170" y="1492"/>
                </a:lnTo>
                <a:lnTo>
                  <a:pt x="1184" y="1486"/>
                </a:lnTo>
                <a:lnTo>
                  <a:pt x="1196" y="1476"/>
                </a:lnTo>
                <a:lnTo>
                  <a:pt x="1206" y="1464"/>
                </a:lnTo>
                <a:lnTo>
                  <a:pt x="1212" y="1450"/>
                </a:lnTo>
                <a:lnTo>
                  <a:pt x="1218" y="1436"/>
                </a:lnTo>
                <a:lnTo>
                  <a:pt x="1218" y="1420"/>
                </a:lnTo>
                <a:lnTo>
                  <a:pt x="1218" y="1420"/>
                </a:lnTo>
                <a:lnTo>
                  <a:pt x="1218" y="1404"/>
                </a:lnTo>
                <a:lnTo>
                  <a:pt x="1212" y="1390"/>
                </a:lnTo>
                <a:lnTo>
                  <a:pt x="1206" y="1376"/>
                </a:lnTo>
                <a:lnTo>
                  <a:pt x="1196" y="1364"/>
                </a:lnTo>
                <a:lnTo>
                  <a:pt x="1196" y="1364"/>
                </a:lnTo>
                <a:lnTo>
                  <a:pt x="1192" y="1358"/>
                </a:lnTo>
                <a:lnTo>
                  <a:pt x="1192" y="1352"/>
                </a:lnTo>
                <a:lnTo>
                  <a:pt x="1192" y="1352"/>
                </a:lnTo>
                <a:lnTo>
                  <a:pt x="1196" y="1346"/>
                </a:lnTo>
                <a:lnTo>
                  <a:pt x="1204" y="1344"/>
                </a:lnTo>
                <a:lnTo>
                  <a:pt x="1344" y="1344"/>
                </a:lnTo>
                <a:lnTo>
                  <a:pt x="1344" y="1344"/>
                </a:lnTo>
                <a:lnTo>
                  <a:pt x="1342" y="1276"/>
                </a:lnTo>
                <a:lnTo>
                  <a:pt x="1336" y="1208"/>
                </a:lnTo>
                <a:lnTo>
                  <a:pt x="1326" y="1140"/>
                </a:lnTo>
                <a:lnTo>
                  <a:pt x="1314" y="1074"/>
                </a:lnTo>
                <a:lnTo>
                  <a:pt x="1298" y="1010"/>
                </a:lnTo>
                <a:lnTo>
                  <a:pt x="1280" y="946"/>
                </a:lnTo>
                <a:lnTo>
                  <a:pt x="1260" y="884"/>
                </a:lnTo>
                <a:lnTo>
                  <a:pt x="1234" y="822"/>
                </a:lnTo>
                <a:lnTo>
                  <a:pt x="1208" y="764"/>
                </a:lnTo>
                <a:lnTo>
                  <a:pt x="1178" y="706"/>
                </a:lnTo>
                <a:lnTo>
                  <a:pt x="1146" y="650"/>
                </a:lnTo>
                <a:lnTo>
                  <a:pt x="1110" y="596"/>
                </a:lnTo>
                <a:lnTo>
                  <a:pt x="1074" y="542"/>
                </a:lnTo>
                <a:lnTo>
                  <a:pt x="1034" y="492"/>
                </a:lnTo>
                <a:lnTo>
                  <a:pt x="992" y="444"/>
                </a:lnTo>
                <a:lnTo>
                  <a:pt x="946" y="396"/>
                </a:lnTo>
                <a:lnTo>
                  <a:pt x="900" y="352"/>
                </a:lnTo>
                <a:lnTo>
                  <a:pt x="852" y="310"/>
                </a:lnTo>
                <a:lnTo>
                  <a:pt x="800" y="270"/>
                </a:lnTo>
                <a:lnTo>
                  <a:pt x="748" y="232"/>
                </a:lnTo>
                <a:lnTo>
                  <a:pt x="694" y="198"/>
                </a:lnTo>
                <a:lnTo>
                  <a:pt x="638" y="166"/>
                </a:lnTo>
                <a:lnTo>
                  <a:pt x="580" y="136"/>
                </a:lnTo>
                <a:lnTo>
                  <a:pt x="520" y="108"/>
                </a:lnTo>
                <a:lnTo>
                  <a:pt x="460" y="84"/>
                </a:lnTo>
                <a:lnTo>
                  <a:pt x="398" y="62"/>
                </a:lnTo>
                <a:lnTo>
                  <a:pt x="334" y="44"/>
                </a:lnTo>
                <a:lnTo>
                  <a:pt x="270" y="28"/>
                </a:lnTo>
                <a:lnTo>
                  <a:pt x="204" y="16"/>
                </a:lnTo>
                <a:lnTo>
                  <a:pt x="136" y="8"/>
                </a:lnTo>
                <a:lnTo>
                  <a:pt x="68" y="2"/>
                </a:lnTo>
                <a:lnTo>
                  <a:pt x="0" y="0"/>
                </a:lnTo>
                <a:lnTo>
                  <a:pt x="0" y="116"/>
                </a:lnTo>
                <a:lnTo>
                  <a:pt x="0" y="116"/>
                </a:lnTo>
                <a:lnTo>
                  <a:pt x="12" y="110"/>
                </a:lnTo>
                <a:lnTo>
                  <a:pt x="24" y="104"/>
                </a:lnTo>
                <a:lnTo>
                  <a:pt x="38" y="102"/>
                </a:lnTo>
                <a:lnTo>
                  <a:pt x="52" y="102"/>
                </a:lnTo>
                <a:lnTo>
                  <a:pt x="52" y="102"/>
                </a:lnTo>
                <a:close/>
              </a:path>
            </a:pathLst>
          </a:custGeom>
          <a:solidFill>
            <a:srgbClr val="117D5C"/>
          </a:solidFill>
          <a:ln>
            <a:noFill/>
          </a:ln>
        </p:spPr>
        <p:txBody>
          <a:bodyPr vert="horz" wrap="square" lIns="91428" tIns="45714" rIns="91428" bIns="45714" numCol="1" anchor="t" anchorCtr="0" compatLnSpc="1"/>
          <a:lstStyle/>
          <a:p>
            <a:endParaRPr lang="zh-CN" altLang="en-US" sz="1012">
              <a:solidFill>
                <a:prstClr val="black"/>
              </a:solidFill>
              <a:latin typeface="微软雅黑" panose="020B0503020204020204" pitchFamily="34" charset="-122"/>
              <a:ea typeface="微软雅黑" panose="020B0503020204020204" pitchFamily="34" charset="-122"/>
            </a:endParaRPr>
          </a:p>
        </p:txBody>
      </p:sp>
      <p:sp>
        <p:nvSpPr>
          <p:cNvPr id="7" name="Freeform 8"/>
          <p:cNvSpPr/>
          <p:nvPr/>
        </p:nvSpPr>
        <p:spPr bwMode="auto">
          <a:xfrm>
            <a:off x="4399715" y="2365687"/>
            <a:ext cx="1230967" cy="1102774"/>
          </a:xfrm>
          <a:custGeom>
            <a:avLst/>
            <a:gdLst>
              <a:gd name="T0" fmla="*/ 1394 w 1498"/>
              <a:gd name="T1" fmla="*/ 72 h 1342"/>
              <a:gd name="T2" fmla="*/ 1366 w 1498"/>
              <a:gd name="T3" fmla="*/ 124 h 1342"/>
              <a:gd name="T4" fmla="*/ 1316 w 1498"/>
              <a:gd name="T5" fmla="*/ 152 h 1342"/>
              <a:gd name="T6" fmla="*/ 1274 w 1498"/>
              <a:gd name="T7" fmla="*/ 152 h 1342"/>
              <a:gd name="T8" fmla="*/ 1222 w 1498"/>
              <a:gd name="T9" fmla="*/ 124 h 1342"/>
              <a:gd name="T10" fmla="*/ 1194 w 1498"/>
              <a:gd name="T11" fmla="*/ 72 h 1342"/>
              <a:gd name="T12" fmla="*/ 1194 w 1498"/>
              <a:gd name="T13" fmla="*/ 38 h 1342"/>
              <a:gd name="T14" fmla="*/ 1208 w 1498"/>
              <a:gd name="T15" fmla="*/ 0 h 1342"/>
              <a:gd name="T16" fmla="*/ 1088 w 1498"/>
              <a:gd name="T17" fmla="*/ 48 h 1342"/>
              <a:gd name="T18" fmla="*/ 1068 w 1498"/>
              <a:gd name="T19" fmla="*/ 188 h 1342"/>
              <a:gd name="T20" fmla="*/ 1030 w 1498"/>
              <a:gd name="T21" fmla="*/ 320 h 1342"/>
              <a:gd name="T22" fmla="*/ 972 w 1498"/>
              <a:gd name="T23" fmla="*/ 444 h 1342"/>
              <a:gd name="T24" fmla="*/ 900 w 1498"/>
              <a:gd name="T25" fmla="*/ 556 h 1342"/>
              <a:gd name="T26" fmla="*/ 812 w 1498"/>
              <a:gd name="T27" fmla="*/ 658 h 1342"/>
              <a:gd name="T28" fmla="*/ 710 w 1498"/>
              <a:gd name="T29" fmla="*/ 746 h 1342"/>
              <a:gd name="T30" fmla="*/ 596 w 1498"/>
              <a:gd name="T31" fmla="*/ 818 h 1342"/>
              <a:gd name="T32" fmla="*/ 474 w 1498"/>
              <a:gd name="T33" fmla="*/ 874 h 1342"/>
              <a:gd name="T34" fmla="*/ 342 w 1498"/>
              <a:gd name="T35" fmla="*/ 914 h 1342"/>
              <a:gd name="T36" fmla="*/ 202 w 1498"/>
              <a:gd name="T37" fmla="*/ 932 h 1342"/>
              <a:gd name="T38" fmla="*/ 154 w 1498"/>
              <a:gd name="T39" fmla="*/ 1078 h 1342"/>
              <a:gd name="T40" fmla="*/ 146 w 1498"/>
              <a:gd name="T41" fmla="*/ 1090 h 1342"/>
              <a:gd name="T42" fmla="*/ 134 w 1498"/>
              <a:gd name="T43" fmla="*/ 1086 h 1342"/>
              <a:gd name="T44" fmla="*/ 92 w 1498"/>
              <a:gd name="T45" fmla="*/ 1064 h 1342"/>
              <a:gd name="T46" fmla="*/ 62 w 1498"/>
              <a:gd name="T47" fmla="*/ 1064 h 1342"/>
              <a:gd name="T48" fmla="*/ 22 w 1498"/>
              <a:gd name="T49" fmla="*/ 1086 h 1342"/>
              <a:gd name="T50" fmla="*/ 2 w 1498"/>
              <a:gd name="T51" fmla="*/ 1126 h 1342"/>
              <a:gd name="T52" fmla="*/ 2 w 1498"/>
              <a:gd name="T53" fmla="*/ 1156 h 1342"/>
              <a:gd name="T54" fmla="*/ 22 w 1498"/>
              <a:gd name="T55" fmla="*/ 1196 h 1342"/>
              <a:gd name="T56" fmla="*/ 62 w 1498"/>
              <a:gd name="T57" fmla="*/ 1218 h 1342"/>
              <a:gd name="T58" fmla="*/ 92 w 1498"/>
              <a:gd name="T59" fmla="*/ 1218 h 1342"/>
              <a:gd name="T60" fmla="*/ 134 w 1498"/>
              <a:gd name="T61" fmla="*/ 1196 h 1342"/>
              <a:gd name="T62" fmla="*/ 146 w 1498"/>
              <a:gd name="T63" fmla="*/ 1192 h 1342"/>
              <a:gd name="T64" fmla="*/ 154 w 1498"/>
              <a:gd name="T65" fmla="*/ 1204 h 1342"/>
              <a:gd name="T66" fmla="*/ 222 w 1498"/>
              <a:gd name="T67" fmla="*/ 1340 h 1342"/>
              <a:gd name="T68" fmla="*/ 424 w 1498"/>
              <a:gd name="T69" fmla="*/ 1314 h 1342"/>
              <a:gd name="T70" fmla="*/ 614 w 1498"/>
              <a:gd name="T71" fmla="*/ 1258 h 1342"/>
              <a:gd name="T72" fmla="*/ 792 w 1498"/>
              <a:gd name="T73" fmla="*/ 1178 h 1342"/>
              <a:gd name="T74" fmla="*/ 954 w 1498"/>
              <a:gd name="T75" fmla="*/ 1072 h 1342"/>
              <a:gd name="T76" fmla="*/ 1100 w 1498"/>
              <a:gd name="T77" fmla="*/ 946 h 1342"/>
              <a:gd name="T78" fmla="*/ 1226 w 1498"/>
              <a:gd name="T79" fmla="*/ 800 h 1342"/>
              <a:gd name="T80" fmla="*/ 1332 w 1498"/>
              <a:gd name="T81" fmla="*/ 638 h 1342"/>
              <a:gd name="T82" fmla="*/ 1412 w 1498"/>
              <a:gd name="T83" fmla="*/ 460 h 1342"/>
              <a:gd name="T84" fmla="*/ 1468 w 1498"/>
              <a:gd name="T85" fmla="*/ 270 h 1342"/>
              <a:gd name="T86" fmla="*/ 1494 w 1498"/>
              <a:gd name="T87" fmla="*/ 68 h 1342"/>
              <a:gd name="T88" fmla="*/ 1382 w 1498"/>
              <a:gd name="T89" fmla="*/ 0 h 1342"/>
              <a:gd name="T90" fmla="*/ 1396 w 1498"/>
              <a:gd name="T91" fmla="*/ 38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2">
                <a:moveTo>
                  <a:pt x="1396" y="52"/>
                </a:moveTo>
                <a:lnTo>
                  <a:pt x="1396" y="52"/>
                </a:lnTo>
                <a:lnTo>
                  <a:pt x="1394" y="72"/>
                </a:lnTo>
                <a:lnTo>
                  <a:pt x="1388" y="92"/>
                </a:lnTo>
                <a:lnTo>
                  <a:pt x="1380" y="110"/>
                </a:lnTo>
                <a:lnTo>
                  <a:pt x="1366" y="124"/>
                </a:lnTo>
                <a:lnTo>
                  <a:pt x="1352" y="136"/>
                </a:lnTo>
                <a:lnTo>
                  <a:pt x="1334" y="146"/>
                </a:lnTo>
                <a:lnTo>
                  <a:pt x="1316" y="152"/>
                </a:lnTo>
                <a:lnTo>
                  <a:pt x="1294" y="154"/>
                </a:lnTo>
                <a:lnTo>
                  <a:pt x="1294" y="154"/>
                </a:lnTo>
                <a:lnTo>
                  <a:pt x="1274" y="152"/>
                </a:lnTo>
                <a:lnTo>
                  <a:pt x="1254" y="146"/>
                </a:lnTo>
                <a:lnTo>
                  <a:pt x="1238" y="136"/>
                </a:lnTo>
                <a:lnTo>
                  <a:pt x="1222" y="124"/>
                </a:lnTo>
                <a:lnTo>
                  <a:pt x="1210" y="110"/>
                </a:lnTo>
                <a:lnTo>
                  <a:pt x="1200" y="92"/>
                </a:lnTo>
                <a:lnTo>
                  <a:pt x="1194" y="72"/>
                </a:lnTo>
                <a:lnTo>
                  <a:pt x="1192" y="52"/>
                </a:lnTo>
                <a:lnTo>
                  <a:pt x="1192" y="52"/>
                </a:lnTo>
                <a:lnTo>
                  <a:pt x="1194" y="38"/>
                </a:lnTo>
                <a:lnTo>
                  <a:pt x="1196" y="26"/>
                </a:lnTo>
                <a:lnTo>
                  <a:pt x="1200" y="12"/>
                </a:lnTo>
                <a:lnTo>
                  <a:pt x="1208" y="0"/>
                </a:lnTo>
                <a:lnTo>
                  <a:pt x="1090" y="0"/>
                </a:lnTo>
                <a:lnTo>
                  <a:pt x="1090" y="0"/>
                </a:lnTo>
                <a:lnTo>
                  <a:pt x="1088" y="48"/>
                </a:lnTo>
                <a:lnTo>
                  <a:pt x="1084" y="96"/>
                </a:lnTo>
                <a:lnTo>
                  <a:pt x="1076" y="142"/>
                </a:lnTo>
                <a:lnTo>
                  <a:pt x="1068" y="188"/>
                </a:lnTo>
                <a:lnTo>
                  <a:pt x="1058" y="232"/>
                </a:lnTo>
                <a:lnTo>
                  <a:pt x="1044" y="276"/>
                </a:lnTo>
                <a:lnTo>
                  <a:pt x="1030" y="320"/>
                </a:lnTo>
                <a:lnTo>
                  <a:pt x="1012" y="362"/>
                </a:lnTo>
                <a:lnTo>
                  <a:pt x="994" y="402"/>
                </a:lnTo>
                <a:lnTo>
                  <a:pt x="972" y="444"/>
                </a:lnTo>
                <a:lnTo>
                  <a:pt x="950" y="482"/>
                </a:lnTo>
                <a:lnTo>
                  <a:pt x="926" y="520"/>
                </a:lnTo>
                <a:lnTo>
                  <a:pt x="900" y="556"/>
                </a:lnTo>
                <a:lnTo>
                  <a:pt x="872" y="592"/>
                </a:lnTo>
                <a:lnTo>
                  <a:pt x="842" y="626"/>
                </a:lnTo>
                <a:lnTo>
                  <a:pt x="812" y="658"/>
                </a:lnTo>
                <a:lnTo>
                  <a:pt x="780" y="688"/>
                </a:lnTo>
                <a:lnTo>
                  <a:pt x="746" y="718"/>
                </a:lnTo>
                <a:lnTo>
                  <a:pt x="710" y="746"/>
                </a:lnTo>
                <a:lnTo>
                  <a:pt x="674" y="772"/>
                </a:lnTo>
                <a:lnTo>
                  <a:pt x="636" y="796"/>
                </a:lnTo>
                <a:lnTo>
                  <a:pt x="596" y="818"/>
                </a:lnTo>
                <a:lnTo>
                  <a:pt x="556" y="840"/>
                </a:lnTo>
                <a:lnTo>
                  <a:pt x="516" y="858"/>
                </a:lnTo>
                <a:lnTo>
                  <a:pt x="474" y="874"/>
                </a:lnTo>
                <a:lnTo>
                  <a:pt x="430" y="890"/>
                </a:lnTo>
                <a:lnTo>
                  <a:pt x="386" y="902"/>
                </a:lnTo>
                <a:lnTo>
                  <a:pt x="342" y="914"/>
                </a:lnTo>
                <a:lnTo>
                  <a:pt x="296" y="922"/>
                </a:lnTo>
                <a:lnTo>
                  <a:pt x="248" y="928"/>
                </a:lnTo>
                <a:lnTo>
                  <a:pt x="202" y="932"/>
                </a:lnTo>
                <a:lnTo>
                  <a:pt x="154" y="934"/>
                </a:lnTo>
                <a:lnTo>
                  <a:pt x="154" y="1078"/>
                </a:lnTo>
                <a:lnTo>
                  <a:pt x="154" y="1078"/>
                </a:lnTo>
                <a:lnTo>
                  <a:pt x="152" y="1084"/>
                </a:lnTo>
                <a:lnTo>
                  <a:pt x="146" y="1090"/>
                </a:lnTo>
                <a:lnTo>
                  <a:pt x="146" y="1090"/>
                </a:lnTo>
                <a:lnTo>
                  <a:pt x="140" y="1090"/>
                </a:lnTo>
                <a:lnTo>
                  <a:pt x="134" y="1086"/>
                </a:lnTo>
                <a:lnTo>
                  <a:pt x="134" y="1086"/>
                </a:lnTo>
                <a:lnTo>
                  <a:pt x="122" y="1076"/>
                </a:lnTo>
                <a:lnTo>
                  <a:pt x="108" y="1070"/>
                </a:lnTo>
                <a:lnTo>
                  <a:pt x="92" y="1064"/>
                </a:lnTo>
                <a:lnTo>
                  <a:pt x="78" y="1064"/>
                </a:lnTo>
                <a:lnTo>
                  <a:pt x="78" y="1064"/>
                </a:lnTo>
                <a:lnTo>
                  <a:pt x="62" y="1064"/>
                </a:lnTo>
                <a:lnTo>
                  <a:pt x="48" y="1070"/>
                </a:lnTo>
                <a:lnTo>
                  <a:pt x="34" y="1076"/>
                </a:lnTo>
                <a:lnTo>
                  <a:pt x="22" y="1086"/>
                </a:lnTo>
                <a:lnTo>
                  <a:pt x="12" y="1098"/>
                </a:lnTo>
                <a:lnTo>
                  <a:pt x="6" y="1110"/>
                </a:lnTo>
                <a:lnTo>
                  <a:pt x="2" y="1126"/>
                </a:lnTo>
                <a:lnTo>
                  <a:pt x="0" y="1142"/>
                </a:lnTo>
                <a:lnTo>
                  <a:pt x="0" y="1142"/>
                </a:lnTo>
                <a:lnTo>
                  <a:pt x="2" y="1156"/>
                </a:lnTo>
                <a:lnTo>
                  <a:pt x="6" y="1172"/>
                </a:lnTo>
                <a:lnTo>
                  <a:pt x="12" y="1184"/>
                </a:lnTo>
                <a:lnTo>
                  <a:pt x="22" y="1196"/>
                </a:lnTo>
                <a:lnTo>
                  <a:pt x="34" y="1206"/>
                </a:lnTo>
                <a:lnTo>
                  <a:pt x="48" y="1212"/>
                </a:lnTo>
                <a:lnTo>
                  <a:pt x="62" y="1218"/>
                </a:lnTo>
                <a:lnTo>
                  <a:pt x="78" y="1220"/>
                </a:lnTo>
                <a:lnTo>
                  <a:pt x="78" y="1220"/>
                </a:lnTo>
                <a:lnTo>
                  <a:pt x="92" y="1218"/>
                </a:lnTo>
                <a:lnTo>
                  <a:pt x="108" y="1212"/>
                </a:lnTo>
                <a:lnTo>
                  <a:pt x="122" y="1206"/>
                </a:lnTo>
                <a:lnTo>
                  <a:pt x="134" y="1196"/>
                </a:lnTo>
                <a:lnTo>
                  <a:pt x="134" y="1196"/>
                </a:lnTo>
                <a:lnTo>
                  <a:pt x="140" y="1192"/>
                </a:lnTo>
                <a:lnTo>
                  <a:pt x="146" y="1192"/>
                </a:lnTo>
                <a:lnTo>
                  <a:pt x="146" y="1192"/>
                </a:lnTo>
                <a:lnTo>
                  <a:pt x="152" y="1198"/>
                </a:lnTo>
                <a:lnTo>
                  <a:pt x="154" y="1204"/>
                </a:lnTo>
                <a:lnTo>
                  <a:pt x="154" y="1342"/>
                </a:lnTo>
                <a:lnTo>
                  <a:pt x="154" y="1342"/>
                </a:lnTo>
                <a:lnTo>
                  <a:pt x="222" y="1340"/>
                </a:lnTo>
                <a:lnTo>
                  <a:pt x="290" y="1334"/>
                </a:lnTo>
                <a:lnTo>
                  <a:pt x="358" y="1326"/>
                </a:lnTo>
                <a:lnTo>
                  <a:pt x="424" y="1314"/>
                </a:lnTo>
                <a:lnTo>
                  <a:pt x="488" y="1298"/>
                </a:lnTo>
                <a:lnTo>
                  <a:pt x="552" y="1280"/>
                </a:lnTo>
                <a:lnTo>
                  <a:pt x="614" y="1258"/>
                </a:lnTo>
                <a:lnTo>
                  <a:pt x="674" y="1234"/>
                </a:lnTo>
                <a:lnTo>
                  <a:pt x="734" y="1206"/>
                </a:lnTo>
                <a:lnTo>
                  <a:pt x="792" y="1178"/>
                </a:lnTo>
                <a:lnTo>
                  <a:pt x="848" y="1144"/>
                </a:lnTo>
                <a:lnTo>
                  <a:pt x="902" y="1110"/>
                </a:lnTo>
                <a:lnTo>
                  <a:pt x="954" y="1072"/>
                </a:lnTo>
                <a:lnTo>
                  <a:pt x="1004" y="1032"/>
                </a:lnTo>
                <a:lnTo>
                  <a:pt x="1054" y="990"/>
                </a:lnTo>
                <a:lnTo>
                  <a:pt x="1100" y="946"/>
                </a:lnTo>
                <a:lnTo>
                  <a:pt x="1144" y="900"/>
                </a:lnTo>
                <a:lnTo>
                  <a:pt x="1186" y="850"/>
                </a:lnTo>
                <a:lnTo>
                  <a:pt x="1226" y="800"/>
                </a:lnTo>
                <a:lnTo>
                  <a:pt x="1264" y="748"/>
                </a:lnTo>
                <a:lnTo>
                  <a:pt x="1298" y="694"/>
                </a:lnTo>
                <a:lnTo>
                  <a:pt x="1332" y="638"/>
                </a:lnTo>
                <a:lnTo>
                  <a:pt x="1362" y="580"/>
                </a:lnTo>
                <a:lnTo>
                  <a:pt x="1388" y="520"/>
                </a:lnTo>
                <a:lnTo>
                  <a:pt x="1412" y="460"/>
                </a:lnTo>
                <a:lnTo>
                  <a:pt x="1434" y="398"/>
                </a:lnTo>
                <a:lnTo>
                  <a:pt x="1452" y="334"/>
                </a:lnTo>
                <a:lnTo>
                  <a:pt x="1468" y="270"/>
                </a:lnTo>
                <a:lnTo>
                  <a:pt x="1480" y="204"/>
                </a:lnTo>
                <a:lnTo>
                  <a:pt x="1490" y="136"/>
                </a:lnTo>
                <a:lnTo>
                  <a:pt x="1494" y="68"/>
                </a:lnTo>
                <a:lnTo>
                  <a:pt x="1498" y="0"/>
                </a:lnTo>
                <a:lnTo>
                  <a:pt x="1382" y="0"/>
                </a:lnTo>
                <a:lnTo>
                  <a:pt x="1382" y="0"/>
                </a:lnTo>
                <a:lnTo>
                  <a:pt x="1388" y="12"/>
                </a:lnTo>
                <a:lnTo>
                  <a:pt x="1392" y="26"/>
                </a:lnTo>
                <a:lnTo>
                  <a:pt x="1396" y="38"/>
                </a:lnTo>
                <a:lnTo>
                  <a:pt x="1396" y="52"/>
                </a:lnTo>
                <a:lnTo>
                  <a:pt x="1396" y="52"/>
                </a:lnTo>
                <a:close/>
              </a:path>
            </a:pathLst>
          </a:custGeom>
          <a:solidFill>
            <a:srgbClr val="62AB71"/>
          </a:solidFill>
          <a:ln>
            <a:noFill/>
          </a:ln>
        </p:spPr>
        <p:txBody>
          <a:bodyPr vert="horz" wrap="square" lIns="91428" tIns="45714" rIns="91428" bIns="45714" numCol="1" anchor="t" anchorCtr="0" compatLnSpc="1"/>
          <a:lstStyle/>
          <a:p>
            <a:endParaRPr lang="zh-CN" altLang="en-US" sz="1012">
              <a:solidFill>
                <a:prstClr val="black"/>
              </a:solidFill>
              <a:latin typeface="微软雅黑" panose="020B0503020204020204" pitchFamily="34" charset="-122"/>
              <a:ea typeface="微软雅黑" panose="020B0503020204020204" pitchFamily="34" charset="-122"/>
            </a:endParaRPr>
          </a:p>
        </p:txBody>
      </p:sp>
      <p:sp>
        <p:nvSpPr>
          <p:cNvPr id="8" name="Freeform 6"/>
          <p:cNvSpPr/>
          <p:nvPr/>
        </p:nvSpPr>
        <p:spPr bwMode="auto">
          <a:xfrm>
            <a:off x="3402123" y="2239139"/>
            <a:ext cx="1104418" cy="1229322"/>
          </a:xfrm>
          <a:custGeom>
            <a:avLst/>
            <a:gdLst>
              <a:gd name="T0" fmla="*/ 1270 w 1344"/>
              <a:gd name="T1" fmla="*/ 1394 h 1496"/>
              <a:gd name="T2" fmla="*/ 1220 w 1344"/>
              <a:gd name="T3" fmla="*/ 1368 h 1496"/>
              <a:gd name="T4" fmla="*/ 1192 w 1344"/>
              <a:gd name="T5" fmla="*/ 1316 h 1496"/>
              <a:gd name="T6" fmla="*/ 1192 w 1344"/>
              <a:gd name="T7" fmla="*/ 1274 h 1496"/>
              <a:gd name="T8" fmla="*/ 1220 w 1344"/>
              <a:gd name="T9" fmla="*/ 1222 h 1496"/>
              <a:gd name="T10" fmla="*/ 1270 w 1344"/>
              <a:gd name="T11" fmla="*/ 1196 h 1496"/>
              <a:gd name="T12" fmla="*/ 1306 w 1344"/>
              <a:gd name="T13" fmla="*/ 1194 h 1496"/>
              <a:gd name="T14" fmla="*/ 1344 w 1344"/>
              <a:gd name="T15" fmla="*/ 1208 h 1496"/>
              <a:gd name="T16" fmla="*/ 1296 w 1344"/>
              <a:gd name="T17" fmla="*/ 1086 h 1496"/>
              <a:gd name="T18" fmla="*/ 1156 w 1344"/>
              <a:gd name="T19" fmla="*/ 1068 h 1496"/>
              <a:gd name="T20" fmla="*/ 1024 w 1344"/>
              <a:gd name="T21" fmla="*/ 1028 h 1496"/>
              <a:gd name="T22" fmla="*/ 900 w 1344"/>
              <a:gd name="T23" fmla="*/ 972 h 1496"/>
              <a:gd name="T24" fmla="*/ 788 w 1344"/>
              <a:gd name="T25" fmla="*/ 900 h 1496"/>
              <a:gd name="T26" fmla="*/ 686 w 1344"/>
              <a:gd name="T27" fmla="*/ 812 h 1496"/>
              <a:gd name="T28" fmla="*/ 598 w 1344"/>
              <a:gd name="T29" fmla="*/ 710 h 1496"/>
              <a:gd name="T30" fmla="*/ 524 w 1344"/>
              <a:gd name="T31" fmla="*/ 598 h 1496"/>
              <a:gd name="T32" fmla="*/ 468 w 1344"/>
              <a:gd name="T33" fmla="*/ 474 h 1496"/>
              <a:gd name="T34" fmla="*/ 430 w 1344"/>
              <a:gd name="T35" fmla="*/ 342 h 1496"/>
              <a:gd name="T36" fmla="*/ 410 w 1344"/>
              <a:gd name="T37" fmla="*/ 202 h 1496"/>
              <a:gd name="T38" fmla="*/ 266 w 1344"/>
              <a:gd name="T39" fmla="*/ 154 h 1496"/>
              <a:gd name="T40" fmla="*/ 254 w 1344"/>
              <a:gd name="T41" fmla="*/ 146 h 1496"/>
              <a:gd name="T42" fmla="*/ 258 w 1344"/>
              <a:gd name="T43" fmla="*/ 134 h 1496"/>
              <a:gd name="T44" fmla="*/ 280 w 1344"/>
              <a:gd name="T45" fmla="*/ 94 h 1496"/>
              <a:gd name="T46" fmla="*/ 280 w 1344"/>
              <a:gd name="T47" fmla="*/ 62 h 1496"/>
              <a:gd name="T48" fmla="*/ 258 w 1344"/>
              <a:gd name="T49" fmla="*/ 22 h 1496"/>
              <a:gd name="T50" fmla="*/ 218 w 1344"/>
              <a:gd name="T51" fmla="*/ 2 h 1496"/>
              <a:gd name="T52" fmla="*/ 188 w 1344"/>
              <a:gd name="T53" fmla="*/ 2 h 1496"/>
              <a:gd name="T54" fmla="*/ 148 w 1344"/>
              <a:gd name="T55" fmla="*/ 22 h 1496"/>
              <a:gd name="T56" fmla="*/ 126 w 1344"/>
              <a:gd name="T57" fmla="*/ 62 h 1496"/>
              <a:gd name="T58" fmla="*/ 126 w 1344"/>
              <a:gd name="T59" fmla="*/ 94 h 1496"/>
              <a:gd name="T60" fmla="*/ 148 w 1344"/>
              <a:gd name="T61" fmla="*/ 134 h 1496"/>
              <a:gd name="T62" fmla="*/ 150 w 1344"/>
              <a:gd name="T63" fmla="*/ 146 h 1496"/>
              <a:gd name="T64" fmla="*/ 140 w 1344"/>
              <a:gd name="T65" fmla="*/ 154 h 1496"/>
              <a:gd name="T66" fmla="*/ 2 w 1344"/>
              <a:gd name="T67" fmla="*/ 222 h 1496"/>
              <a:gd name="T68" fmla="*/ 30 w 1344"/>
              <a:gd name="T69" fmla="*/ 424 h 1496"/>
              <a:gd name="T70" fmla="*/ 84 w 1344"/>
              <a:gd name="T71" fmla="*/ 614 h 1496"/>
              <a:gd name="T72" fmla="*/ 166 w 1344"/>
              <a:gd name="T73" fmla="*/ 792 h 1496"/>
              <a:gd name="T74" fmla="*/ 272 w 1344"/>
              <a:gd name="T75" fmla="*/ 954 h 1496"/>
              <a:gd name="T76" fmla="*/ 398 w 1344"/>
              <a:gd name="T77" fmla="*/ 1100 h 1496"/>
              <a:gd name="T78" fmla="*/ 544 w 1344"/>
              <a:gd name="T79" fmla="*/ 1226 h 1496"/>
              <a:gd name="T80" fmla="*/ 706 w 1344"/>
              <a:gd name="T81" fmla="*/ 1332 h 1496"/>
              <a:gd name="T82" fmla="*/ 884 w 1344"/>
              <a:gd name="T83" fmla="*/ 1412 h 1496"/>
              <a:gd name="T84" fmla="*/ 1074 w 1344"/>
              <a:gd name="T85" fmla="*/ 1468 h 1496"/>
              <a:gd name="T86" fmla="*/ 1274 w 1344"/>
              <a:gd name="T87" fmla="*/ 1494 h 1496"/>
              <a:gd name="T88" fmla="*/ 1344 w 1344"/>
              <a:gd name="T89" fmla="*/ 1382 h 1496"/>
              <a:gd name="T90" fmla="*/ 1306 w 1344"/>
              <a:gd name="T91" fmla="*/ 1396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6">
                <a:moveTo>
                  <a:pt x="1292" y="1398"/>
                </a:moveTo>
                <a:lnTo>
                  <a:pt x="1292" y="1398"/>
                </a:lnTo>
                <a:lnTo>
                  <a:pt x="1270" y="1394"/>
                </a:lnTo>
                <a:lnTo>
                  <a:pt x="1252" y="1390"/>
                </a:lnTo>
                <a:lnTo>
                  <a:pt x="1234" y="1380"/>
                </a:lnTo>
                <a:lnTo>
                  <a:pt x="1220" y="1368"/>
                </a:lnTo>
                <a:lnTo>
                  <a:pt x="1206" y="1352"/>
                </a:lnTo>
                <a:lnTo>
                  <a:pt x="1198" y="1334"/>
                </a:lnTo>
                <a:lnTo>
                  <a:pt x="1192" y="1316"/>
                </a:lnTo>
                <a:lnTo>
                  <a:pt x="1190" y="1296"/>
                </a:lnTo>
                <a:lnTo>
                  <a:pt x="1190" y="1296"/>
                </a:lnTo>
                <a:lnTo>
                  <a:pt x="1192" y="1274"/>
                </a:lnTo>
                <a:lnTo>
                  <a:pt x="1198" y="1256"/>
                </a:lnTo>
                <a:lnTo>
                  <a:pt x="1206" y="1238"/>
                </a:lnTo>
                <a:lnTo>
                  <a:pt x="1220" y="1222"/>
                </a:lnTo>
                <a:lnTo>
                  <a:pt x="1234" y="1210"/>
                </a:lnTo>
                <a:lnTo>
                  <a:pt x="1252" y="1202"/>
                </a:lnTo>
                <a:lnTo>
                  <a:pt x="1270" y="1196"/>
                </a:lnTo>
                <a:lnTo>
                  <a:pt x="1292" y="1194"/>
                </a:lnTo>
                <a:lnTo>
                  <a:pt x="1292" y="1194"/>
                </a:lnTo>
                <a:lnTo>
                  <a:pt x="1306" y="1194"/>
                </a:lnTo>
                <a:lnTo>
                  <a:pt x="1318" y="1196"/>
                </a:lnTo>
                <a:lnTo>
                  <a:pt x="1332" y="1202"/>
                </a:lnTo>
                <a:lnTo>
                  <a:pt x="1344" y="1208"/>
                </a:lnTo>
                <a:lnTo>
                  <a:pt x="1344" y="1088"/>
                </a:lnTo>
                <a:lnTo>
                  <a:pt x="1344" y="1088"/>
                </a:lnTo>
                <a:lnTo>
                  <a:pt x="1296" y="1086"/>
                </a:lnTo>
                <a:lnTo>
                  <a:pt x="1248" y="1082"/>
                </a:lnTo>
                <a:lnTo>
                  <a:pt x="1202" y="1076"/>
                </a:lnTo>
                <a:lnTo>
                  <a:pt x="1156" y="1068"/>
                </a:lnTo>
                <a:lnTo>
                  <a:pt x="1112" y="1056"/>
                </a:lnTo>
                <a:lnTo>
                  <a:pt x="1068" y="1044"/>
                </a:lnTo>
                <a:lnTo>
                  <a:pt x="1024" y="1028"/>
                </a:lnTo>
                <a:lnTo>
                  <a:pt x="982" y="1012"/>
                </a:lnTo>
                <a:lnTo>
                  <a:pt x="940" y="994"/>
                </a:lnTo>
                <a:lnTo>
                  <a:pt x="900" y="972"/>
                </a:lnTo>
                <a:lnTo>
                  <a:pt x="862" y="950"/>
                </a:lnTo>
                <a:lnTo>
                  <a:pt x="824" y="926"/>
                </a:lnTo>
                <a:lnTo>
                  <a:pt x="788" y="900"/>
                </a:lnTo>
                <a:lnTo>
                  <a:pt x="752" y="872"/>
                </a:lnTo>
                <a:lnTo>
                  <a:pt x="718" y="842"/>
                </a:lnTo>
                <a:lnTo>
                  <a:pt x="686" y="812"/>
                </a:lnTo>
                <a:lnTo>
                  <a:pt x="656" y="780"/>
                </a:lnTo>
                <a:lnTo>
                  <a:pt x="626" y="746"/>
                </a:lnTo>
                <a:lnTo>
                  <a:pt x="598" y="710"/>
                </a:lnTo>
                <a:lnTo>
                  <a:pt x="572" y="674"/>
                </a:lnTo>
                <a:lnTo>
                  <a:pt x="548" y="636"/>
                </a:lnTo>
                <a:lnTo>
                  <a:pt x="524" y="598"/>
                </a:lnTo>
                <a:lnTo>
                  <a:pt x="504" y="556"/>
                </a:lnTo>
                <a:lnTo>
                  <a:pt x="486" y="516"/>
                </a:lnTo>
                <a:lnTo>
                  <a:pt x="468" y="474"/>
                </a:lnTo>
                <a:lnTo>
                  <a:pt x="454" y="430"/>
                </a:lnTo>
                <a:lnTo>
                  <a:pt x="440" y="386"/>
                </a:lnTo>
                <a:lnTo>
                  <a:pt x="430" y="342"/>
                </a:lnTo>
                <a:lnTo>
                  <a:pt x="420" y="296"/>
                </a:lnTo>
                <a:lnTo>
                  <a:pt x="414" y="250"/>
                </a:lnTo>
                <a:lnTo>
                  <a:pt x="410" y="202"/>
                </a:lnTo>
                <a:lnTo>
                  <a:pt x="408" y="154"/>
                </a:lnTo>
                <a:lnTo>
                  <a:pt x="266" y="154"/>
                </a:lnTo>
                <a:lnTo>
                  <a:pt x="266" y="154"/>
                </a:lnTo>
                <a:lnTo>
                  <a:pt x="260" y="152"/>
                </a:lnTo>
                <a:lnTo>
                  <a:pt x="254" y="146"/>
                </a:lnTo>
                <a:lnTo>
                  <a:pt x="254" y="146"/>
                </a:lnTo>
                <a:lnTo>
                  <a:pt x="254" y="140"/>
                </a:lnTo>
                <a:lnTo>
                  <a:pt x="258" y="134"/>
                </a:lnTo>
                <a:lnTo>
                  <a:pt x="258" y="134"/>
                </a:lnTo>
                <a:lnTo>
                  <a:pt x="268" y="122"/>
                </a:lnTo>
                <a:lnTo>
                  <a:pt x="274" y="108"/>
                </a:lnTo>
                <a:lnTo>
                  <a:pt x="280" y="94"/>
                </a:lnTo>
                <a:lnTo>
                  <a:pt x="280" y="78"/>
                </a:lnTo>
                <a:lnTo>
                  <a:pt x="280" y="78"/>
                </a:lnTo>
                <a:lnTo>
                  <a:pt x="280" y="62"/>
                </a:lnTo>
                <a:lnTo>
                  <a:pt x="274" y="48"/>
                </a:lnTo>
                <a:lnTo>
                  <a:pt x="268" y="34"/>
                </a:lnTo>
                <a:lnTo>
                  <a:pt x="258" y="22"/>
                </a:lnTo>
                <a:lnTo>
                  <a:pt x="246" y="14"/>
                </a:lnTo>
                <a:lnTo>
                  <a:pt x="234" y="6"/>
                </a:lnTo>
                <a:lnTo>
                  <a:pt x="218" y="2"/>
                </a:lnTo>
                <a:lnTo>
                  <a:pt x="202" y="0"/>
                </a:lnTo>
                <a:lnTo>
                  <a:pt x="202" y="0"/>
                </a:lnTo>
                <a:lnTo>
                  <a:pt x="188" y="2"/>
                </a:lnTo>
                <a:lnTo>
                  <a:pt x="172" y="6"/>
                </a:lnTo>
                <a:lnTo>
                  <a:pt x="160" y="14"/>
                </a:lnTo>
                <a:lnTo>
                  <a:pt x="148" y="22"/>
                </a:lnTo>
                <a:lnTo>
                  <a:pt x="138" y="34"/>
                </a:lnTo>
                <a:lnTo>
                  <a:pt x="130" y="48"/>
                </a:lnTo>
                <a:lnTo>
                  <a:pt x="126" y="62"/>
                </a:lnTo>
                <a:lnTo>
                  <a:pt x="124" y="78"/>
                </a:lnTo>
                <a:lnTo>
                  <a:pt x="124" y="78"/>
                </a:lnTo>
                <a:lnTo>
                  <a:pt x="126" y="94"/>
                </a:lnTo>
                <a:lnTo>
                  <a:pt x="130" y="108"/>
                </a:lnTo>
                <a:lnTo>
                  <a:pt x="138" y="122"/>
                </a:lnTo>
                <a:lnTo>
                  <a:pt x="148" y="134"/>
                </a:lnTo>
                <a:lnTo>
                  <a:pt x="148" y="134"/>
                </a:lnTo>
                <a:lnTo>
                  <a:pt x="152" y="140"/>
                </a:lnTo>
                <a:lnTo>
                  <a:pt x="150" y="146"/>
                </a:lnTo>
                <a:lnTo>
                  <a:pt x="150" y="146"/>
                </a:lnTo>
                <a:lnTo>
                  <a:pt x="146" y="152"/>
                </a:lnTo>
                <a:lnTo>
                  <a:pt x="140" y="154"/>
                </a:lnTo>
                <a:lnTo>
                  <a:pt x="0" y="154"/>
                </a:lnTo>
                <a:lnTo>
                  <a:pt x="0" y="154"/>
                </a:lnTo>
                <a:lnTo>
                  <a:pt x="2" y="222"/>
                </a:lnTo>
                <a:lnTo>
                  <a:pt x="8" y="290"/>
                </a:lnTo>
                <a:lnTo>
                  <a:pt x="18" y="358"/>
                </a:lnTo>
                <a:lnTo>
                  <a:pt x="30" y="424"/>
                </a:lnTo>
                <a:lnTo>
                  <a:pt x="46" y="488"/>
                </a:lnTo>
                <a:lnTo>
                  <a:pt x="64" y="552"/>
                </a:lnTo>
                <a:lnTo>
                  <a:pt x="84" y="614"/>
                </a:lnTo>
                <a:lnTo>
                  <a:pt x="110" y="674"/>
                </a:lnTo>
                <a:lnTo>
                  <a:pt x="136" y="734"/>
                </a:lnTo>
                <a:lnTo>
                  <a:pt x="166" y="792"/>
                </a:lnTo>
                <a:lnTo>
                  <a:pt x="198" y="848"/>
                </a:lnTo>
                <a:lnTo>
                  <a:pt x="234" y="902"/>
                </a:lnTo>
                <a:lnTo>
                  <a:pt x="272" y="954"/>
                </a:lnTo>
                <a:lnTo>
                  <a:pt x="310" y="1004"/>
                </a:lnTo>
                <a:lnTo>
                  <a:pt x="354" y="1054"/>
                </a:lnTo>
                <a:lnTo>
                  <a:pt x="398" y="1100"/>
                </a:lnTo>
                <a:lnTo>
                  <a:pt x="444" y="1144"/>
                </a:lnTo>
                <a:lnTo>
                  <a:pt x="492" y="1186"/>
                </a:lnTo>
                <a:lnTo>
                  <a:pt x="544" y="1226"/>
                </a:lnTo>
                <a:lnTo>
                  <a:pt x="596" y="1264"/>
                </a:lnTo>
                <a:lnTo>
                  <a:pt x="650" y="1298"/>
                </a:lnTo>
                <a:lnTo>
                  <a:pt x="706" y="1332"/>
                </a:lnTo>
                <a:lnTo>
                  <a:pt x="764" y="1360"/>
                </a:lnTo>
                <a:lnTo>
                  <a:pt x="824" y="1388"/>
                </a:lnTo>
                <a:lnTo>
                  <a:pt x="884" y="1412"/>
                </a:lnTo>
                <a:lnTo>
                  <a:pt x="946" y="1434"/>
                </a:lnTo>
                <a:lnTo>
                  <a:pt x="1010" y="1452"/>
                </a:lnTo>
                <a:lnTo>
                  <a:pt x="1074" y="1468"/>
                </a:lnTo>
                <a:lnTo>
                  <a:pt x="1140" y="1480"/>
                </a:lnTo>
                <a:lnTo>
                  <a:pt x="1206" y="1488"/>
                </a:lnTo>
                <a:lnTo>
                  <a:pt x="1274" y="1494"/>
                </a:lnTo>
                <a:lnTo>
                  <a:pt x="1344" y="1496"/>
                </a:lnTo>
                <a:lnTo>
                  <a:pt x="1344" y="1382"/>
                </a:lnTo>
                <a:lnTo>
                  <a:pt x="1344" y="1382"/>
                </a:lnTo>
                <a:lnTo>
                  <a:pt x="1332" y="1388"/>
                </a:lnTo>
                <a:lnTo>
                  <a:pt x="1318" y="1394"/>
                </a:lnTo>
                <a:lnTo>
                  <a:pt x="1306" y="1396"/>
                </a:lnTo>
                <a:lnTo>
                  <a:pt x="1292" y="1398"/>
                </a:lnTo>
                <a:lnTo>
                  <a:pt x="1292" y="1398"/>
                </a:lnTo>
                <a:close/>
              </a:path>
            </a:pathLst>
          </a:custGeom>
          <a:solidFill>
            <a:srgbClr val="117D5C"/>
          </a:solidFill>
          <a:ln>
            <a:noFill/>
          </a:ln>
        </p:spPr>
        <p:txBody>
          <a:bodyPr vert="horz" wrap="square" lIns="91428" tIns="45714" rIns="91428" bIns="45714" numCol="1" anchor="t" anchorCtr="0" compatLnSpc="1"/>
          <a:lstStyle/>
          <a:p>
            <a:endParaRPr lang="zh-CN" altLang="en-US" sz="1012">
              <a:solidFill>
                <a:prstClr val="black"/>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543596" y="1387944"/>
            <a:ext cx="1942608" cy="1971430"/>
            <a:chOff x="4798756" y="2114937"/>
            <a:chExt cx="2590481" cy="2628914"/>
          </a:xfrm>
        </p:grpSpPr>
        <p:sp>
          <p:nvSpPr>
            <p:cNvPr id="12" name="矩形 45"/>
            <p:cNvSpPr/>
            <p:nvPr/>
          </p:nvSpPr>
          <p:spPr>
            <a:xfrm rot="19102303">
              <a:off x="4798756" y="2389667"/>
              <a:ext cx="1462907" cy="727599"/>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200" spc="150" dirty="0">
                  <a:solidFill>
                    <a:prstClr val="white"/>
                  </a:solidFill>
                  <a:latin typeface="微软雅黑" panose="020B0503020204020204" pitchFamily="34" charset="-122"/>
                  <a:ea typeface="微软雅黑" panose="020B0503020204020204" pitchFamily="34" charset="-122"/>
                </a:rPr>
                <a:t>企业精神</a:t>
              </a:r>
              <a:endParaRPr lang="en-US" altLang="zh-CN" sz="1200" spc="150" dirty="0">
                <a:solidFill>
                  <a:prstClr val="white"/>
                </a:solidFill>
                <a:latin typeface="微软雅黑" panose="020B0503020204020204" pitchFamily="34" charset="-122"/>
                <a:ea typeface="微软雅黑" panose="020B0503020204020204" pitchFamily="34" charset="-122"/>
              </a:endParaRPr>
            </a:p>
          </p:txBody>
        </p:sp>
        <p:sp>
          <p:nvSpPr>
            <p:cNvPr id="13" name="矩形 45"/>
            <p:cNvSpPr/>
            <p:nvPr/>
          </p:nvSpPr>
          <p:spPr>
            <a:xfrm rot="3015817">
              <a:off x="6044902" y="2482590"/>
              <a:ext cx="1462906"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200" spc="150" dirty="0">
                  <a:solidFill>
                    <a:prstClr val="white"/>
                  </a:solidFill>
                  <a:latin typeface="微软雅黑" panose="020B0503020204020204" pitchFamily="34" charset="-122"/>
                  <a:ea typeface="微软雅黑" panose="020B0503020204020204" pitchFamily="34" charset="-122"/>
                </a:rPr>
                <a:t>企业宗旨</a:t>
              </a:r>
              <a:endParaRPr lang="en-US" altLang="zh-CN" sz="1200" spc="150" dirty="0">
                <a:solidFill>
                  <a:prstClr val="white"/>
                </a:solidFill>
                <a:latin typeface="微软雅黑" panose="020B0503020204020204" pitchFamily="34" charset="-122"/>
                <a:ea typeface="微软雅黑" panose="020B0503020204020204" pitchFamily="34" charset="-122"/>
              </a:endParaRPr>
            </a:p>
          </p:txBody>
        </p:sp>
        <p:sp>
          <p:nvSpPr>
            <p:cNvPr id="14" name="矩形 45"/>
            <p:cNvSpPr/>
            <p:nvPr/>
          </p:nvSpPr>
          <p:spPr>
            <a:xfrm rot="8284992">
              <a:off x="5926330" y="3698643"/>
              <a:ext cx="1462907"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200" spc="150" dirty="0">
                  <a:solidFill>
                    <a:prstClr val="white"/>
                  </a:solidFill>
                  <a:latin typeface="微软雅黑" panose="020B0503020204020204" pitchFamily="34" charset="-122"/>
                  <a:ea typeface="微软雅黑" panose="020B0503020204020204" pitchFamily="34" charset="-122"/>
                </a:rPr>
                <a:t>服务理念</a:t>
              </a:r>
              <a:endParaRPr lang="en-US" altLang="zh-CN" sz="1200" spc="150" dirty="0">
                <a:solidFill>
                  <a:prstClr val="white"/>
                </a:solidFill>
                <a:latin typeface="微软雅黑" panose="020B0503020204020204" pitchFamily="34" charset="-122"/>
                <a:ea typeface="微软雅黑" panose="020B0503020204020204" pitchFamily="34" charset="-122"/>
              </a:endParaRPr>
            </a:p>
          </p:txBody>
        </p:sp>
        <p:sp>
          <p:nvSpPr>
            <p:cNvPr id="15" name="矩形 45"/>
            <p:cNvSpPr/>
            <p:nvPr/>
          </p:nvSpPr>
          <p:spPr>
            <a:xfrm rot="13772023">
              <a:off x="4744301" y="3648598"/>
              <a:ext cx="1462907"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200" spc="150" dirty="0">
                  <a:solidFill>
                    <a:prstClr val="white"/>
                  </a:solidFill>
                  <a:latin typeface="微软雅黑" panose="020B0503020204020204" pitchFamily="34" charset="-122"/>
                  <a:ea typeface="微软雅黑" panose="020B0503020204020204" pitchFamily="34" charset="-122"/>
                </a:rPr>
                <a:t>经营理念</a:t>
              </a:r>
              <a:endParaRPr lang="en-US" altLang="zh-CN" sz="1200" spc="150" dirty="0">
                <a:solidFill>
                  <a:prstClr val="white"/>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5855488" y="1315369"/>
            <a:ext cx="2224240" cy="887414"/>
          </a:xfrm>
          <a:prstGeom prst="rect">
            <a:avLst/>
          </a:prstGeom>
        </p:spPr>
        <p:txBody>
          <a:bodyPr wrap="square" lIns="68571" tIns="34286" rIns="68571" bIns="34286">
            <a:spAutoFit/>
          </a:bodyPr>
          <a:lstStyle/>
          <a:p>
            <a:pPr>
              <a:spcAft>
                <a:spcPts val="450"/>
              </a:spcAft>
            </a:pPr>
            <a:r>
              <a:rPr lang="zh-CN" altLang="en-US" sz="1600" b="1" dirty="0">
                <a:solidFill>
                  <a:srgbClr val="117D5C"/>
                </a:solidFill>
                <a:latin typeface="微软雅黑" panose="020B0503020204020204" pitchFamily="34" charset="-122"/>
                <a:ea typeface="微软雅黑" panose="020B0503020204020204" pitchFamily="34" charset="-122"/>
              </a:rPr>
              <a:t>质量第一、诚信为本</a:t>
            </a:r>
            <a:endParaRPr lang="en-US" altLang="zh-CN" sz="1600" b="1" dirty="0">
              <a:solidFill>
                <a:srgbClr val="117D5C"/>
              </a:solidFill>
              <a:latin typeface="微软雅黑" panose="020B0503020204020204" pitchFamily="34" charset="-122"/>
              <a:ea typeface="微软雅黑" panose="020B0503020204020204" pitchFamily="34" charset="-122"/>
            </a:endParaRPr>
          </a:p>
          <a:p>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您的内容打在这里，或者通过复制您的文本后您的内容打在这里，或者通过复制您的文本后</a:t>
            </a:r>
          </a:p>
        </p:txBody>
      </p:sp>
      <p:sp>
        <p:nvSpPr>
          <p:cNvPr id="17" name="矩形 16"/>
          <p:cNvSpPr/>
          <p:nvPr/>
        </p:nvSpPr>
        <p:spPr>
          <a:xfrm>
            <a:off x="5855488" y="2689732"/>
            <a:ext cx="2224240" cy="887414"/>
          </a:xfrm>
          <a:prstGeom prst="rect">
            <a:avLst/>
          </a:prstGeom>
        </p:spPr>
        <p:txBody>
          <a:bodyPr wrap="square" lIns="68571" tIns="34286" rIns="68571" bIns="34286">
            <a:spAutoFit/>
          </a:bodyPr>
          <a:lstStyle/>
          <a:p>
            <a:pPr>
              <a:spcAft>
                <a:spcPts val="450"/>
              </a:spcAft>
            </a:pPr>
            <a:r>
              <a:rPr lang="zh-CN" altLang="en-US" sz="1600" b="1" dirty="0">
                <a:solidFill>
                  <a:srgbClr val="117D5C"/>
                </a:solidFill>
                <a:latin typeface="微软雅黑" panose="020B0503020204020204" pitchFamily="34" charset="-122"/>
                <a:ea typeface="微软雅黑" panose="020B0503020204020204" pitchFamily="34" charset="-122"/>
              </a:rPr>
              <a:t>用户至上、用心服务</a:t>
            </a:r>
            <a:endParaRPr lang="en-US" altLang="zh-CN" sz="1600" b="1" dirty="0">
              <a:solidFill>
                <a:srgbClr val="117D5C"/>
              </a:solidFill>
              <a:latin typeface="微软雅黑" panose="020B0503020204020204" pitchFamily="34" charset="-122"/>
              <a:ea typeface="微软雅黑" panose="020B0503020204020204" pitchFamily="34" charset="-122"/>
            </a:endParaRPr>
          </a:p>
          <a:p>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您的内容打在这里，或者通过复制您的文本后您的内容打在这里，或者通过复制您的文本后</a:t>
            </a:r>
          </a:p>
        </p:txBody>
      </p:sp>
      <p:sp>
        <p:nvSpPr>
          <p:cNvPr id="18" name="矩形 17"/>
          <p:cNvSpPr/>
          <p:nvPr/>
        </p:nvSpPr>
        <p:spPr>
          <a:xfrm>
            <a:off x="953077" y="1315369"/>
            <a:ext cx="2224240" cy="887414"/>
          </a:xfrm>
          <a:prstGeom prst="rect">
            <a:avLst/>
          </a:prstGeom>
        </p:spPr>
        <p:txBody>
          <a:bodyPr wrap="square" lIns="68571" tIns="34286" rIns="68571" bIns="34286">
            <a:spAutoFit/>
          </a:bodyPr>
          <a:lstStyle/>
          <a:p>
            <a:pPr algn="r">
              <a:spcAft>
                <a:spcPts val="450"/>
              </a:spcAft>
            </a:pPr>
            <a:r>
              <a:rPr lang="zh-CN" altLang="en-US" sz="1600" b="1" dirty="0">
                <a:solidFill>
                  <a:srgbClr val="117D5C"/>
                </a:solidFill>
                <a:latin typeface="微软雅黑" panose="020B0503020204020204" pitchFamily="34" charset="-122"/>
                <a:ea typeface="微软雅黑" panose="020B0503020204020204" pitchFamily="34" charset="-122"/>
              </a:rPr>
              <a:t>求实、创新、团结</a:t>
            </a:r>
            <a:endParaRPr lang="en-US" altLang="zh-CN" sz="1600" b="1" dirty="0">
              <a:solidFill>
                <a:srgbClr val="117D5C"/>
              </a:solidFill>
              <a:latin typeface="微软雅黑" panose="020B0503020204020204" pitchFamily="34" charset="-122"/>
              <a:ea typeface="微软雅黑" panose="020B0503020204020204" pitchFamily="34" charset="-122"/>
            </a:endParaRPr>
          </a:p>
          <a:p>
            <a:pPr algn="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您的内容打在这里，或者通过复制您的文本后您的内容打在这里，或者通过复制您的文本后</a:t>
            </a:r>
          </a:p>
        </p:txBody>
      </p:sp>
      <p:sp>
        <p:nvSpPr>
          <p:cNvPr id="19" name="矩形 18"/>
          <p:cNvSpPr/>
          <p:nvPr/>
        </p:nvSpPr>
        <p:spPr>
          <a:xfrm>
            <a:off x="953077" y="2689732"/>
            <a:ext cx="2224240" cy="887414"/>
          </a:xfrm>
          <a:prstGeom prst="rect">
            <a:avLst/>
          </a:prstGeom>
        </p:spPr>
        <p:txBody>
          <a:bodyPr wrap="square" lIns="68571" tIns="34286" rIns="68571" bIns="34286">
            <a:spAutoFit/>
          </a:bodyPr>
          <a:lstStyle/>
          <a:p>
            <a:pPr algn="r">
              <a:spcAft>
                <a:spcPts val="450"/>
              </a:spcAft>
            </a:pPr>
            <a:r>
              <a:rPr lang="zh-CN" altLang="en-US" sz="1600" b="1" dirty="0">
                <a:solidFill>
                  <a:srgbClr val="117D5C"/>
                </a:solidFill>
                <a:latin typeface="微软雅黑" panose="020B0503020204020204" pitchFamily="34" charset="-122"/>
                <a:ea typeface="微软雅黑" panose="020B0503020204020204" pitchFamily="34" charset="-122"/>
              </a:rPr>
              <a:t>科学管理、诚信经营</a:t>
            </a:r>
            <a:endParaRPr lang="en-US" altLang="zh-CN" sz="1600" b="1" dirty="0">
              <a:solidFill>
                <a:srgbClr val="117D5C"/>
              </a:solidFill>
              <a:latin typeface="微软雅黑" panose="020B0503020204020204" pitchFamily="34" charset="-122"/>
              <a:ea typeface="微软雅黑" panose="020B0503020204020204" pitchFamily="34" charset="-122"/>
            </a:endParaRPr>
          </a:p>
          <a:p>
            <a:pPr algn="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您的内容打在这里，或者通过复制您的文本后您的内容打在这里，或者通过复制您的文本后</a:t>
            </a:r>
          </a:p>
        </p:txBody>
      </p:sp>
      <p:grpSp>
        <p:nvGrpSpPr>
          <p:cNvPr id="20" name="组合 19"/>
          <p:cNvGrpSpPr/>
          <p:nvPr/>
        </p:nvGrpSpPr>
        <p:grpSpPr>
          <a:xfrm>
            <a:off x="3811156" y="1649759"/>
            <a:ext cx="1410491" cy="1410491"/>
            <a:chOff x="5155549" y="2464069"/>
            <a:chExt cx="1880900" cy="1880899"/>
          </a:xfrm>
          <a:solidFill>
            <a:srgbClr val="00B0F0"/>
          </a:solidFill>
        </p:grpSpPr>
        <p:sp>
          <p:nvSpPr>
            <p:cNvPr id="21" name="椭圆 20"/>
            <p:cNvSpPr/>
            <p:nvPr/>
          </p:nvSpPr>
          <p:spPr>
            <a:xfrm>
              <a:off x="5155549" y="2464069"/>
              <a:ext cx="1880900" cy="1880899"/>
            </a:xfrm>
            <a:prstGeom prst="ellipse">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22" name="矩形 21"/>
            <p:cNvSpPr/>
            <p:nvPr/>
          </p:nvSpPr>
          <p:spPr>
            <a:xfrm>
              <a:off x="5425646" y="2686283"/>
              <a:ext cx="1340712" cy="1436477"/>
            </a:xfrm>
            <a:prstGeom prst="rect">
              <a:avLst/>
            </a:prstGeom>
            <a:noFill/>
            <a:ln>
              <a:noFill/>
            </a:ln>
          </p:spPr>
          <p:txBody>
            <a:bodyPr wrap="none" anchor="ctr">
              <a:spAutoFit/>
            </a:bodyPr>
            <a:lstStyle/>
            <a:p>
              <a:pPr algn="ctr"/>
              <a:r>
                <a:rPr lang="zh-CN" altLang="en-US" sz="3200" dirty="0">
                  <a:solidFill>
                    <a:prstClr val="white"/>
                  </a:solidFill>
                  <a:latin typeface="微软雅黑" panose="020B0503020204020204" pitchFamily="34" charset="-122"/>
                  <a:ea typeface="微软雅黑" panose="020B0503020204020204" pitchFamily="34" charset="-122"/>
                </a:rPr>
                <a:t>企业</a:t>
              </a:r>
              <a:endParaRPr lang="en-US" altLang="zh-CN" sz="3200" dirty="0">
                <a:solidFill>
                  <a:prstClr val="white"/>
                </a:solidFill>
                <a:latin typeface="微软雅黑" panose="020B0503020204020204" pitchFamily="34" charset="-122"/>
                <a:ea typeface="微软雅黑" panose="020B0503020204020204" pitchFamily="34" charset="-122"/>
              </a:endParaRPr>
            </a:p>
            <a:p>
              <a:pPr algn="ctr"/>
              <a:r>
                <a:rPr lang="zh-CN" altLang="en-US" sz="3200" dirty="0">
                  <a:solidFill>
                    <a:prstClr val="white"/>
                  </a:solidFill>
                  <a:latin typeface="微软雅黑" panose="020B0503020204020204" pitchFamily="34" charset="-122"/>
                  <a:ea typeface="微软雅黑" panose="020B0503020204020204" pitchFamily="34" charset="-122"/>
                </a:rPr>
                <a:t>文化</a:t>
              </a:r>
            </a:p>
          </p:txBody>
        </p:sp>
      </p:grpSp>
    </p:spTree>
    <p:extLst>
      <p:ext uri="{BB962C8B-B14F-4D97-AF65-F5344CB8AC3E}">
        <p14:creationId xmlns:p14="http://schemas.microsoft.com/office/powerpoint/2010/main" val="351295735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1500"/>
                            </p:stCondLst>
                            <p:childTnLst>
                              <p:par>
                                <p:cTn id="23" presetID="2" presetClass="entr" presetSubtype="9"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0-#ppt_h/2"/>
                                          </p:val>
                                        </p:tav>
                                        <p:tav tm="100000">
                                          <p:val>
                                            <p:strVal val="#ppt_y"/>
                                          </p:val>
                                        </p:tav>
                                      </p:tavLst>
                                    </p:anim>
                                  </p:childTnLst>
                                </p:cTn>
                              </p:par>
                              <p:par>
                                <p:cTn id="27" presetID="2" presetClass="entr" presetSubtype="3"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1+#ppt_w/2"/>
                                          </p:val>
                                        </p:tav>
                                        <p:tav tm="100000">
                                          <p:val>
                                            <p:strVal val="#ppt_x"/>
                                          </p:val>
                                        </p:tav>
                                      </p:tavLst>
                                    </p:anim>
                                    <p:anim calcmode="lin" valueType="num">
                                      <p:cBhvr additive="base">
                                        <p:cTn id="30" dur="500" fill="hold"/>
                                        <p:tgtEl>
                                          <p:spTgt spid="6"/>
                                        </p:tgtEl>
                                        <p:attrNameLst>
                                          <p:attrName>ppt_y</p:attrName>
                                        </p:attrNameLst>
                                      </p:cBhvr>
                                      <p:tavLst>
                                        <p:tav tm="0">
                                          <p:val>
                                            <p:strVal val="0-#ppt_h/2"/>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2500"/>
                            </p:stCondLst>
                            <p:childTnLst>
                              <p:par>
                                <p:cTn id="44" presetID="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0-#ppt_w/2"/>
                                          </p:val>
                                        </p:tav>
                                        <p:tav tm="100000">
                                          <p:val>
                                            <p:strVal val="#ppt_x"/>
                                          </p:val>
                                        </p:tav>
                                      </p:tavLst>
                                    </p:anim>
                                    <p:anim calcmode="lin" valueType="num">
                                      <p:cBhvr additive="base">
                                        <p:cTn id="47" dur="500" fill="hold"/>
                                        <p:tgtEl>
                                          <p:spTgt spid="18"/>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1+#ppt_w/2"/>
                                          </p:val>
                                        </p:tav>
                                        <p:tav tm="100000">
                                          <p:val>
                                            <p:strVal val="#ppt_x"/>
                                          </p:val>
                                        </p:tav>
                                      </p:tavLst>
                                    </p:anim>
                                    <p:anim calcmode="lin" valueType="num">
                                      <p:cBhvr additive="base">
                                        <p:cTn id="51" dur="500" fill="hold"/>
                                        <p:tgtEl>
                                          <p:spTgt spid="1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0-#ppt_w/2"/>
                                          </p:val>
                                        </p:tav>
                                        <p:tav tm="100000">
                                          <p:val>
                                            <p:strVal val="#ppt_x"/>
                                          </p:val>
                                        </p:tav>
                                      </p:tavLst>
                                    </p:anim>
                                    <p:anim calcmode="lin" valueType="num">
                                      <p:cBhvr additive="base">
                                        <p:cTn id="55" dur="500" fill="hold"/>
                                        <p:tgtEl>
                                          <p:spTgt spid="19"/>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1+#ppt_w/2"/>
                                          </p:val>
                                        </p:tav>
                                        <p:tav tm="100000">
                                          <p:val>
                                            <p:strVal val="#ppt_x"/>
                                          </p:val>
                                        </p:tav>
                                      </p:tavLst>
                                    </p:anim>
                                    <p:anim calcmode="lin" valueType="num">
                                      <p:cBhvr additive="base">
                                        <p:cTn id="59" dur="500" fill="hold"/>
                                        <p:tgtEl>
                                          <p:spTgt spid="17"/>
                                        </p:tgtEl>
                                        <p:attrNameLst>
                                          <p:attrName>ppt_y</p:attrName>
                                        </p:attrNameLst>
                                      </p:cBhvr>
                                      <p:tavLst>
                                        <p:tav tm="0">
                                          <p:val>
                                            <p:strVal val="#ppt_y"/>
                                          </p:val>
                                        </p:tav>
                                        <p:tav tm="100000">
                                          <p:val>
                                            <p:strVal val="#ppt_y"/>
                                          </p:val>
                                        </p:tav>
                                      </p:tavLst>
                                    </p:anim>
                                  </p:childTnLst>
                                </p:cTn>
                              </p:par>
                            </p:childTnLst>
                          </p:cTn>
                        </p:par>
                        <p:par>
                          <p:cTn id="60" fill="hold">
                            <p:stCondLst>
                              <p:cond delay="3000"/>
                            </p:stCondLst>
                            <p:childTnLst>
                              <p:par>
                                <p:cTn id="61" presetID="2" presetClass="entr" presetSubtype="4" fill="hold" grpId="0" nodeType="after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500" fill="hold"/>
                                        <p:tgtEl>
                                          <p:spTgt spid="4"/>
                                        </p:tgtEl>
                                        <p:attrNameLst>
                                          <p:attrName>ppt_x</p:attrName>
                                        </p:attrNameLst>
                                      </p:cBhvr>
                                      <p:tavLst>
                                        <p:tav tm="0">
                                          <p:val>
                                            <p:strVal val="#ppt_x"/>
                                          </p:val>
                                        </p:tav>
                                        <p:tav tm="100000">
                                          <p:val>
                                            <p:strVal val="#ppt_x"/>
                                          </p:val>
                                        </p:tav>
                                      </p:tavLst>
                                    </p:anim>
                                    <p:anim calcmode="lin" valueType="num">
                                      <p:cBhvr additive="base">
                                        <p:cTn id="6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5" grpId="0" animBg="1"/>
      <p:bldP spid="6" grpId="0" animBg="1"/>
      <p:bldP spid="7" grpId="0" animBg="1"/>
      <p:bldP spid="8" grpId="0" animBg="1"/>
      <p:bldP spid="16" grpId="0"/>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a:t>
            </a:r>
            <a:r>
              <a:rPr lang="zh-CN" altLang="en-US" sz="2800">
                <a:solidFill>
                  <a:srgbClr val="117D5C"/>
                </a:solidFill>
                <a:latin typeface="南宋书局体" panose="02000000000000000000" pitchFamily="2" charset="-122"/>
                <a:ea typeface="南宋书局体" panose="02000000000000000000" pitchFamily="2" charset="-122"/>
              </a:rPr>
              <a:t>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2312256" y="1391799"/>
            <a:ext cx="1069271" cy="1060556"/>
            <a:chOff x="6099402" y="3699492"/>
            <a:chExt cx="2821311" cy="2821311"/>
          </a:xfrm>
          <a:solidFill>
            <a:srgbClr val="62AB71"/>
          </a:solidFill>
        </p:grpSpPr>
        <p:sp>
          <p:nvSpPr>
            <p:cNvPr id="5" name="Shape 2620"/>
            <p:cNvSpPr/>
            <p:nvPr/>
          </p:nvSpPr>
          <p:spPr>
            <a:xfrm>
              <a:off x="6099402" y="3699492"/>
              <a:ext cx="2821311" cy="28213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ctr">
              <a:noAutofit/>
            </a:bodyPr>
            <a:lstStyle/>
            <a:p>
              <a:pPr defTabSz="868173">
                <a:defRPr sz="3200"/>
              </a:pPr>
              <a:endParaRPr sz="21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Shape 2621"/>
            <p:cNvSpPr/>
            <p:nvPr/>
          </p:nvSpPr>
          <p:spPr>
            <a:xfrm>
              <a:off x="6956262" y="4429884"/>
              <a:ext cx="1442047" cy="1310006"/>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defTabSz="868173">
                <a:defRPr sz="1800" b="0">
                  <a:solidFill>
                    <a:srgbClr val="000000"/>
                  </a:solidFill>
                </a:defRPr>
              </a:pPr>
              <a:r>
                <a:rPr lang="zh-CN" altLang="en-US" sz="1600" b="0">
                  <a:solidFill>
                    <a:prstClr val="white"/>
                  </a:solidFill>
                  <a:latin typeface="Arial" panose="020B0604020202020204" pitchFamily="34" charset="0"/>
                  <a:ea typeface="微软雅黑" panose="020B0503020204020204" pitchFamily="34" charset="-122"/>
                  <a:sym typeface="Arial" panose="020B0604020202020204" pitchFamily="34" charset="0"/>
                </a:rPr>
                <a:t>员工食堂</a:t>
              </a:r>
              <a:endParaRPr sz="1600" b="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1051480" y="2187021"/>
            <a:ext cx="821484" cy="814787"/>
            <a:chOff x="2772793" y="5814957"/>
            <a:chExt cx="2167514" cy="2167513"/>
          </a:xfrm>
        </p:grpSpPr>
        <p:sp>
          <p:nvSpPr>
            <p:cNvPr id="8" name="Shape 2630"/>
            <p:cNvSpPr/>
            <p:nvPr/>
          </p:nvSpPr>
          <p:spPr>
            <a:xfrm>
              <a:off x="2772793" y="5814957"/>
              <a:ext cx="2167514" cy="2167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17D5C"/>
            </a:solidFill>
            <a:ln w="12700" cap="flat">
              <a:noFill/>
              <a:miter lim="400000"/>
            </a:ln>
            <a:effectLst/>
          </p:spPr>
          <p:txBody>
            <a:bodyPr wrap="square" lIns="0" tIns="0" rIns="0" bIns="0" numCol="1" anchor="ctr">
              <a:noAutofit/>
            </a:bodyPr>
            <a:lstStyle/>
            <a:p>
              <a:pPr defTabSz="868173">
                <a:defRPr sz="3200"/>
              </a:pPr>
              <a:endParaRPr sz="21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Shape 2621"/>
            <p:cNvSpPr/>
            <p:nvPr/>
          </p:nvSpPr>
          <p:spPr>
            <a:xfrm>
              <a:off x="2980936" y="6583136"/>
              <a:ext cx="1751222" cy="53219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defTabSz="868173">
                <a:defRPr sz="1800" b="0">
                  <a:solidFill>
                    <a:srgbClr val="000000"/>
                  </a:solidFill>
                </a:defRPr>
              </a:pPr>
              <a:r>
                <a:rPr lang="zh-CN" altLang="en-US" sz="1300" b="0">
                  <a:solidFill>
                    <a:prstClr val="white"/>
                  </a:solidFill>
                  <a:latin typeface="Arial" panose="020B0604020202020204" pitchFamily="34" charset="0"/>
                  <a:ea typeface="微软雅黑" panose="020B0503020204020204" pitchFamily="34" charset="-122"/>
                  <a:sym typeface="Arial" panose="020B0604020202020204" pitchFamily="34" charset="0"/>
                </a:rPr>
                <a:t>交通补贴</a:t>
              </a:r>
              <a:endParaRPr sz="1300" b="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a:off x="2660206" y="2862310"/>
            <a:ext cx="878504" cy="871342"/>
            <a:chOff x="7017480" y="7611380"/>
            <a:chExt cx="2317967" cy="2317966"/>
          </a:xfrm>
        </p:grpSpPr>
        <p:sp>
          <p:nvSpPr>
            <p:cNvPr id="13" name="Shape 2625"/>
            <p:cNvSpPr/>
            <p:nvPr/>
          </p:nvSpPr>
          <p:spPr>
            <a:xfrm>
              <a:off x="7017480" y="7611380"/>
              <a:ext cx="2317967" cy="23179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17D5C"/>
            </a:solidFill>
            <a:ln w="12700" cap="flat">
              <a:noFill/>
              <a:miter lim="400000"/>
            </a:ln>
            <a:effectLst/>
          </p:spPr>
          <p:txBody>
            <a:bodyPr wrap="square" lIns="0" tIns="0" rIns="0" bIns="0" numCol="1" anchor="ctr">
              <a:noAutofit/>
            </a:bodyPr>
            <a:lstStyle/>
            <a:p>
              <a:pPr defTabSz="868173">
                <a:defRPr sz="3200"/>
              </a:pPr>
              <a:endParaRPr sz="21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Shape 2621"/>
            <p:cNvSpPr/>
            <p:nvPr/>
          </p:nvSpPr>
          <p:spPr>
            <a:xfrm>
              <a:off x="7630632" y="8115570"/>
              <a:ext cx="1442046" cy="131000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defTabSz="868173">
                <a:defRPr sz="1800" b="0">
                  <a:solidFill>
                    <a:srgbClr val="000000"/>
                  </a:solidFill>
                </a:defRPr>
              </a:pPr>
              <a:r>
                <a:rPr lang="zh-CN" altLang="en-US" sz="1600" b="0">
                  <a:solidFill>
                    <a:prstClr val="white"/>
                  </a:solidFill>
                  <a:latin typeface="Arial" panose="020B0604020202020204" pitchFamily="34" charset="0"/>
                  <a:ea typeface="微软雅黑" panose="020B0503020204020204" pitchFamily="34" charset="-122"/>
                  <a:sym typeface="Arial" panose="020B0604020202020204" pitchFamily="34" charset="0"/>
                </a:rPr>
                <a:t>社保医保</a:t>
              </a:r>
              <a:endParaRPr sz="1600" b="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5365497" y="1319536"/>
            <a:ext cx="878504" cy="871344"/>
            <a:chOff x="14043632" y="3533937"/>
            <a:chExt cx="2317966" cy="2317967"/>
          </a:xfrm>
        </p:grpSpPr>
        <p:sp>
          <p:nvSpPr>
            <p:cNvPr id="16" name="Shape 2640"/>
            <p:cNvSpPr/>
            <p:nvPr/>
          </p:nvSpPr>
          <p:spPr>
            <a:xfrm>
              <a:off x="14043632" y="3533937"/>
              <a:ext cx="2317966" cy="23179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17D5C"/>
            </a:solidFill>
            <a:ln w="12700" cap="flat">
              <a:noFill/>
              <a:miter lim="400000"/>
            </a:ln>
            <a:effectLst/>
          </p:spPr>
          <p:txBody>
            <a:bodyPr wrap="square" lIns="0" tIns="0" rIns="0" bIns="0" numCol="1" anchor="ctr">
              <a:noAutofit/>
            </a:bodyPr>
            <a:lstStyle/>
            <a:p>
              <a:pPr defTabSz="868173">
                <a:defRPr sz="3200"/>
              </a:pPr>
              <a:endParaRPr sz="21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Shape 2621"/>
            <p:cNvSpPr/>
            <p:nvPr/>
          </p:nvSpPr>
          <p:spPr>
            <a:xfrm>
              <a:off x="14647815" y="4010856"/>
              <a:ext cx="1442048" cy="131000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defTabSz="868173">
                <a:defRPr sz="1800" b="0">
                  <a:solidFill>
                    <a:srgbClr val="000000"/>
                  </a:solidFill>
                </a:defRPr>
              </a:pPr>
              <a:r>
                <a:rPr lang="zh-CN" altLang="en-US" sz="1600" b="0">
                  <a:solidFill>
                    <a:prstClr val="white"/>
                  </a:solidFill>
                  <a:latin typeface="Arial" panose="020B0604020202020204" pitchFamily="34" charset="0"/>
                  <a:ea typeface="微软雅黑" panose="020B0503020204020204" pitchFamily="34" charset="-122"/>
                  <a:sym typeface="Arial" panose="020B0604020202020204" pitchFamily="34" charset="0"/>
                </a:rPr>
                <a:t>工龄工资</a:t>
              </a:r>
              <a:endParaRPr sz="1600" b="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p:cNvGrpSpPr/>
          <p:nvPr/>
        </p:nvGrpSpPr>
        <p:grpSpPr>
          <a:xfrm>
            <a:off x="5946429" y="2753677"/>
            <a:ext cx="995031" cy="986917"/>
            <a:chOff x="15688300" y="7322383"/>
            <a:chExt cx="2625425" cy="2625424"/>
          </a:xfrm>
          <a:solidFill>
            <a:srgbClr val="62AB71"/>
          </a:solidFill>
        </p:grpSpPr>
        <p:sp>
          <p:nvSpPr>
            <p:cNvPr id="19" name="Shape 2645"/>
            <p:cNvSpPr/>
            <p:nvPr/>
          </p:nvSpPr>
          <p:spPr>
            <a:xfrm>
              <a:off x="15688300" y="7322383"/>
              <a:ext cx="2625425" cy="26254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ctr">
              <a:noAutofit/>
            </a:bodyPr>
            <a:lstStyle/>
            <a:p>
              <a:pPr defTabSz="868173">
                <a:defRPr sz="3200"/>
              </a:pPr>
              <a:endParaRPr sz="21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Shape 2621"/>
            <p:cNvSpPr/>
            <p:nvPr/>
          </p:nvSpPr>
          <p:spPr>
            <a:xfrm>
              <a:off x="16413686" y="7962777"/>
              <a:ext cx="1442052" cy="1310011"/>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defTabSz="868173">
                <a:defRPr sz="1800" b="0">
                  <a:solidFill>
                    <a:srgbClr val="000000"/>
                  </a:solidFill>
                </a:defRPr>
              </a:pPr>
              <a:r>
                <a:rPr lang="zh-CN" altLang="en-US" sz="1600" b="0">
                  <a:solidFill>
                    <a:prstClr val="white"/>
                  </a:solidFill>
                  <a:latin typeface="Arial" panose="020B0604020202020204" pitchFamily="34" charset="0"/>
                  <a:ea typeface="微软雅黑" panose="020B0503020204020204" pitchFamily="34" charset="-122"/>
                  <a:sym typeface="Arial" panose="020B0604020202020204" pitchFamily="34" charset="0"/>
                </a:rPr>
                <a:t>学习培训</a:t>
              </a:r>
              <a:endParaRPr sz="1600" b="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p:cNvGrpSpPr/>
          <p:nvPr/>
        </p:nvGrpSpPr>
        <p:grpSpPr>
          <a:xfrm>
            <a:off x="7089541" y="1273260"/>
            <a:ext cx="1171060" cy="1161515"/>
            <a:chOff x="18704446" y="3384153"/>
            <a:chExt cx="3089888" cy="3089888"/>
          </a:xfrm>
          <a:solidFill>
            <a:srgbClr val="62AB71"/>
          </a:solidFill>
        </p:grpSpPr>
        <p:sp>
          <p:nvSpPr>
            <p:cNvPr id="22" name="Shape 2635"/>
            <p:cNvSpPr/>
            <p:nvPr/>
          </p:nvSpPr>
          <p:spPr>
            <a:xfrm>
              <a:off x="18704446" y="3384153"/>
              <a:ext cx="3089888" cy="30898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ctr">
              <a:noAutofit/>
            </a:bodyPr>
            <a:lstStyle/>
            <a:p>
              <a:pPr defTabSz="868173">
                <a:defRPr sz="3200"/>
              </a:pPr>
              <a:endParaRPr sz="21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Shape 2621"/>
            <p:cNvSpPr/>
            <p:nvPr/>
          </p:nvSpPr>
          <p:spPr>
            <a:xfrm>
              <a:off x="19134045" y="4453642"/>
              <a:ext cx="2232249" cy="655003"/>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algn="ctr" defTabSz="868173">
                <a:defRPr sz="1800" b="0">
                  <a:solidFill>
                    <a:srgbClr val="000000"/>
                  </a:solidFill>
                </a:defRPr>
              </a:pPr>
              <a:r>
                <a:rPr lang="zh-CN" altLang="en-US" sz="1600" b="0">
                  <a:solidFill>
                    <a:prstClr val="white"/>
                  </a:solidFill>
                  <a:latin typeface="Arial" panose="020B0604020202020204" pitchFamily="34" charset="0"/>
                  <a:ea typeface="微软雅黑" panose="020B0503020204020204" pitchFamily="34" charset="-122"/>
                  <a:sym typeface="Arial" panose="020B0604020202020204" pitchFamily="34" charset="0"/>
                </a:rPr>
                <a:t>五险一金</a:t>
              </a:r>
              <a:endParaRPr sz="1600" b="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Arc 3"/>
          <p:cNvSpPr/>
          <p:nvPr/>
        </p:nvSpPr>
        <p:spPr>
          <a:xfrm rot="20794530">
            <a:off x="2885819" y="2140973"/>
            <a:ext cx="1305785" cy="1295141"/>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32812" tIns="16406" rIns="32812" bIns="16406" rtlCol="0" anchor="ctr"/>
          <a:lstStyle/>
          <a:p>
            <a:pPr algn="ctr" defTabSz="868173"/>
            <a:endParaRPr lang="en-US" sz="500">
              <a:solidFill>
                <a:srgbClr val="C0504D"/>
              </a:solidFill>
            </a:endParaRPr>
          </a:p>
        </p:txBody>
      </p:sp>
      <p:sp>
        <p:nvSpPr>
          <p:cNvPr id="25" name="Arc 3"/>
          <p:cNvSpPr/>
          <p:nvPr/>
        </p:nvSpPr>
        <p:spPr>
          <a:xfrm rot="17548443">
            <a:off x="3557164" y="2916841"/>
            <a:ext cx="939673" cy="947397"/>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32812" tIns="16406" rIns="32812" bIns="16406" rtlCol="0" anchor="ctr"/>
          <a:lstStyle/>
          <a:p>
            <a:pPr algn="ctr" defTabSz="868173"/>
            <a:endParaRPr lang="en-US" sz="500">
              <a:solidFill>
                <a:srgbClr val="C0504D"/>
              </a:solidFill>
            </a:endParaRPr>
          </a:p>
        </p:txBody>
      </p:sp>
      <p:sp>
        <p:nvSpPr>
          <p:cNvPr id="26" name="Arc 3"/>
          <p:cNvSpPr/>
          <p:nvPr/>
        </p:nvSpPr>
        <p:spPr>
          <a:xfrm rot="805470" flipH="1">
            <a:off x="4642895" y="2055316"/>
            <a:ext cx="1305785" cy="1295141"/>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32812" tIns="16406" rIns="32812" bIns="16406" rtlCol="0" anchor="ctr"/>
          <a:lstStyle/>
          <a:p>
            <a:pPr algn="ctr" defTabSz="868173"/>
            <a:endParaRPr lang="en-US" sz="500">
              <a:solidFill>
                <a:srgbClr val="C0504D"/>
              </a:solidFill>
            </a:endParaRPr>
          </a:p>
        </p:txBody>
      </p:sp>
      <p:sp>
        <p:nvSpPr>
          <p:cNvPr id="27" name="Arc 3"/>
          <p:cNvSpPr/>
          <p:nvPr/>
        </p:nvSpPr>
        <p:spPr>
          <a:xfrm rot="3055585" flipH="1">
            <a:off x="5096766" y="2838913"/>
            <a:ext cx="939673" cy="947397"/>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32812" tIns="16406" rIns="32812" bIns="16406" rtlCol="0" anchor="ctr"/>
          <a:lstStyle/>
          <a:p>
            <a:pPr algn="ctr" defTabSz="868173"/>
            <a:endParaRPr lang="en-US" sz="500">
              <a:solidFill>
                <a:srgbClr val="C0504D"/>
              </a:solidFill>
            </a:endParaRPr>
          </a:p>
        </p:txBody>
      </p:sp>
      <p:cxnSp>
        <p:nvCxnSpPr>
          <p:cNvPr id="28" name="直接箭头连接符 27"/>
          <p:cNvCxnSpPr/>
          <p:nvPr/>
        </p:nvCxnSpPr>
        <p:spPr>
          <a:xfrm flipH="1" flipV="1">
            <a:off x="1872964" y="2594416"/>
            <a:ext cx="2088019" cy="108473"/>
          </a:xfrm>
          <a:prstGeom prst="straightConnector1">
            <a:avLst/>
          </a:prstGeom>
          <a:ln w="44450">
            <a:solidFill>
              <a:schemeClr val="tx1">
                <a:lumMod val="50000"/>
                <a:lumOff val="50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V="1">
            <a:off x="5224598" y="2109921"/>
            <a:ext cx="1866818" cy="538731"/>
          </a:xfrm>
          <a:prstGeom prst="straightConnector1">
            <a:avLst/>
          </a:prstGeom>
          <a:ln w="44450">
            <a:solidFill>
              <a:schemeClr val="tx1">
                <a:lumMod val="50000"/>
                <a:lumOff val="50000"/>
              </a:schemeClr>
            </a:solidFill>
            <a:prstDash val="dash"/>
            <a:headEnd w="lg" len="lg"/>
            <a:tailEnd type="triangle"/>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3960982" y="2109920"/>
            <a:ext cx="1344685" cy="1333725"/>
            <a:chOff x="10449626" y="5609849"/>
            <a:chExt cx="3548002" cy="3548001"/>
          </a:xfrm>
        </p:grpSpPr>
        <p:sp>
          <p:nvSpPr>
            <p:cNvPr id="31" name="Shape 2658"/>
            <p:cNvSpPr/>
            <p:nvPr/>
          </p:nvSpPr>
          <p:spPr>
            <a:xfrm>
              <a:off x="10449626" y="5609849"/>
              <a:ext cx="3548002" cy="3548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a:outerShdw blurRad="190500" dir="5400000" rotWithShape="0">
                <a:srgbClr val="000000">
                  <a:alpha val="29649"/>
                </a:srgbClr>
              </a:outerShdw>
            </a:effectLst>
          </p:spPr>
          <p:txBody>
            <a:bodyPr wrap="square" lIns="0" tIns="0" rIns="0" bIns="0" numCol="1" anchor="ctr">
              <a:noAutofit/>
            </a:bodyPr>
            <a:lstStyle/>
            <a:p>
              <a:pPr defTabSz="868173">
                <a:defRPr sz="3200"/>
              </a:pPr>
              <a:endParaRPr sz="21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Shape 2659"/>
            <p:cNvSpPr/>
            <p:nvPr/>
          </p:nvSpPr>
          <p:spPr>
            <a:xfrm>
              <a:off x="10663032" y="5823504"/>
              <a:ext cx="3120691" cy="31206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17D5C"/>
            </a:solidFill>
            <a:ln w="12700" cap="flat">
              <a:noFill/>
              <a:miter lim="400000"/>
            </a:ln>
            <a:effectLst/>
          </p:spPr>
          <p:txBody>
            <a:bodyPr wrap="square" lIns="0" tIns="0" rIns="0" bIns="0" numCol="1" anchor="ctr">
              <a:noAutofit/>
            </a:bodyPr>
            <a:lstStyle/>
            <a:p>
              <a:pPr defTabSz="868173">
                <a:defRPr sz="3200"/>
              </a:pPr>
              <a:endParaRPr sz="21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Shape 2621"/>
            <p:cNvSpPr/>
            <p:nvPr/>
          </p:nvSpPr>
          <p:spPr>
            <a:xfrm>
              <a:off x="10819961" y="6583133"/>
              <a:ext cx="2868821" cy="171938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algn="ctr" defTabSz="868173">
                <a:defRPr sz="1800" b="0">
                  <a:solidFill>
                    <a:srgbClr val="000000"/>
                  </a:solidFill>
                </a:defRPr>
              </a:pPr>
              <a:r>
                <a:rPr lang="zh-CN" altLang="en-US" sz="2100" b="0">
                  <a:solidFill>
                    <a:prstClr val="white"/>
                  </a:solidFill>
                  <a:latin typeface="Arial" panose="020B0604020202020204" pitchFamily="34" charset="0"/>
                  <a:ea typeface="微软雅黑" panose="020B0503020204020204" pitchFamily="34" charset="-122"/>
                  <a:sym typeface="Arial" panose="020B0604020202020204" pitchFamily="34" charset="0"/>
                </a:rPr>
                <a:t>我们员工的福利</a:t>
              </a:r>
              <a:endParaRPr sz="2100" b="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组合 33"/>
          <p:cNvGrpSpPr/>
          <p:nvPr/>
        </p:nvGrpSpPr>
        <p:grpSpPr>
          <a:xfrm>
            <a:off x="996899" y="4142524"/>
            <a:ext cx="7183578" cy="715581"/>
            <a:chOff x="1379715" y="3986755"/>
            <a:chExt cx="6588710" cy="661716"/>
          </a:xfrm>
          <a:solidFill>
            <a:schemeClr val="bg1">
              <a:lumMod val="50000"/>
            </a:schemeClr>
          </a:solidFill>
        </p:grpSpPr>
        <p:sp>
          <p:nvSpPr>
            <p:cNvPr id="35" name="矩形 34"/>
            <p:cNvSpPr/>
            <p:nvPr/>
          </p:nvSpPr>
          <p:spPr>
            <a:xfrm>
              <a:off x="1379715" y="3988433"/>
              <a:ext cx="6588710"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8173"/>
              <a:endParaRPr lang="zh-CN" altLang="en-US" sz="2267">
                <a:solidFill>
                  <a:prstClr val="white"/>
                </a:solidFill>
              </a:endParaRPr>
            </a:p>
          </p:txBody>
        </p:sp>
        <p:sp>
          <p:nvSpPr>
            <p:cNvPr id="36" name="TextBox 68"/>
            <p:cNvSpPr txBox="1"/>
            <p:nvPr/>
          </p:nvSpPr>
          <p:spPr>
            <a:xfrm>
              <a:off x="2711260" y="3986755"/>
              <a:ext cx="4042327" cy="661716"/>
            </a:xfrm>
            <a:prstGeom prst="rect">
              <a:avLst/>
            </a:prstGeom>
            <a:noFill/>
          </p:spPr>
          <p:txBody>
            <a:bodyPr wrap="square" rtlCol="0">
              <a:spAutoFit/>
            </a:bodyPr>
            <a:lstStyle/>
            <a:p>
              <a:pPr algn="ctr" defTabSz="868173">
                <a:lnSpc>
                  <a:spcPct val="150000"/>
                </a:lnSpc>
              </a:pPr>
              <a:r>
                <a:rPr lang="zh-CN" altLang="en-US" sz="900" dirty="0">
                  <a:solidFill>
                    <a:prstClr val="black">
                      <a:lumMod val="65000"/>
                      <a:lumOff val="35000"/>
                    </a:prst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900" dirty="0">
                <a:solidFill>
                  <a:prstClr val="black">
                    <a:lumMod val="65000"/>
                    <a:lumOff val="35000"/>
                  </a:prstClr>
                </a:solidFill>
                <a:latin typeface="微软雅黑" pitchFamily="34" charset="-122"/>
                <a:ea typeface="微软雅黑" pitchFamily="34" charset="-122"/>
              </a:endParaRPr>
            </a:p>
            <a:p>
              <a:pPr algn="ctr" defTabSz="868173">
                <a:lnSpc>
                  <a:spcPct val="150000"/>
                </a:lnSpc>
              </a:pPr>
              <a:endParaRPr lang="en-US" altLang="zh-CN" sz="9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3792106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down)">
                                      <p:cBhvr>
                                        <p:cTn id="25" dur="500"/>
                                        <p:tgtEl>
                                          <p:spTgt spid="24"/>
                                        </p:tgtEl>
                                      </p:cBhvr>
                                    </p:animEffect>
                                  </p:childTnLst>
                                </p:cTn>
                              </p:par>
                              <p:par>
                                <p:cTn id="26" presetID="22" presetClass="entr" presetSubtype="2"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right)">
                                      <p:cBhvr>
                                        <p:cTn id="28" dur="500"/>
                                        <p:tgtEl>
                                          <p:spTgt spid="2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00"/>
                                        <p:tgtEl>
                                          <p:spTgt spid="26"/>
                                        </p:tgtEl>
                                      </p:cBhvr>
                                    </p:animEffect>
                                  </p:childTnLst>
                                </p:cTn>
                              </p:par>
                              <p:par>
                                <p:cTn id="32" presetID="2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right)">
                                      <p:cBhvr>
                                        <p:cTn id="40" dur="500"/>
                                        <p:tgtEl>
                                          <p:spTgt spid="25"/>
                                        </p:tgtEl>
                                      </p:cBhvr>
                                    </p:animEffect>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10" presetClass="entr" presetSubtype="0" fill="hold" nodeType="withEffect">
                                  <p:stCondLst>
                                    <p:cond delay="20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childTnLst>
                                </p:cTn>
                              </p:par>
                              <p:par>
                                <p:cTn id="48" presetID="10" presetClass="entr" presetSubtype="0" fill="hold" nodeType="withEffect">
                                  <p:stCondLst>
                                    <p:cond delay="40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par>
                                <p:cTn id="51" presetID="10" presetClass="entr" presetSubtype="0" fill="hold" nodeType="withEffect">
                                  <p:stCondLst>
                                    <p:cond delay="60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nodeType="withEffect">
                                  <p:stCondLst>
                                    <p:cond delay="80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nodeType="withEffect">
                                  <p:stCondLst>
                                    <p:cond delay="100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3500"/>
                            </p:stCondLst>
                            <p:childTnLst>
                              <p:par>
                                <p:cTn id="61" presetID="42" presetClass="entr" presetSubtype="0"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anim calcmode="lin" valueType="num">
                                      <p:cBhvr>
                                        <p:cTn id="64" dur="500" fill="hold"/>
                                        <p:tgtEl>
                                          <p:spTgt spid="34"/>
                                        </p:tgtEl>
                                        <p:attrNameLst>
                                          <p:attrName>ppt_x</p:attrName>
                                        </p:attrNameLst>
                                      </p:cBhvr>
                                      <p:tavLst>
                                        <p:tav tm="0">
                                          <p:val>
                                            <p:strVal val="#ppt_x"/>
                                          </p:val>
                                        </p:tav>
                                        <p:tav tm="100000">
                                          <p:val>
                                            <p:strVal val="#ppt_x"/>
                                          </p:val>
                                        </p:tav>
                                      </p:tavLst>
                                    </p:anim>
                                    <p:anim calcmode="lin" valueType="num">
                                      <p:cBhvr>
                                        <p:cTn id="65"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4" grpId="0" animBg="1"/>
      <p:bldP spid="25" grpId="0" animBg="1"/>
      <p:bldP spid="26" grpId="0" animBg="1"/>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a:t>
            </a:r>
            <a:r>
              <a:rPr lang="zh-CN" altLang="en-US" sz="2800">
                <a:solidFill>
                  <a:srgbClr val="117D5C"/>
                </a:solidFill>
                <a:latin typeface="南宋书局体" panose="02000000000000000000" pitchFamily="2" charset="-122"/>
                <a:ea typeface="南宋书局体" panose="02000000000000000000" pitchFamily="2" charset="-122"/>
              </a:rPr>
              <a:t>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Freeform 23"/>
          <p:cNvSpPr>
            <a:spLocks/>
          </p:cNvSpPr>
          <p:nvPr/>
        </p:nvSpPr>
        <p:spPr bwMode="auto">
          <a:xfrm>
            <a:off x="746575" y="1386581"/>
            <a:ext cx="1376527" cy="123044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117D5C"/>
          </a:solidFill>
          <a:ln w="28575"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defTabSz="685709">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38" name="Freeform 23"/>
          <p:cNvSpPr>
            <a:spLocks/>
          </p:cNvSpPr>
          <p:nvPr/>
        </p:nvSpPr>
        <p:spPr bwMode="auto">
          <a:xfrm>
            <a:off x="2366806" y="1386581"/>
            <a:ext cx="1376526" cy="123044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62AB71"/>
          </a:solidFill>
          <a:ln w="28575"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defTabSz="685709">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39" name="Freeform 23"/>
          <p:cNvSpPr>
            <a:spLocks/>
          </p:cNvSpPr>
          <p:nvPr/>
        </p:nvSpPr>
        <p:spPr bwMode="auto">
          <a:xfrm>
            <a:off x="3933465" y="1386581"/>
            <a:ext cx="1376526" cy="123044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117D5C"/>
          </a:solidFill>
          <a:ln w="28575"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defTabSz="685709">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40" name="Freeform 23"/>
          <p:cNvSpPr>
            <a:spLocks/>
          </p:cNvSpPr>
          <p:nvPr/>
        </p:nvSpPr>
        <p:spPr bwMode="auto">
          <a:xfrm>
            <a:off x="5552504" y="1386581"/>
            <a:ext cx="1376526" cy="123044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62AB71"/>
          </a:solidFill>
          <a:ln w="28575"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defTabSz="685709">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41" name="Freeform 23"/>
          <p:cNvSpPr>
            <a:spLocks/>
          </p:cNvSpPr>
          <p:nvPr/>
        </p:nvSpPr>
        <p:spPr bwMode="auto">
          <a:xfrm>
            <a:off x="7119162" y="1386581"/>
            <a:ext cx="1376526" cy="123044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117D5C"/>
          </a:solidFill>
          <a:ln w="28575"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defTabSz="685709">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42" name="Rectangle 19"/>
          <p:cNvSpPr>
            <a:spLocks noChangeArrowheads="1"/>
          </p:cNvSpPr>
          <p:nvPr/>
        </p:nvSpPr>
        <p:spPr bwMode="auto">
          <a:xfrm>
            <a:off x="953567" y="3134446"/>
            <a:ext cx="7397581"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685709">
              <a:lnSpc>
                <a:spcPct val="150000"/>
              </a:lnSpc>
            </a:pPr>
            <a:r>
              <a:rPr lang="zh-CN" altLang="en-US" sz="1200">
                <a:solidFill>
                  <a:prstClr val="black"/>
                </a:solidFill>
                <a:latin typeface="微软雅黑" pitchFamily="34" charset="-122"/>
                <a:ea typeface="微软雅黑" pitchFamily="34" charset="-122"/>
              </a:rPr>
              <a:t>添加文本内容</a:t>
            </a:r>
            <a:r>
              <a:rPr lang="zh-CN" altLang="en-US" sz="1200">
                <a:solidFill>
                  <a:prstClr val="black"/>
                </a:solidFill>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a:t>
            </a:r>
            <a:r>
              <a:rPr lang="zh-CN" altLang="en-US" sz="1012">
                <a:solidFill>
                  <a:prstClr val="black"/>
                </a:solidFill>
                <a:ea typeface="微软雅黑" pitchFamily="34" charset="-122"/>
              </a:rPr>
              <a:t>添加文本内容添加文本内容添加文本内容添加文本内容添加文本内容添加文本内容添加文本</a:t>
            </a:r>
          </a:p>
          <a:p>
            <a:pPr defTabSz="685709"/>
            <a:endParaRPr lang="en-US" altLang="zh-CN" sz="1200">
              <a:solidFill>
                <a:prstClr val="black"/>
              </a:solidFill>
              <a:ea typeface="微软雅黑" pitchFamily="34" charset="-122"/>
            </a:endParaRPr>
          </a:p>
        </p:txBody>
      </p:sp>
      <p:sp>
        <p:nvSpPr>
          <p:cNvPr id="43" name="Rectangle 20"/>
          <p:cNvSpPr>
            <a:spLocks noChangeArrowheads="1"/>
          </p:cNvSpPr>
          <p:nvPr/>
        </p:nvSpPr>
        <p:spPr bwMode="auto">
          <a:xfrm>
            <a:off x="889374" y="1812499"/>
            <a:ext cx="1184940"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685709"/>
            <a:r>
              <a:rPr lang="zh-CN" altLang="en-US" sz="1950">
                <a:solidFill>
                  <a:prstClr val="white"/>
                </a:solidFill>
                <a:latin typeface="微软雅黑" panose="020B0503020204020204" pitchFamily="34" charset="-122"/>
                <a:ea typeface="微软雅黑" panose="020B0503020204020204" pitchFamily="34" charset="-122"/>
              </a:rPr>
              <a:t>普通员工</a:t>
            </a:r>
          </a:p>
        </p:txBody>
      </p:sp>
      <p:sp>
        <p:nvSpPr>
          <p:cNvPr id="44" name="Rectangle 21"/>
          <p:cNvSpPr>
            <a:spLocks noChangeArrowheads="1"/>
          </p:cNvSpPr>
          <p:nvPr/>
        </p:nvSpPr>
        <p:spPr bwMode="auto">
          <a:xfrm>
            <a:off x="2735792" y="1822023"/>
            <a:ext cx="68480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685709"/>
            <a:r>
              <a:rPr lang="zh-CN" altLang="en-US" sz="1950">
                <a:solidFill>
                  <a:prstClr val="white"/>
                </a:solidFill>
                <a:latin typeface="微软雅黑" panose="020B0503020204020204" pitchFamily="34" charset="-122"/>
                <a:ea typeface="微软雅黑" panose="020B0503020204020204" pitchFamily="34" charset="-122"/>
              </a:rPr>
              <a:t>主管</a:t>
            </a:r>
          </a:p>
        </p:txBody>
      </p:sp>
      <p:sp>
        <p:nvSpPr>
          <p:cNvPr id="45" name="Rectangle 22"/>
          <p:cNvSpPr>
            <a:spLocks noChangeArrowheads="1"/>
          </p:cNvSpPr>
          <p:nvPr/>
        </p:nvSpPr>
        <p:spPr bwMode="auto">
          <a:xfrm>
            <a:off x="4302450" y="1828927"/>
            <a:ext cx="68480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685709"/>
            <a:r>
              <a:rPr lang="zh-CN" altLang="en-US" sz="1950">
                <a:solidFill>
                  <a:prstClr val="white"/>
                </a:solidFill>
                <a:latin typeface="微软雅黑" panose="020B0503020204020204" pitchFamily="34" charset="-122"/>
                <a:ea typeface="微软雅黑" panose="020B0503020204020204" pitchFamily="34" charset="-122"/>
              </a:rPr>
              <a:t>经理</a:t>
            </a:r>
          </a:p>
        </p:txBody>
      </p:sp>
      <p:sp>
        <p:nvSpPr>
          <p:cNvPr id="46" name="Rectangle 23"/>
          <p:cNvSpPr>
            <a:spLocks noChangeArrowheads="1"/>
          </p:cNvSpPr>
          <p:nvPr/>
        </p:nvSpPr>
        <p:spPr bwMode="auto">
          <a:xfrm>
            <a:off x="5921490" y="1839215"/>
            <a:ext cx="68480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685709"/>
            <a:r>
              <a:rPr lang="zh-CN" altLang="en-US" sz="1950">
                <a:solidFill>
                  <a:prstClr val="white"/>
                </a:solidFill>
                <a:latin typeface="微软雅黑" panose="020B0503020204020204" pitchFamily="34" charset="-122"/>
                <a:ea typeface="微软雅黑" panose="020B0503020204020204" pitchFamily="34" charset="-122"/>
              </a:rPr>
              <a:t>总监</a:t>
            </a:r>
          </a:p>
        </p:txBody>
      </p:sp>
      <p:sp>
        <p:nvSpPr>
          <p:cNvPr id="47" name="Rectangle 24"/>
          <p:cNvSpPr>
            <a:spLocks noChangeArrowheads="1"/>
          </p:cNvSpPr>
          <p:nvPr/>
        </p:nvSpPr>
        <p:spPr bwMode="auto">
          <a:xfrm>
            <a:off x="7395200" y="1839215"/>
            <a:ext cx="934871"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685709"/>
            <a:r>
              <a:rPr lang="zh-CN" altLang="en-US" sz="1950">
                <a:solidFill>
                  <a:prstClr val="white"/>
                </a:solidFill>
                <a:latin typeface="微软雅黑" panose="020B0503020204020204" pitchFamily="34" charset="-122"/>
                <a:ea typeface="微软雅黑" panose="020B0503020204020204" pitchFamily="34" charset="-122"/>
              </a:rPr>
              <a:t>总经理</a:t>
            </a:r>
          </a:p>
        </p:txBody>
      </p:sp>
      <p:pic>
        <p:nvPicPr>
          <p:cNvPr id="48" name="圆角矩形 53"/>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2741671">
            <a:off x="1972609" y="2602307"/>
            <a:ext cx="486902" cy="472616"/>
          </a:xfrm>
          <a:prstGeom prst="rect">
            <a:avLst/>
          </a:prstGeom>
          <a:noFill/>
          <a:extLst>
            <a:ext uri="{909E8E84-426E-40DD-AFC4-6F175D3DCCD1}">
              <a14:hiddenFill xmlns:a14="http://schemas.microsoft.com/office/drawing/2010/main">
                <a:solidFill>
                  <a:srgbClr val="FFFFFF"/>
                </a:solidFill>
              </a14:hiddenFill>
            </a:ext>
          </a:extLst>
        </p:spPr>
      </p:pic>
      <p:pic>
        <p:nvPicPr>
          <p:cNvPr id="49" name="圆角矩形 53"/>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2741671">
            <a:off x="3591648" y="2602307"/>
            <a:ext cx="486902" cy="472616"/>
          </a:xfrm>
          <a:prstGeom prst="rect">
            <a:avLst/>
          </a:prstGeom>
          <a:noFill/>
          <a:extLst>
            <a:ext uri="{909E8E84-426E-40DD-AFC4-6F175D3DCCD1}">
              <a14:hiddenFill xmlns:a14="http://schemas.microsoft.com/office/drawing/2010/main">
                <a:solidFill>
                  <a:srgbClr val="FFFFFF"/>
                </a:solidFill>
              </a14:hiddenFill>
            </a:ext>
          </a:extLst>
        </p:spPr>
      </p:pic>
      <p:pic>
        <p:nvPicPr>
          <p:cNvPr id="50" name="圆角矩形 53"/>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2741671">
            <a:off x="5158307" y="2602307"/>
            <a:ext cx="486902" cy="472616"/>
          </a:xfrm>
          <a:prstGeom prst="rect">
            <a:avLst/>
          </a:prstGeom>
          <a:noFill/>
          <a:extLst>
            <a:ext uri="{909E8E84-426E-40DD-AFC4-6F175D3DCCD1}">
              <a14:hiddenFill xmlns:a14="http://schemas.microsoft.com/office/drawing/2010/main">
                <a:solidFill>
                  <a:srgbClr val="FFFFFF"/>
                </a:solidFill>
              </a14:hiddenFill>
            </a:ext>
          </a:extLst>
        </p:spPr>
      </p:pic>
      <p:pic>
        <p:nvPicPr>
          <p:cNvPr id="51" name="圆角矩形 53"/>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2741671">
            <a:off x="6885679" y="2602306"/>
            <a:ext cx="486902" cy="4726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400121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1000"/>
                                        <p:tgtEl>
                                          <p:spTgt spid="38"/>
                                        </p:tgtEl>
                                      </p:cBhvr>
                                    </p:animEffect>
                                    <p:anim calcmode="lin" valueType="num">
                                      <p:cBhvr>
                                        <p:cTn id="25" dur="1000" fill="hold"/>
                                        <p:tgtEl>
                                          <p:spTgt spid="38"/>
                                        </p:tgtEl>
                                        <p:attrNameLst>
                                          <p:attrName>ppt_x</p:attrName>
                                        </p:attrNameLst>
                                      </p:cBhvr>
                                      <p:tavLst>
                                        <p:tav tm="0">
                                          <p:val>
                                            <p:strVal val="#ppt_x"/>
                                          </p:val>
                                        </p:tav>
                                        <p:tav tm="100000">
                                          <p:val>
                                            <p:strVal val="#ppt_x"/>
                                          </p:val>
                                        </p:tav>
                                      </p:tavLst>
                                    </p:anim>
                                    <p:anim calcmode="lin" valueType="num">
                                      <p:cBhvr>
                                        <p:cTn id="26" dur="1000" fill="hold"/>
                                        <p:tgtEl>
                                          <p:spTgt spid="38"/>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anim calcmode="lin" valueType="num">
                                      <p:cBhvr>
                                        <p:cTn id="30" dur="1000" fill="hold"/>
                                        <p:tgtEl>
                                          <p:spTgt spid="39"/>
                                        </p:tgtEl>
                                        <p:attrNameLst>
                                          <p:attrName>ppt_x</p:attrName>
                                        </p:attrNameLst>
                                      </p:cBhvr>
                                      <p:tavLst>
                                        <p:tav tm="0">
                                          <p:val>
                                            <p:strVal val="#ppt_x"/>
                                          </p:val>
                                        </p:tav>
                                        <p:tav tm="100000">
                                          <p:val>
                                            <p:strVal val="#ppt_x"/>
                                          </p:val>
                                        </p:tav>
                                      </p:tavLst>
                                    </p:anim>
                                    <p:anim calcmode="lin" valueType="num">
                                      <p:cBhvr>
                                        <p:cTn id="31" dur="1000" fill="hold"/>
                                        <p:tgtEl>
                                          <p:spTgt spid="39"/>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1000"/>
                                        <p:tgtEl>
                                          <p:spTgt spid="40"/>
                                        </p:tgtEl>
                                      </p:cBhvr>
                                    </p:animEffect>
                                    <p:anim calcmode="lin" valueType="num">
                                      <p:cBhvr>
                                        <p:cTn id="35" dur="1000" fill="hold"/>
                                        <p:tgtEl>
                                          <p:spTgt spid="40"/>
                                        </p:tgtEl>
                                        <p:attrNameLst>
                                          <p:attrName>ppt_x</p:attrName>
                                        </p:attrNameLst>
                                      </p:cBhvr>
                                      <p:tavLst>
                                        <p:tav tm="0">
                                          <p:val>
                                            <p:strVal val="#ppt_x"/>
                                          </p:val>
                                        </p:tav>
                                        <p:tav tm="100000">
                                          <p:val>
                                            <p:strVal val="#ppt_x"/>
                                          </p:val>
                                        </p:tav>
                                      </p:tavLst>
                                    </p:anim>
                                    <p:anim calcmode="lin" valueType="num">
                                      <p:cBhvr>
                                        <p:cTn id="36" dur="1000" fill="hold"/>
                                        <p:tgtEl>
                                          <p:spTgt spid="40"/>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1000"/>
                                        <p:tgtEl>
                                          <p:spTgt spid="41"/>
                                        </p:tgtEl>
                                      </p:cBhvr>
                                    </p:animEffect>
                                    <p:anim calcmode="lin" valueType="num">
                                      <p:cBhvr>
                                        <p:cTn id="40" dur="1000" fill="hold"/>
                                        <p:tgtEl>
                                          <p:spTgt spid="41"/>
                                        </p:tgtEl>
                                        <p:attrNameLst>
                                          <p:attrName>ppt_x</p:attrName>
                                        </p:attrNameLst>
                                      </p:cBhvr>
                                      <p:tavLst>
                                        <p:tav tm="0">
                                          <p:val>
                                            <p:strVal val="#ppt_x"/>
                                          </p:val>
                                        </p:tav>
                                        <p:tav tm="100000">
                                          <p:val>
                                            <p:strVal val="#ppt_x"/>
                                          </p:val>
                                        </p:tav>
                                      </p:tavLst>
                                    </p:anim>
                                    <p:anim calcmode="lin" valueType="num">
                                      <p:cBhvr>
                                        <p:cTn id="41" dur="1000" fill="hold"/>
                                        <p:tgtEl>
                                          <p:spTgt spid="41"/>
                                        </p:tgtEl>
                                        <p:attrNameLst>
                                          <p:attrName>ppt_y</p:attrName>
                                        </p:attrNameLst>
                                      </p:cBhvr>
                                      <p:tavLst>
                                        <p:tav tm="0">
                                          <p:val>
                                            <p:strVal val="#ppt_y+.1"/>
                                          </p:val>
                                        </p:tav>
                                        <p:tav tm="100000">
                                          <p:val>
                                            <p:strVal val="#ppt_y"/>
                                          </p:val>
                                        </p:tav>
                                      </p:tavLst>
                                    </p:anim>
                                  </p:childTnLst>
                                </p:cTn>
                              </p:par>
                            </p:childTnLst>
                          </p:cTn>
                        </p:par>
                        <p:par>
                          <p:cTn id="42" fill="hold">
                            <p:stCondLst>
                              <p:cond delay="2000"/>
                            </p:stCondLst>
                            <p:childTnLst>
                              <p:par>
                                <p:cTn id="43" presetID="47" presetClass="entr" presetSubtype="0" fill="hold"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anim calcmode="lin" valueType="num">
                                      <p:cBhvr>
                                        <p:cTn id="46" dur="500" fill="hold"/>
                                        <p:tgtEl>
                                          <p:spTgt spid="48"/>
                                        </p:tgtEl>
                                        <p:attrNameLst>
                                          <p:attrName>ppt_x</p:attrName>
                                        </p:attrNameLst>
                                      </p:cBhvr>
                                      <p:tavLst>
                                        <p:tav tm="0">
                                          <p:val>
                                            <p:strVal val="#ppt_x"/>
                                          </p:val>
                                        </p:tav>
                                        <p:tav tm="100000">
                                          <p:val>
                                            <p:strVal val="#ppt_x"/>
                                          </p:val>
                                        </p:tav>
                                      </p:tavLst>
                                    </p:anim>
                                    <p:anim calcmode="lin" valueType="num">
                                      <p:cBhvr>
                                        <p:cTn id="47" dur="5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500"/>
                                        <p:tgtEl>
                                          <p:spTgt spid="49"/>
                                        </p:tgtEl>
                                      </p:cBhvr>
                                    </p:animEffect>
                                    <p:anim calcmode="lin" valueType="num">
                                      <p:cBhvr>
                                        <p:cTn id="51" dur="500" fill="hold"/>
                                        <p:tgtEl>
                                          <p:spTgt spid="49"/>
                                        </p:tgtEl>
                                        <p:attrNameLst>
                                          <p:attrName>ppt_x</p:attrName>
                                        </p:attrNameLst>
                                      </p:cBhvr>
                                      <p:tavLst>
                                        <p:tav tm="0">
                                          <p:val>
                                            <p:strVal val="#ppt_x"/>
                                          </p:val>
                                        </p:tav>
                                        <p:tav tm="100000">
                                          <p:val>
                                            <p:strVal val="#ppt_x"/>
                                          </p:val>
                                        </p:tav>
                                      </p:tavLst>
                                    </p:anim>
                                    <p:anim calcmode="lin" valueType="num">
                                      <p:cBhvr>
                                        <p:cTn id="52" dur="5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anim calcmode="lin" valueType="num">
                                      <p:cBhvr>
                                        <p:cTn id="56" dur="500" fill="hold"/>
                                        <p:tgtEl>
                                          <p:spTgt spid="50"/>
                                        </p:tgtEl>
                                        <p:attrNameLst>
                                          <p:attrName>ppt_x</p:attrName>
                                        </p:attrNameLst>
                                      </p:cBhvr>
                                      <p:tavLst>
                                        <p:tav tm="0">
                                          <p:val>
                                            <p:strVal val="#ppt_x"/>
                                          </p:val>
                                        </p:tav>
                                        <p:tav tm="100000">
                                          <p:val>
                                            <p:strVal val="#ppt_x"/>
                                          </p:val>
                                        </p:tav>
                                      </p:tavLst>
                                    </p:anim>
                                    <p:anim calcmode="lin" valueType="num">
                                      <p:cBhvr>
                                        <p:cTn id="57" dur="5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nodeType="with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anim calcmode="lin" valueType="num">
                                      <p:cBhvr>
                                        <p:cTn id="61" dur="500" fill="hold"/>
                                        <p:tgtEl>
                                          <p:spTgt spid="51"/>
                                        </p:tgtEl>
                                        <p:attrNameLst>
                                          <p:attrName>ppt_x</p:attrName>
                                        </p:attrNameLst>
                                      </p:cBhvr>
                                      <p:tavLst>
                                        <p:tav tm="0">
                                          <p:val>
                                            <p:strVal val="#ppt_x"/>
                                          </p:val>
                                        </p:tav>
                                        <p:tav tm="100000">
                                          <p:val>
                                            <p:strVal val="#ppt_x"/>
                                          </p:val>
                                        </p:tav>
                                      </p:tavLst>
                                    </p:anim>
                                    <p:anim calcmode="lin" valueType="num">
                                      <p:cBhvr>
                                        <p:cTn id="62" dur="500" fill="hold"/>
                                        <p:tgtEl>
                                          <p:spTgt spid="51"/>
                                        </p:tgtEl>
                                        <p:attrNameLst>
                                          <p:attrName>ppt_y</p:attrName>
                                        </p:attrNameLst>
                                      </p:cBhvr>
                                      <p:tavLst>
                                        <p:tav tm="0">
                                          <p:val>
                                            <p:strVal val="#ppt_y-.1"/>
                                          </p:val>
                                        </p:tav>
                                        <p:tav tm="100000">
                                          <p:val>
                                            <p:strVal val="#ppt_y"/>
                                          </p:val>
                                        </p:tav>
                                      </p:tavLst>
                                    </p:anim>
                                  </p:childTnLst>
                                </p:cTn>
                              </p:par>
                            </p:childTnLst>
                          </p:cTn>
                        </p:par>
                        <p:par>
                          <p:cTn id="63" fill="hold">
                            <p:stCondLst>
                              <p:cond delay="2500"/>
                            </p:stCondLst>
                            <p:childTnLst>
                              <p:par>
                                <p:cTn id="64" presetID="42" presetClass="entr" presetSubtype="0" fill="hold" grpId="0" nodeType="after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fade">
                                      <p:cBhvr>
                                        <p:cTn id="66" dur="1000"/>
                                        <p:tgtEl>
                                          <p:spTgt spid="47"/>
                                        </p:tgtEl>
                                      </p:cBhvr>
                                    </p:animEffect>
                                    <p:anim calcmode="lin" valueType="num">
                                      <p:cBhvr>
                                        <p:cTn id="67" dur="1000" fill="hold"/>
                                        <p:tgtEl>
                                          <p:spTgt spid="47"/>
                                        </p:tgtEl>
                                        <p:attrNameLst>
                                          <p:attrName>ppt_x</p:attrName>
                                        </p:attrNameLst>
                                      </p:cBhvr>
                                      <p:tavLst>
                                        <p:tav tm="0">
                                          <p:val>
                                            <p:strVal val="#ppt_x"/>
                                          </p:val>
                                        </p:tav>
                                        <p:tav tm="100000">
                                          <p:val>
                                            <p:strVal val="#ppt_x"/>
                                          </p:val>
                                        </p:tav>
                                      </p:tavLst>
                                    </p:anim>
                                    <p:anim calcmode="lin" valueType="num">
                                      <p:cBhvr>
                                        <p:cTn id="68" dur="1000" fill="hold"/>
                                        <p:tgtEl>
                                          <p:spTgt spid="4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000"/>
                                        <p:tgtEl>
                                          <p:spTgt spid="46"/>
                                        </p:tgtEl>
                                      </p:cBhvr>
                                    </p:animEffect>
                                    <p:anim calcmode="lin" valueType="num">
                                      <p:cBhvr>
                                        <p:cTn id="72" dur="1000" fill="hold"/>
                                        <p:tgtEl>
                                          <p:spTgt spid="46"/>
                                        </p:tgtEl>
                                        <p:attrNameLst>
                                          <p:attrName>ppt_x</p:attrName>
                                        </p:attrNameLst>
                                      </p:cBhvr>
                                      <p:tavLst>
                                        <p:tav tm="0">
                                          <p:val>
                                            <p:strVal val="#ppt_x"/>
                                          </p:val>
                                        </p:tav>
                                        <p:tav tm="100000">
                                          <p:val>
                                            <p:strVal val="#ppt_x"/>
                                          </p:val>
                                        </p:tav>
                                      </p:tavLst>
                                    </p:anim>
                                    <p:anim calcmode="lin" valueType="num">
                                      <p:cBhvr>
                                        <p:cTn id="73" dur="1000" fill="hold"/>
                                        <p:tgtEl>
                                          <p:spTgt spid="4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1000"/>
                                        <p:tgtEl>
                                          <p:spTgt spid="45"/>
                                        </p:tgtEl>
                                      </p:cBhvr>
                                    </p:animEffect>
                                    <p:anim calcmode="lin" valueType="num">
                                      <p:cBhvr>
                                        <p:cTn id="77" dur="1000" fill="hold"/>
                                        <p:tgtEl>
                                          <p:spTgt spid="45"/>
                                        </p:tgtEl>
                                        <p:attrNameLst>
                                          <p:attrName>ppt_x</p:attrName>
                                        </p:attrNameLst>
                                      </p:cBhvr>
                                      <p:tavLst>
                                        <p:tav tm="0">
                                          <p:val>
                                            <p:strVal val="#ppt_x"/>
                                          </p:val>
                                        </p:tav>
                                        <p:tav tm="100000">
                                          <p:val>
                                            <p:strVal val="#ppt_x"/>
                                          </p:val>
                                        </p:tav>
                                      </p:tavLst>
                                    </p:anim>
                                    <p:anim calcmode="lin" valueType="num">
                                      <p:cBhvr>
                                        <p:cTn id="78" dur="1000" fill="hold"/>
                                        <p:tgtEl>
                                          <p:spTgt spid="4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fade">
                                      <p:cBhvr>
                                        <p:cTn id="81" dur="1000"/>
                                        <p:tgtEl>
                                          <p:spTgt spid="44"/>
                                        </p:tgtEl>
                                      </p:cBhvr>
                                    </p:animEffect>
                                    <p:anim calcmode="lin" valueType="num">
                                      <p:cBhvr>
                                        <p:cTn id="82" dur="1000" fill="hold"/>
                                        <p:tgtEl>
                                          <p:spTgt spid="44"/>
                                        </p:tgtEl>
                                        <p:attrNameLst>
                                          <p:attrName>ppt_x</p:attrName>
                                        </p:attrNameLst>
                                      </p:cBhvr>
                                      <p:tavLst>
                                        <p:tav tm="0">
                                          <p:val>
                                            <p:strVal val="#ppt_x"/>
                                          </p:val>
                                        </p:tav>
                                        <p:tav tm="100000">
                                          <p:val>
                                            <p:strVal val="#ppt_x"/>
                                          </p:val>
                                        </p:tav>
                                      </p:tavLst>
                                    </p:anim>
                                    <p:anim calcmode="lin" valueType="num">
                                      <p:cBhvr>
                                        <p:cTn id="83" dur="1000" fill="hold"/>
                                        <p:tgtEl>
                                          <p:spTgt spid="4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1000"/>
                                        <p:tgtEl>
                                          <p:spTgt spid="43"/>
                                        </p:tgtEl>
                                      </p:cBhvr>
                                    </p:animEffect>
                                    <p:anim calcmode="lin" valueType="num">
                                      <p:cBhvr>
                                        <p:cTn id="87" dur="1000" fill="hold"/>
                                        <p:tgtEl>
                                          <p:spTgt spid="43"/>
                                        </p:tgtEl>
                                        <p:attrNameLst>
                                          <p:attrName>ppt_x</p:attrName>
                                        </p:attrNameLst>
                                      </p:cBhvr>
                                      <p:tavLst>
                                        <p:tav tm="0">
                                          <p:val>
                                            <p:strVal val="#ppt_x"/>
                                          </p:val>
                                        </p:tav>
                                        <p:tav tm="100000">
                                          <p:val>
                                            <p:strVal val="#ppt_x"/>
                                          </p:val>
                                        </p:tav>
                                      </p:tavLst>
                                    </p:anim>
                                    <p:anim calcmode="lin" valueType="num">
                                      <p:cBhvr>
                                        <p:cTn id="88" dur="1000" fill="hold"/>
                                        <p:tgtEl>
                                          <p:spTgt spid="43"/>
                                        </p:tgtEl>
                                        <p:attrNameLst>
                                          <p:attrName>ppt_y</p:attrName>
                                        </p:attrNameLst>
                                      </p:cBhvr>
                                      <p:tavLst>
                                        <p:tav tm="0">
                                          <p:val>
                                            <p:strVal val="#ppt_y+.1"/>
                                          </p:val>
                                        </p:tav>
                                        <p:tav tm="100000">
                                          <p:val>
                                            <p:strVal val="#ppt_y"/>
                                          </p:val>
                                        </p:tav>
                                      </p:tavLst>
                                    </p:anim>
                                  </p:childTnLst>
                                </p:cTn>
                              </p:par>
                            </p:childTnLst>
                          </p:cTn>
                        </p:par>
                        <p:par>
                          <p:cTn id="89" fill="hold">
                            <p:stCondLst>
                              <p:cond delay="3500"/>
                            </p:stCondLst>
                            <p:childTnLst>
                              <p:par>
                                <p:cTn id="90" presetID="50" presetClass="entr" presetSubtype="0" decel="100000" fill="hold" nodeType="afterEffect">
                                  <p:stCondLst>
                                    <p:cond delay="0"/>
                                  </p:stCondLst>
                                  <p:childTnLst>
                                    <p:set>
                                      <p:cBhvr>
                                        <p:cTn id="91" dur="1" fill="hold">
                                          <p:stCondLst>
                                            <p:cond delay="0"/>
                                          </p:stCondLst>
                                        </p:cTn>
                                        <p:tgtEl>
                                          <p:spTgt spid="42">
                                            <p:txEl>
                                              <p:pRg st="0" end="0"/>
                                            </p:txEl>
                                          </p:spTgt>
                                        </p:tgtEl>
                                        <p:attrNameLst>
                                          <p:attrName>style.visibility</p:attrName>
                                        </p:attrNameLst>
                                      </p:cBhvr>
                                      <p:to>
                                        <p:strVal val="visible"/>
                                      </p:to>
                                    </p:set>
                                    <p:anim calcmode="lin" valueType="num">
                                      <p:cBhvr>
                                        <p:cTn id="92" dur="1000" fill="hold"/>
                                        <p:tgtEl>
                                          <p:spTgt spid="42">
                                            <p:txEl>
                                              <p:pRg st="0" end="0"/>
                                            </p:txEl>
                                          </p:spTgt>
                                        </p:tgtEl>
                                        <p:attrNameLst>
                                          <p:attrName>ppt_w</p:attrName>
                                        </p:attrNameLst>
                                      </p:cBhvr>
                                      <p:tavLst>
                                        <p:tav tm="0">
                                          <p:val>
                                            <p:strVal val="#ppt_w+.3"/>
                                          </p:val>
                                        </p:tav>
                                        <p:tav tm="100000">
                                          <p:val>
                                            <p:strVal val="#ppt_w"/>
                                          </p:val>
                                        </p:tav>
                                      </p:tavLst>
                                    </p:anim>
                                    <p:anim calcmode="lin" valueType="num">
                                      <p:cBhvr>
                                        <p:cTn id="93" dur="1000" fill="hold"/>
                                        <p:tgtEl>
                                          <p:spTgt spid="42">
                                            <p:txEl>
                                              <p:pRg st="0" end="0"/>
                                            </p:txEl>
                                          </p:spTgt>
                                        </p:tgtEl>
                                        <p:attrNameLst>
                                          <p:attrName>ppt_h</p:attrName>
                                        </p:attrNameLst>
                                      </p:cBhvr>
                                      <p:tavLst>
                                        <p:tav tm="0">
                                          <p:val>
                                            <p:strVal val="#ppt_h"/>
                                          </p:val>
                                        </p:tav>
                                        <p:tav tm="100000">
                                          <p:val>
                                            <p:strVal val="#ppt_h"/>
                                          </p:val>
                                        </p:tav>
                                      </p:tavLst>
                                    </p:anim>
                                    <p:animEffect transition="in" filter="fade">
                                      <p:cBhvr>
                                        <p:cTn id="94" dur="1000"/>
                                        <p:tgtEl>
                                          <p:spTgt spid="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3" grpId="0"/>
      <p:bldP spid="44" grpId="0"/>
      <p:bldP spid="45" grpId="0"/>
      <p:bldP spid="46"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a:t>
            </a:r>
            <a:r>
              <a:rPr lang="zh-CN" altLang="en-US" sz="2800">
                <a:solidFill>
                  <a:srgbClr val="117D5C"/>
                </a:solidFill>
                <a:latin typeface="南宋书局体" panose="02000000000000000000" pitchFamily="2" charset="-122"/>
                <a:ea typeface="南宋书局体" panose="02000000000000000000" pitchFamily="2" charset="-122"/>
              </a:rPr>
              <a:t>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2573912" y="1628036"/>
            <a:ext cx="2265423" cy="810147"/>
            <a:chOff x="3666731" y="1984470"/>
            <a:chExt cx="2636520" cy="1447800"/>
          </a:xfrm>
          <a:solidFill>
            <a:srgbClr val="FFC000"/>
          </a:solidFill>
        </p:grpSpPr>
        <p:sp>
          <p:nvSpPr>
            <p:cNvPr id="5" name="任意多边形 4"/>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99"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6" name="文本框 35"/>
            <p:cNvSpPr txBox="1"/>
            <p:nvPr/>
          </p:nvSpPr>
          <p:spPr>
            <a:xfrm>
              <a:off x="3971727" y="2405861"/>
              <a:ext cx="2230360" cy="605024"/>
            </a:xfrm>
            <a:prstGeom prst="rect">
              <a:avLst/>
            </a:prstGeom>
            <a:noFill/>
          </p:spPr>
          <p:txBody>
            <a:bodyPr wrap="square" rtlCol="0" anchor="ctr">
              <a:spAutoFit/>
            </a:bodyPr>
            <a:lstStyle/>
            <a:p>
              <a:r>
                <a:rPr lang="zh-CN" altLang="en-US" sz="1600">
                  <a:solidFill>
                    <a:schemeClr val="bg1"/>
                  </a:solidFill>
                  <a:latin typeface="微软雅黑" pitchFamily="34" charset="-122"/>
                  <a:ea typeface="微软雅黑" pitchFamily="34" charset="-122"/>
                </a:rPr>
                <a:t>    学习能力</a:t>
              </a:r>
              <a:endParaRPr lang="zh-CN" altLang="en-US" sz="1600" dirty="0">
                <a:solidFill>
                  <a:schemeClr val="bg1"/>
                </a:solidFill>
                <a:latin typeface="微软雅黑" pitchFamily="34" charset="-122"/>
                <a:ea typeface="微软雅黑" pitchFamily="34" charset="-122"/>
              </a:endParaRPr>
            </a:p>
          </p:txBody>
        </p:sp>
      </p:grpSp>
      <p:grpSp>
        <p:nvGrpSpPr>
          <p:cNvPr id="7" name="组合 6"/>
          <p:cNvGrpSpPr/>
          <p:nvPr/>
        </p:nvGrpSpPr>
        <p:grpSpPr>
          <a:xfrm>
            <a:off x="680450" y="1628036"/>
            <a:ext cx="2265423" cy="810147"/>
            <a:chOff x="1436370" y="1984470"/>
            <a:chExt cx="2636520" cy="1447800"/>
          </a:xfrm>
          <a:solidFill>
            <a:srgbClr val="FF3300"/>
          </a:solidFill>
        </p:grpSpPr>
        <p:sp>
          <p:nvSpPr>
            <p:cNvPr id="8" name="任意多边形 7"/>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99"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1" name="文本框 43"/>
            <p:cNvSpPr txBox="1"/>
            <p:nvPr/>
          </p:nvSpPr>
          <p:spPr>
            <a:xfrm>
              <a:off x="1709209" y="2405859"/>
              <a:ext cx="2293960" cy="605024"/>
            </a:xfrm>
            <a:prstGeom prst="rect">
              <a:avLst/>
            </a:prstGeom>
            <a:noFill/>
          </p:spPr>
          <p:txBody>
            <a:bodyPr wrap="square" rtlCol="0" anchor="ctr">
              <a:spAutoFit/>
            </a:bodyPr>
            <a:lstStyle/>
            <a:p>
              <a:r>
                <a:rPr lang="zh-CN" altLang="en-US" sz="1600">
                  <a:solidFill>
                    <a:schemeClr val="bg1"/>
                  </a:solidFill>
                  <a:latin typeface="微软雅黑" pitchFamily="34" charset="-122"/>
                  <a:ea typeface="微软雅黑" pitchFamily="34" charset="-122"/>
                </a:rPr>
                <a:t>      专业能力</a:t>
              </a:r>
              <a:endParaRPr lang="zh-CN" altLang="en-US" sz="1600" dirty="0">
                <a:solidFill>
                  <a:schemeClr val="bg1"/>
                </a:solidFill>
                <a:latin typeface="微软雅黑" pitchFamily="34" charset="-122"/>
                <a:ea typeface="微软雅黑" pitchFamily="34" charset="-122"/>
              </a:endParaRPr>
            </a:p>
          </p:txBody>
        </p:sp>
      </p:grpSp>
      <p:grpSp>
        <p:nvGrpSpPr>
          <p:cNvPr id="12" name="组合 11"/>
          <p:cNvGrpSpPr/>
          <p:nvPr/>
        </p:nvGrpSpPr>
        <p:grpSpPr>
          <a:xfrm>
            <a:off x="6360838" y="1628036"/>
            <a:ext cx="2265423" cy="810147"/>
            <a:chOff x="8127453" y="1984470"/>
            <a:chExt cx="2636520" cy="1447800"/>
          </a:xfrm>
          <a:solidFill>
            <a:srgbClr val="FFC000"/>
          </a:solidFill>
        </p:grpSpPr>
        <p:sp>
          <p:nvSpPr>
            <p:cNvPr id="13" name="任意多边形 12"/>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99"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4" name="文本框 46"/>
            <p:cNvSpPr txBox="1"/>
            <p:nvPr/>
          </p:nvSpPr>
          <p:spPr>
            <a:xfrm>
              <a:off x="8439018" y="2405859"/>
              <a:ext cx="2230360" cy="605024"/>
            </a:xfrm>
            <a:prstGeom prst="rect">
              <a:avLst/>
            </a:prstGeom>
            <a:noFill/>
          </p:spPr>
          <p:txBody>
            <a:bodyPr wrap="square" rtlCol="0" anchor="ctr">
              <a:spAutoFit/>
            </a:bodyPr>
            <a:lstStyle/>
            <a:p>
              <a:r>
                <a:rPr lang="zh-CN" altLang="en-US" sz="1600">
                  <a:solidFill>
                    <a:schemeClr val="bg1"/>
                  </a:solidFill>
                  <a:latin typeface="微软雅黑" pitchFamily="34" charset="-122"/>
                  <a:ea typeface="微软雅黑" pitchFamily="34" charset="-122"/>
                </a:rPr>
                <a:t>   责任心</a:t>
              </a:r>
              <a:endParaRPr lang="zh-CN" altLang="en-US" sz="1600" dirty="0">
                <a:solidFill>
                  <a:schemeClr val="bg1"/>
                </a:solidFill>
                <a:latin typeface="微软雅黑" pitchFamily="34" charset="-122"/>
                <a:ea typeface="微软雅黑" pitchFamily="34" charset="-122"/>
              </a:endParaRPr>
            </a:p>
          </p:txBody>
        </p:sp>
      </p:grpSp>
      <p:grpSp>
        <p:nvGrpSpPr>
          <p:cNvPr id="15" name="组合 14"/>
          <p:cNvGrpSpPr/>
          <p:nvPr/>
        </p:nvGrpSpPr>
        <p:grpSpPr>
          <a:xfrm>
            <a:off x="4467375" y="1628036"/>
            <a:ext cx="2265423" cy="810147"/>
            <a:chOff x="5897092" y="1984470"/>
            <a:chExt cx="2636520" cy="1447800"/>
          </a:xfrm>
          <a:solidFill>
            <a:srgbClr val="FF0000"/>
          </a:solidFill>
        </p:grpSpPr>
        <p:sp>
          <p:nvSpPr>
            <p:cNvPr id="16" name="任意多边形 15"/>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99"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7" name="文本框 49"/>
            <p:cNvSpPr txBox="1"/>
            <p:nvPr/>
          </p:nvSpPr>
          <p:spPr>
            <a:xfrm>
              <a:off x="6227710" y="2405862"/>
              <a:ext cx="2205655" cy="605024"/>
            </a:xfrm>
            <a:prstGeom prst="rect">
              <a:avLst/>
            </a:prstGeom>
            <a:noFill/>
          </p:spPr>
          <p:txBody>
            <a:bodyPr wrap="square" rtlCol="0" anchor="ctr">
              <a:spAutoFit/>
            </a:bodyPr>
            <a:lstStyle/>
            <a:p>
              <a:r>
                <a:rPr lang="zh-CN" altLang="en-US" sz="1600">
                  <a:solidFill>
                    <a:schemeClr val="bg1"/>
                  </a:solidFill>
                  <a:latin typeface="微软雅黑" pitchFamily="34" charset="-122"/>
                  <a:ea typeface="微软雅黑" pitchFamily="34" charset="-122"/>
                </a:rPr>
                <a:t>   个人修养</a:t>
              </a:r>
              <a:endParaRPr lang="zh-CN" altLang="en-US" sz="1600" dirty="0">
                <a:solidFill>
                  <a:schemeClr val="bg1"/>
                </a:solidFill>
                <a:latin typeface="微软雅黑" pitchFamily="34" charset="-122"/>
                <a:ea typeface="微软雅黑" pitchFamily="34" charset="-122"/>
              </a:endParaRPr>
            </a:p>
          </p:txBody>
        </p:sp>
      </p:grpSp>
      <p:sp>
        <p:nvSpPr>
          <p:cNvPr id="18" name="矩形 47"/>
          <p:cNvSpPr>
            <a:spLocks noChangeArrowheads="1"/>
          </p:cNvSpPr>
          <p:nvPr/>
        </p:nvSpPr>
        <p:spPr bwMode="auto">
          <a:xfrm>
            <a:off x="868446" y="2778658"/>
            <a:ext cx="1690047" cy="1186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52" tIns="38876" rIns="77752" bIns="3887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sp>
        <p:nvSpPr>
          <p:cNvPr id="19" name="矩形 47"/>
          <p:cNvSpPr>
            <a:spLocks noChangeArrowheads="1"/>
          </p:cNvSpPr>
          <p:nvPr/>
        </p:nvSpPr>
        <p:spPr bwMode="auto">
          <a:xfrm>
            <a:off x="2826089" y="2778658"/>
            <a:ext cx="1661238" cy="1186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52" tIns="38876" rIns="77752" bIns="3887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sp>
        <p:nvSpPr>
          <p:cNvPr id="20" name="矩形 47"/>
          <p:cNvSpPr>
            <a:spLocks noChangeArrowheads="1"/>
          </p:cNvSpPr>
          <p:nvPr/>
        </p:nvSpPr>
        <p:spPr bwMode="auto">
          <a:xfrm>
            <a:off x="4754928" y="2778658"/>
            <a:ext cx="1676512" cy="1186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52" tIns="38876" rIns="77752" bIns="3887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sp>
        <p:nvSpPr>
          <p:cNvPr id="21" name="矩形 47"/>
          <p:cNvSpPr>
            <a:spLocks noChangeArrowheads="1"/>
          </p:cNvSpPr>
          <p:nvPr/>
        </p:nvSpPr>
        <p:spPr bwMode="auto">
          <a:xfrm>
            <a:off x="6699038" y="2778658"/>
            <a:ext cx="1660911" cy="1186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52" tIns="38876" rIns="77752" bIns="3887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13395747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400" fill="hold"/>
                                        <p:tgtEl>
                                          <p:spTgt spid="7"/>
                                        </p:tgtEl>
                                        <p:attrNameLst>
                                          <p:attrName>ppt_x</p:attrName>
                                        </p:attrNameLst>
                                      </p:cBhvr>
                                      <p:tavLst>
                                        <p:tav tm="0">
                                          <p:val>
                                            <p:strVal val="0-#ppt_w/2"/>
                                          </p:val>
                                        </p:tav>
                                        <p:tav tm="100000">
                                          <p:val>
                                            <p:strVal val="#ppt_x"/>
                                          </p:val>
                                        </p:tav>
                                      </p:tavLst>
                                    </p:anim>
                                    <p:anim calcmode="lin" valueType="num">
                                      <p:cBhvr additive="base">
                                        <p:cTn id="20" dur="400" fill="hold"/>
                                        <p:tgtEl>
                                          <p:spTgt spid="7"/>
                                        </p:tgtEl>
                                        <p:attrNameLst>
                                          <p:attrName>ppt_y</p:attrName>
                                        </p:attrNameLst>
                                      </p:cBhvr>
                                      <p:tavLst>
                                        <p:tav tm="0">
                                          <p:val>
                                            <p:strVal val="#ppt_y"/>
                                          </p:val>
                                        </p:tav>
                                        <p:tav tm="100000">
                                          <p:val>
                                            <p:strVal val="#ppt_y"/>
                                          </p:val>
                                        </p:tav>
                                      </p:tavLst>
                                    </p:anim>
                                  </p:childTnLst>
                                </p:cTn>
                              </p:par>
                              <p:par>
                                <p:cTn id="21" presetID="12" presetClass="entr" presetSubtype="1"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400"/>
                                        <p:tgtEl>
                                          <p:spTgt spid="18"/>
                                        </p:tgtEl>
                                        <p:attrNameLst>
                                          <p:attrName>ppt_y</p:attrName>
                                        </p:attrNameLst>
                                      </p:cBhvr>
                                      <p:tavLst>
                                        <p:tav tm="0">
                                          <p:val>
                                            <p:strVal val="#ppt_y-#ppt_h*1.125000"/>
                                          </p:val>
                                        </p:tav>
                                        <p:tav tm="100000">
                                          <p:val>
                                            <p:strVal val="#ppt_y"/>
                                          </p:val>
                                        </p:tav>
                                      </p:tavLst>
                                    </p:anim>
                                    <p:animEffect transition="in" filter="wipe(down)">
                                      <p:cBhvr>
                                        <p:cTn id="24" dur="400"/>
                                        <p:tgtEl>
                                          <p:spTgt spid="18"/>
                                        </p:tgtEl>
                                      </p:cBhvr>
                                    </p:animEffect>
                                  </p:childTnLst>
                                </p:cTn>
                              </p:par>
                            </p:childTnLst>
                          </p:cTn>
                        </p:par>
                        <p:par>
                          <p:cTn id="25" fill="hold">
                            <p:stCondLst>
                              <p:cond delay="1900"/>
                            </p:stCondLst>
                            <p:childTnLst>
                              <p:par>
                                <p:cTn id="26" presetID="12" presetClass="entr" presetSubtype="8"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400"/>
                                        <p:tgtEl>
                                          <p:spTgt spid="4"/>
                                        </p:tgtEl>
                                        <p:attrNameLst>
                                          <p:attrName>ppt_x</p:attrName>
                                        </p:attrNameLst>
                                      </p:cBhvr>
                                      <p:tavLst>
                                        <p:tav tm="0">
                                          <p:val>
                                            <p:strVal val="#ppt_x-#ppt_w*1.125000"/>
                                          </p:val>
                                        </p:tav>
                                        <p:tav tm="100000">
                                          <p:val>
                                            <p:strVal val="#ppt_x"/>
                                          </p:val>
                                        </p:tav>
                                      </p:tavLst>
                                    </p:anim>
                                    <p:animEffect transition="in" filter="wipe(right)">
                                      <p:cBhvr>
                                        <p:cTn id="29" dur="400"/>
                                        <p:tgtEl>
                                          <p:spTgt spid="4"/>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400"/>
                                        <p:tgtEl>
                                          <p:spTgt spid="19"/>
                                        </p:tgtEl>
                                        <p:attrNameLst>
                                          <p:attrName>ppt_y</p:attrName>
                                        </p:attrNameLst>
                                      </p:cBhvr>
                                      <p:tavLst>
                                        <p:tav tm="0">
                                          <p:val>
                                            <p:strVal val="#ppt_y-#ppt_h*1.125000"/>
                                          </p:val>
                                        </p:tav>
                                        <p:tav tm="100000">
                                          <p:val>
                                            <p:strVal val="#ppt_y"/>
                                          </p:val>
                                        </p:tav>
                                      </p:tavLst>
                                    </p:anim>
                                    <p:animEffect transition="in" filter="wipe(down)">
                                      <p:cBhvr>
                                        <p:cTn id="33" dur="400"/>
                                        <p:tgtEl>
                                          <p:spTgt spid="19"/>
                                        </p:tgtEl>
                                      </p:cBhvr>
                                    </p:animEffect>
                                  </p:childTnLst>
                                </p:cTn>
                              </p:par>
                            </p:childTnLst>
                          </p:cTn>
                        </p:par>
                        <p:par>
                          <p:cTn id="34" fill="hold">
                            <p:stCondLst>
                              <p:cond delay="2800"/>
                            </p:stCondLst>
                            <p:childTnLst>
                              <p:par>
                                <p:cTn id="35" presetID="1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400"/>
                                        <p:tgtEl>
                                          <p:spTgt spid="15"/>
                                        </p:tgtEl>
                                        <p:attrNameLst>
                                          <p:attrName>ppt_x</p:attrName>
                                        </p:attrNameLst>
                                      </p:cBhvr>
                                      <p:tavLst>
                                        <p:tav tm="0">
                                          <p:val>
                                            <p:strVal val="#ppt_x-#ppt_w*1.125000"/>
                                          </p:val>
                                        </p:tav>
                                        <p:tav tm="100000">
                                          <p:val>
                                            <p:strVal val="#ppt_x"/>
                                          </p:val>
                                        </p:tav>
                                      </p:tavLst>
                                    </p:anim>
                                    <p:animEffect transition="in" filter="wipe(right)">
                                      <p:cBhvr>
                                        <p:cTn id="38" dur="400"/>
                                        <p:tgtEl>
                                          <p:spTgt spid="15"/>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400"/>
                                        <p:tgtEl>
                                          <p:spTgt spid="20"/>
                                        </p:tgtEl>
                                        <p:attrNameLst>
                                          <p:attrName>ppt_y</p:attrName>
                                        </p:attrNameLst>
                                      </p:cBhvr>
                                      <p:tavLst>
                                        <p:tav tm="0">
                                          <p:val>
                                            <p:strVal val="#ppt_y-#ppt_h*1.125000"/>
                                          </p:val>
                                        </p:tav>
                                        <p:tav tm="100000">
                                          <p:val>
                                            <p:strVal val="#ppt_y"/>
                                          </p:val>
                                        </p:tav>
                                      </p:tavLst>
                                    </p:anim>
                                    <p:animEffect transition="in" filter="wipe(down)">
                                      <p:cBhvr>
                                        <p:cTn id="42" dur="400"/>
                                        <p:tgtEl>
                                          <p:spTgt spid="20"/>
                                        </p:tgtEl>
                                      </p:cBhvr>
                                    </p:animEffect>
                                  </p:childTnLst>
                                </p:cTn>
                              </p:par>
                            </p:childTnLst>
                          </p:cTn>
                        </p:par>
                        <p:par>
                          <p:cTn id="43" fill="hold">
                            <p:stCondLst>
                              <p:cond delay="3700"/>
                            </p:stCondLst>
                            <p:childTnLst>
                              <p:par>
                                <p:cTn id="44" presetID="12" presetClass="entr" presetSubtype="8"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400"/>
                                        <p:tgtEl>
                                          <p:spTgt spid="12"/>
                                        </p:tgtEl>
                                        <p:attrNameLst>
                                          <p:attrName>ppt_x</p:attrName>
                                        </p:attrNameLst>
                                      </p:cBhvr>
                                      <p:tavLst>
                                        <p:tav tm="0">
                                          <p:val>
                                            <p:strVal val="#ppt_x-#ppt_w*1.125000"/>
                                          </p:val>
                                        </p:tav>
                                        <p:tav tm="100000">
                                          <p:val>
                                            <p:strVal val="#ppt_x"/>
                                          </p:val>
                                        </p:tav>
                                      </p:tavLst>
                                    </p:anim>
                                    <p:animEffect transition="in" filter="wipe(right)">
                                      <p:cBhvr>
                                        <p:cTn id="47" dur="400"/>
                                        <p:tgtEl>
                                          <p:spTgt spid="12"/>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400"/>
                                        <p:tgtEl>
                                          <p:spTgt spid="21"/>
                                        </p:tgtEl>
                                        <p:attrNameLst>
                                          <p:attrName>ppt_y</p:attrName>
                                        </p:attrNameLst>
                                      </p:cBhvr>
                                      <p:tavLst>
                                        <p:tav tm="0">
                                          <p:val>
                                            <p:strVal val="#ppt_y-#ppt_h*1.125000"/>
                                          </p:val>
                                        </p:tav>
                                        <p:tav tm="100000">
                                          <p:val>
                                            <p:strVal val="#ppt_y"/>
                                          </p:val>
                                        </p:tav>
                                      </p:tavLst>
                                    </p:anim>
                                    <p:animEffect transition="in" filter="wipe(down)">
                                      <p:cBhvr>
                                        <p:cTn id="51" dur="4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a:t>
            </a:r>
            <a:r>
              <a:rPr lang="zh-CN" altLang="en-US" sz="2800">
                <a:solidFill>
                  <a:srgbClr val="117D5C"/>
                </a:solidFill>
                <a:latin typeface="南宋书局体" panose="02000000000000000000" pitchFamily="2" charset="-122"/>
                <a:ea typeface="南宋书局体" panose="02000000000000000000" pitchFamily="2" charset="-122"/>
              </a:rPr>
              <a:t>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燕尾形箭头 3"/>
          <p:cNvSpPr/>
          <p:nvPr/>
        </p:nvSpPr>
        <p:spPr>
          <a:xfrm>
            <a:off x="1079060" y="2415391"/>
            <a:ext cx="7054149" cy="171450"/>
          </a:xfrm>
          <a:prstGeom prst="notched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Arial" panose="020B0604020202020204" pitchFamily="34" charset="0"/>
              <a:ea typeface="微软雅黑" panose="020B0503020204020204" pitchFamily="34" charset="-122"/>
              <a:cs typeface="Arial" panose="020B0604020202020204" pitchFamily="34" charset="0"/>
            </a:endParaRPr>
          </a:p>
        </p:txBody>
      </p:sp>
      <p:sp>
        <p:nvSpPr>
          <p:cNvPr id="5" name="椭圆 4"/>
          <p:cNvSpPr/>
          <p:nvPr/>
        </p:nvSpPr>
        <p:spPr>
          <a:xfrm>
            <a:off x="3584651" y="2438668"/>
            <a:ext cx="124900" cy="124900"/>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Arial" panose="020B0604020202020204" pitchFamily="34" charset="0"/>
              <a:ea typeface="微软雅黑" panose="020B0503020204020204" pitchFamily="34" charset="-122"/>
              <a:cs typeface="Arial" panose="020B0604020202020204" pitchFamily="34" charset="0"/>
            </a:endParaRPr>
          </a:p>
        </p:txBody>
      </p:sp>
      <p:sp>
        <p:nvSpPr>
          <p:cNvPr id="6" name="椭圆 5"/>
          <p:cNvSpPr/>
          <p:nvPr/>
        </p:nvSpPr>
        <p:spPr>
          <a:xfrm>
            <a:off x="5456211" y="2438668"/>
            <a:ext cx="124900" cy="124900"/>
          </a:xfrm>
          <a:prstGeom prst="ellipse">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Arial" panose="020B0604020202020204" pitchFamily="34" charset="0"/>
              <a:ea typeface="微软雅黑" panose="020B0503020204020204" pitchFamily="34" charset="-122"/>
              <a:cs typeface="Arial" panose="020B0604020202020204" pitchFamily="34" charset="0"/>
            </a:endParaRPr>
          </a:p>
        </p:txBody>
      </p:sp>
      <p:sp>
        <p:nvSpPr>
          <p:cNvPr id="7" name="椭圆 6"/>
          <p:cNvSpPr/>
          <p:nvPr/>
        </p:nvSpPr>
        <p:spPr>
          <a:xfrm>
            <a:off x="7316483" y="2438668"/>
            <a:ext cx="124900" cy="124900"/>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Arial" panose="020B0604020202020204" pitchFamily="34" charset="0"/>
              <a:ea typeface="微软雅黑" panose="020B0503020204020204" pitchFamily="34" charset="-122"/>
              <a:cs typeface="Arial" panose="020B0604020202020204" pitchFamily="34" charset="0"/>
            </a:endParaRPr>
          </a:p>
        </p:txBody>
      </p:sp>
      <p:sp>
        <p:nvSpPr>
          <p:cNvPr id="8" name="椭圆 7"/>
          <p:cNvSpPr/>
          <p:nvPr/>
        </p:nvSpPr>
        <p:spPr>
          <a:xfrm>
            <a:off x="1724381" y="2438668"/>
            <a:ext cx="124900" cy="124900"/>
          </a:xfrm>
          <a:prstGeom prst="ellipse">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Arial" panose="020B0604020202020204" pitchFamily="34" charset="0"/>
              <a:ea typeface="微软雅黑" panose="020B0503020204020204" pitchFamily="34" charset="-122"/>
              <a:cs typeface="Arial" panose="020B0604020202020204" pitchFamily="34" charset="0"/>
            </a:endParaRPr>
          </a:p>
        </p:txBody>
      </p:sp>
      <p:grpSp>
        <p:nvGrpSpPr>
          <p:cNvPr id="11" name="组合 10"/>
          <p:cNvGrpSpPr/>
          <p:nvPr/>
        </p:nvGrpSpPr>
        <p:grpSpPr>
          <a:xfrm>
            <a:off x="3284375" y="1508946"/>
            <a:ext cx="721516" cy="721517"/>
            <a:chOff x="4341368" y="2343128"/>
            <a:chExt cx="962021" cy="962021"/>
          </a:xfrm>
        </p:grpSpPr>
        <p:sp>
          <p:nvSpPr>
            <p:cNvPr id="12" name="泪滴形 11"/>
            <p:cNvSpPr/>
            <p:nvPr/>
          </p:nvSpPr>
          <p:spPr>
            <a:xfrm rot="8100000">
              <a:off x="4341368" y="2343128"/>
              <a:ext cx="962021" cy="962021"/>
            </a:xfrm>
            <a:prstGeom prst="teardrop">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文本框 12"/>
            <p:cNvSpPr txBox="1"/>
            <p:nvPr/>
          </p:nvSpPr>
          <p:spPr>
            <a:xfrm>
              <a:off x="4412016" y="2624084"/>
              <a:ext cx="820724" cy="430886"/>
            </a:xfrm>
            <a:prstGeom prst="rect">
              <a:avLst/>
            </a:prstGeom>
            <a:noFill/>
          </p:spPr>
          <p:txBody>
            <a:bodyPr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15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4" name="组合 13"/>
          <p:cNvGrpSpPr/>
          <p:nvPr/>
        </p:nvGrpSpPr>
        <p:grpSpPr>
          <a:xfrm>
            <a:off x="1423121" y="1508944"/>
            <a:ext cx="721516" cy="721516"/>
            <a:chOff x="1784435" y="2343128"/>
            <a:chExt cx="962021" cy="962021"/>
          </a:xfrm>
        </p:grpSpPr>
        <p:sp>
          <p:nvSpPr>
            <p:cNvPr id="15" name="泪滴形 14"/>
            <p:cNvSpPr/>
            <p:nvPr/>
          </p:nvSpPr>
          <p:spPr>
            <a:xfrm rot="8100000">
              <a:off x="1784435" y="2343128"/>
              <a:ext cx="962021" cy="962021"/>
            </a:xfrm>
            <a:prstGeom prst="teardrop">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文本框 15"/>
            <p:cNvSpPr txBox="1"/>
            <p:nvPr/>
          </p:nvSpPr>
          <p:spPr>
            <a:xfrm>
              <a:off x="1838580" y="2595809"/>
              <a:ext cx="853730" cy="492442"/>
            </a:xfrm>
            <a:prstGeom prst="rect">
              <a:avLst/>
            </a:prstGeom>
            <a:noFill/>
          </p:spPr>
          <p:txBody>
            <a:bodyPr wrap="square" rtlCol="0">
              <a:spAutoFit/>
            </a:bodyPr>
            <a:lstStyle/>
            <a:p>
              <a:pPr algn="ctr">
                <a:lnSpc>
                  <a:spcPct val="120000"/>
                </a:lnSpc>
              </a:pPr>
              <a:r>
                <a:rPr lang="zh-CN" altLang="en-US" sz="15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15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7" name="组合 16"/>
          <p:cNvGrpSpPr/>
          <p:nvPr/>
        </p:nvGrpSpPr>
        <p:grpSpPr>
          <a:xfrm>
            <a:off x="7018173" y="1508946"/>
            <a:ext cx="721516" cy="721517"/>
            <a:chOff x="9455232" y="2343128"/>
            <a:chExt cx="962021" cy="962021"/>
          </a:xfrm>
        </p:grpSpPr>
        <p:sp>
          <p:nvSpPr>
            <p:cNvPr id="18" name="泪滴形 17"/>
            <p:cNvSpPr/>
            <p:nvPr/>
          </p:nvSpPr>
          <p:spPr>
            <a:xfrm rot="8100000">
              <a:off x="9455232" y="2343128"/>
              <a:ext cx="962021" cy="962021"/>
            </a:xfrm>
            <a:prstGeom prst="teardrop">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文本框 18"/>
            <p:cNvSpPr txBox="1"/>
            <p:nvPr/>
          </p:nvSpPr>
          <p:spPr>
            <a:xfrm>
              <a:off x="9525883" y="2652355"/>
              <a:ext cx="820724" cy="430886"/>
            </a:xfrm>
            <a:prstGeom prst="rect">
              <a:avLst/>
            </a:prstGeom>
            <a:no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500" dirty="0"/>
                <a:t>文字</a:t>
              </a:r>
            </a:p>
          </p:txBody>
        </p:sp>
      </p:grpSp>
      <p:grpSp>
        <p:nvGrpSpPr>
          <p:cNvPr id="20" name="组合 19"/>
          <p:cNvGrpSpPr/>
          <p:nvPr/>
        </p:nvGrpSpPr>
        <p:grpSpPr>
          <a:xfrm>
            <a:off x="5156919" y="1508945"/>
            <a:ext cx="721516" cy="721517"/>
            <a:chOff x="6898301" y="2343128"/>
            <a:chExt cx="962021" cy="962021"/>
          </a:xfrm>
        </p:grpSpPr>
        <p:sp>
          <p:nvSpPr>
            <p:cNvPr id="21" name="泪滴形 20"/>
            <p:cNvSpPr/>
            <p:nvPr/>
          </p:nvSpPr>
          <p:spPr>
            <a:xfrm rot="8100000">
              <a:off x="6898301" y="2343128"/>
              <a:ext cx="962021" cy="962021"/>
            </a:xfrm>
            <a:prstGeom prst="teardrop">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文本框 21"/>
            <p:cNvSpPr txBox="1"/>
            <p:nvPr/>
          </p:nvSpPr>
          <p:spPr>
            <a:xfrm>
              <a:off x="6952446" y="2624084"/>
              <a:ext cx="853730" cy="430886"/>
            </a:xfrm>
            <a:prstGeom prst="rect">
              <a:avLst/>
            </a:prstGeom>
            <a:no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500" dirty="0"/>
                <a:t>文字</a:t>
              </a:r>
            </a:p>
          </p:txBody>
        </p:sp>
      </p:grpSp>
      <p:sp>
        <p:nvSpPr>
          <p:cNvPr id="23" name="矩形 22"/>
          <p:cNvSpPr/>
          <p:nvPr/>
        </p:nvSpPr>
        <p:spPr>
          <a:xfrm>
            <a:off x="1271820"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1037975"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5" name="矩形 24"/>
          <p:cNvSpPr/>
          <p:nvPr/>
        </p:nvSpPr>
        <p:spPr>
          <a:xfrm>
            <a:off x="3134943"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6" name="矩形 47"/>
          <p:cNvSpPr>
            <a:spLocks noChangeArrowheads="1"/>
          </p:cNvSpPr>
          <p:nvPr/>
        </p:nvSpPr>
        <p:spPr bwMode="auto">
          <a:xfrm>
            <a:off x="2901099"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7" name="矩形 26"/>
          <p:cNvSpPr/>
          <p:nvPr/>
        </p:nvSpPr>
        <p:spPr>
          <a:xfrm>
            <a:off x="5028675"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8" name="矩形 47"/>
          <p:cNvSpPr>
            <a:spLocks noChangeArrowheads="1"/>
          </p:cNvSpPr>
          <p:nvPr/>
        </p:nvSpPr>
        <p:spPr bwMode="auto">
          <a:xfrm>
            <a:off x="4794831"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9" name="矩形 28"/>
          <p:cNvSpPr/>
          <p:nvPr/>
        </p:nvSpPr>
        <p:spPr>
          <a:xfrm>
            <a:off x="6824047"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0" name="矩形 47"/>
          <p:cNvSpPr>
            <a:spLocks noChangeArrowheads="1"/>
          </p:cNvSpPr>
          <p:nvPr/>
        </p:nvSpPr>
        <p:spPr bwMode="auto">
          <a:xfrm>
            <a:off x="6590202"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88631441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400"/>
                                        <p:tgtEl>
                                          <p:spTgt spid="4"/>
                                        </p:tgtEl>
                                      </p:cBhvr>
                                    </p:animEffect>
                                  </p:childTnLst>
                                </p:cTn>
                              </p:par>
                              <p:par>
                                <p:cTn id="20" presetID="2" presetClass="entr" presetSubtype="1" fill="hold" nodeType="withEffect">
                                  <p:stCondLst>
                                    <p:cond delay="85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250" fill="hold"/>
                                        <p:tgtEl>
                                          <p:spTgt spid="14"/>
                                        </p:tgtEl>
                                        <p:attrNameLst>
                                          <p:attrName>ppt_x</p:attrName>
                                        </p:attrNameLst>
                                      </p:cBhvr>
                                      <p:tavLst>
                                        <p:tav tm="0">
                                          <p:val>
                                            <p:strVal val="#ppt_x"/>
                                          </p:val>
                                        </p:tav>
                                        <p:tav tm="100000">
                                          <p:val>
                                            <p:strVal val="#ppt_x"/>
                                          </p:val>
                                        </p:tav>
                                      </p:tavLst>
                                    </p:anim>
                                    <p:anim calcmode="lin" valueType="num">
                                      <p:cBhvr additive="base">
                                        <p:cTn id="23" dur="250" fill="hold"/>
                                        <p:tgtEl>
                                          <p:spTgt spid="14"/>
                                        </p:tgtEl>
                                        <p:attrNameLst>
                                          <p:attrName>ppt_y</p:attrName>
                                        </p:attrNameLst>
                                      </p:cBhvr>
                                      <p:tavLst>
                                        <p:tav tm="0">
                                          <p:val>
                                            <p:strVal val="0-#ppt_h/2"/>
                                          </p:val>
                                        </p:tav>
                                        <p:tav tm="100000">
                                          <p:val>
                                            <p:strVal val="#ppt_y"/>
                                          </p:val>
                                        </p:tav>
                                      </p:tavLst>
                                    </p:anim>
                                  </p:childTnLst>
                                </p:cTn>
                              </p:par>
                              <p:par>
                                <p:cTn id="24" presetID="53" presetClass="entr" presetSubtype="16" fill="hold" grpId="0" nodeType="withEffect">
                                  <p:stCondLst>
                                    <p:cond delay="1250"/>
                                  </p:stCondLst>
                                  <p:childTnLst>
                                    <p:set>
                                      <p:cBhvr>
                                        <p:cTn id="25" dur="1" fill="hold">
                                          <p:stCondLst>
                                            <p:cond delay="0"/>
                                          </p:stCondLst>
                                        </p:cTn>
                                        <p:tgtEl>
                                          <p:spTgt spid="8"/>
                                        </p:tgtEl>
                                        <p:attrNameLst>
                                          <p:attrName>style.visibility</p:attrName>
                                        </p:attrNameLst>
                                      </p:cBhvr>
                                      <p:to>
                                        <p:strVal val="visible"/>
                                      </p:to>
                                    </p:set>
                                    <p:anim calcmode="lin" valueType="num">
                                      <p:cBhvr>
                                        <p:cTn id="26" dur="250" fill="hold"/>
                                        <p:tgtEl>
                                          <p:spTgt spid="8"/>
                                        </p:tgtEl>
                                        <p:attrNameLst>
                                          <p:attrName>ppt_w</p:attrName>
                                        </p:attrNameLst>
                                      </p:cBhvr>
                                      <p:tavLst>
                                        <p:tav tm="0">
                                          <p:val>
                                            <p:fltVal val="0"/>
                                          </p:val>
                                        </p:tav>
                                        <p:tav tm="100000">
                                          <p:val>
                                            <p:strVal val="#ppt_w"/>
                                          </p:val>
                                        </p:tav>
                                      </p:tavLst>
                                    </p:anim>
                                    <p:anim calcmode="lin" valueType="num">
                                      <p:cBhvr>
                                        <p:cTn id="27" dur="250" fill="hold"/>
                                        <p:tgtEl>
                                          <p:spTgt spid="8"/>
                                        </p:tgtEl>
                                        <p:attrNameLst>
                                          <p:attrName>ppt_h</p:attrName>
                                        </p:attrNameLst>
                                      </p:cBhvr>
                                      <p:tavLst>
                                        <p:tav tm="0">
                                          <p:val>
                                            <p:fltVal val="0"/>
                                          </p:val>
                                        </p:tav>
                                        <p:tav tm="100000">
                                          <p:val>
                                            <p:strVal val="#ppt_h"/>
                                          </p:val>
                                        </p:tav>
                                      </p:tavLst>
                                    </p:anim>
                                    <p:animEffect transition="in" filter="fade">
                                      <p:cBhvr>
                                        <p:cTn id="28" dur="250"/>
                                        <p:tgtEl>
                                          <p:spTgt spid="8"/>
                                        </p:tgtEl>
                                      </p:cBhvr>
                                    </p:animEffect>
                                  </p:childTnLst>
                                </p:cTn>
                              </p:par>
                              <p:par>
                                <p:cTn id="29" presetID="14" presetClass="entr" presetSubtype="10" fill="hold" grpId="0" nodeType="withEffect">
                                  <p:stCondLst>
                                    <p:cond delay="1750"/>
                                  </p:stCondLst>
                                  <p:childTnLst>
                                    <p:set>
                                      <p:cBhvr>
                                        <p:cTn id="30" dur="1" fill="hold">
                                          <p:stCondLst>
                                            <p:cond delay="0"/>
                                          </p:stCondLst>
                                        </p:cTn>
                                        <p:tgtEl>
                                          <p:spTgt spid="23"/>
                                        </p:tgtEl>
                                        <p:attrNameLst>
                                          <p:attrName>style.visibility</p:attrName>
                                        </p:attrNameLst>
                                      </p:cBhvr>
                                      <p:to>
                                        <p:strVal val="visible"/>
                                      </p:to>
                                    </p:set>
                                    <p:animEffect transition="in" filter="randombar(horizontal)">
                                      <p:cBhvr>
                                        <p:cTn id="31" dur="400"/>
                                        <p:tgtEl>
                                          <p:spTgt spid="23"/>
                                        </p:tgtEl>
                                      </p:cBhvr>
                                    </p:animEffect>
                                  </p:childTnLst>
                                </p:cTn>
                              </p:par>
                              <p:par>
                                <p:cTn id="32" presetID="14" presetClass="entr" presetSubtype="10" fill="hold" grpId="0" nodeType="withEffect">
                                  <p:stCondLst>
                                    <p:cond delay="1750"/>
                                  </p:stCondLst>
                                  <p:childTnLst>
                                    <p:set>
                                      <p:cBhvr>
                                        <p:cTn id="33" dur="1" fill="hold">
                                          <p:stCondLst>
                                            <p:cond delay="0"/>
                                          </p:stCondLst>
                                        </p:cTn>
                                        <p:tgtEl>
                                          <p:spTgt spid="24"/>
                                        </p:tgtEl>
                                        <p:attrNameLst>
                                          <p:attrName>style.visibility</p:attrName>
                                        </p:attrNameLst>
                                      </p:cBhvr>
                                      <p:to>
                                        <p:strVal val="visible"/>
                                      </p:to>
                                    </p:set>
                                    <p:animEffect transition="in" filter="randombar(horizontal)">
                                      <p:cBhvr>
                                        <p:cTn id="34" dur="400"/>
                                        <p:tgtEl>
                                          <p:spTgt spid="24"/>
                                        </p:tgtEl>
                                      </p:cBhvr>
                                    </p:animEffect>
                                  </p:childTnLst>
                                </p:cTn>
                              </p:par>
                              <p:par>
                                <p:cTn id="35" presetID="2" presetClass="entr" presetSubtype="1" fill="hold" nodeType="withEffect">
                                  <p:stCondLst>
                                    <p:cond delay="25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250" fill="hold"/>
                                        <p:tgtEl>
                                          <p:spTgt spid="11"/>
                                        </p:tgtEl>
                                        <p:attrNameLst>
                                          <p:attrName>ppt_x</p:attrName>
                                        </p:attrNameLst>
                                      </p:cBhvr>
                                      <p:tavLst>
                                        <p:tav tm="0">
                                          <p:val>
                                            <p:strVal val="#ppt_x"/>
                                          </p:val>
                                        </p:tav>
                                        <p:tav tm="100000">
                                          <p:val>
                                            <p:strVal val="#ppt_x"/>
                                          </p:val>
                                        </p:tav>
                                      </p:tavLst>
                                    </p:anim>
                                    <p:anim calcmode="lin" valueType="num">
                                      <p:cBhvr additive="base">
                                        <p:cTn id="38" dur="250" fill="hold"/>
                                        <p:tgtEl>
                                          <p:spTgt spid="11"/>
                                        </p:tgtEl>
                                        <p:attrNameLst>
                                          <p:attrName>ppt_y</p:attrName>
                                        </p:attrNameLst>
                                      </p:cBhvr>
                                      <p:tavLst>
                                        <p:tav tm="0">
                                          <p:val>
                                            <p:strVal val="0-#ppt_h/2"/>
                                          </p:val>
                                        </p:tav>
                                        <p:tav tm="100000">
                                          <p:val>
                                            <p:strVal val="#ppt_y"/>
                                          </p:val>
                                        </p:tav>
                                      </p:tavLst>
                                    </p:anim>
                                  </p:childTnLst>
                                </p:cTn>
                              </p:par>
                              <p:par>
                                <p:cTn id="39" presetID="53" presetClass="entr" presetSubtype="16" fill="hold" grpId="0" nodeType="withEffect">
                                  <p:stCondLst>
                                    <p:cond delay="2900"/>
                                  </p:stCondLst>
                                  <p:childTnLst>
                                    <p:set>
                                      <p:cBhvr>
                                        <p:cTn id="40" dur="1" fill="hold">
                                          <p:stCondLst>
                                            <p:cond delay="0"/>
                                          </p:stCondLst>
                                        </p:cTn>
                                        <p:tgtEl>
                                          <p:spTgt spid="5"/>
                                        </p:tgtEl>
                                        <p:attrNameLst>
                                          <p:attrName>style.visibility</p:attrName>
                                        </p:attrNameLst>
                                      </p:cBhvr>
                                      <p:to>
                                        <p:strVal val="visible"/>
                                      </p:to>
                                    </p:set>
                                    <p:anim calcmode="lin" valueType="num">
                                      <p:cBhvr>
                                        <p:cTn id="41" dur="250" fill="hold"/>
                                        <p:tgtEl>
                                          <p:spTgt spid="5"/>
                                        </p:tgtEl>
                                        <p:attrNameLst>
                                          <p:attrName>ppt_w</p:attrName>
                                        </p:attrNameLst>
                                      </p:cBhvr>
                                      <p:tavLst>
                                        <p:tav tm="0">
                                          <p:val>
                                            <p:fltVal val="0"/>
                                          </p:val>
                                        </p:tav>
                                        <p:tav tm="100000">
                                          <p:val>
                                            <p:strVal val="#ppt_w"/>
                                          </p:val>
                                        </p:tav>
                                      </p:tavLst>
                                    </p:anim>
                                    <p:anim calcmode="lin" valueType="num">
                                      <p:cBhvr>
                                        <p:cTn id="42" dur="250" fill="hold"/>
                                        <p:tgtEl>
                                          <p:spTgt spid="5"/>
                                        </p:tgtEl>
                                        <p:attrNameLst>
                                          <p:attrName>ppt_h</p:attrName>
                                        </p:attrNameLst>
                                      </p:cBhvr>
                                      <p:tavLst>
                                        <p:tav tm="0">
                                          <p:val>
                                            <p:fltVal val="0"/>
                                          </p:val>
                                        </p:tav>
                                        <p:tav tm="100000">
                                          <p:val>
                                            <p:strVal val="#ppt_h"/>
                                          </p:val>
                                        </p:tav>
                                      </p:tavLst>
                                    </p:anim>
                                    <p:animEffect transition="in" filter="fade">
                                      <p:cBhvr>
                                        <p:cTn id="43" dur="250"/>
                                        <p:tgtEl>
                                          <p:spTgt spid="5"/>
                                        </p:tgtEl>
                                      </p:cBhvr>
                                    </p:animEffect>
                                  </p:childTnLst>
                                </p:cTn>
                              </p:par>
                              <p:par>
                                <p:cTn id="44" presetID="14" presetClass="entr" presetSubtype="10" fill="hold" grpId="0" nodeType="withEffect">
                                  <p:stCondLst>
                                    <p:cond delay="350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400"/>
                                        <p:tgtEl>
                                          <p:spTgt spid="25"/>
                                        </p:tgtEl>
                                      </p:cBhvr>
                                    </p:animEffect>
                                  </p:childTnLst>
                                </p:cTn>
                              </p:par>
                              <p:par>
                                <p:cTn id="47" presetID="14" presetClass="entr" presetSubtype="10" fill="hold" grpId="0" nodeType="withEffect">
                                  <p:stCondLst>
                                    <p:cond delay="3500"/>
                                  </p:stCondLst>
                                  <p:childTnLst>
                                    <p:set>
                                      <p:cBhvr>
                                        <p:cTn id="48" dur="1" fill="hold">
                                          <p:stCondLst>
                                            <p:cond delay="0"/>
                                          </p:stCondLst>
                                        </p:cTn>
                                        <p:tgtEl>
                                          <p:spTgt spid="26"/>
                                        </p:tgtEl>
                                        <p:attrNameLst>
                                          <p:attrName>style.visibility</p:attrName>
                                        </p:attrNameLst>
                                      </p:cBhvr>
                                      <p:to>
                                        <p:strVal val="visible"/>
                                      </p:to>
                                    </p:set>
                                    <p:animEffect transition="in" filter="randombar(horizontal)">
                                      <p:cBhvr>
                                        <p:cTn id="49" dur="400"/>
                                        <p:tgtEl>
                                          <p:spTgt spid="26"/>
                                        </p:tgtEl>
                                      </p:cBhvr>
                                    </p:animEffect>
                                  </p:childTnLst>
                                </p:cTn>
                              </p:par>
                              <p:par>
                                <p:cTn id="50" presetID="2" presetClass="entr" presetSubtype="1" fill="hold" nodeType="withEffect">
                                  <p:stCondLst>
                                    <p:cond delay="410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250" fill="hold"/>
                                        <p:tgtEl>
                                          <p:spTgt spid="20"/>
                                        </p:tgtEl>
                                        <p:attrNameLst>
                                          <p:attrName>ppt_x</p:attrName>
                                        </p:attrNameLst>
                                      </p:cBhvr>
                                      <p:tavLst>
                                        <p:tav tm="0">
                                          <p:val>
                                            <p:strVal val="#ppt_x"/>
                                          </p:val>
                                        </p:tav>
                                        <p:tav tm="100000">
                                          <p:val>
                                            <p:strVal val="#ppt_x"/>
                                          </p:val>
                                        </p:tav>
                                      </p:tavLst>
                                    </p:anim>
                                    <p:anim calcmode="lin" valueType="num">
                                      <p:cBhvr additive="base">
                                        <p:cTn id="53" dur="250" fill="hold"/>
                                        <p:tgtEl>
                                          <p:spTgt spid="20"/>
                                        </p:tgtEl>
                                        <p:attrNameLst>
                                          <p:attrName>ppt_y</p:attrName>
                                        </p:attrNameLst>
                                      </p:cBhvr>
                                      <p:tavLst>
                                        <p:tav tm="0">
                                          <p:val>
                                            <p:strVal val="0-#ppt_h/2"/>
                                          </p:val>
                                        </p:tav>
                                        <p:tav tm="100000">
                                          <p:val>
                                            <p:strVal val="#ppt_y"/>
                                          </p:val>
                                        </p:tav>
                                      </p:tavLst>
                                    </p:anim>
                                  </p:childTnLst>
                                </p:cTn>
                              </p:par>
                              <p:par>
                                <p:cTn id="54" presetID="53" presetClass="entr" presetSubtype="16" fill="hold" grpId="0" nodeType="withEffect">
                                  <p:stCondLst>
                                    <p:cond delay="4500"/>
                                  </p:stCondLst>
                                  <p:childTnLst>
                                    <p:set>
                                      <p:cBhvr>
                                        <p:cTn id="55" dur="1" fill="hold">
                                          <p:stCondLst>
                                            <p:cond delay="0"/>
                                          </p:stCondLst>
                                        </p:cTn>
                                        <p:tgtEl>
                                          <p:spTgt spid="6"/>
                                        </p:tgtEl>
                                        <p:attrNameLst>
                                          <p:attrName>style.visibility</p:attrName>
                                        </p:attrNameLst>
                                      </p:cBhvr>
                                      <p:to>
                                        <p:strVal val="visible"/>
                                      </p:to>
                                    </p:set>
                                    <p:anim calcmode="lin" valueType="num">
                                      <p:cBhvr>
                                        <p:cTn id="56" dur="250" fill="hold"/>
                                        <p:tgtEl>
                                          <p:spTgt spid="6"/>
                                        </p:tgtEl>
                                        <p:attrNameLst>
                                          <p:attrName>ppt_w</p:attrName>
                                        </p:attrNameLst>
                                      </p:cBhvr>
                                      <p:tavLst>
                                        <p:tav tm="0">
                                          <p:val>
                                            <p:fltVal val="0"/>
                                          </p:val>
                                        </p:tav>
                                        <p:tav tm="100000">
                                          <p:val>
                                            <p:strVal val="#ppt_w"/>
                                          </p:val>
                                        </p:tav>
                                      </p:tavLst>
                                    </p:anim>
                                    <p:anim calcmode="lin" valueType="num">
                                      <p:cBhvr>
                                        <p:cTn id="57" dur="250" fill="hold"/>
                                        <p:tgtEl>
                                          <p:spTgt spid="6"/>
                                        </p:tgtEl>
                                        <p:attrNameLst>
                                          <p:attrName>ppt_h</p:attrName>
                                        </p:attrNameLst>
                                      </p:cBhvr>
                                      <p:tavLst>
                                        <p:tav tm="0">
                                          <p:val>
                                            <p:fltVal val="0"/>
                                          </p:val>
                                        </p:tav>
                                        <p:tav tm="100000">
                                          <p:val>
                                            <p:strVal val="#ppt_h"/>
                                          </p:val>
                                        </p:tav>
                                      </p:tavLst>
                                    </p:anim>
                                    <p:animEffect transition="in" filter="fade">
                                      <p:cBhvr>
                                        <p:cTn id="58" dur="250"/>
                                        <p:tgtEl>
                                          <p:spTgt spid="6"/>
                                        </p:tgtEl>
                                      </p:cBhvr>
                                    </p:animEffect>
                                  </p:childTnLst>
                                </p:cTn>
                              </p:par>
                              <p:par>
                                <p:cTn id="59" presetID="14" presetClass="entr" presetSubtype="10" fill="hold" grpId="0" nodeType="withEffect">
                                  <p:stCondLst>
                                    <p:cond delay="5000"/>
                                  </p:stCondLst>
                                  <p:childTnLst>
                                    <p:set>
                                      <p:cBhvr>
                                        <p:cTn id="60" dur="1" fill="hold">
                                          <p:stCondLst>
                                            <p:cond delay="0"/>
                                          </p:stCondLst>
                                        </p:cTn>
                                        <p:tgtEl>
                                          <p:spTgt spid="27"/>
                                        </p:tgtEl>
                                        <p:attrNameLst>
                                          <p:attrName>style.visibility</p:attrName>
                                        </p:attrNameLst>
                                      </p:cBhvr>
                                      <p:to>
                                        <p:strVal val="visible"/>
                                      </p:to>
                                    </p:set>
                                    <p:animEffect transition="in" filter="randombar(horizontal)">
                                      <p:cBhvr>
                                        <p:cTn id="61" dur="400"/>
                                        <p:tgtEl>
                                          <p:spTgt spid="27"/>
                                        </p:tgtEl>
                                      </p:cBhvr>
                                    </p:animEffect>
                                  </p:childTnLst>
                                </p:cTn>
                              </p:par>
                              <p:par>
                                <p:cTn id="62" presetID="14" presetClass="entr" presetSubtype="10" fill="hold" grpId="0" nodeType="withEffect">
                                  <p:stCondLst>
                                    <p:cond delay="500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400"/>
                                        <p:tgtEl>
                                          <p:spTgt spid="28"/>
                                        </p:tgtEl>
                                      </p:cBhvr>
                                    </p:animEffect>
                                  </p:childTnLst>
                                </p:cTn>
                              </p:par>
                              <p:par>
                                <p:cTn id="65" presetID="2" presetClass="entr" presetSubtype="1" fill="hold" nodeType="withEffect">
                                  <p:stCondLst>
                                    <p:cond delay="565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250" fill="hold"/>
                                        <p:tgtEl>
                                          <p:spTgt spid="17"/>
                                        </p:tgtEl>
                                        <p:attrNameLst>
                                          <p:attrName>ppt_x</p:attrName>
                                        </p:attrNameLst>
                                      </p:cBhvr>
                                      <p:tavLst>
                                        <p:tav tm="0">
                                          <p:val>
                                            <p:strVal val="#ppt_x"/>
                                          </p:val>
                                        </p:tav>
                                        <p:tav tm="100000">
                                          <p:val>
                                            <p:strVal val="#ppt_x"/>
                                          </p:val>
                                        </p:tav>
                                      </p:tavLst>
                                    </p:anim>
                                    <p:anim calcmode="lin" valueType="num">
                                      <p:cBhvr additive="base">
                                        <p:cTn id="68" dur="250" fill="hold"/>
                                        <p:tgtEl>
                                          <p:spTgt spid="17"/>
                                        </p:tgtEl>
                                        <p:attrNameLst>
                                          <p:attrName>ppt_y</p:attrName>
                                        </p:attrNameLst>
                                      </p:cBhvr>
                                      <p:tavLst>
                                        <p:tav tm="0">
                                          <p:val>
                                            <p:strVal val="0-#ppt_h/2"/>
                                          </p:val>
                                        </p:tav>
                                        <p:tav tm="100000">
                                          <p:val>
                                            <p:strVal val="#ppt_y"/>
                                          </p:val>
                                        </p:tav>
                                      </p:tavLst>
                                    </p:anim>
                                  </p:childTnLst>
                                </p:cTn>
                              </p:par>
                              <p:par>
                                <p:cTn id="69" presetID="53" presetClass="entr" presetSubtype="16" fill="hold" grpId="0" nodeType="withEffect">
                                  <p:stCondLst>
                                    <p:cond delay="6050"/>
                                  </p:stCondLst>
                                  <p:childTnLst>
                                    <p:set>
                                      <p:cBhvr>
                                        <p:cTn id="70" dur="1" fill="hold">
                                          <p:stCondLst>
                                            <p:cond delay="0"/>
                                          </p:stCondLst>
                                        </p:cTn>
                                        <p:tgtEl>
                                          <p:spTgt spid="7"/>
                                        </p:tgtEl>
                                        <p:attrNameLst>
                                          <p:attrName>style.visibility</p:attrName>
                                        </p:attrNameLst>
                                      </p:cBhvr>
                                      <p:to>
                                        <p:strVal val="visible"/>
                                      </p:to>
                                    </p:set>
                                    <p:anim calcmode="lin" valueType="num">
                                      <p:cBhvr>
                                        <p:cTn id="71" dur="250" fill="hold"/>
                                        <p:tgtEl>
                                          <p:spTgt spid="7"/>
                                        </p:tgtEl>
                                        <p:attrNameLst>
                                          <p:attrName>ppt_w</p:attrName>
                                        </p:attrNameLst>
                                      </p:cBhvr>
                                      <p:tavLst>
                                        <p:tav tm="0">
                                          <p:val>
                                            <p:fltVal val="0"/>
                                          </p:val>
                                        </p:tav>
                                        <p:tav tm="100000">
                                          <p:val>
                                            <p:strVal val="#ppt_w"/>
                                          </p:val>
                                        </p:tav>
                                      </p:tavLst>
                                    </p:anim>
                                    <p:anim calcmode="lin" valueType="num">
                                      <p:cBhvr>
                                        <p:cTn id="72" dur="250" fill="hold"/>
                                        <p:tgtEl>
                                          <p:spTgt spid="7"/>
                                        </p:tgtEl>
                                        <p:attrNameLst>
                                          <p:attrName>ppt_h</p:attrName>
                                        </p:attrNameLst>
                                      </p:cBhvr>
                                      <p:tavLst>
                                        <p:tav tm="0">
                                          <p:val>
                                            <p:fltVal val="0"/>
                                          </p:val>
                                        </p:tav>
                                        <p:tav tm="100000">
                                          <p:val>
                                            <p:strVal val="#ppt_h"/>
                                          </p:val>
                                        </p:tav>
                                      </p:tavLst>
                                    </p:anim>
                                    <p:animEffect transition="in" filter="fade">
                                      <p:cBhvr>
                                        <p:cTn id="73" dur="250"/>
                                        <p:tgtEl>
                                          <p:spTgt spid="7"/>
                                        </p:tgtEl>
                                      </p:cBhvr>
                                    </p:animEffect>
                                  </p:childTnLst>
                                </p:cTn>
                              </p:par>
                              <p:par>
                                <p:cTn id="74" presetID="14" presetClass="entr" presetSubtype="10" fill="hold" grpId="0" nodeType="withEffect">
                                  <p:stCondLst>
                                    <p:cond delay="6500"/>
                                  </p:stCondLst>
                                  <p:childTnLst>
                                    <p:set>
                                      <p:cBhvr>
                                        <p:cTn id="75" dur="1" fill="hold">
                                          <p:stCondLst>
                                            <p:cond delay="0"/>
                                          </p:stCondLst>
                                        </p:cTn>
                                        <p:tgtEl>
                                          <p:spTgt spid="29"/>
                                        </p:tgtEl>
                                        <p:attrNameLst>
                                          <p:attrName>style.visibility</p:attrName>
                                        </p:attrNameLst>
                                      </p:cBhvr>
                                      <p:to>
                                        <p:strVal val="visible"/>
                                      </p:to>
                                    </p:set>
                                    <p:animEffect transition="in" filter="randombar(horizontal)">
                                      <p:cBhvr>
                                        <p:cTn id="76" dur="400"/>
                                        <p:tgtEl>
                                          <p:spTgt spid="29"/>
                                        </p:tgtEl>
                                      </p:cBhvr>
                                    </p:animEffect>
                                  </p:childTnLst>
                                </p:cTn>
                              </p:par>
                              <p:par>
                                <p:cTn id="77" presetID="14" presetClass="entr" presetSubtype="10" fill="hold" grpId="0" nodeType="withEffect">
                                  <p:stCondLst>
                                    <p:cond delay="6500"/>
                                  </p:stCondLst>
                                  <p:childTnLst>
                                    <p:set>
                                      <p:cBhvr>
                                        <p:cTn id="78" dur="1" fill="hold">
                                          <p:stCondLst>
                                            <p:cond delay="0"/>
                                          </p:stCondLst>
                                        </p:cTn>
                                        <p:tgtEl>
                                          <p:spTgt spid="30"/>
                                        </p:tgtEl>
                                        <p:attrNameLst>
                                          <p:attrName>style.visibility</p:attrName>
                                        </p:attrNameLst>
                                      </p:cBhvr>
                                      <p:to>
                                        <p:strVal val="visible"/>
                                      </p:to>
                                    </p:set>
                                    <p:animEffect transition="in" filter="randombar(horizontal)">
                                      <p:cBhvr>
                                        <p:cTn id="79" dur="4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animBg="1"/>
      <p:bldP spid="5" grpId="0" animBg="1"/>
      <p:bldP spid="6" grpId="0" animBg="1"/>
      <p:bldP spid="7" grpId="0" animBg="1"/>
      <p:bldP spid="8" grpId="0" animBg="1"/>
      <p:bldP spid="23" grpId="0"/>
      <p:bldP spid="24" grpId="0"/>
      <p:bldP spid="25" grpId="0"/>
      <p:bldP spid="26" grpId="0"/>
      <p:bldP spid="27" grpId="0"/>
      <p:bldP spid="28" grpId="0"/>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a:t>
            </a:r>
            <a:r>
              <a:rPr lang="zh-CN" altLang="en-US" sz="2800">
                <a:solidFill>
                  <a:srgbClr val="117D5C"/>
                </a:solidFill>
                <a:latin typeface="南宋书局体" panose="02000000000000000000" pitchFamily="2" charset="-122"/>
                <a:ea typeface="南宋书局体" panose="02000000000000000000" pitchFamily="2" charset="-122"/>
              </a:rPr>
              <a:t>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reeform 16"/>
          <p:cNvSpPr>
            <a:spLocks noEditPoints="1"/>
          </p:cNvSpPr>
          <p:nvPr/>
        </p:nvSpPr>
        <p:spPr bwMode="auto">
          <a:xfrm>
            <a:off x="4991507" y="2422639"/>
            <a:ext cx="1632112" cy="1519385"/>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rgbClr val="62AB71"/>
          </a:solidFill>
          <a:ln w="3175" cap="flat" cmpd="sng" algn="ctr">
            <a:noFill/>
            <a:prstDash val="solid"/>
          </a:ln>
          <a:effectLst>
            <a:outerShdw blurRad="50800" dist="38100" dir="2700000" algn="tl" rotWithShape="0">
              <a:prstClr val="black">
                <a:alpha val="40000"/>
              </a:prstClr>
            </a:outerShdw>
          </a:effectLst>
          <a:extLst/>
        </p:spPr>
        <p:txBody>
          <a:bodyPr lIns="68557" tIns="34279" rIns="68557" bIns="34279" anchor="ctr"/>
          <a:lstStyle/>
          <a:p>
            <a:pPr marL="0" marR="0" lvl="0" indent="0" algn="ctr" defTabSz="685617"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F9900"/>
              </a:solidFill>
              <a:effectLst/>
              <a:uLnTx/>
              <a:uFillTx/>
              <a:latin typeface="Arial"/>
              <a:ea typeface="微软雅黑"/>
            </a:endParaRPr>
          </a:p>
        </p:txBody>
      </p:sp>
      <p:sp>
        <p:nvSpPr>
          <p:cNvPr id="5" name="Freeform 17"/>
          <p:cNvSpPr>
            <a:spLocks/>
          </p:cNvSpPr>
          <p:nvPr/>
        </p:nvSpPr>
        <p:spPr bwMode="auto">
          <a:xfrm>
            <a:off x="4108490" y="2584589"/>
            <a:ext cx="1323057" cy="1302960"/>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117D5C"/>
          </a:solidFill>
          <a:ln w="3175" cap="flat" cmpd="sng" algn="ctr">
            <a:noFill/>
            <a:prstDash val="solid"/>
          </a:ln>
          <a:effectLst>
            <a:outerShdw blurRad="50800" dist="38100" dir="2700000" algn="tl" rotWithShape="0">
              <a:prstClr val="black">
                <a:alpha val="40000"/>
              </a:prstClr>
            </a:outerShdw>
          </a:effectLst>
        </p:spPr>
        <p:txBody>
          <a:bodyPr lIns="68557" tIns="34279" rIns="68557" bIns="34279" anchor="ctr"/>
          <a:lstStyle/>
          <a:p>
            <a:pPr marL="0" marR="0" lvl="0" indent="0" algn="ctr" defTabSz="685617"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F9900"/>
              </a:solidFill>
              <a:effectLst/>
              <a:uLnTx/>
              <a:uFillTx/>
              <a:latin typeface="Arial"/>
              <a:ea typeface="微软雅黑"/>
            </a:endParaRPr>
          </a:p>
        </p:txBody>
      </p:sp>
      <p:sp>
        <p:nvSpPr>
          <p:cNvPr id="6" name="Freeform 18"/>
          <p:cNvSpPr>
            <a:spLocks/>
          </p:cNvSpPr>
          <p:nvPr/>
        </p:nvSpPr>
        <p:spPr bwMode="auto">
          <a:xfrm>
            <a:off x="3287284" y="2703842"/>
            <a:ext cx="1156753" cy="1130705"/>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62AB71"/>
          </a:solidFill>
          <a:ln w="3175" cap="flat" cmpd="sng" algn="ctr">
            <a:noFill/>
            <a:prstDash val="solid"/>
          </a:ln>
          <a:effectLst>
            <a:outerShdw blurRad="50800" dist="38100" dir="5400000" algn="t" rotWithShape="0">
              <a:prstClr val="black">
                <a:alpha val="40000"/>
              </a:prstClr>
            </a:outerShdw>
          </a:effectLst>
        </p:spPr>
        <p:txBody>
          <a:bodyPr lIns="68557" tIns="34279" rIns="68557" bIns="34279" anchor="ctr"/>
          <a:lstStyle/>
          <a:p>
            <a:pPr marL="0" marR="0" lvl="0" indent="0" algn="ctr" defTabSz="685617"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F9900"/>
              </a:solidFill>
              <a:effectLst/>
              <a:uLnTx/>
              <a:uFillTx/>
              <a:latin typeface="Arial"/>
              <a:ea typeface="微软雅黑"/>
            </a:endParaRPr>
          </a:p>
        </p:txBody>
      </p:sp>
      <p:sp>
        <p:nvSpPr>
          <p:cNvPr id="7" name="Freeform 19"/>
          <p:cNvSpPr>
            <a:spLocks/>
          </p:cNvSpPr>
          <p:nvPr/>
        </p:nvSpPr>
        <p:spPr bwMode="auto">
          <a:xfrm>
            <a:off x="2642679" y="2803957"/>
            <a:ext cx="918339" cy="930476"/>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117D5C"/>
          </a:solidFill>
          <a:ln w="3175" cap="flat" cmpd="sng" algn="ctr">
            <a:noFill/>
            <a:prstDash val="solid"/>
          </a:ln>
          <a:effectLst>
            <a:outerShdw blurRad="50800" dist="38100" dir="2700000" algn="tl" rotWithShape="0">
              <a:prstClr val="black">
                <a:alpha val="40000"/>
              </a:prstClr>
            </a:outerShdw>
          </a:effectLst>
        </p:spPr>
        <p:txBody>
          <a:bodyPr lIns="68557" tIns="34279" rIns="68557" bIns="34279" anchor="ctr"/>
          <a:lstStyle/>
          <a:p>
            <a:pPr marL="0" marR="0" lvl="0" indent="0" algn="ctr" defTabSz="685617"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F9900"/>
              </a:solidFill>
              <a:effectLst/>
              <a:uLnTx/>
              <a:uFillTx/>
              <a:latin typeface="Arial"/>
              <a:ea typeface="微软雅黑"/>
            </a:endParaRPr>
          </a:p>
        </p:txBody>
      </p:sp>
      <p:grpSp>
        <p:nvGrpSpPr>
          <p:cNvPr id="8" name="组合 19"/>
          <p:cNvGrpSpPr>
            <a:grpSpLocks/>
          </p:cNvGrpSpPr>
          <p:nvPr/>
        </p:nvGrpSpPr>
        <p:grpSpPr bwMode="auto">
          <a:xfrm flipH="1">
            <a:off x="6192411" y="2288662"/>
            <a:ext cx="2278186" cy="697857"/>
            <a:chOff x="1579814" y="1583447"/>
            <a:chExt cx="2458346" cy="752172"/>
          </a:xfrm>
        </p:grpSpPr>
        <p:sp>
          <p:nvSpPr>
            <p:cNvPr id="11" name="任意多边形 10"/>
            <p:cNvSpPr/>
            <p:nvPr/>
          </p:nvSpPr>
          <p:spPr>
            <a:xfrm flipH="1">
              <a:off x="1581402" y="2059505"/>
              <a:ext cx="2456758"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rgbClr val="62AB71"/>
              </a:solidFill>
              <a:prstDash val="sysDot"/>
              <a:headEnd type="oval" w="med" len="med"/>
              <a:tailEnd type="triangle" w="med" len="med"/>
            </a:ln>
            <a:effectLst/>
          </p:spPr>
          <p:txBody>
            <a:bodyPr anchor="ctr"/>
            <a:lstStyle/>
            <a:p>
              <a:pPr marL="0" marR="0" lvl="0" indent="0" algn="ctr" defTabSz="685617" eaLnBrk="1" fontAlgn="base" latinLnBrk="0" hangingPunct="1">
                <a:lnSpc>
                  <a:spcPct val="100000"/>
                </a:lnSpc>
                <a:spcBef>
                  <a:spcPct val="0"/>
                </a:spcBef>
                <a:spcAft>
                  <a:spcPct val="0"/>
                </a:spcAft>
                <a:buClrTx/>
                <a:buSzTx/>
                <a:buFontTx/>
                <a:buNone/>
                <a:tabLst/>
                <a:defRPr/>
              </a:pPr>
              <a:endParaRPr kumimoji="0" lang="zh-CN" altLang="en-US" sz="1100" b="0" i="0" u="none" strike="noStrike" kern="0" cap="none" spc="0" normalizeH="0" baseline="0" noProof="0">
                <a:ln>
                  <a:noFill/>
                </a:ln>
                <a:solidFill>
                  <a:srgbClr val="333333"/>
                </a:solidFill>
                <a:effectLst/>
                <a:uLnTx/>
                <a:uFillTx/>
                <a:latin typeface="Arial"/>
                <a:ea typeface="微软雅黑"/>
              </a:endParaRPr>
            </a:p>
          </p:txBody>
        </p:sp>
        <p:grpSp>
          <p:nvGrpSpPr>
            <p:cNvPr id="12" name="组合 21"/>
            <p:cNvGrpSpPr>
              <a:grpSpLocks/>
            </p:cNvGrpSpPr>
            <p:nvPr/>
          </p:nvGrpSpPr>
          <p:grpSpPr bwMode="auto">
            <a:xfrm>
              <a:off x="1579814" y="1583447"/>
              <a:ext cx="2183608" cy="464423"/>
              <a:chOff x="-362770" y="3102960"/>
              <a:chExt cx="2183608" cy="464423"/>
            </a:xfrm>
          </p:grpSpPr>
          <p:sp>
            <p:nvSpPr>
              <p:cNvPr id="13" name="TextBox 11"/>
              <p:cNvSpPr txBox="1">
                <a:spLocks noChangeArrowheads="1"/>
              </p:cNvSpPr>
              <p:nvPr/>
            </p:nvSpPr>
            <p:spPr bwMode="auto">
              <a:xfrm>
                <a:off x="674245" y="3102960"/>
                <a:ext cx="1146593" cy="46442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sp>
            <p:nvSpPr>
              <p:cNvPr id="14" name="TextBox 52"/>
              <p:cNvSpPr txBox="1">
                <a:spLocks noChangeArrowheads="1"/>
              </p:cNvSpPr>
              <p:nvPr/>
            </p:nvSpPr>
            <p:spPr bwMode="auto">
              <a:xfrm>
                <a:off x="-362770" y="3102960"/>
                <a:ext cx="1146593" cy="46442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grpSp>
      </p:grpSp>
      <p:grpSp>
        <p:nvGrpSpPr>
          <p:cNvPr id="15" name="组合 29"/>
          <p:cNvGrpSpPr>
            <a:grpSpLocks/>
          </p:cNvGrpSpPr>
          <p:nvPr/>
        </p:nvGrpSpPr>
        <p:grpSpPr bwMode="auto">
          <a:xfrm>
            <a:off x="613210" y="2563977"/>
            <a:ext cx="2279658" cy="697857"/>
            <a:chOff x="1579814" y="1583447"/>
            <a:chExt cx="2458346" cy="752172"/>
          </a:xfrm>
        </p:grpSpPr>
        <p:sp>
          <p:nvSpPr>
            <p:cNvPr id="16" name="任意多边形 15"/>
            <p:cNvSpPr/>
            <p:nvPr/>
          </p:nvSpPr>
          <p:spPr>
            <a:xfrm flipH="1">
              <a:off x="1581401" y="2059505"/>
              <a:ext cx="2456759"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rgbClr val="117D5C"/>
              </a:solidFill>
              <a:prstDash val="sysDot"/>
              <a:headEnd type="oval" w="med" len="med"/>
              <a:tailEnd type="triangle" w="med" len="med"/>
            </a:ln>
            <a:effectLst/>
          </p:spPr>
          <p:txBody>
            <a:bodyPr anchor="ctr"/>
            <a:lstStyle/>
            <a:p>
              <a:pPr marL="0" marR="0" lvl="0" indent="0" algn="ctr" defTabSz="685617" eaLnBrk="1" fontAlgn="base" latinLnBrk="0" hangingPunct="1">
                <a:lnSpc>
                  <a:spcPct val="100000"/>
                </a:lnSpc>
                <a:spcBef>
                  <a:spcPct val="0"/>
                </a:spcBef>
                <a:spcAft>
                  <a:spcPct val="0"/>
                </a:spcAft>
                <a:buClrTx/>
                <a:buSzTx/>
                <a:buFontTx/>
                <a:buNone/>
                <a:tabLst/>
                <a:defRPr/>
              </a:pPr>
              <a:endParaRPr kumimoji="0" lang="zh-CN" altLang="en-US" sz="1100" b="0" i="0" u="none" strike="noStrike" kern="0" cap="none" spc="0" normalizeH="0" baseline="0" noProof="0">
                <a:ln>
                  <a:noFill/>
                </a:ln>
                <a:solidFill>
                  <a:srgbClr val="333333"/>
                </a:solidFill>
                <a:effectLst/>
                <a:uLnTx/>
                <a:uFillTx/>
                <a:latin typeface="Arial"/>
                <a:ea typeface="微软雅黑"/>
              </a:endParaRPr>
            </a:p>
          </p:txBody>
        </p:sp>
        <p:grpSp>
          <p:nvGrpSpPr>
            <p:cNvPr id="17" name="组合 31"/>
            <p:cNvGrpSpPr>
              <a:grpSpLocks/>
            </p:cNvGrpSpPr>
            <p:nvPr/>
          </p:nvGrpSpPr>
          <p:grpSpPr bwMode="auto">
            <a:xfrm>
              <a:off x="1579814" y="1583447"/>
              <a:ext cx="2183786" cy="464423"/>
              <a:chOff x="-362770" y="3102960"/>
              <a:chExt cx="2183786" cy="464423"/>
            </a:xfrm>
          </p:grpSpPr>
          <p:sp>
            <p:nvSpPr>
              <p:cNvPr id="18" name="TextBox 11"/>
              <p:cNvSpPr txBox="1">
                <a:spLocks noChangeArrowheads="1"/>
              </p:cNvSpPr>
              <p:nvPr/>
            </p:nvSpPr>
            <p:spPr bwMode="auto">
              <a:xfrm>
                <a:off x="675163" y="3102960"/>
                <a:ext cx="1145853" cy="46442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sp>
            <p:nvSpPr>
              <p:cNvPr id="19" name="TextBox 11"/>
              <p:cNvSpPr txBox="1">
                <a:spLocks noChangeArrowheads="1"/>
              </p:cNvSpPr>
              <p:nvPr/>
            </p:nvSpPr>
            <p:spPr bwMode="auto">
              <a:xfrm>
                <a:off x="-362770" y="3102960"/>
                <a:ext cx="1145853" cy="46442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grpSp>
      </p:grpSp>
      <p:grpSp>
        <p:nvGrpSpPr>
          <p:cNvPr id="20" name="组合 19"/>
          <p:cNvGrpSpPr/>
          <p:nvPr/>
        </p:nvGrpSpPr>
        <p:grpSpPr>
          <a:xfrm>
            <a:off x="4419019" y="1661479"/>
            <a:ext cx="2025054" cy="1338290"/>
            <a:chOff x="6068316" y="1783437"/>
            <a:chExt cx="2701127" cy="1784387"/>
          </a:xfrm>
        </p:grpSpPr>
        <p:grpSp>
          <p:nvGrpSpPr>
            <p:cNvPr id="21" name="组合 26"/>
            <p:cNvGrpSpPr>
              <a:grpSpLocks/>
            </p:cNvGrpSpPr>
            <p:nvPr/>
          </p:nvGrpSpPr>
          <p:grpSpPr bwMode="auto">
            <a:xfrm flipH="1">
              <a:off x="6068316" y="1783437"/>
              <a:ext cx="2701127" cy="574516"/>
              <a:chOff x="-362770" y="3102960"/>
              <a:chExt cx="2183514" cy="464610"/>
            </a:xfrm>
          </p:grpSpPr>
          <p:sp>
            <p:nvSpPr>
              <p:cNvPr id="23" name="TextBox 61"/>
              <p:cNvSpPr txBox="1">
                <a:spLocks noChangeArrowheads="1"/>
              </p:cNvSpPr>
              <p:nvPr/>
            </p:nvSpPr>
            <p:spPr bwMode="auto">
              <a:xfrm>
                <a:off x="675034" y="3102960"/>
                <a:ext cx="1145710" cy="4646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sp>
            <p:nvSpPr>
              <p:cNvPr id="24" name="TextBox 11"/>
              <p:cNvSpPr txBox="1">
                <a:spLocks noChangeArrowheads="1"/>
              </p:cNvSpPr>
              <p:nvPr/>
            </p:nvSpPr>
            <p:spPr bwMode="auto">
              <a:xfrm>
                <a:off x="-362770" y="3102960"/>
                <a:ext cx="1145710" cy="4646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grpSp>
        <p:sp>
          <p:nvSpPr>
            <p:cNvPr id="22" name="任意多边形 21"/>
            <p:cNvSpPr/>
            <p:nvPr/>
          </p:nvSpPr>
          <p:spPr>
            <a:xfrm>
              <a:off x="6537479" y="2374303"/>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9050" cap="flat" cmpd="sng" algn="ctr">
              <a:solidFill>
                <a:srgbClr val="117D5C"/>
              </a:solidFill>
              <a:prstDash val="sysDot"/>
              <a:headEnd type="oval" w="med" len="med"/>
              <a:tailEnd type="triangle" w="med" len="med"/>
            </a:ln>
            <a:effectLst/>
          </p:spPr>
          <p:txBody>
            <a:bodyPr anchor="ctr"/>
            <a:lstStyle/>
            <a:p>
              <a:pPr marL="0" marR="0" lvl="0" indent="0" algn="ctr" defTabSz="685617" eaLnBrk="1" fontAlgn="base" latinLnBrk="0" hangingPunct="1">
                <a:lnSpc>
                  <a:spcPct val="100000"/>
                </a:lnSpc>
                <a:spcBef>
                  <a:spcPct val="0"/>
                </a:spcBef>
                <a:spcAft>
                  <a:spcPct val="0"/>
                </a:spcAft>
                <a:buClrTx/>
                <a:buSzTx/>
                <a:buFontTx/>
                <a:buNone/>
                <a:tabLst/>
                <a:defRPr/>
              </a:pPr>
              <a:endParaRPr kumimoji="0" lang="zh-CN" altLang="en-US" sz="1100" b="0" i="0" u="none" strike="noStrike" kern="0" cap="none" spc="0" normalizeH="0" baseline="0" noProof="0">
                <a:ln>
                  <a:noFill/>
                </a:ln>
                <a:solidFill>
                  <a:srgbClr val="333333"/>
                </a:solidFill>
                <a:effectLst/>
                <a:uLnTx/>
                <a:uFillTx/>
                <a:latin typeface="Arial"/>
                <a:ea typeface="微软雅黑"/>
              </a:endParaRPr>
            </a:p>
          </p:txBody>
        </p:sp>
      </p:grpSp>
      <p:grpSp>
        <p:nvGrpSpPr>
          <p:cNvPr id="25" name="组合 24"/>
          <p:cNvGrpSpPr/>
          <p:nvPr/>
        </p:nvGrpSpPr>
        <p:grpSpPr>
          <a:xfrm>
            <a:off x="2229133" y="1674728"/>
            <a:ext cx="2025054" cy="1319150"/>
            <a:chOff x="3147329" y="1801105"/>
            <a:chExt cx="2701127" cy="1758867"/>
          </a:xfrm>
        </p:grpSpPr>
        <p:sp>
          <p:nvSpPr>
            <p:cNvPr id="26" name="任意多边形 25"/>
            <p:cNvSpPr/>
            <p:nvPr/>
          </p:nvSpPr>
          <p:spPr>
            <a:xfrm flipH="1">
              <a:off x="4497893" y="2366451"/>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9050" cap="flat" cmpd="sng" algn="ctr">
              <a:solidFill>
                <a:srgbClr val="62AB71"/>
              </a:solidFill>
              <a:prstDash val="sysDot"/>
              <a:headEnd type="oval" w="med" len="med"/>
              <a:tailEnd type="triangle" w="med" len="med"/>
            </a:ln>
            <a:effectLst/>
          </p:spPr>
          <p:txBody>
            <a:bodyPr anchor="ctr"/>
            <a:lstStyle/>
            <a:p>
              <a:pPr marL="0" marR="0" lvl="0" indent="0" algn="ctr" defTabSz="685617" eaLnBrk="1" fontAlgn="base" latinLnBrk="0" hangingPunct="1">
                <a:lnSpc>
                  <a:spcPct val="100000"/>
                </a:lnSpc>
                <a:spcBef>
                  <a:spcPct val="0"/>
                </a:spcBef>
                <a:spcAft>
                  <a:spcPct val="0"/>
                </a:spcAft>
                <a:buClrTx/>
                <a:buSzTx/>
                <a:buFontTx/>
                <a:buNone/>
                <a:tabLst/>
                <a:defRPr/>
              </a:pPr>
              <a:endParaRPr kumimoji="0" lang="zh-CN" altLang="en-US" sz="1100" b="0" i="0" u="none" strike="noStrike" kern="0" cap="none" spc="0" normalizeH="0" baseline="0" noProof="0">
                <a:ln>
                  <a:noFill/>
                </a:ln>
                <a:solidFill>
                  <a:srgbClr val="333333"/>
                </a:solidFill>
                <a:effectLst/>
                <a:uLnTx/>
                <a:uFillTx/>
                <a:latin typeface="Arial"/>
                <a:ea typeface="微软雅黑"/>
              </a:endParaRPr>
            </a:p>
          </p:txBody>
        </p:sp>
        <p:grpSp>
          <p:nvGrpSpPr>
            <p:cNvPr id="27" name="组合 44"/>
            <p:cNvGrpSpPr>
              <a:grpSpLocks/>
            </p:cNvGrpSpPr>
            <p:nvPr/>
          </p:nvGrpSpPr>
          <p:grpSpPr bwMode="auto">
            <a:xfrm flipH="1">
              <a:off x="3147329" y="1801105"/>
              <a:ext cx="2701127" cy="574516"/>
              <a:chOff x="-362770" y="3102960"/>
              <a:chExt cx="2183514" cy="464610"/>
            </a:xfrm>
          </p:grpSpPr>
          <p:sp>
            <p:nvSpPr>
              <p:cNvPr id="28" name="TextBox 11"/>
              <p:cNvSpPr txBox="1">
                <a:spLocks noChangeArrowheads="1"/>
              </p:cNvSpPr>
              <p:nvPr/>
            </p:nvSpPr>
            <p:spPr bwMode="auto">
              <a:xfrm>
                <a:off x="675034" y="3102960"/>
                <a:ext cx="1145710" cy="4646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sp>
            <p:nvSpPr>
              <p:cNvPr id="29" name="TextBox 11"/>
              <p:cNvSpPr txBox="1">
                <a:spLocks noChangeArrowheads="1"/>
              </p:cNvSpPr>
              <p:nvPr/>
            </p:nvSpPr>
            <p:spPr bwMode="auto">
              <a:xfrm>
                <a:off x="-362770" y="3102960"/>
                <a:ext cx="1145710" cy="4646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grpSp>
      </p:grpSp>
    </p:spTree>
    <p:extLst>
      <p:ext uri="{BB962C8B-B14F-4D97-AF65-F5344CB8AC3E}">
        <p14:creationId xmlns:p14="http://schemas.microsoft.com/office/powerpoint/2010/main" val="42947336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0-#ppt_w/2"/>
                                          </p:val>
                                        </p:tav>
                                        <p:tav tm="100000">
                                          <p:val>
                                            <p:strVal val="#ppt_x"/>
                                          </p:val>
                                        </p:tav>
                                      </p:tavLst>
                                    </p:anim>
                                    <p:anim calcmode="lin" valueType="num">
                                      <p:cBhvr additive="base">
                                        <p:cTn id="35" dur="500" fill="hold"/>
                                        <p:tgtEl>
                                          <p:spTgt spid="4"/>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right)">
                                      <p:cBhvr>
                                        <p:cTn id="39" dur="500"/>
                                        <p:tgtEl>
                                          <p:spTgt spid="15"/>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500"/>
                                        <p:tgtEl>
                                          <p:spTgt spid="25"/>
                                        </p:tgtEl>
                                      </p:cBhvr>
                                    </p:animEffect>
                                  </p:childTnLst>
                                </p:cTn>
                              </p:par>
                            </p:childTnLst>
                          </p:cTn>
                        </p:par>
                        <p:par>
                          <p:cTn id="44" fill="hold">
                            <p:stCondLst>
                              <p:cond delay="4000"/>
                            </p:stCondLst>
                            <p:childTnLst>
                              <p:par>
                                <p:cTn id="45" presetID="22" presetClass="entr" presetSubtype="4"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animBg="1"/>
      <p:bldP spid="5" grpId="0" animBg="1"/>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a:t>
            </a:r>
            <a:r>
              <a:rPr lang="zh-CN" altLang="en-US" sz="2800">
                <a:solidFill>
                  <a:srgbClr val="117D5C"/>
                </a:solidFill>
                <a:latin typeface="南宋书局体" panose="02000000000000000000" pitchFamily="2" charset="-122"/>
                <a:ea typeface="南宋书局体" panose="02000000000000000000" pitchFamily="2" charset="-122"/>
              </a:rPr>
              <a:t>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3021013" y="1944687"/>
            <a:ext cx="1438275" cy="2254250"/>
            <a:chOff x="3005386" y="1954212"/>
            <a:chExt cx="1438275" cy="2254250"/>
          </a:xfrm>
          <a:solidFill>
            <a:srgbClr val="0070C0"/>
          </a:solidFill>
        </p:grpSpPr>
        <p:sp>
          <p:nvSpPr>
            <p:cNvPr id="5" name="五边形 4"/>
            <p:cNvSpPr/>
            <p:nvPr/>
          </p:nvSpPr>
          <p:spPr>
            <a:xfrm>
              <a:off x="3005386" y="2098674"/>
              <a:ext cx="1438275" cy="333375"/>
            </a:xfrm>
            <a:prstGeom prst="homePlate">
              <a:avLst/>
            </a:prstGeom>
            <a:solidFill>
              <a:srgbClr val="62AB71"/>
            </a:solidFill>
            <a:ln w="635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宋体"/>
                </a:rPr>
                <a:t>添加文本</a:t>
              </a:r>
            </a:p>
          </p:txBody>
        </p:sp>
        <p:cxnSp>
          <p:nvCxnSpPr>
            <p:cNvPr id="6" name="直接连接符 5"/>
            <p:cNvCxnSpPr/>
            <p:nvPr/>
          </p:nvCxnSpPr>
          <p:spPr>
            <a:xfrm>
              <a:off x="3005386" y="1954212"/>
              <a:ext cx="0" cy="2254250"/>
            </a:xfrm>
            <a:prstGeom prst="line">
              <a:avLst/>
            </a:prstGeom>
            <a:grpFill/>
            <a:ln w="19050" cap="flat" cmpd="sng" algn="ctr">
              <a:solidFill>
                <a:srgbClr val="000000"/>
              </a:solidFill>
              <a:prstDash val="solid"/>
              <a:headEnd type="diamond" w="med" len="med"/>
              <a:tailEnd type="none" w="med" len="med"/>
            </a:ln>
            <a:effectLst/>
          </p:spPr>
        </p:cxnSp>
      </p:grpSp>
      <p:sp>
        <p:nvSpPr>
          <p:cNvPr id="7" name="TextBox 6"/>
          <p:cNvSpPr txBox="1"/>
          <p:nvPr/>
        </p:nvSpPr>
        <p:spPr>
          <a:xfrm>
            <a:off x="3005386" y="2589212"/>
            <a:ext cx="1438275" cy="1212850"/>
          </a:xfrm>
          <a:prstGeom prst="rect">
            <a:avLst/>
          </a:prstGeom>
          <a:noFill/>
        </p:spPr>
        <p:txBody>
          <a:bodyPr>
            <a:spAutoFit/>
          </a:bodyPr>
          <a:lstStyle/>
          <a:p>
            <a:pPr algn="just" eaLnBrk="1" fontAlgn="auto" hangingPunct="1">
              <a:lnSpc>
                <a:spcPct val="130000"/>
              </a:lnSpc>
              <a:spcBef>
                <a:spcPts val="0"/>
              </a:spcBef>
              <a:spcAft>
                <a:spcPts val="0"/>
              </a:spcAft>
              <a:buClr>
                <a:srgbClr val="E77E28"/>
              </a:buClr>
              <a:buSzPct val="50000"/>
              <a:defRPr/>
            </a:pPr>
            <a:r>
              <a:rPr lang="zh-CN" altLang="en-US" sz="1400" dirty="0">
                <a:solidFill>
                  <a:srgbClr val="000000"/>
                </a:solidFill>
                <a:latin typeface="微软雅黑" pitchFamily="34" charset="-122"/>
                <a:ea typeface="微软雅黑" pitchFamily="34" charset="-122"/>
              </a:rPr>
              <a:t>请在此处输入您的文本，或者复制您的文字粘贴到此处</a:t>
            </a:r>
            <a:endParaRPr lang="en-US" altLang="zh-CN" sz="1400" dirty="0">
              <a:solidFill>
                <a:srgbClr val="000000"/>
              </a:solidFill>
              <a:latin typeface="微软雅黑" pitchFamily="34" charset="-122"/>
              <a:ea typeface="微软雅黑" pitchFamily="34" charset="-122"/>
            </a:endParaRPr>
          </a:p>
        </p:txBody>
      </p:sp>
      <p:grpSp>
        <p:nvGrpSpPr>
          <p:cNvPr id="8" name="组合 7"/>
          <p:cNvGrpSpPr/>
          <p:nvPr/>
        </p:nvGrpSpPr>
        <p:grpSpPr>
          <a:xfrm>
            <a:off x="4780211" y="1466849"/>
            <a:ext cx="1438275" cy="2254250"/>
            <a:chOff x="4780211" y="1466849"/>
            <a:chExt cx="1438275" cy="2254250"/>
          </a:xfrm>
          <a:solidFill>
            <a:srgbClr val="0070C0"/>
          </a:solidFill>
        </p:grpSpPr>
        <p:sp>
          <p:nvSpPr>
            <p:cNvPr id="11" name="五边形 10"/>
            <p:cNvSpPr/>
            <p:nvPr/>
          </p:nvSpPr>
          <p:spPr>
            <a:xfrm>
              <a:off x="4780211" y="1611312"/>
              <a:ext cx="1438275" cy="333375"/>
            </a:xfrm>
            <a:prstGeom prst="homePlate">
              <a:avLst/>
            </a:prstGeom>
            <a:solidFill>
              <a:srgbClr val="117D5C"/>
            </a:solidFill>
            <a:ln w="127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宋体"/>
                </a:rPr>
                <a:t>添加文本</a:t>
              </a:r>
            </a:p>
          </p:txBody>
        </p:sp>
        <p:cxnSp>
          <p:nvCxnSpPr>
            <p:cNvPr id="12" name="直接连接符 11"/>
            <p:cNvCxnSpPr/>
            <p:nvPr/>
          </p:nvCxnSpPr>
          <p:spPr>
            <a:xfrm>
              <a:off x="4780211" y="1466849"/>
              <a:ext cx="0" cy="2254250"/>
            </a:xfrm>
            <a:prstGeom prst="line">
              <a:avLst/>
            </a:prstGeom>
            <a:grpFill/>
            <a:ln w="19050" cap="flat" cmpd="sng" algn="ctr">
              <a:solidFill>
                <a:srgbClr val="000000"/>
              </a:solidFill>
              <a:prstDash val="solid"/>
              <a:headEnd type="diamond" w="med" len="med"/>
              <a:tailEnd type="none" w="med" len="med"/>
            </a:ln>
            <a:effectLst/>
          </p:spPr>
        </p:cxnSp>
      </p:grpSp>
      <p:grpSp>
        <p:nvGrpSpPr>
          <p:cNvPr id="13" name="组合 12"/>
          <p:cNvGrpSpPr/>
          <p:nvPr/>
        </p:nvGrpSpPr>
        <p:grpSpPr>
          <a:xfrm>
            <a:off x="6591548" y="1049337"/>
            <a:ext cx="1438275" cy="2254250"/>
            <a:chOff x="6591548" y="1049337"/>
            <a:chExt cx="1438275" cy="2254250"/>
          </a:xfrm>
          <a:solidFill>
            <a:srgbClr val="0070C0"/>
          </a:solidFill>
        </p:grpSpPr>
        <p:sp>
          <p:nvSpPr>
            <p:cNvPr id="14" name="五边形 13"/>
            <p:cNvSpPr/>
            <p:nvPr/>
          </p:nvSpPr>
          <p:spPr>
            <a:xfrm>
              <a:off x="6591548" y="1193799"/>
              <a:ext cx="1438275" cy="333375"/>
            </a:xfrm>
            <a:prstGeom prst="homePlate">
              <a:avLst/>
            </a:prstGeom>
            <a:solidFill>
              <a:srgbClr val="62AB71"/>
            </a:solidFill>
            <a:ln w="127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宋体"/>
                </a:rPr>
                <a:t>添加文本</a:t>
              </a:r>
            </a:p>
          </p:txBody>
        </p:sp>
        <p:cxnSp>
          <p:nvCxnSpPr>
            <p:cNvPr id="15" name="直接连接符 14"/>
            <p:cNvCxnSpPr/>
            <p:nvPr/>
          </p:nvCxnSpPr>
          <p:spPr>
            <a:xfrm>
              <a:off x="6591548" y="1049337"/>
              <a:ext cx="0" cy="2254250"/>
            </a:xfrm>
            <a:prstGeom prst="line">
              <a:avLst/>
            </a:prstGeom>
            <a:grpFill/>
            <a:ln w="19050" cap="flat" cmpd="sng" algn="ctr">
              <a:solidFill>
                <a:srgbClr val="000000"/>
              </a:solidFill>
              <a:prstDash val="solid"/>
              <a:headEnd type="diamond" w="med" len="med"/>
              <a:tailEnd type="none" w="med" len="med"/>
            </a:ln>
            <a:effectLst/>
          </p:spPr>
        </p:cxnSp>
      </p:grpSp>
      <p:sp>
        <p:nvSpPr>
          <p:cNvPr id="16" name="TextBox 9"/>
          <p:cNvSpPr txBox="1"/>
          <p:nvPr/>
        </p:nvSpPr>
        <p:spPr>
          <a:xfrm>
            <a:off x="4780211" y="2132012"/>
            <a:ext cx="1438275" cy="1211262"/>
          </a:xfrm>
          <a:prstGeom prst="rect">
            <a:avLst/>
          </a:prstGeom>
          <a:noFill/>
        </p:spPr>
        <p:txBody>
          <a:bodyPr>
            <a:spAutoFit/>
          </a:bodyPr>
          <a:lstStyle/>
          <a:p>
            <a:pPr algn="just" eaLnBrk="1" fontAlgn="auto" hangingPunct="1">
              <a:lnSpc>
                <a:spcPct val="130000"/>
              </a:lnSpc>
              <a:spcBef>
                <a:spcPts val="0"/>
              </a:spcBef>
              <a:spcAft>
                <a:spcPts val="0"/>
              </a:spcAft>
              <a:buClr>
                <a:srgbClr val="F1A00F"/>
              </a:buClr>
              <a:buSzPct val="50000"/>
              <a:defRPr/>
            </a:pPr>
            <a:r>
              <a:rPr lang="zh-CN" altLang="en-US" sz="1400" dirty="0">
                <a:solidFill>
                  <a:srgbClr val="000000"/>
                </a:solidFill>
                <a:latin typeface="微软雅黑" pitchFamily="34" charset="-122"/>
                <a:ea typeface="微软雅黑" pitchFamily="34" charset="-122"/>
              </a:rPr>
              <a:t>请在此处输入您的文本，或者复制您的文字粘贴到此处</a:t>
            </a:r>
            <a:endParaRPr lang="en-US" altLang="zh-CN" sz="1400" dirty="0">
              <a:solidFill>
                <a:srgbClr val="000000"/>
              </a:solidFill>
              <a:latin typeface="微软雅黑" pitchFamily="34" charset="-122"/>
              <a:ea typeface="微软雅黑" pitchFamily="34" charset="-122"/>
            </a:endParaRPr>
          </a:p>
        </p:txBody>
      </p:sp>
      <p:sp>
        <p:nvSpPr>
          <p:cNvPr id="17" name="TextBox 14"/>
          <p:cNvSpPr txBox="1"/>
          <p:nvPr/>
        </p:nvSpPr>
        <p:spPr>
          <a:xfrm>
            <a:off x="6591548" y="1727199"/>
            <a:ext cx="1438275" cy="1212850"/>
          </a:xfrm>
          <a:prstGeom prst="rect">
            <a:avLst/>
          </a:prstGeom>
          <a:noFill/>
        </p:spPr>
        <p:txBody>
          <a:bodyPr>
            <a:spAutoFit/>
          </a:bodyPr>
          <a:lstStyle/>
          <a:p>
            <a:pPr algn="just" eaLnBrk="1" fontAlgn="auto" hangingPunct="1">
              <a:lnSpc>
                <a:spcPct val="130000"/>
              </a:lnSpc>
              <a:spcBef>
                <a:spcPts val="0"/>
              </a:spcBef>
              <a:spcAft>
                <a:spcPts val="0"/>
              </a:spcAft>
              <a:buClr>
                <a:srgbClr val="953735"/>
              </a:buClr>
              <a:buSzPct val="50000"/>
              <a:defRPr/>
            </a:pPr>
            <a:r>
              <a:rPr lang="zh-CN" altLang="en-US" sz="1400" dirty="0">
                <a:solidFill>
                  <a:srgbClr val="000000"/>
                </a:solidFill>
                <a:latin typeface="微软雅黑" pitchFamily="34" charset="-122"/>
                <a:ea typeface="微软雅黑" pitchFamily="34" charset="-122"/>
              </a:rPr>
              <a:t>请在此处输入您的文本，或者复制您的文字粘贴到此处</a:t>
            </a:r>
            <a:endParaRPr lang="en-US" altLang="zh-CN" sz="1400" dirty="0">
              <a:solidFill>
                <a:srgbClr val="000000"/>
              </a:solidFill>
              <a:latin typeface="微软雅黑" pitchFamily="34" charset="-122"/>
              <a:ea typeface="微软雅黑" pitchFamily="34" charset="-122"/>
            </a:endParaRPr>
          </a:p>
        </p:txBody>
      </p:sp>
      <p:grpSp>
        <p:nvGrpSpPr>
          <p:cNvPr id="18" name="组合 17"/>
          <p:cNvGrpSpPr/>
          <p:nvPr/>
        </p:nvGrpSpPr>
        <p:grpSpPr>
          <a:xfrm>
            <a:off x="1230561" y="2459037"/>
            <a:ext cx="1439862" cy="2254250"/>
            <a:chOff x="1230561" y="2459037"/>
            <a:chExt cx="1439862" cy="2254250"/>
          </a:xfrm>
          <a:solidFill>
            <a:srgbClr val="0070C0"/>
          </a:solidFill>
        </p:grpSpPr>
        <p:sp>
          <p:nvSpPr>
            <p:cNvPr id="19" name="五边形 18"/>
            <p:cNvSpPr/>
            <p:nvPr/>
          </p:nvSpPr>
          <p:spPr>
            <a:xfrm>
              <a:off x="1230561" y="2603499"/>
              <a:ext cx="1439862" cy="333375"/>
            </a:xfrm>
            <a:prstGeom prst="homePlate">
              <a:avLst/>
            </a:prstGeom>
            <a:solidFill>
              <a:srgbClr val="117D5C"/>
            </a:solidFill>
            <a:ln w="635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panose="020B0503020204020204" pitchFamily="34" charset="-122"/>
                  <a:ea typeface="宋体"/>
                </a:rPr>
                <a:t>添加文本</a:t>
              </a:r>
              <a:endPar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宋体"/>
              </a:endParaRPr>
            </a:p>
          </p:txBody>
        </p:sp>
        <p:cxnSp>
          <p:nvCxnSpPr>
            <p:cNvPr id="20" name="直接连接符 19"/>
            <p:cNvCxnSpPr/>
            <p:nvPr/>
          </p:nvCxnSpPr>
          <p:spPr>
            <a:xfrm>
              <a:off x="1230561" y="2459037"/>
              <a:ext cx="0" cy="2254250"/>
            </a:xfrm>
            <a:prstGeom prst="line">
              <a:avLst/>
            </a:prstGeom>
            <a:grpFill/>
            <a:ln w="19050" cap="flat" cmpd="sng" algn="ctr">
              <a:solidFill>
                <a:srgbClr val="000000"/>
              </a:solidFill>
              <a:prstDash val="solid"/>
              <a:headEnd type="diamond" w="med" len="med"/>
              <a:tailEnd type="none" w="med" len="med"/>
            </a:ln>
            <a:effectLst/>
          </p:spPr>
        </p:cxnSp>
      </p:grpSp>
      <p:sp>
        <p:nvSpPr>
          <p:cNvPr id="21" name="TextBox 9"/>
          <p:cNvSpPr txBox="1"/>
          <p:nvPr/>
        </p:nvSpPr>
        <p:spPr>
          <a:xfrm>
            <a:off x="1230561" y="3094037"/>
            <a:ext cx="1439862" cy="1212850"/>
          </a:xfrm>
          <a:prstGeom prst="rect">
            <a:avLst/>
          </a:prstGeom>
          <a:noFill/>
        </p:spPr>
        <p:txBody>
          <a:bodyPr>
            <a:spAutoFit/>
          </a:bodyPr>
          <a:lstStyle/>
          <a:p>
            <a:pPr algn="just" eaLnBrk="1" fontAlgn="auto" hangingPunct="1">
              <a:lnSpc>
                <a:spcPct val="130000"/>
              </a:lnSpc>
              <a:spcBef>
                <a:spcPts val="0"/>
              </a:spcBef>
              <a:spcAft>
                <a:spcPts val="0"/>
              </a:spcAft>
              <a:buClr>
                <a:srgbClr val="5ADAB0"/>
              </a:buClr>
              <a:buSzPct val="50000"/>
              <a:defRPr/>
            </a:pPr>
            <a:r>
              <a:rPr lang="zh-CN" altLang="en-US" sz="1400" dirty="0">
                <a:solidFill>
                  <a:srgbClr val="000000"/>
                </a:solidFill>
                <a:latin typeface="微软雅黑" pitchFamily="34" charset="-122"/>
                <a:ea typeface="微软雅黑" pitchFamily="34" charset="-122"/>
              </a:rPr>
              <a:t>请在此处输入您的文本，或者复制您的文字粘贴到此处</a:t>
            </a:r>
            <a:endParaRPr lang="en-US" altLang="zh-CN" sz="14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227161500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100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15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55"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1000" fill="hold"/>
                                        <p:tgtEl>
                                          <p:spTgt spid="21"/>
                                        </p:tgtEl>
                                        <p:attrNameLst>
                                          <p:attrName>ppt_w</p:attrName>
                                        </p:attrNameLst>
                                      </p:cBhvr>
                                      <p:tavLst>
                                        <p:tav tm="0">
                                          <p:val>
                                            <p:strVal val="#ppt_w*0.70"/>
                                          </p:val>
                                        </p:tav>
                                        <p:tav tm="100000">
                                          <p:val>
                                            <p:strVal val="#ppt_w"/>
                                          </p:val>
                                        </p:tav>
                                      </p:tavLst>
                                    </p:anim>
                                    <p:anim calcmode="lin" valueType="num">
                                      <p:cBhvr>
                                        <p:cTn id="41" dur="1000" fill="hold"/>
                                        <p:tgtEl>
                                          <p:spTgt spid="21"/>
                                        </p:tgtEl>
                                        <p:attrNameLst>
                                          <p:attrName>ppt_h</p:attrName>
                                        </p:attrNameLst>
                                      </p:cBhvr>
                                      <p:tavLst>
                                        <p:tav tm="0">
                                          <p:val>
                                            <p:strVal val="#ppt_h"/>
                                          </p:val>
                                        </p:tav>
                                        <p:tav tm="100000">
                                          <p:val>
                                            <p:strVal val="#ppt_h"/>
                                          </p:val>
                                        </p:tav>
                                      </p:tavLst>
                                    </p:anim>
                                    <p:animEffect transition="in" filter="fade">
                                      <p:cBhvr>
                                        <p:cTn id="42" dur="1000"/>
                                        <p:tgtEl>
                                          <p:spTgt spid="21"/>
                                        </p:tgtEl>
                                      </p:cBhvr>
                                    </p:animEffect>
                                  </p:childTnLst>
                                </p:cTn>
                              </p:par>
                              <p:par>
                                <p:cTn id="43" presetID="55"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1000" fill="hold"/>
                                        <p:tgtEl>
                                          <p:spTgt spid="7"/>
                                        </p:tgtEl>
                                        <p:attrNameLst>
                                          <p:attrName>ppt_w</p:attrName>
                                        </p:attrNameLst>
                                      </p:cBhvr>
                                      <p:tavLst>
                                        <p:tav tm="0">
                                          <p:val>
                                            <p:strVal val="#ppt_w*0.70"/>
                                          </p:val>
                                        </p:tav>
                                        <p:tav tm="100000">
                                          <p:val>
                                            <p:strVal val="#ppt_w"/>
                                          </p:val>
                                        </p:tav>
                                      </p:tavLst>
                                    </p:anim>
                                    <p:anim calcmode="lin" valueType="num">
                                      <p:cBhvr>
                                        <p:cTn id="46" dur="1000" fill="hold"/>
                                        <p:tgtEl>
                                          <p:spTgt spid="7"/>
                                        </p:tgtEl>
                                        <p:attrNameLst>
                                          <p:attrName>ppt_h</p:attrName>
                                        </p:attrNameLst>
                                      </p:cBhvr>
                                      <p:tavLst>
                                        <p:tav tm="0">
                                          <p:val>
                                            <p:strVal val="#ppt_h"/>
                                          </p:val>
                                        </p:tav>
                                        <p:tav tm="100000">
                                          <p:val>
                                            <p:strVal val="#ppt_h"/>
                                          </p:val>
                                        </p:tav>
                                      </p:tavLst>
                                    </p:anim>
                                    <p:animEffect transition="in" filter="fade">
                                      <p:cBhvr>
                                        <p:cTn id="47" dur="1000"/>
                                        <p:tgtEl>
                                          <p:spTgt spid="7"/>
                                        </p:tgtEl>
                                      </p:cBhvr>
                                    </p:animEffect>
                                  </p:childTnLst>
                                </p:cTn>
                              </p:par>
                              <p:par>
                                <p:cTn id="48" presetID="55"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1000" fill="hold"/>
                                        <p:tgtEl>
                                          <p:spTgt spid="16"/>
                                        </p:tgtEl>
                                        <p:attrNameLst>
                                          <p:attrName>ppt_w</p:attrName>
                                        </p:attrNameLst>
                                      </p:cBhvr>
                                      <p:tavLst>
                                        <p:tav tm="0">
                                          <p:val>
                                            <p:strVal val="#ppt_w*0.70"/>
                                          </p:val>
                                        </p:tav>
                                        <p:tav tm="100000">
                                          <p:val>
                                            <p:strVal val="#ppt_w"/>
                                          </p:val>
                                        </p:tav>
                                      </p:tavLst>
                                    </p:anim>
                                    <p:anim calcmode="lin" valueType="num">
                                      <p:cBhvr>
                                        <p:cTn id="51" dur="1000" fill="hold"/>
                                        <p:tgtEl>
                                          <p:spTgt spid="16"/>
                                        </p:tgtEl>
                                        <p:attrNameLst>
                                          <p:attrName>ppt_h</p:attrName>
                                        </p:attrNameLst>
                                      </p:cBhvr>
                                      <p:tavLst>
                                        <p:tav tm="0">
                                          <p:val>
                                            <p:strVal val="#ppt_h"/>
                                          </p:val>
                                        </p:tav>
                                        <p:tav tm="100000">
                                          <p:val>
                                            <p:strVal val="#ppt_h"/>
                                          </p:val>
                                        </p:tav>
                                      </p:tavLst>
                                    </p:anim>
                                    <p:animEffect transition="in" filter="fade">
                                      <p:cBhvr>
                                        <p:cTn id="52" dur="1000"/>
                                        <p:tgtEl>
                                          <p:spTgt spid="16"/>
                                        </p:tgtEl>
                                      </p:cBhvr>
                                    </p:animEffect>
                                  </p:childTnLst>
                                </p:cTn>
                              </p:par>
                              <p:par>
                                <p:cTn id="53" presetID="55"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1000" fill="hold"/>
                                        <p:tgtEl>
                                          <p:spTgt spid="17"/>
                                        </p:tgtEl>
                                        <p:attrNameLst>
                                          <p:attrName>ppt_w</p:attrName>
                                        </p:attrNameLst>
                                      </p:cBhvr>
                                      <p:tavLst>
                                        <p:tav tm="0">
                                          <p:val>
                                            <p:strVal val="#ppt_w*0.70"/>
                                          </p:val>
                                        </p:tav>
                                        <p:tav tm="100000">
                                          <p:val>
                                            <p:strVal val="#ppt_w"/>
                                          </p:val>
                                        </p:tav>
                                      </p:tavLst>
                                    </p:anim>
                                    <p:anim calcmode="lin" valueType="num">
                                      <p:cBhvr>
                                        <p:cTn id="56" dur="1000" fill="hold"/>
                                        <p:tgtEl>
                                          <p:spTgt spid="17"/>
                                        </p:tgtEl>
                                        <p:attrNameLst>
                                          <p:attrName>ppt_h</p:attrName>
                                        </p:attrNameLst>
                                      </p:cBhvr>
                                      <p:tavLst>
                                        <p:tav tm="0">
                                          <p:val>
                                            <p:strVal val="#ppt_h"/>
                                          </p:val>
                                        </p:tav>
                                        <p:tav tm="100000">
                                          <p:val>
                                            <p:strVal val="#ppt_h"/>
                                          </p:val>
                                        </p:tav>
                                      </p:tavLst>
                                    </p:anim>
                                    <p:animEffect transition="in" filter="fade">
                                      <p:cBhvr>
                                        <p:cTn id="5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16" grpId="0"/>
      <p:bldP spid="17"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a:t>
            </a:r>
            <a:r>
              <a:rPr lang="zh-CN" altLang="en-US" sz="2800">
                <a:solidFill>
                  <a:srgbClr val="117D5C"/>
                </a:solidFill>
                <a:latin typeface="南宋书局体" panose="02000000000000000000" pitchFamily="2" charset="-122"/>
                <a:ea typeface="南宋书局体" panose="02000000000000000000" pitchFamily="2" charset="-122"/>
              </a:rPr>
              <a:t>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938866" y="1304115"/>
            <a:ext cx="2068982" cy="2788529"/>
          </a:xfrm>
          <a:prstGeom prst="rect">
            <a:avLst/>
          </a:prstGeom>
        </p:spPr>
      </p:pic>
      <p:grpSp>
        <p:nvGrpSpPr>
          <p:cNvPr id="5" name="组合 4"/>
          <p:cNvGrpSpPr/>
          <p:nvPr/>
        </p:nvGrpSpPr>
        <p:grpSpPr>
          <a:xfrm>
            <a:off x="3371154" y="1266103"/>
            <a:ext cx="5328592" cy="513324"/>
            <a:chOff x="857249" y="1714500"/>
            <a:chExt cx="5328592" cy="513324"/>
          </a:xfrm>
        </p:grpSpPr>
        <p:sp>
          <p:nvSpPr>
            <p:cNvPr id="6" name="五边形 5"/>
            <p:cNvSpPr/>
            <p:nvPr/>
          </p:nvSpPr>
          <p:spPr>
            <a:xfrm>
              <a:off x="857249" y="1714500"/>
              <a:ext cx="1903856" cy="500063"/>
            </a:xfrm>
            <a:prstGeom prst="homePlate">
              <a:avLst/>
            </a:prstGeom>
            <a:solidFill>
              <a:srgbClr val="62AB71"/>
            </a:solidFill>
            <a:ln w="25400" cap="flat" cmpd="sng" algn="ctr">
              <a:noFill/>
              <a:prstDash val="solid"/>
            </a:ln>
            <a:effectLst/>
          </p:spPr>
          <p:txBody>
            <a:bodyPr lIns="68580" tIns="34290" rIns="68580" bIns="34290" rtlCol="0" anchor="ctr"/>
            <a:lstStyle/>
            <a:p>
              <a:pPr marL="0" marR="0" lvl="0" indent="0" algn="ctr" defTabSz="914355"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endParaRPr>
            </a:p>
          </p:txBody>
        </p:sp>
        <p:sp>
          <p:nvSpPr>
            <p:cNvPr id="7" name="矩形 6"/>
            <p:cNvSpPr/>
            <p:nvPr/>
          </p:nvSpPr>
          <p:spPr>
            <a:xfrm>
              <a:off x="2928567" y="1743076"/>
              <a:ext cx="3257274" cy="484748"/>
            </a:xfrm>
            <a:prstGeom prst="rect">
              <a:avLst/>
            </a:prstGeom>
          </p:spPr>
          <p:txBody>
            <a:bodyPr wrap="square" lIns="68580" tIns="34290" rIns="68580" bIns="34290">
              <a:spAutoFit/>
            </a:bodyPr>
            <a:lstStyle/>
            <a:p>
              <a:pPr marL="0" marR="0" lvl="0" indent="0" defTabSz="914355" eaLnBrk="1" fontAlgn="auto" latinLnBrk="0" hangingPunct="1">
                <a:lnSpc>
                  <a:spcPct val="100000"/>
                </a:lnSpc>
                <a:spcBef>
                  <a:spcPts val="838"/>
                </a:spcBef>
                <a:spcAft>
                  <a:spcPts val="838"/>
                </a:spcAft>
                <a:buClrTx/>
                <a:buSzTx/>
                <a:buFontTx/>
                <a:buNone/>
                <a:tabLst/>
                <a:defRPr/>
              </a:pPr>
              <a:r>
                <a:rPr kumimoji="0" lang="zh-CN" altLang="en-US" sz="9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9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8" name="矩形 7"/>
            <p:cNvSpPr/>
            <p:nvPr/>
          </p:nvSpPr>
          <p:spPr>
            <a:xfrm>
              <a:off x="1182083" y="1831108"/>
              <a:ext cx="1215718" cy="284693"/>
            </a:xfrm>
            <a:prstGeom prst="rect">
              <a:avLst/>
            </a:prstGeom>
          </p:spPr>
          <p:txBody>
            <a:bodyPr wrap="none" lIns="68580" tIns="34290" rIns="68580" bIns="34290">
              <a:spAutoFit/>
            </a:bodyPr>
            <a:lstStyle/>
            <a:p>
              <a:pPr marL="0" marR="0" lvl="0" indent="0" algn="ctr" defTabSz="914355"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输入文本内容</a:t>
              </a:r>
              <a:endParaRPr kumimoji="0" lang="en-US" altLang="zh-CN" sz="14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11" name="组合 10"/>
          <p:cNvGrpSpPr/>
          <p:nvPr/>
        </p:nvGrpSpPr>
        <p:grpSpPr>
          <a:xfrm>
            <a:off x="3371154" y="2033327"/>
            <a:ext cx="5328592" cy="514931"/>
            <a:chOff x="857249" y="2481722"/>
            <a:chExt cx="5328592" cy="514931"/>
          </a:xfrm>
        </p:grpSpPr>
        <p:sp>
          <p:nvSpPr>
            <p:cNvPr id="12" name="五边形 11"/>
            <p:cNvSpPr/>
            <p:nvPr/>
          </p:nvSpPr>
          <p:spPr>
            <a:xfrm>
              <a:off x="857249" y="2481722"/>
              <a:ext cx="1903856" cy="500063"/>
            </a:xfrm>
            <a:prstGeom prst="homePlate">
              <a:avLst/>
            </a:prstGeom>
            <a:solidFill>
              <a:srgbClr val="117D5C"/>
            </a:solidFill>
            <a:ln w="25400" cap="flat" cmpd="sng" algn="ctr">
              <a:noFill/>
              <a:prstDash val="solid"/>
            </a:ln>
            <a:effectLst/>
          </p:spPr>
          <p:txBody>
            <a:bodyPr lIns="68580" tIns="34290" rIns="68580" bIns="34290" rtlCol="0" anchor="ctr"/>
            <a:lstStyle/>
            <a:p>
              <a:pPr marL="0" marR="0" lvl="0" indent="0" algn="ctr" defTabSz="914355"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endParaRPr>
            </a:p>
          </p:txBody>
        </p:sp>
        <p:sp>
          <p:nvSpPr>
            <p:cNvPr id="13" name="矩形 12"/>
            <p:cNvSpPr/>
            <p:nvPr/>
          </p:nvSpPr>
          <p:spPr>
            <a:xfrm>
              <a:off x="2928567" y="2511905"/>
              <a:ext cx="3257274" cy="484748"/>
            </a:xfrm>
            <a:prstGeom prst="rect">
              <a:avLst/>
            </a:prstGeom>
          </p:spPr>
          <p:txBody>
            <a:bodyPr wrap="square" lIns="68580" tIns="34290" rIns="68580" bIns="34290">
              <a:spAutoFit/>
            </a:bodyPr>
            <a:lstStyle/>
            <a:p>
              <a:pPr marL="0" marR="0" lvl="0" indent="0" defTabSz="914355" eaLnBrk="1" fontAlgn="auto" latinLnBrk="0" hangingPunct="1">
                <a:lnSpc>
                  <a:spcPct val="100000"/>
                </a:lnSpc>
                <a:spcBef>
                  <a:spcPts val="838"/>
                </a:spcBef>
                <a:spcAft>
                  <a:spcPts val="838"/>
                </a:spcAft>
                <a:buClrTx/>
                <a:buSzTx/>
                <a:buFontTx/>
                <a:buNone/>
                <a:tabLst/>
                <a:defRPr/>
              </a:pPr>
              <a:r>
                <a:rPr kumimoji="0" lang="zh-CN" altLang="en-US" sz="9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9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14" name="矩形 13"/>
            <p:cNvSpPr/>
            <p:nvPr/>
          </p:nvSpPr>
          <p:spPr>
            <a:xfrm>
              <a:off x="1201319" y="2593254"/>
              <a:ext cx="1215718" cy="284693"/>
            </a:xfrm>
            <a:prstGeom prst="rect">
              <a:avLst/>
            </a:prstGeom>
          </p:spPr>
          <p:txBody>
            <a:bodyPr wrap="none" lIns="68580" tIns="34290" rIns="68580" bIns="34290">
              <a:spAutoFit/>
            </a:bodyPr>
            <a:lstStyle/>
            <a:p>
              <a:pPr marL="0" marR="0" lvl="0" indent="0" algn="ctr" defTabSz="914355"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输入文本内容</a:t>
              </a:r>
              <a:endParaRPr kumimoji="0" lang="en-US" altLang="zh-CN" sz="14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15" name="组合 14"/>
          <p:cNvGrpSpPr/>
          <p:nvPr/>
        </p:nvGrpSpPr>
        <p:grpSpPr>
          <a:xfrm>
            <a:off x="3371154" y="2800549"/>
            <a:ext cx="5328592" cy="516539"/>
            <a:chOff x="857249" y="3248944"/>
            <a:chExt cx="5328592" cy="516539"/>
          </a:xfrm>
        </p:grpSpPr>
        <p:sp>
          <p:nvSpPr>
            <p:cNvPr id="16" name="五边形 15"/>
            <p:cNvSpPr/>
            <p:nvPr/>
          </p:nvSpPr>
          <p:spPr>
            <a:xfrm>
              <a:off x="857249" y="3248944"/>
              <a:ext cx="1903856" cy="500063"/>
            </a:xfrm>
            <a:prstGeom prst="homePlate">
              <a:avLst/>
            </a:prstGeom>
            <a:solidFill>
              <a:srgbClr val="62AB71"/>
            </a:solidFill>
            <a:ln w="25400" cap="flat" cmpd="sng" algn="ctr">
              <a:noFill/>
              <a:prstDash val="solid"/>
            </a:ln>
            <a:effectLst/>
          </p:spPr>
          <p:txBody>
            <a:bodyPr lIns="68580" tIns="34290" rIns="68580" bIns="34290" rtlCol="0" anchor="ctr"/>
            <a:lstStyle/>
            <a:p>
              <a:pPr marL="0" marR="0" lvl="0" indent="0" algn="ctr" defTabSz="914355"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endParaRPr>
            </a:p>
          </p:txBody>
        </p:sp>
        <p:sp>
          <p:nvSpPr>
            <p:cNvPr id="17" name="矩形 16"/>
            <p:cNvSpPr/>
            <p:nvPr/>
          </p:nvSpPr>
          <p:spPr>
            <a:xfrm>
              <a:off x="2928567" y="3280735"/>
              <a:ext cx="3257274" cy="484748"/>
            </a:xfrm>
            <a:prstGeom prst="rect">
              <a:avLst/>
            </a:prstGeom>
          </p:spPr>
          <p:txBody>
            <a:bodyPr wrap="square" lIns="68580" tIns="34290" rIns="68580" bIns="34290">
              <a:spAutoFit/>
            </a:bodyPr>
            <a:lstStyle/>
            <a:p>
              <a:pPr marL="0" marR="0" lvl="0" indent="0" defTabSz="914355" eaLnBrk="1" fontAlgn="auto" latinLnBrk="0" hangingPunct="1">
                <a:lnSpc>
                  <a:spcPct val="100000"/>
                </a:lnSpc>
                <a:spcBef>
                  <a:spcPts val="838"/>
                </a:spcBef>
                <a:spcAft>
                  <a:spcPts val="838"/>
                </a:spcAft>
                <a:buClrTx/>
                <a:buSzTx/>
                <a:buFontTx/>
                <a:buNone/>
                <a:tabLst/>
                <a:defRPr/>
              </a:pPr>
              <a:r>
                <a:rPr kumimoji="0" lang="zh-CN" altLang="en-US" sz="9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9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18" name="矩形 17"/>
            <p:cNvSpPr/>
            <p:nvPr/>
          </p:nvSpPr>
          <p:spPr>
            <a:xfrm>
              <a:off x="1201319" y="3360476"/>
              <a:ext cx="1215718" cy="284693"/>
            </a:xfrm>
            <a:prstGeom prst="rect">
              <a:avLst/>
            </a:prstGeom>
          </p:spPr>
          <p:txBody>
            <a:bodyPr wrap="none" lIns="68580" tIns="34290" rIns="68580" bIns="34290">
              <a:spAutoFit/>
            </a:bodyPr>
            <a:lstStyle/>
            <a:p>
              <a:pPr marL="0" marR="0" lvl="0" indent="0" algn="ctr" defTabSz="914355"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输入文本内容</a:t>
              </a:r>
              <a:endParaRPr kumimoji="0" lang="en-US" altLang="zh-CN" sz="14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19" name="组合 18"/>
          <p:cNvGrpSpPr/>
          <p:nvPr/>
        </p:nvGrpSpPr>
        <p:grpSpPr>
          <a:xfrm>
            <a:off x="3371152" y="3567771"/>
            <a:ext cx="5400600" cy="518146"/>
            <a:chOff x="857249" y="4016166"/>
            <a:chExt cx="5400600" cy="518146"/>
          </a:xfrm>
        </p:grpSpPr>
        <p:sp>
          <p:nvSpPr>
            <p:cNvPr id="20" name="五边形 19"/>
            <p:cNvSpPr/>
            <p:nvPr/>
          </p:nvSpPr>
          <p:spPr>
            <a:xfrm>
              <a:off x="857249" y="4016166"/>
              <a:ext cx="1903856" cy="500063"/>
            </a:xfrm>
            <a:prstGeom prst="homePlate">
              <a:avLst/>
            </a:prstGeom>
            <a:solidFill>
              <a:srgbClr val="117D5C"/>
            </a:solidFill>
            <a:ln w="25400" cap="flat" cmpd="sng" algn="ctr">
              <a:noFill/>
              <a:prstDash val="solid"/>
            </a:ln>
            <a:effectLst/>
          </p:spPr>
          <p:txBody>
            <a:bodyPr lIns="68580" tIns="34290" rIns="68580" bIns="34290" rtlCol="0" anchor="ctr"/>
            <a:lstStyle/>
            <a:p>
              <a:pPr marL="0" marR="0" lvl="0" indent="0" algn="ctr" defTabSz="914355"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endParaRPr>
            </a:p>
          </p:txBody>
        </p:sp>
        <p:sp>
          <p:nvSpPr>
            <p:cNvPr id="21" name="矩形 20"/>
            <p:cNvSpPr/>
            <p:nvPr/>
          </p:nvSpPr>
          <p:spPr>
            <a:xfrm>
              <a:off x="2928567" y="4049564"/>
              <a:ext cx="3329282" cy="484748"/>
            </a:xfrm>
            <a:prstGeom prst="rect">
              <a:avLst/>
            </a:prstGeom>
          </p:spPr>
          <p:txBody>
            <a:bodyPr wrap="square" lIns="68580" tIns="34290" rIns="68580" bIns="34290">
              <a:spAutoFit/>
            </a:bodyPr>
            <a:lstStyle/>
            <a:p>
              <a:pPr marL="0" marR="0" lvl="0" indent="0" defTabSz="914355" eaLnBrk="1" fontAlgn="auto" latinLnBrk="0" hangingPunct="1">
                <a:lnSpc>
                  <a:spcPct val="100000"/>
                </a:lnSpc>
                <a:spcBef>
                  <a:spcPts val="838"/>
                </a:spcBef>
                <a:spcAft>
                  <a:spcPts val="838"/>
                </a:spcAft>
                <a:buClrTx/>
                <a:buSzTx/>
                <a:buFontTx/>
                <a:buNone/>
                <a:tabLst/>
                <a:defRPr/>
              </a:pPr>
              <a:r>
                <a:rPr kumimoji="0" lang="zh-CN" altLang="en-US" sz="9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9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22" name="矩形 21"/>
            <p:cNvSpPr/>
            <p:nvPr/>
          </p:nvSpPr>
          <p:spPr>
            <a:xfrm>
              <a:off x="1201318" y="4127698"/>
              <a:ext cx="1215718" cy="284693"/>
            </a:xfrm>
            <a:prstGeom prst="rect">
              <a:avLst/>
            </a:prstGeom>
          </p:spPr>
          <p:txBody>
            <a:bodyPr wrap="none" lIns="68580" tIns="34290" rIns="68580" bIns="34290">
              <a:spAutoFit/>
            </a:bodyPr>
            <a:lstStyle/>
            <a:p>
              <a:pPr marL="0" marR="0" lvl="0" indent="0" algn="ctr" defTabSz="914355"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输入文本内容</a:t>
              </a:r>
              <a:endParaRPr kumimoji="0" lang="en-US" altLang="zh-CN" sz="14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cxnSp>
        <p:nvCxnSpPr>
          <p:cNvPr id="23" name="直接连接符 22"/>
          <p:cNvCxnSpPr/>
          <p:nvPr/>
        </p:nvCxnSpPr>
        <p:spPr>
          <a:xfrm>
            <a:off x="3371154" y="1894753"/>
            <a:ext cx="5328592" cy="0"/>
          </a:xfrm>
          <a:prstGeom prst="line">
            <a:avLst/>
          </a:prstGeom>
          <a:noFill/>
          <a:ln w="9525" cap="flat" cmpd="sng" algn="ctr">
            <a:solidFill>
              <a:sysClr val="window" lastClr="FFFFFF">
                <a:lumMod val="50000"/>
              </a:sysClr>
            </a:solidFill>
            <a:prstDash val="solid"/>
          </a:ln>
          <a:effectLst/>
        </p:spPr>
      </p:cxnSp>
      <p:cxnSp>
        <p:nvCxnSpPr>
          <p:cNvPr id="24" name="直接连接符 23"/>
          <p:cNvCxnSpPr/>
          <p:nvPr/>
        </p:nvCxnSpPr>
        <p:spPr>
          <a:xfrm>
            <a:off x="3371154" y="2666278"/>
            <a:ext cx="5328592" cy="0"/>
          </a:xfrm>
          <a:prstGeom prst="line">
            <a:avLst/>
          </a:prstGeom>
          <a:noFill/>
          <a:ln w="9525" cap="flat" cmpd="sng" algn="ctr">
            <a:solidFill>
              <a:sysClr val="window" lastClr="FFFFFF">
                <a:lumMod val="50000"/>
              </a:sysClr>
            </a:solidFill>
            <a:prstDash val="solid"/>
          </a:ln>
          <a:effectLst/>
        </p:spPr>
      </p:cxnSp>
      <p:cxnSp>
        <p:nvCxnSpPr>
          <p:cNvPr id="25" name="直接连接符 24"/>
          <p:cNvCxnSpPr/>
          <p:nvPr/>
        </p:nvCxnSpPr>
        <p:spPr>
          <a:xfrm>
            <a:off x="3371154" y="3437803"/>
            <a:ext cx="5328592" cy="0"/>
          </a:xfrm>
          <a:prstGeom prst="line">
            <a:avLst/>
          </a:prstGeom>
          <a:noFill/>
          <a:ln w="9525" cap="flat" cmpd="sng" algn="ctr">
            <a:solidFill>
              <a:sysClr val="window" lastClr="FFFFFF">
                <a:lumMod val="50000"/>
              </a:sysClr>
            </a:solidFill>
            <a:prstDash val="solid"/>
          </a:ln>
          <a:effectLst/>
        </p:spPr>
      </p:cxnSp>
    </p:spTree>
    <p:extLst>
      <p:ext uri="{BB962C8B-B14F-4D97-AF65-F5344CB8AC3E}">
        <p14:creationId xmlns:p14="http://schemas.microsoft.com/office/powerpoint/2010/main" val="372090627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 presetClass="entr" presetSubtype="2"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1+#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1+#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2"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1+#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2"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1+#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par>
                                <p:cTn id="45" presetID="22" presetClass="entr" presetSubtype="8"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par>
                                <p:cTn id="48" presetID="22" presetClass="entr" presetSubtype="8" fill="hold"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76183" y="1707525"/>
            <a:ext cx="959832" cy="883308"/>
          </a:xfrm>
          <a:prstGeom prst="rect">
            <a:avLst/>
          </a:prstGeom>
        </p:spPr>
      </p:pic>
      <p:sp>
        <p:nvSpPr>
          <p:cNvPr id="6" name="TextBox 50"/>
          <p:cNvSpPr txBox="1"/>
          <p:nvPr/>
        </p:nvSpPr>
        <p:spPr>
          <a:xfrm>
            <a:off x="3062154" y="716061"/>
            <a:ext cx="2585247" cy="646331"/>
          </a:xfrm>
          <a:prstGeom prst="rect">
            <a:avLst/>
          </a:prstGeom>
          <a:noFill/>
        </p:spPr>
        <p:txBody>
          <a:bodyPr wrap="square" rtlCol="0">
            <a:spAutoFit/>
          </a:bodyPr>
          <a:lstStyle/>
          <a:p>
            <a:pPr algn="ctr" defTabSz="514007" fontAlgn="base">
              <a:spcBef>
                <a:spcPct val="0"/>
              </a:spcBef>
              <a:spcAft>
                <a:spcPct val="0"/>
              </a:spcAft>
              <a:defRPr/>
            </a:pPr>
            <a:r>
              <a:rPr lang="zh-CN" altLang="en-US" sz="3600" b="1">
                <a:solidFill>
                  <a:srgbClr val="117D5C"/>
                </a:solidFill>
                <a:latin typeface="微软雅黑" panose="020B0503020204020204" pitchFamily="34" charset="-122"/>
                <a:ea typeface="微软雅黑" panose="020B0503020204020204" pitchFamily="34" charset="-122"/>
              </a:rPr>
              <a:t>目录</a:t>
            </a:r>
            <a:endParaRPr lang="zh-CN" altLang="en-US" sz="3600" b="1" dirty="0">
              <a:solidFill>
                <a:srgbClr val="117D5C"/>
              </a:solidFill>
              <a:latin typeface="微软雅黑" panose="020B0503020204020204" pitchFamily="34" charset="-122"/>
              <a:ea typeface="微软雅黑" panose="020B0503020204020204" pitchFamily="34" charset="-122"/>
            </a:endParaRPr>
          </a:p>
        </p:txBody>
      </p:sp>
      <p:sp>
        <p:nvSpPr>
          <p:cNvPr id="7" name="文本框 3"/>
          <p:cNvSpPr txBox="1">
            <a:spLocks noChangeArrowheads="1"/>
          </p:cNvSpPr>
          <p:nvPr/>
        </p:nvSpPr>
        <p:spPr bwMode="auto">
          <a:xfrm>
            <a:off x="2283635" y="1929916"/>
            <a:ext cx="2752456" cy="461665"/>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400" b="0">
                <a:solidFill>
                  <a:srgbClr val="117D5C"/>
                </a:solidFill>
                <a:latin typeface="华康俪金黑W8(P)" panose="020B0800000000000000" pitchFamily="34" charset="-122"/>
                <a:ea typeface="华康俪金黑W8(P)" panose="020B0800000000000000" pitchFamily="34" charset="-122"/>
              </a:rPr>
              <a:t>01   </a:t>
            </a:r>
            <a:r>
              <a:rPr lang="zh-CN" altLang="en-US" sz="2400" b="0">
                <a:solidFill>
                  <a:srgbClr val="117D5C"/>
                </a:solidFill>
                <a:latin typeface="华康俪金黑W8(P)" panose="020B0800000000000000" pitchFamily="34" charset="-122"/>
                <a:ea typeface="华康俪金黑W8(P)" panose="020B0800000000000000" pitchFamily="34" charset="-122"/>
              </a:rPr>
              <a:t>教学分析</a:t>
            </a:r>
            <a:endParaRPr lang="zh-CN" altLang="zh-CN" sz="2400" b="0" dirty="0">
              <a:solidFill>
                <a:srgbClr val="117D5C"/>
              </a:solidFill>
              <a:latin typeface="华康俪金黑W8(P)" panose="020B0800000000000000" pitchFamily="34" charset="-122"/>
              <a:ea typeface="华康俪金黑W8(P)" panose="020B0800000000000000" pitchFamily="34" charset="-122"/>
            </a:endParaRPr>
          </a:p>
        </p:txBody>
      </p:sp>
      <p:pic>
        <p:nvPicPr>
          <p:cNvPr id="8" name="图片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92330" y="1707525"/>
            <a:ext cx="959832" cy="883308"/>
          </a:xfrm>
          <a:prstGeom prst="rect">
            <a:avLst/>
          </a:prstGeom>
        </p:spPr>
      </p:pic>
      <p:sp>
        <p:nvSpPr>
          <p:cNvPr id="9" name="文本框 3"/>
          <p:cNvSpPr txBox="1">
            <a:spLocks noChangeArrowheads="1"/>
          </p:cNvSpPr>
          <p:nvPr/>
        </p:nvSpPr>
        <p:spPr bwMode="auto">
          <a:xfrm>
            <a:off x="5599782" y="1929916"/>
            <a:ext cx="2752456" cy="461665"/>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400" b="0">
                <a:solidFill>
                  <a:srgbClr val="117D5C"/>
                </a:solidFill>
                <a:latin typeface="华康俪金黑W8(P)" panose="020B0800000000000000" pitchFamily="34" charset="-122"/>
                <a:ea typeface="华康俪金黑W8(P)" panose="020B0800000000000000" pitchFamily="34" charset="-122"/>
              </a:rPr>
              <a:t>02   </a:t>
            </a:r>
            <a:r>
              <a:rPr lang="zh-CN" altLang="en-US" sz="2400" b="0">
                <a:solidFill>
                  <a:srgbClr val="117D5C"/>
                </a:solidFill>
                <a:latin typeface="华康俪金黑W8(P)" panose="020B0800000000000000" pitchFamily="34" charset="-122"/>
                <a:ea typeface="华康俪金黑W8(P)" panose="020B0800000000000000" pitchFamily="34" charset="-122"/>
              </a:rPr>
              <a:t>教学设计</a:t>
            </a:r>
            <a:endParaRPr lang="zh-CN" altLang="zh-CN" sz="2400" b="0" dirty="0">
              <a:solidFill>
                <a:srgbClr val="117D5C"/>
              </a:solidFill>
              <a:latin typeface="华康俪金黑W8(P)" panose="020B0800000000000000" pitchFamily="34" charset="-122"/>
              <a:ea typeface="华康俪金黑W8(P)" panose="020B0800000000000000" pitchFamily="34" charset="-122"/>
            </a:endParaRPr>
          </a:p>
        </p:txBody>
      </p:sp>
      <p:pic>
        <p:nvPicPr>
          <p:cNvPr id="10" name="图片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76183" y="2971999"/>
            <a:ext cx="959832" cy="883308"/>
          </a:xfrm>
          <a:prstGeom prst="rect">
            <a:avLst/>
          </a:prstGeom>
        </p:spPr>
      </p:pic>
      <p:sp>
        <p:nvSpPr>
          <p:cNvPr id="11" name="文本框 3"/>
          <p:cNvSpPr txBox="1">
            <a:spLocks noChangeArrowheads="1"/>
          </p:cNvSpPr>
          <p:nvPr/>
        </p:nvSpPr>
        <p:spPr bwMode="auto">
          <a:xfrm>
            <a:off x="2283635" y="3194390"/>
            <a:ext cx="2752456" cy="461665"/>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400" b="0">
                <a:solidFill>
                  <a:srgbClr val="117D5C"/>
                </a:solidFill>
                <a:latin typeface="华康俪金黑W8(P)" panose="020B0800000000000000" pitchFamily="34" charset="-122"/>
                <a:ea typeface="华康俪金黑W8(P)" panose="020B0800000000000000" pitchFamily="34" charset="-122"/>
              </a:rPr>
              <a:t>03   </a:t>
            </a:r>
            <a:r>
              <a:rPr lang="zh-CN" altLang="en-US" sz="2400" b="0">
                <a:solidFill>
                  <a:srgbClr val="117D5C"/>
                </a:solidFill>
                <a:latin typeface="华康俪金黑W8(P)" panose="020B0800000000000000" pitchFamily="34" charset="-122"/>
                <a:ea typeface="华康俪金黑W8(P)" panose="020B0800000000000000" pitchFamily="34" charset="-122"/>
              </a:rPr>
              <a:t>教学过程</a:t>
            </a:r>
            <a:endParaRPr lang="zh-CN" altLang="zh-CN" sz="2400" b="0" dirty="0">
              <a:solidFill>
                <a:srgbClr val="117D5C"/>
              </a:solidFill>
              <a:latin typeface="华康俪金黑W8(P)" panose="020B0800000000000000" pitchFamily="34" charset="-122"/>
              <a:ea typeface="华康俪金黑W8(P)" panose="020B0800000000000000" pitchFamily="34" charset="-122"/>
            </a:endParaRPr>
          </a:p>
        </p:txBody>
      </p:sp>
      <p:pic>
        <p:nvPicPr>
          <p:cNvPr id="12" name="图片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92330" y="2932497"/>
            <a:ext cx="959832" cy="883308"/>
          </a:xfrm>
          <a:prstGeom prst="rect">
            <a:avLst/>
          </a:prstGeom>
        </p:spPr>
      </p:pic>
      <p:sp>
        <p:nvSpPr>
          <p:cNvPr id="13" name="文本框 3"/>
          <p:cNvSpPr txBox="1">
            <a:spLocks noChangeArrowheads="1"/>
          </p:cNvSpPr>
          <p:nvPr/>
        </p:nvSpPr>
        <p:spPr bwMode="auto">
          <a:xfrm>
            <a:off x="5599782" y="3154888"/>
            <a:ext cx="2752456" cy="461665"/>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400" b="0">
                <a:solidFill>
                  <a:srgbClr val="117D5C"/>
                </a:solidFill>
                <a:latin typeface="华康俪金黑W8(P)" panose="020B0800000000000000" pitchFamily="34" charset="-122"/>
                <a:ea typeface="华康俪金黑W8(P)" panose="020B0800000000000000" pitchFamily="34" charset="-122"/>
              </a:rPr>
              <a:t>04   </a:t>
            </a:r>
            <a:r>
              <a:rPr lang="zh-CN" altLang="en-US" sz="2400" b="0">
                <a:solidFill>
                  <a:srgbClr val="117D5C"/>
                </a:solidFill>
                <a:latin typeface="华康俪金黑W8(P)" panose="020B0800000000000000" pitchFamily="34" charset="-122"/>
                <a:ea typeface="华康俪金黑W8(P)" panose="020B0800000000000000" pitchFamily="34" charset="-122"/>
              </a:rPr>
              <a:t>教学反思</a:t>
            </a:r>
            <a:endParaRPr lang="zh-CN" altLang="zh-CN" sz="2400" b="0" dirty="0">
              <a:solidFill>
                <a:srgbClr val="117D5C"/>
              </a:solidFill>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val="17130703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2" presetClass="entr" presetSubtype="8" fill="hold" grpId="1"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ppt_x</p:attrName>
                                        </p:attrNameLst>
                                      </p:cBhvr>
                                      <p:tavLst>
                                        <p:tav tm="0">
                                          <p:val>
                                            <p:strVal val="#ppt_x-#ppt_w*1.125000"/>
                                          </p:val>
                                        </p:tav>
                                        <p:tav tm="100000">
                                          <p:val>
                                            <p:strVal val="#ppt_x"/>
                                          </p:val>
                                        </p:tav>
                                      </p:tavLst>
                                    </p:anim>
                                    <p:animEffect transition="in" filter="wipe(right)">
                                      <p:cBhvr>
                                        <p:cTn id="20" dur="500"/>
                                        <p:tgtEl>
                                          <p:spTgt spid="7"/>
                                        </p:tgtEl>
                                      </p:cBhvr>
                                    </p:animEffect>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p:tgtEl>
                                          <p:spTgt spid="9"/>
                                        </p:tgtEl>
                                        <p:attrNameLst>
                                          <p:attrName>ppt_x</p:attrName>
                                        </p:attrNameLst>
                                      </p:cBhvr>
                                      <p:tavLst>
                                        <p:tav tm="0">
                                          <p:val>
                                            <p:strVal val="#ppt_x-#ppt_w*1.125000"/>
                                          </p:val>
                                        </p:tav>
                                        <p:tav tm="100000">
                                          <p:val>
                                            <p:strVal val="#ppt_x"/>
                                          </p:val>
                                        </p:tav>
                                      </p:tavLst>
                                    </p:anim>
                                    <p:animEffect transition="in" filter="wipe(right)">
                                      <p:cBhvr>
                                        <p:cTn id="31" dur="500"/>
                                        <p:tgtEl>
                                          <p:spTgt spid="9"/>
                                        </p:tgtEl>
                                      </p:cBhvr>
                                    </p:animEffect>
                                  </p:childTnLst>
                                </p:cTn>
                              </p:par>
                            </p:childTnLst>
                          </p:cTn>
                        </p:par>
                        <p:par>
                          <p:cTn id="32" fill="hold">
                            <p:stCondLst>
                              <p:cond delay="3500"/>
                            </p:stCondLst>
                            <p:childTnLst>
                              <p:par>
                                <p:cTn id="33" presetID="47"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1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p:tgtEl>
                                          <p:spTgt spid="11"/>
                                        </p:tgtEl>
                                        <p:attrNameLst>
                                          <p:attrName>ppt_x</p:attrName>
                                        </p:attrNameLst>
                                      </p:cBhvr>
                                      <p:tavLst>
                                        <p:tav tm="0">
                                          <p:val>
                                            <p:strVal val="#ppt_x-#ppt_w*1.125000"/>
                                          </p:val>
                                        </p:tav>
                                        <p:tav tm="100000">
                                          <p:val>
                                            <p:strVal val="#ppt_x"/>
                                          </p:val>
                                        </p:tav>
                                      </p:tavLst>
                                    </p:anim>
                                    <p:animEffect transition="in" filter="wipe(right)">
                                      <p:cBhvr>
                                        <p:cTn id="42" dur="500"/>
                                        <p:tgtEl>
                                          <p:spTgt spid="11"/>
                                        </p:tgtEl>
                                      </p:cBhvr>
                                    </p:animEffect>
                                  </p:childTnLst>
                                </p:cTn>
                              </p:par>
                            </p:childTnLst>
                          </p:cTn>
                        </p:par>
                        <p:par>
                          <p:cTn id="43" fill="hold">
                            <p:stCondLst>
                              <p:cond delay="5000"/>
                            </p:stCondLst>
                            <p:childTnLst>
                              <p:par>
                                <p:cTn id="44" presetID="47" presetClass="entr" presetSubtype="0"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1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p:tgtEl>
                                          <p:spTgt spid="13"/>
                                        </p:tgtEl>
                                        <p:attrNameLst>
                                          <p:attrName>ppt_x</p:attrName>
                                        </p:attrNameLst>
                                      </p:cBhvr>
                                      <p:tavLst>
                                        <p:tav tm="0">
                                          <p:val>
                                            <p:strVal val="#ppt_x-#ppt_w*1.125000"/>
                                          </p:val>
                                        </p:tav>
                                        <p:tav tm="100000">
                                          <p:val>
                                            <p:strVal val="#ppt_x"/>
                                          </p:val>
                                        </p:tav>
                                      </p:tavLst>
                                    </p:anim>
                                    <p:animEffect transition="in" filter="wipe(right)">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P spid="9" grpId="0"/>
      <p:bldP spid="11"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a:t>
            </a:r>
            <a:r>
              <a:rPr lang="zh-CN" altLang="en-US" sz="2800">
                <a:solidFill>
                  <a:srgbClr val="117D5C"/>
                </a:solidFill>
                <a:latin typeface="南宋书局体" panose="02000000000000000000" pitchFamily="2" charset="-122"/>
                <a:ea typeface="南宋书局体" panose="02000000000000000000" pitchFamily="2" charset="-122"/>
              </a:rPr>
              <a:t>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8" name="组合 37"/>
          <p:cNvGrpSpPr/>
          <p:nvPr/>
        </p:nvGrpSpPr>
        <p:grpSpPr>
          <a:xfrm>
            <a:off x="4765134" y="1211275"/>
            <a:ext cx="2137050" cy="2330909"/>
            <a:chOff x="2671350" y="1126529"/>
            <a:chExt cx="1517092" cy="1654712"/>
          </a:xfrm>
          <a:blipFill>
            <a:blip r:embed="rId4"/>
            <a:stretch>
              <a:fillRect/>
            </a:stretch>
          </a:blipFill>
          <a:effectLst>
            <a:outerShdw blurRad="215900" dist="152400" dir="2400000" algn="tl" rotWithShape="0">
              <a:prstClr val="black">
                <a:alpha val="13000"/>
              </a:prstClr>
            </a:outerShdw>
          </a:effectLst>
        </p:grpSpPr>
        <p:sp>
          <p:nvSpPr>
            <p:cNvPr id="39" name="椭圆 38"/>
            <p:cNvSpPr/>
            <p:nvPr/>
          </p:nvSpPr>
          <p:spPr>
            <a:xfrm>
              <a:off x="2743364" y="1336163"/>
              <a:ext cx="1445078" cy="1445078"/>
            </a:xfrm>
            <a:prstGeom prst="ellipse">
              <a:avLst/>
            </a:prstGeom>
            <a:grpFill/>
            <a:ln w="3175" cap="flat" cmpd="sng" algn="ctr">
              <a:noFill/>
              <a:prstDash val="solid"/>
            </a:ln>
            <a:effectLst/>
          </p:spPr>
          <p:txBody>
            <a:bodyPr rtlCol="0" anchor="ctr"/>
            <a:lstStyle/>
            <a:p>
              <a:pPr algn="ctr" defTabSz="914446">
                <a:defRPr/>
              </a:pPr>
              <a:endParaRPr lang="zh-CN" altLang="en-US" sz="1400" kern="0">
                <a:solidFill>
                  <a:prstClr val="white"/>
                </a:solidFill>
                <a:latin typeface="Impact" pitchFamily="34" charset="0"/>
                <a:ea typeface="宋体" panose="02010600030101010101" pitchFamily="2" charset="-122"/>
              </a:endParaRPr>
            </a:p>
          </p:txBody>
        </p:sp>
        <p:sp>
          <p:nvSpPr>
            <p:cNvPr id="40" name="椭圆 39"/>
            <p:cNvSpPr/>
            <p:nvPr/>
          </p:nvSpPr>
          <p:spPr>
            <a:xfrm>
              <a:off x="2671350" y="1126529"/>
              <a:ext cx="1445078" cy="1445078"/>
            </a:xfrm>
            <a:prstGeom prst="ellipse">
              <a:avLst/>
            </a:prstGeom>
            <a:grpFill/>
            <a:ln w="25400" cap="flat" cmpd="sng" algn="ctr">
              <a:solidFill>
                <a:srgbClr val="117D5C"/>
              </a:solidFill>
              <a:prstDash val="solid"/>
            </a:ln>
            <a:effectLst>
              <a:outerShdw blurRad="76200" dist="38100" dir="2700000" algn="tl" rotWithShape="0">
                <a:prstClr val="black">
                  <a:alpha val="23000"/>
                </a:prstClr>
              </a:outerShdw>
            </a:effectLst>
          </p:spPr>
          <p:txBody>
            <a:bodyPr rtlCol="0" anchor="ctr"/>
            <a:lstStyle/>
            <a:p>
              <a:pPr algn="ctr" defTabSz="914446">
                <a:defRPr/>
              </a:pPr>
              <a:endParaRPr lang="zh-CN" altLang="en-US" sz="1400" kern="0">
                <a:solidFill>
                  <a:prstClr val="white"/>
                </a:solidFill>
                <a:latin typeface="Impact" pitchFamily="34" charset="0"/>
                <a:ea typeface="宋体" panose="02010600030101010101" pitchFamily="2" charset="-122"/>
              </a:endParaRPr>
            </a:p>
          </p:txBody>
        </p:sp>
      </p:grpSp>
      <p:grpSp>
        <p:nvGrpSpPr>
          <p:cNvPr id="41" name="组合 40"/>
          <p:cNvGrpSpPr/>
          <p:nvPr/>
        </p:nvGrpSpPr>
        <p:grpSpPr>
          <a:xfrm>
            <a:off x="2675961" y="1265440"/>
            <a:ext cx="2062391" cy="2203859"/>
            <a:chOff x="2724351" y="1216722"/>
            <a:chExt cx="1464091" cy="1564519"/>
          </a:xfrm>
          <a:effectLst>
            <a:outerShdw blurRad="215900" dist="152400" dir="2400000" algn="tl" rotWithShape="0">
              <a:prstClr val="black">
                <a:alpha val="13000"/>
              </a:prstClr>
            </a:outerShdw>
          </a:effectLst>
        </p:grpSpPr>
        <p:sp>
          <p:nvSpPr>
            <p:cNvPr id="42" name="椭圆 41"/>
            <p:cNvSpPr/>
            <p:nvPr/>
          </p:nvSpPr>
          <p:spPr>
            <a:xfrm>
              <a:off x="2743364" y="1336163"/>
              <a:ext cx="1445078" cy="1445078"/>
            </a:xfrm>
            <a:prstGeom prst="ellipse">
              <a:avLst/>
            </a:prstGeom>
            <a:noFill/>
            <a:ln w="3175" cap="flat" cmpd="sng" algn="ctr">
              <a:noFill/>
              <a:prstDash val="solid"/>
            </a:ln>
            <a:effectLst/>
          </p:spPr>
          <p:txBody>
            <a:bodyPr rtlCol="0" anchor="ctr"/>
            <a:lstStyle/>
            <a:p>
              <a:pPr algn="ctr" defTabSz="914446">
                <a:defRPr/>
              </a:pPr>
              <a:endParaRPr lang="zh-CN" altLang="en-US" sz="1400" kern="0">
                <a:solidFill>
                  <a:prstClr val="white"/>
                </a:solidFill>
                <a:latin typeface="Impact" pitchFamily="34" charset="0"/>
                <a:ea typeface="宋体" panose="02010600030101010101" pitchFamily="2" charset="-122"/>
              </a:endParaRPr>
            </a:p>
          </p:txBody>
        </p:sp>
        <p:sp>
          <p:nvSpPr>
            <p:cNvPr id="43" name="椭圆 42"/>
            <p:cNvSpPr/>
            <p:nvPr/>
          </p:nvSpPr>
          <p:spPr>
            <a:xfrm>
              <a:off x="2724351" y="1216722"/>
              <a:ext cx="1445078" cy="1445078"/>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25400" cap="flat" cmpd="sng" algn="ctr">
              <a:solidFill>
                <a:srgbClr val="117D5C"/>
              </a:solidFill>
              <a:prstDash val="solid"/>
            </a:ln>
            <a:effectLst>
              <a:outerShdw blurRad="76200" dist="38100" dir="2700000" algn="tl" rotWithShape="0">
                <a:prstClr val="black">
                  <a:alpha val="23000"/>
                </a:prstClr>
              </a:outerShdw>
            </a:effectLst>
          </p:spPr>
          <p:txBody>
            <a:bodyPr rtlCol="0" anchor="ctr"/>
            <a:lstStyle/>
            <a:p>
              <a:pPr algn="ctr" defTabSz="914446">
                <a:defRPr/>
              </a:pPr>
              <a:endParaRPr lang="zh-CN" altLang="en-US" sz="1400" kern="0">
                <a:solidFill>
                  <a:prstClr val="white"/>
                </a:solidFill>
                <a:latin typeface="Impact" pitchFamily="34" charset="0"/>
                <a:ea typeface="宋体" panose="02010600030101010101" pitchFamily="2" charset="-122"/>
              </a:endParaRPr>
            </a:p>
          </p:txBody>
        </p:sp>
      </p:grpSp>
      <p:sp>
        <p:nvSpPr>
          <p:cNvPr id="44" name="文本框 14"/>
          <p:cNvSpPr txBox="1"/>
          <p:nvPr/>
        </p:nvSpPr>
        <p:spPr>
          <a:xfrm>
            <a:off x="579086" y="1946727"/>
            <a:ext cx="2123658" cy="923330"/>
          </a:xfrm>
          <a:prstGeom prst="rect">
            <a:avLst/>
          </a:prstGeom>
          <a:noFill/>
        </p:spPr>
        <p:txBody>
          <a:bodyPr vert="horz" wrap="square" rtlCol="0">
            <a:spAutoFit/>
          </a:bodyPr>
          <a:lstStyle/>
          <a:p>
            <a:pPr defTabSz="914446"/>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请在此处输入您的文本，或者复制您的文本粘贴到此处请在此处请在此处输入您的文本。请在此处输入您的文本，或者复制您的文本粘贴到此处请在此处请在此处输入您的文本。</a:t>
            </a:r>
          </a:p>
          <a:p>
            <a:pPr defTabSz="914446"/>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文本框 14"/>
          <p:cNvSpPr txBox="1"/>
          <p:nvPr/>
        </p:nvSpPr>
        <p:spPr>
          <a:xfrm>
            <a:off x="1614132" y="3623057"/>
            <a:ext cx="2123658" cy="923330"/>
          </a:xfrm>
          <a:prstGeom prst="rect">
            <a:avLst/>
          </a:prstGeom>
          <a:noFill/>
        </p:spPr>
        <p:txBody>
          <a:bodyPr vert="horz" wrap="square" rtlCol="0">
            <a:spAutoFit/>
          </a:bodyPr>
          <a:lstStyle/>
          <a:p>
            <a:pPr defTabSz="914446"/>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请在此处输入您的文本，或者复制您的文本粘贴到此处请在此处请在此处输入您的文本。请在此处输入您的文本，或者复制您的文本粘贴到此处请在此处请在此处输入您的文本。</a:t>
            </a:r>
          </a:p>
          <a:p>
            <a:pPr defTabSz="914446"/>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文本框 14"/>
          <p:cNvSpPr txBox="1"/>
          <p:nvPr/>
        </p:nvSpPr>
        <p:spPr>
          <a:xfrm>
            <a:off x="6318034" y="3140194"/>
            <a:ext cx="2123658" cy="923330"/>
          </a:xfrm>
          <a:prstGeom prst="rect">
            <a:avLst/>
          </a:prstGeom>
          <a:noFill/>
        </p:spPr>
        <p:txBody>
          <a:bodyPr vert="horz" wrap="square" rtlCol="0">
            <a:spAutoFit/>
          </a:bodyPr>
          <a:lstStyle/>
          <a:p>
            <a:pPr defTabSz="914446"/>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请在此处输入您的文本，或者复制您的文本粘贴到此处请在此处请在此处输入您的文本。请在此处输入您的文本，或者复制您的文本粘贴到此处请在此处请在此处输入您的文本。</a:t>
            </a:r>
          </a:p>
          <a:p>
            <a:pPr defTabSz="914446"/>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3720548" y="2707038"/>
            <a:ext cx="2047183" cy="2281340"/>
            <a:chOff x="2735147" y="1161718"/>
            <a:chExt cx="1453295" cy="1619523"/>
          </a:xfrm>
          <a:effectLst>
            <a:outerShdw blurRad="215900" dist="152400" dir="2400000" algn="tl" rotWithShape="0">
              <a:prstClr val="black">
                <a:alpha val="13000"/>
              </a:prstClr>
            </a:outerShdw>
          </a:effectLst>
        </p:grpSpPr>
        <p:sp>
          <p:nvSpPr>
            <p:cNvPr id="48" name="椭圆 47"/>
            <p:cNvSpPr/>
            <p:nvPr/>
          </p:nvSpPr>
          <p:spPr>
            <a:xfrm>
              <a:off x="2743364" y="1336163"/>
              <a:ext cx="1445078" cy="1445078"/>
            </a:xfrm>
            <a:prstGeom prst="ellipse">
              <a:avLst/>
            </a:prstGeom>
            <a:noFill/>
            <a:ln w="3175" cap="flat" cmpd="sng" algn="ctr">
              <a:noFill/>
              <a:prstDash val="solid"/>
            </a:ln>
            <a:effectLst/>
          </p:spPr>
          <p:txBody>
            <a:bodyPr rtlCol="0" anchor="ctr"/>
            <a:lstStyle/>
            <a:p>
              <a:pPr algn="ctr" defTabSz="914446">
                <a:defRPr/>
              </a:pPr>
              <a:endParaRPr lang="zh-CN" altLang="en-US" sz="1400" kern="0">
                <a:solidFill>
                  <a:prstClr val="white"/>
                </a:solidFill>
                <a:latin typeface="Impact" pitchFamily="34" charset="0"/>
                <a:ea typeface="宋体" panose="02010600030101010101" pitchFamily="2" charset="-122"/>
              </a:endParaRPr>
            </a:p>
          </p:txBody>
        </p:sp>
        <p:sp>
          <p:nvSpPr>
            <p:cNvPr id="49" name="椭圆 48"/>
            <p:cNvSpPr/>
            <p:nvPr/>
          </p:nvSpPr>
          <p:spPr>
            <a:xfrm>
              <a:off x="2735147" y="1161718"/>
              <a:ext cx="1445078" cy="1445078"/>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w="25400" cap="flat" cmpd="sng" algn="ctr">
              <a:solidFill>
                <a:srgbClr val="62AB71"/>
              </a:solidFill>
              <a:prstDash val="solid"/>
            </a:ln>
            <a:effectLst>
              <a:outerShdw blurRad="76200" dist="38100" dir="2700000" algn="tl" rotWithShape="0">
                <a:prstClr val="black">
                  <a:alpha val="23000"/>
                </a:prstClr>
              </a:outerShdw>
            </a:effectLst>
          </p:spPr>
          <p:txBody>
            <a:bodyPr rtlCol="0" anchor="ctr"/>
            <a:lstStyle/>
            <a:p>
              <a:pPr algn="ctr" defTabSz="914446">
                <a:defRPr/>
              </a:pPr>
              <a:endParaRPr lang="zh-CN" altLang="en-US" sz="1400" kern="0">
                <a:solidFill>
                  <a:prstClr val="white"/>
                </a:solidFill>
                <a:latin typeface="Impact" pitchFamily="34" charset="0"/>
                <a:ea typeface="宋体" panose="02010600030101010101" pitchFamily="2" charset="-122"/>
              </a:endParaRPr>
            </a:p>
          </p:txBody>
        </p:sp>
      </p:grpSp>
    </p:spTree>
    <p:extLst>
      <p:ext uri="{BB962C8B-B14F-4D97-AF65-F5344CB8AC3E}">
        <p14:creationId xmlns:p14="http://schemas.microsoft.com/office/powerpoint/2010/main" val="33523029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barn(inVertical)">
                                      <p:cBhvr>
                                        <p:cTn id="20" dur="325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barn(inVertical)">
                                      <p:cBhvr>
                                        <p:cTn id="25" dur="3250"/>
                                        <p:tgtEl>
                                          <p:spTgt spid="47"/>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barn(inVertical)">
                                      <p:cBhvr>
                                        <p:cTn id="30" dur="3250"/>
                                        <p:tgtEl>
                                          <p:spTgt spid="38"/>
                                        </p:tgtEl>
                                      </p:cBhvr>
                                    </p:animEffect>
                                  </p:childTnLst>
                                </p:cTn>
                              </p:par>
                            </p:childTnLst>
                          </p:cTn>
                        </p:par>
                        <p:par>
                          <p:cTn id="31" fill="hold">
                            <p:stCondLst>
                              <p:cond delay="3250"/>
                            </p:stCondLst>
                            <p:childTnLst>
                              <p:par>
                                <p:cTn id="32" presetID="10" presetClass="entr" presetSubtype="0" fill="hold" grpId="0"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4" grpId="0"/>
      <p:bldP spid="45" grpId="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5032" y="1457184"/>
            <a:ext cx="2400583" cy="2400583"/>
          </a:xfrm>
          <a:prstGeom prst="rect">
            <a:avLst/>
          </a:prstGeom>
        </p:spPr>
      </p:pic>
      <p:sp>
        <p:nvSpPr>
          <p:cNvPr id="11" name="矩形 10"/>
          <p:cNvSpPr/>
          <p:nvPr/>
        </p:nvSpPr>
        <p:spPr>
          <a:xfrm>
            <a:off x="2109622" y="1602099"/>
            <a:ext cx="5259823" cy="615553"/>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4000" b="1" smtClean="0">
                <a:solidFill>
                  <a:srgbClr val="117D5C"/>
                </a:solidFill>
                <a:latin typeface="微软雅黑" panose="020B0503020204020204" pitchFamily="34" charset="-122"/>
                <a:ea typeface="微软雅黑" panose="020B0503020204020204" pitchFamily="34" charset="-122"/>
              </a:rPr>
              <a:t>教学过程</a:t>
            </a:r>
            <a:endParaRPr lang="zh-CN" altLang="en-US" sz="4000" b="1" dirty="0">
              <a:solidFill>
                <a:srgbClr val="117D5C"/>
              </a:solidFill>
              <a:latin typeface="微软雅黑" panose="020B0503020204020204" pitchFamily="34" charset="-122"/>
              <a:ea typeface="微软雅黑" panose="020B0503020204020204" pitchFamily="34" charset="-122"/>
            </a:endParaRPr>
          </a:p>
        </p:txBody>
      </p:sp>
      <p:sp>
        <p:nvSpPr>
          <p:cNvPr id="12" name="TextBox 25"/>
          <p:cNvSpPr txBox="1"/>
          <p:nvPr/>
        </p:nvSpPr>
        <p:spPr>
          <a:xfrm>
            <a:off x="2919393" y="2619376"/>
            <a:ext cx="1109085" cy="323037"/>
          </a:xfrm>
          <a:prstGeom prst="rect">
            <a:avLst/>
          </a:prstGeom>
          <a:noFill/>
        </p:spPr>
        <p:txBody>
          <a:bodyPr wrap="square" rtlCol="0">
            <a:spAutoFit/>
          </a:bodyPr>
          <a:lstStyle/>
          <a:p>
            <a:pPr defTabSz="685434" fontAlgn="base">
              <a:spcBef>
                <a:spcPct val="0"/>
              </a:spcBef>
              <a:spcAft>
                <a:spcPct val="0"/>
              </a:spcAft>
              <a:defRPr/>
            </a:pPr>
            <a:r>
              <a:rPr lang="zh-CN" altLang="en-US" sz="1499" smtClean="0">
                <a:solidFill>
                  <a:prstClr val="black">
                    <a:lumMod val="75000"/>
                    <a:lumOff val="25000"/>
                  </a:prstClr>
                </a:solidFill>
                <a:latin typeface="微软雅黑" panose="020B0503020204020204" pitchFamily="34" charset="-122"/>
                <a:ea typeface="微软雅黑" panose="020B0503020204020204" pitchFamily="34" charset="-122"/>
              </a:rPr>
              <a:t>课程分析</a:t>
            </a:r>
            <a:endParaRPr lang="zh-CN" altLang="en-US" sz="1499"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TextBox 26"/>
          <p:cNvSpPr txBox="1"/>
          <p:nvPr/>
        </p:nvSpPr>
        <p:spPr>
          <a:xfrm>
            <a:off x="4522331" y="2619376"/>
            <a:ext cx="1206665" cy="323037"/>
          </a:xfrm>
          <a:prstGeom prst="rect">
            <a:avLst/>
          </a:prstGeom>
          <a:noFill/>
          <a:ln w="9525">
            <a:noFill/>
          </a:ln>
        </p:spPr>
        <p:txBody>
          <a:bodyPr>
            <a:spAutoFit/>
          </a:bodyPr>
          <a:lstStyle/>
          <a:p>
            <a:pPr defTabSz="685434" fontAlgn="base">
              <a:spcBef>
                <a:spcPct val="0"/>
              </a:spcBef>
              <a:spcAft>
                <a:spcPct val="0"/>
              </a:spcAft>
            </a:pPr>
            <a:r>
              <a:rPr lang="zh-CN" altLang="en-US" sz="1499" smtClean="0">
                <a:solidFill>
                  <a:prstClr val="black">
                    <a:lumMod val="75000"/>
                    <a:lumOff val="25000"/>
                  </a:prstClr>
                </a:solidFill>
                <a:latin typeface="微软雅黑" panose="020B0503020204020204" pitchFamily="34" charset="-122"/>
                <a:ea typeface="微软雅黑" panose="020B0503020204020204" pitchFamily="34" charset="-122"/>
              </a:rPr>
              <a:t>内容分析</a:t>
            </a:r>
            <a:endParaRPr lang="zh-CN" altLang="en-US" sz="1499"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Freeform 21"/>
          <p:cNvSpPr>
            <a:spLocks noEditPoints="1"/>
          </p:cNvSpPr>
          <p:nvPr/>
        </p:nvSpPr>
        <p:spPr>
          <a:xfrm>
            <a:off x="2707573"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prstClr val="black">
                  <a:lumMod val="75000"/>
                  <a:lumOff val="25000"/>
                </a:prstClr>
              </a:solidFill>
            </a:endParaRPr>
          </a:p>
        </p:txBody>
      </p:sp>
      <p:sp>
        <p:nvSpPr>
          <p:cNvPr id="15" name="Freeform 22"/>
          <p:cNvSpPr>
            <a:spLocks noEditPoints="1"/>
          </p:cNvSpPr>
          <p:nvPr/>
        </p:nvSpPr>
        <p:spPr>
          <a:xfrm>
            <a:off x="4299799"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prstClr val="black">
                  <a:lumMod val="75000"/>
                  <a:lumOff val="25000"/>
                </a:prstClr>
              </a:solidFill>
            </a:endParaRPr>
          </a:p>
        </p:txBody>
      </p:sp>
      <p:sp>
        <p:nvSpPr>
          <p:cNvPr id="16" name="TextBox 13"/>
          <p:cNvSpPr txBox="1"/>
          <p:nvPr/>
        </p:nvSpPr>
        <p:spPr>
          <a:xfrm>
            <a:off x="6180008" y="2619376"/>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smtClean="0">
                <a:solidFill>
                  <a:prstClr val="black">
                    <a:lumMod val="75000"/>
                    <a:lumOff val="25000"/>
                  </a:prstClr>
                </a:solidFill>
                <a:latin typeface="微软雅黑" panose="020B0503020204020204" pitchFamily="34" charset="-122"/>
                <a:ea typeface="微软雅黑" panose="020B0503020204020204" pitchFamily="34" charset="-122"/>
              </a:rPr>
              <a:t>教学重点</a:t>
            </a:r>
            <a:endParaRPr lang="zh-CN" altLang="en-US" sz="1499"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 name="Freeform 22"/>
          <p:cNvSpPr>
            <a:spLocks noEditPoints="1"/>
          </p:cNvSpPr>
          <p:nvPr/>
        </p:nvSpPr>
        <p:spPr>
          <a:xfrm>
            <a:off x="5956287"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prstClr val="black">
                  <a:lumMod val="75000"/>
                  <a:lumOff val="25000"/>
                </a:prstClr>
              </a:solidFill>
            </a:endParaRPr>
          </a:p>
        </p:txBody>
      </p:sp>
      <p:sp>
        <p:nvSpPr>
          <p:cNvPr id="18" name="TextBox 13"/>
          <p:cNvSpPr txBox="1"/>
          <p:nvPr/>
        </p:nvSpPr>
        <p:spPr>
          <a:xfrm>
            <a:off x="2917019" y="3008382"/>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smtClean="0">
                <a:solidFill>
                  <a:prstClr val="black">
                    <a:lumMod val="75000"/>
                    <a:lumOff val="25000"/>
                  </a:prstClr>
                </a:solidFill>
                <a:latin typeface="微软雅黑" panose="020B0503020204020204" pitchFamily="34" charset="-122"/>
                <a:ea typeface="微软雅黑" panose="020B0503020204020204" pitchFamily="34" charset="-122"/>
              </a:rPr>
              <a:t>学情分析</a:t>
            </a:r>
            <a:endParaRPr lang="zh-CN" altLang="en-US" sz="1499"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 name="Freeform 22"/>
          <p:cNvSpPr>
            <a:spLocks noEditPoints="1"/>
          </p:cNvSpPr>
          <p:nvPr/>
        </p:nvSpPr>
        <p:spPr>
          <a:xfrm>
            <a:off x="2712348" y="30571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prstClr val="black">
                  <a:lumMod val="75000"/>
                  <a:lumOff val="25000"/>
                </a:prstClr>
              </a:solidFill>
            </a:endParaRPr>
          </a:p>
        </p:txBody>
      </p:sp>
      <p:sp>
        <p:nvSpPr>
          <p:cNvPr id="20" name="TextBox 13"/>
          <p:cNvSpPr txBox="1"/>
          <p:nvPr/>
        </p:nvSpPr>
        <p:spPr>
          <a:xfrm>
            <a:off x="4522331" y="3008382"/>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smtClean="0">
                <a:solidFill>
                  <a:prstClr val="black">
                    <a:lumMod val="75000"/>
                    <a:lumOff val="25000"/>
                  </a:prstClr>
                </a:solidFill>
                <a:latin typeface="微软雅黑" panose="020B0503020204020204" pitchFamily="34" charset="-122"/>
                <a:ea typeface="微软雅黑" panose="020B0503020204020204" pitchFamily="34" charset="-122"/>
              </a:rPr>
              <a:t>教学难点</a:t>
            </a:r>
            <a:endParaRPr lang="zh-CN" altLang="en-US" sz="1499"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Freeform 22"/>
          <p:cNvSpPr>
            <a:spLocks noEditPoints="1"/>
          </p:cNvSpPr>
          <p:nvPr/>
        </p:nvSpPr>
        <p:spPr>
          <a:xfrm>
            <a:off x="4308135" y="30571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prstClr val="black">
                  <a:lumMod val="75000"/>
                  <a:lumOff val="25000"/>
                </a:prstClr>
              </a:solidFill>
            </a:endParaRPr>
          </a:p>
        </p:txBody>
      </p:sp>
    </p:spTree>
    <p:extLst>
      <p:ext uri="{BB962C8B-B14F-4D97-AF65-F5344CB8AC3E}">
        <p14:creationId xmlns:p14="http://schemas.microsoft.com/office/powerpoint/2010/main" val="409967906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by="(-#ppt_w*2)" calcmode="lin" valueType="num">
                                      <p:cBhvr rctx="PPT">
                                        <p:cTn id="13" dur="300" autoRev="1" fill="hold">
                                          <p:stCondLst>
                                            <p:cond delay="0"/>
                                          </p:stCondLst>
                                        </p:cTn>
                                        <p:tgtEl>
                                          <p:spTgt spid="11"/>
                                        </p:tgtEl>
                                        <p:attrNameLst>
                                          <p:attrName>ppt_w</p:attrName>
                                        </p:attrNameLst>
                                      </p:cBhvr>
                                    </p:anim>
                                    <p:anim by="(#ppt_w*0.50)" calcmode="lin" valueType="num">
                                      <p:cBhvr>
                                        <p:cTn id="14" dur="300" decel="50000" autoRev="1" fill="hold">
                                          <p:stCondLst>
                                            <p:cond delay="0"/>
                                          </p:stCondLst>
                                        </p:cTn>
                                        <p:tgtEl>
                                          <p:spTgt spid="11"/>
                                        </p:tgtEl>
                                        <p:attrNameLst>
                                          <p:attrName>ppt_x</p:attrName>
                                        </p:attrNameLst>
                                      </p:cBhvr>
                                    </p:anim>
                                    <p:anim from="(-#ppt_h/2)" to="(#ppt_y)" calcmode="lin" valueType="num">
                                      <p:cBhvr>
                                        <p:cTn id="15" dur="600" fill="hold">
                                          <p:stCondLst>
                                            <p:cond delay="0"/>
                                          </p:stCondLst>
                                        </p:cTn>
                                        <p:tgtEl>
                                          <p:spTgt spid="11"/>
                                        </p:tgtEl>
                                        <p:attrNameLst>
                                          <p:attrName>ppt_y</p:attrName>
                                        </p:attrNameLst>
                                      </p:cBhvr>
                                    </p:anim>
                                    <p:animRot by="21600000">
                                      <p:cBhvr>
                                        <p:cTn id="16" dur="600" fill="hold">
                                          <p:stCondLst>
                                            <p:cond delay="0"/>
                                          </p:stCondLst>
                                        </p:cTn>
                                        <p:tgtEl>
                                          <p:spTgt spid="11"/>
                                        </p:tgtEl>
                                        <p:attrNameLst>
                                          <p:attrName>r</p:attrName>
                                        </p:attrNameLst>
                                      </p:cBhvr>
                                    </p:animRot>
                                  </p:childTnLst>
                                </p:cTn>
                              </p:par>
                            </p:childTnLst>
                          </p:cTn>
                        </p:par>
                        <p:par>
                          <p:cTn id="17" fill="hold">
                            <p:stCondLst>
                              <p:cond delay="1780"/>
                            </p:stCondLst>
                            <p:childTnLst>
                              <p:par>
                                <p:cTn id="18" presetID="2" presetClass="entr" presetSubtype="1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0-#ppt_w/2"/>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par>
                          <p:cTn id="38" fill="hold">
                            <p:stCondLst>
                              <p:cond delay="238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6" grpId="0"/>
      <p:bldP spid="18"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教学过程</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6463" y="1277529"/>
            <a:ext cx="1727006" cy="1146143"/>
          </a:xfrm>
          <a:prstGeom prst="rect">
            <a:avLst/>
          </a:prstGeom>
        </p:spPr>
      </p:pic>
      <p:pic>
        <p:nvPicPr>
          <p:cNvPr id="5" name="图片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1134" y="2965692"/>
            <a:ext cx="1850132" cy="1156333"/>
          </a:xfrm>
          <a:prstGeom prst="rect">
            <a:avLst/>
          </a:prstGeom>
        </p:spPr>
      </p:pic>
      <p:pic>
        <p:nvPicPr>
          <p:cNvPr id="6" name="图片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49275" y="1267336"/>
            <a:ext cx="1793436" cy="1166529"/>
          </a:xfrm>
          <a:prstGeom prst="rect">
            <a:avLst/>
          </a:prstGeom>
        </p:spPr>
      </p:pic>
      <p:pic>
        <p:nvPicPr>
          <p:cNvPr id="7" name="图片 6"/>
          <p:cNvPicPr>
            <a:picLocks/>
          </p:cNvPicPr>
          <p:nvPr/>
        </p:nvPicPr>
        <p:blipFill>
          <a:blip r:embed="rId7" cstate="screen">
            <a:extLst>
              <a:ext uri="{28A0092B-C50C-407E-A947-70E740481C1C}">
                <a14:useLocalDpi xmlns:a14="http://schemas.microsoft.com/office/drawing/2010/main"/>
              </a:ext>
            </a:extLst>
          </a:blip>
          <a:stretch>
            <a:fillRect/>
          </a:stretch>
        </p:blipFill>
        <p:spPr>
          <a:xfrm>
            <a:off x="4946050" y="2960593"/>
            <a:ext cx="1715053" cy="1161432"/>
          </a:xfrm>
          <a:prstGeom prst="rect">
            <a:avLst/>
          </a:prstGeom>
        </p:spPr>
      </p:pic>
      <p:sp>
        <p:nvSpPr>
          <p:cNvPr id="8" name="矩形 7"/>
          <p:cNvSpPr/>
          <p:nvPr/>
        </p:nvSpPr>
        <p:spPr>
          <a:xfrm>
            <a:off x="500439" y="1267336"/>
            <a:ext cx="216024" cy="1166530"/>
          </a:xfrm>
          <a:prstGeom prst="rect">
            <a:avLst/>
          </a:prstGeom>
          <a:solidFill>
            <a:srgbClr val="117D5C"/>
          </a:solidFill>
          <a:ln w="25400" cap="flat" cmpd="sng" algn="ctr">
            <a:noFill/>
            <a:prstDash val="solid"/>
          </a:ln>
          <a:effectLst/>
        </p:spPr>
        <p:txBody>
          <a:bodyPr lIns="88624" tIns="44312" rIns="88624" bIns="443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11" name="矩形 10"/>
          <p:cNvSpPr/>
          <p:nvPr/>
        </p:nvSpPr>
        <p:spPr>
          <a:xfrm>
            <a:off x="500439" y="2960593"/>
            <a:ext cx="216024" cy="1166530"/>
          </a:xfrm>
          <a:prstGeom prst="rect">
            <a:avLst/>
          </a:prstGeom>
          <a:solidFill>
            <a:srgbClr val="62AB71"/>
          </a:solidFill>
          <a:ln w="25400" cap="flat" cmpd="sng" algn="ctr">
            <a:noFill/>
            <a:prstDash val="solid"/>
          </a:ln>
          <a:effectLst/>
        </p:spPr>
        <p:txBody>
          <a:bodyPr lIns="88624" tIns="44312" rIns="88624" bIns="443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12" name="矩形 11"/>
          <p:cNvSpPr/>
          <p:nvPr/>
        </p:nvSpPr>
        <p:spPr>
          <a:xfrm>
            <a:off x="4821136" y="1267336"/>
            <a:ext cx="216024" cy="1166530"/>
          </a:xfrm>
          <a:prstGeom prst="rect">
            <a:avLst/>
          </a:prstGeom>
          <a:solidFill>
            <a:srgbClr val="62AB71"/>
          </a:solidFill>
          <a:ln w="25400" cap="flat" cmpd="sng" algn="ctr">
            <a:noFill/>
            <a:prstDash val="solid"/>
          </a:ln>
          <a:effectLst/>
        </p:spPr>
        <p:txBody>
          <a:bodyPr lIns="88624" tIns="44312" rIns="88624" bIns="443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13" name="矩形 12"/>
          <p:cNvSpPr/>
          <p:nvPr/>
        </p:nvSpPr>
        <p:spPr>
          <a:xfrm>
            <a:off x="4821136" y="2960593"/>
            <a:ext cx="216024" cy="1166530"/>
          </a:xfrm>
          <a:prstGeom prst="rect">
            <a:avLst/>
          </a:prstGeom>
          <a:solidFill>
            <a:srgbClr val="117D5C"/>
          </a:solidFill>
          <a:ln w="25400" cap="flat" cmpd="sng" algn="ctr">
            <a:noFill/>
            <a:prstDash val="solid"/>
          </a:ln>
          <a:effectLst/>
        </p:spPr>
        <p:txBody>
          <a:bodyPr lIns="88624" tIns="44312" rIns="88624" bIns="443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14" name="文本框 7"/>
          <p:cNvSpPr txBox="1">
            <a:spLocks noChangeArrowheads="1"/>
          </p:cNvSpPr>
          <p:nvPr/>
        </p:nvSpPr>
        <p:spPr bwMode="auto">
          <a:xfrm>
            <a:off x="2549560" y="1381370"/>
            <a:ext cx="1983329" cy="938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624" tIns="44312" rIns="88624" bIns="4431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914400"/>
            <a:r>
              <a:rPr lang="zh-CN" altLang="en-US" sz="1400" b="1" dirty="0">
                <a:solidFill>
                  <a:srgbClr val="220900"/>
                </a:solidFill>
                <a:latin typeface="微软雅黑" pitchFamily="34" charset="-122"/>
              </a:rPr>
              <a:t>添加文本信息</a:t>
            </a:r>
            <a:endParaRPr lang="en-US" altLang="zh-CN" sz="1400" b="1" dirty="0">
              <a:solidFill>
                <a:srgbClr val="220900"/>
              </a:solidFill>
              <a:latin typeface="微软雅黑" pitchFamily="34" charset="-122"/>
            </a:endParaRPr>
          </a:p>
          <a:p>
            <a:pPr defTabSz="914400">
              <a:lnSpc>
                <a:spcPct val="150000"/>
              </a:lnSpc>
              <a:spcBef>
                <a:spcPts val="291"/>
              </a:spcBef>
            </a:pPr>
            <a:r>
              <a:rPr lang="zh-CN" altLang="en-US" sz="1200" dirty="0">
                <a:solidFill>
                  <a:srgbClr val="220900"/>
                </a:solidFill>
                <a:latin typeface="微软雅黑" pitchFamily="34" charset="-122"/>
              </a:rPr>
              <a:t>添加对图片的说明文字添加对图片的说明文字添加对图片的说明文字</a:t>
            </a:r>
          </a:p>
        </p:txBody>
      </p:sp>
      <p:sp>
        <p:nvSpPr>
          <p:cNvPr id="15" name="文本框 7"/>
          <p:cNvSpPr txBox="1">
            <a:spLocks noChangeArrowheads="1"/>
          </p:cNvSpPr>
          <p:nvPr/>
        </p:nvSpPr>
        <p:spPr bwMode="auto">
          <a:xfrm>
            <a:off x="2549560" y="2965919"/>
            <a:ext cx="1983329" cy="938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624" tIns="44312" rIns="88624" bIns="4431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914400"/>
            <a:r>
              <a:rPr lang="zh-CN" altLang="en-US" sz="1400" b="1" dirty="0">
                <a:solidFill>
                  <a:srgbClr val="220900"/>
                </a:solidFill>
                <a:latin typeface="微软雅黑" pitchFamily="34" charset="-122"/>
              </a:rPr>
              <a:t>添加文本信息</a:t>
            </a:r>
            <a:endParaRPr lang="en-US" altLang="zh-CN" sz="1400" b="1" dirty="0">
              <a:solidFill>
                <a:srgbClr val="220900"/>
              </a:solidFill>
              <a:latin typeface="微软雅黑" pitchFamily="34" charset="-122"/>
            </a:endParaRPr>
          </a:p>
          <a:p>
            <a:pPr defTabSz="914400">
              <a:lnSpc>
                <a:spcPct val="150000"/>
              </a:lnSpc>
              <a:spcBef>
                <a:spcPts val="291"/>
              </a:spcBef>
            </a:pPr>
            <a:r>
              <a:rPr lang="zh-CN" altLang="en-US" sz="1200" dirty="0">
                <a:solidFill>
                  <a:srgbClr val="220900"/>
                </a:solidFill>
                <a:latin typeface="微软雅黑" pitchFamily="34" charset="-122"/>
              </a:rPr>
              <a:t>添加对图片的说明文字添加对图片的说明文字添加对图片的说明文字</a:t>
            </a:r>
          </a:p>
        </p:txBody>
      </p:sp>
      <p:sp>
        <p:nvSpPr>
          <p:cNvPr id="16" name="文本框 7"/>
          <p:cNvSpPr txBox="1">
            <a:spLocks noChangeArrowheads="1"/>
          </p:cNvSpPr>
          <p:nvPr/>
        </p:nvSpPr>
        <p:spPr bwMode="auto">
          <a:xfrm>
            <a:off x="6909154" y="1381370"/>
            <a:ext cx="1983329" cy="938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624" tIns="44312" rIns="88624" bIns="4431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914400"/>
            <a:r>
              <a:rPr lang="zh-CN" altLang="en-US" sz="1400" b="1" dirty="0">
                <a:solidFill>
                  <a:srgbClr val="220900"/>
                </a:solidFill>
                <a:latin typeface="微软雅黑" pitchFamily="34" charset="-122"/>
              </a:rPr>
              <a:t>添加文本信息</a:t>
            </a:r>
            <a:endParaRPr lang="en-US" altLang="zh-CN" sz="1400" b="1" dirty="0">
              <a:solidFill>
                <a:srgbClr val="220900"/>
              </a:solidFill>
              <a:latin typeface="微软雅黑" pitchFamily="34" charset="-122"/>
            </a:endParaRPr>
          </a:p>
          <a:p>
            <a:pPr defTabSz="914400">
              <a:lnSpc>
                <a:spcPct val="150000"/>
              </a:lnSpc>
              <a:spcBef>
                <a:spcPts val="291"/>
              </a:spcBef>
            </a:pPr>
            <a:r>
              <a:rPr lang="zh-CN" altLang="en-US" sz="1200" dirty="0">
                <a:solidFill>
                  <a:srgbClr val="220900"/>
                </a:solidFill>
                <a:latin typeface="微软雅黑" pitchFamily="34" charset="-122"/>
              </a:rPr>
              <a:t>添加对图片的说明文字添加对图片的说明文字添加对图片的说明文字</a:t>
            </a:r>
          </a:p>
        </p:txBody>
      </p:sp>
      <p:sp>
        <p:nvSpPr>
          <p:cNvPr id="17" name="文本框 7"/>
          <p:cNvSpPr txBox="1">
            <a:spLocks noChangeArrowheads="1"/>
          </p:cNvSpPr>
          <p:nvPr/>
        </p:nvSpPr>
        <p:spPr bwMode="auto">
          <a:xfrm>
            <a:off x="6909154" y="2965919"/>
            <a:ext cx="1983329" cy="938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624" tIns="44312" rIns="88624" bIns="4431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914400"/>
            <a:r>
              <a:rPr lang="zh-CN" altLang="en-US" sz="1400" b="1" dirty="0">
                <a:solidFill>
                  <a:srgbClr val="220900"/>
                </a:solidFill>
                <a:latin typeface="微软雅黑" pitchFamily="34" charset="-122"/>
              </a:rPr>
              <a:t>添加文本信息</a:t>
            </a:r>
            <a:endParaRPr lang="en-US" altLang="zh-CN" sz="1400" b="1" dirty="0">
              <a:solidFill>
                <a:srgbClr val="220900"/>
              </a:solidFill>
              <a:latin typeface="微软雅黑" pitchFamily="34" charset="-122"/>
            </a:endParaRPr>
          </a:p>
          <a:p>
            <a:pPr defTabSz="914400">
              <a:lnSpc>
                <a:spcPct val="150000"/>
              </a:lnSpc>
              <a:spcBef>
                <a:spcPts val="291"/>
              </a:spcBef>
            </a:pPr>
            <a:r>
              <a:rPr lang="zh-CN" altLang="en-US" sz="1200" dirty="0">
                <a:solidFill>
                  <a:srgbClr val="220900"/>
                </a:solidFill>
                <a:latin typeface="微软雅黑" pitchFamily="34" charset="-122"/>
              </a:rPr>
              <a:t>添加对图片的说明文字添加对图片的说明文字添加对图片的说明文字</a:t>
            </a:r>
          </a:p>
        </p:txBody>
      </p:sp>
    </p:spTree>
    <p:extLst>
      <p:ext uri="{BB962C8B-B14F-4D97-AF65-F5344CB8AC3E}">
        <p14:creationId xmlns:p14="http://schemas.microsoft.com/office/powerpoint/2010/main" val="313474662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3500"/>
                            </p:stCondLst>
                            <p:childTnLst>
                              <p:par>
                                <p:cTn id="39" presetID="2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cTn>
                              </p:par>
                            </p:childTnLst>
                          </p:cTn>
                        </p:par>
                        <p:par>
                          <p:cTn id="42" fill="hold">
                            <p:stCondLst>
                              <p:cond delay="4000"/>
                            </p:stCondLst>
                            <p:childTnLst>
                              <p:par>
                                <p:cTn id="43" presetID="2" presetClass="entr" presetSubtype="2"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1+#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2" presetClass="entr" presetSubtype="8" fill="hold"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left)">
                                      <p:cBhvr>
                                        <p:cTn id="50" dur="500"/>
                                        <p:tgtEl>
                                          <p:spTgt spid="5"/>
                                        </p:tgtEl>
                                      </p:cBhvr>
                                    </p:animEffect>
                                  </p:childTnLst>
                                </p:cTn>
                              </p:par>
                            </p:childTnLst>
                          </p:cTn>
                        </p:par>
                        <p:par>
                          <p:cTn id="51" fill="hold">
                            <p:stCondLst>
                              <p:cond delay="5000"/>
                            </p:stCondLst>
                            <p:childTnLst>
                              <p:par>
                                <p:cTn id="52" presetID="22" presetClass="entr" presetSubtype="4"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500"/>
                                        <p:tgtEl>
                                          <p:spTgt spid="15"/>
                                        </p:tgtEl>
                                      </p:cBhvr>
                                    </p:animEffect>
                                  </p:childTnLst>
                                </p:cTn>
                              </p:par>
                            </p:childTnLst>
                          </p:cTn>
                        </p:par>
                        <p:par>
                          <p:cTn id="55" fill="hold">
                            <p:stCondLst>
                              <p:cond delay="5500"/>
                            </p:stCondLst>
                            <p:childTnLst>
                              <p:par>
                                <p:cTn id="56" presetID="2" presetClass="entr" presetSubtype="2"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1+#ppt_w/2"/>
                                          </p:val>
                                        </p:tav>
                                        <p:tav tm="100000">
                                          <p:val>
                                            <p:strVal val="#ppt_x"/>
                                          </p:val>
                                        </p:tav>
                                      </p:tavLst>
                                    </p:anim>
                                    <p:anim calcmode="lin" valueType="num">
                                      <p:cBhvr additive="base">
                                        <p:cTn id="59" dur="500" fill="hold"/>
                                        <p:tgtEl>
                                          <p:spTgt spid="13"/>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500"/>
                                        <p:tgtEl>
                                          <p:spTgt spid="7"/>
                                        </p:tgtEl>
                                      </p:cBhvr>
                                    </p:animEffect>
                                  </p:childTnLst>
                                </p:cTn>
                              </p:par>
                            </p:childTnLst>
                          </p:cTn>
                        </p:par>
                        <p:par>
                          <p:cTn id="64" fill="hold">
                            <p:stCondLst>
                              <p:cond delay="6500"/>
                            </p:stCondLst>
                            <p:childTnLst>
                              <p:par>
                                <p:cTn id="65" presetID="22" presetClass="entr" presetSubtype="4"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down)">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P spid="11" grpId="0" animBg="1"/>
      <p:bldP spid="12" grpId="0" animBg="1"/>
      <p:bldP spid="13" grpId="0" animBg="1"/>
      <p:bldP spid="14" grpId="0"/>
      <p:bldP spid="15"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教学过程</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任意多边形 17"/>
          <p:cNvSpPr/>
          <p:nvPr/>
        </p:nvSpPr>
        <p:spPr>
          <a:xfrm flipH="1">
            <a:off x="2727384" y="3269374"/>
            <a:ext cx="3763199" cy="1669799"/>
          </a:xfrm>
          <a:custGeom>
            <a:avLst/>
            <a:gdLst>
              <a:gd name="connsiteX0" fmla="*/ 3025157 w 6067310"/>
              <a:gd name="connsiteY0" fmla="*/ 1055951 h 2705986"/>
              <a:gd name="connsiteX1" fmla="*/ 3064024 w 6067310"/>
              <a:gd name="connsiteY1" fmla="*/ 1059484 h 2705986"/>
              <a:gd name="connsiteX2" fmla="*/ 3063946 w 6067310"/>
              <a:gd name="connsiteY2" fmla="*/ 1056391 h 2705986"/>
              <a:gd name="connsiteX3" fmla="*/ 3120244 w 6067310"/>
              <a:gd name="connsiteY3" fmla="*/ 1153633 h 2705986"/>
              <a:gd name="connsiteX4" fmla="*/ 3067081 w 6067310"/>
              <a:gd name="connsiteY4" fmla="*/ 1254642 h 2705986"/>
              <a:gd name="connsiteX5" fmla="*/ 3157458 w 6067310"/>
              <a:gd name="connsiteY5" fmla="*/ 2232837 h 2705986"/>
              <a:gd name="connsiteX6" fmla="*/ 3032614 w 6067310"/>
              <a:gd name="connsiteY6" fmla="*/ 2325464 h 2705986"/>
              <a:gd name="connsiteX7" fmla="*/ 2909852 w 6067310"/>
              <a:gd name="connsiteY7" fmla="*/ 2234382 h 2705986"/>
              <a:gd name="connsiteX8" fmla="*/ 3000229 w 6067310"/>
              <a:gd name="connsiteY8" fmla="*/ 1256187 h 2705986"/>
              <a:gd name="connsiteX9" fmla="*/ 2947066 w 6067310"/>
              <a:gd name="connsiteY9" fmla="*/ 1155178 h 2705986"/>
              <a:gd name="connsiteX10" fmla="*/ 3003366 w 6067310"/>
              <a:gd name="connsiteY10" fmla="*/ 1057932 h 2705986"/>
              <a:gd name="connsiteX11" fmla="*/ 3029867 w 6067310"/>
              <a:gd name="connsiteY11" fmla="*/ 0 h 2705986"/>
              <a:gd name="connsiteX12" fmla="*/ 3029807 w 6067310"/>
              <a:gd name="connsiteY12" fmla="*/ 2381 h 2705986"/>
              <a:gd name="connsiteX13" fmla="*/ 2964451 w 6067310"/>
              <a:gd name="connsiteY13" fmla="*/ 9531 h 2705986"/>
              <a:gd name="connsiteX14" fmla="*/ 2862005 w 6067310"/>
              <a:gd name="connsiteY14" fmla="*/ 894680 h 2705986"/>
              <a:gd name="connsiteX15" fmla="*/ 2808843 w 6067310"/>
              <a:gd name="connsiteY15" fmla="*/ 894680 h 2705986"/>
              <a:gd name="connsiteX16" fmla="*/ 2372908 w 6067310"/>
              <a:gd name="connsiteY16" fmla="*/ 1059484 h 2705986"/>
              <a:gd name="connsiteX17" fmla="*/ 1570150 w 6067310"/>
              <a:gd name="connsiteY17" fmla="*/ 1442257 h 2705986"/>
              <a:gd name="connsiteX18" fmla="*/ 634485 w 6067310"/>
              <a:gd name="connsiteY18" fmla="*/ 1197708 h 2705986"/>
              <a:gd name="connsiteX19" fmla="*/ 623852 w 6067310"/>
              <a:gd name="connsiteY19" fmla="*/ 1229605 h 2705986"/>
              <a:gd name="connsiteX20" fmla="*/ 437782 w 6067310"/>
              <a:gd name="connsiteY20" fmla="*/ 942526 h 2705986"/>
              <a:gd name="connsiteX21" fmla="*/ 437782 w 6067310"/>
              <a:gd name="connsiteY21" fmla="*/ 1176443 h 2705986"/>
              <a:gd name="connsiteX22" fmla="*/ 267661 w 6067310"/>
              <a:gd name="connsiteY22" fmla="*/ 1144545 h 2705986"/>
              <a:gd name="connsiteX23" fmla="*/ 272978 w 6067310"/>
              <a:gd name="connsiteY23" fmla="*/ 1086066 h 2705986"/>
              <a:gd name="connsiteX24" fmla="*/ 246396 w 6067310"/>
              <a:gd name="connsiteY24" fmla="*/ 1080750 h 2705986"/>
              <a:gd name="connsiteX25" fmla="*/ 235764 w 6067310"/>
              <a:gd name="connsiteY25" fmla="*/ 1128596 h 2705986"/>
              <a:gd name="connsiteX26" fmla="*/ 44378 w 6067310"/>
              <a:gd name="connsiteY26" fmla="*/ 1022271 h 2705986"/>
              <a:gd name="connsiteX27" fmla="*/ 76275 w 6067310"/>
              <a:gd name="connsiteY27" fmla="*/ 1160494 h 2705986"/>
              <a:gd name="connsiteX28" fmla="*/ 549424 w 6067310"/>
              <a:gd name="connsiteY28" fmla="*/ 1420991 h 2705986"/>
              <a:gd name="connsiteX29" fmla="*/ 544108 w 6067310"/>
              <a:gd name="connsiteY29" fmla="*/ 1442257 h 2705986"/>
              <a:gd name="connsiteX30" fmla="*/ 1203326 w 6067310"/>
              <a:gd name="connsiteY30" fmla="*/ 1692122 h 2705986"/>
              <a:gd name="connsiteX31" fmla="*/ 1804066 w 6067310"/>
              <a:gd name="connsiteY31" fmla="*/ 1835661 h 2705986"/>
              <a:gd name="connsiteX32" fmla="*/ 2356959 w 6067310"/>
              <a:gd name="connsiteY32" fmla="*/ 1670857 h 2705986"/>
              <a:gd name="connsiteX33" fmla="*/ 2457968 w 6067310"/>
              <a:gd name="connsiteY33" fmla="*/ 2011098 h 2705986"/>
              <a:gd name="connsiteX34" fmla="*/ 2468601 w 6067310"/>
              <a:gd name="connsiteY34" fmla="*/ 2622471 h 2705986"/>
              <a:gd name="connsiteX35" fmla="*/ 2532396 w 6067310"/>
              <a:gd name="connsiteY35" fmla="*/ 2702215 h 2705986"/>
              <a:gd name="connsiteX36" fmla="*/ 3079973 w 6067310"/>
              <a:gd name="connsiteY36" fmla="*/ 2702215 h 2705986"/>
              <a:gd name="connsiteX37" fmla="*/ 3079949 w 6067310"/>
              <a:gd name="connsiteY37" fmla="*/ 2700670 h 2705986"/>
              <a:gd name="connsiteX38" fmla="*/ 3534914 w 6067310"/>
              <a:gd name="connsiteY38" fmla="*/ 2700670 h 2705986"/>
              <a:gd name="connsiteX39" fmla="*/ 3598709 w 6067310"/>
              <a:gd name="connsiteY39" fmla="*/ 2620926 h 2705986"/>
              <a:gd name="connsiteX40" fmla="*/ 3609342 w 6067310"/>
              <a:gd name="connsiteY40" fmla="*/ 2009553 h 2705986"/>
              <a:gd name="connsiteX41" fmla="*/ 3710351 w 6067310"/>
              <a:gd name="connsiteY41" fmla="*/ 1669312 h 2705986"/>
              <a:gd name="connsiteX42" fmla="*/ 4263244 w 6067310"/>
              <a:gd name="connsiteY42" fmla="*/ 1834116 h 2705986"/>
              <a:gd name="connsiteX43" fmla="*/ 4863984 w 6067310"/>
              <a:gd name="connsiteY43" fmla="*/ 1690577 h 2705986"/>
              <a:gd name="connsiteX44" fmla="*/ 5523202 w 6067310"/>
              <a:gd name="connsiteY44" fmla="*/ 1440712 h 2705986"/>
              <a:gd name="connsiteX45" fmla="*/ 5517886 w 6067310"/>
              <a:gd name="connsiteY45" fmla="*/ 1419446 h 2705986"/>
              <a:gd name="connsiteX46" fmla="*/ 5991035 w 6067310"/>
              <a:gd name="connsiteY46" fmla="*/ 1158949 h 2705986"/>
              <a:gd name="connsiteX47" fmla="*/ 6022932 w 6067310"/>
              <a:gd name="connsiteY47" fmla="*/ 1020726 h 2705986"/>
              <a:gd name="connsiteX48" fmla="*/ 5831546 w 6067310"/>
              <a:gd name="connsiteY48" fmla="*/ 1127051 h 2705986"/>
              <a:gd name="connsiteX49" fmla="*/ 5820914 w 6067310"/>
              <a:gd name="connsiteY49" fmla="*/ 1079205 h 2705986"/>
              <a:gd name="connsiteX50" fmla="*/ 5794332 w 6067310"/>
              <a:gd name="connsiteY50" fmla="*/ 1084521 h 2705986"/>
              <a:gd name="connsiteX51" fmla="*/ 5799649 w 6067310"/>
              <a:gd name="connsiteY51" fmla="*/ 1143000 h 2705986"/>
              <a:gd name="connsiteX52" fmla="*/ 5629528 w 6067310"/>
              <a:gd name="connsiteY52" fmla="*/ 1174898 h 2705986"/>
              <a:gd name="connsiteX53" fmla="*/ 5629528 w 6067310"/>
              <a:gd name="connsiteY53" fmla="*/ 940981 h 2705986"/>
              <a:gd name="connsiteX54" fmla="*/ 5443458 w 6067310"/>
              <a:gd name="connsiteY54" fmla="*/ 1228060 h 2705986"/>
              <a:gd name="connsiteX55" fmla="*/ 5432825 w 6067310"/>
              <a:gd name="connsiteY55" fmla="*/ 1196163 h 2705986"/>
              <a:gd name="connsiteX56" fmla="*/ 4497160 w 6067310"/>
              <a:gd name="connsiteY56" fmla="*/ 1440712 h 2705986"/>
              <a:gd name="connsiteX57" fmla="*/ 3694402 w 6067310"/>
              <a:gd name="connsiteY57" fmla="*/ 1057939 h 2705986"/>
              <a:gd name="connsiteX58" fmla="*/ 3258467 w 6067310"/>
              <a:gd name="connsiteY58" fmla="*/ 893135 h 2705986"/>
              <a:gd name="connsiteX59" fmla="*/ 3205305 w 6067310"/>
              <a:gd name="connsiteY59" fmla="*/ 893135 h 2705986"/>
              <a:gd name="connsiteX60" fmla="*/ 3029867 w 6067310"/>
              <a:gd name="connsiteY60" fmla="*/ 0 h 270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310" h="2705986">
                <a:moveTo>
                  <a:pt x="3025157" y="1055951"/>
                </a:moveTo>
                <a:lnTo>
                  <a:pt x="3064024" y="1059484"/>
                </a:lnTo>
                <a:lnTo>
                  <a:pt x="3063946" y="1056391"/>
                </a:lnTo>
                <a:lnTo>
                  <a:pt x="3120244" y="1153633"/>
                </a:lnTo>
                <a:lnTo>
                  <a:pt x="3067081" y="1254642"/>
                </a:lnTo>
                <a:lnTo>
                  <a:pt x="3157458" y="2232837"/>
                </a:lnTo>
                <a:lnTo>
                  <a:pt x="3032614" y="2325464"/>
                </a:lnTo>
                <a:lnTo>
                  <a:pt x="2909852" y="2234382"/>
                </a:lnTo>
                <a:lnTo>
                  <a:pt x="3000229" y="1256187"/>
                </a:lnTo>
                <a:lnTo>
                  <a:pt x="2947066" y="1155178"/>
                </a:lnTo>
                <a:lnTo>
                  <a:pt x="3003366" y="1057932"/>
                </a:lnTo>
                <a:close/>
                <a:moveTo>
                  <a:pt x="3029867" y="0"/>
                </a:moveTo>
                <a:lnTo>
                  <a:pt x="3029807" y="2381"/>
                </a:lnTo>
                <a:lnTo>
                  <a:pt x="2964451" y="9531"/>
                </a:lnTo>
                <a:cubicBezTo>
                  <a:pt x="2632430" y="73877"/>
                  <a:pt x="2782261" y="495959"/>
                  <a:pt x="2862005" y="894680"/>
                </a:cubicBezTo>
                <a:lnTo>
                  <a:pt x="2808843" y="894680"/>
                </a:lnTo>
                <a:cubicBezTo>
                  <a:pt x="2727326" y="1013411"/>
                  <a:pt x="2550117" y="1068345"/>
                  <a:pt x="2372908" y="1059484"/>
                </a:cubicBezTo>
                <a:cubicBezTo>
                  <a:pt x="2105322" y="1187075"/>
                  <a:pt x="1837736" y="1341247"/>
                  <a:pt x="1570150" y="1442257"/>
                </a:cubicBezTo>
                <a:cubicBezTo>
                  <a:pt x="1252946" y="1387323"/>
                  <a:pt x="887894" y="1289856"/>
                  <a:pt x="634485" y="1197708"/>
                </a:cubicBezTo>
                <a:lnTo>
                  <a:pt x="623852" y="1229605"/>
                </a:lnTo>
                <a:lnTo>
                  <a:pt x="437782" y="942526"/>
                </a:lnTo>
                <a:cubicBezTo>
                  <a:pt x="299559" y="956702"/>
                  <a:pt x="437782" y="1098471"/>
                  <a:pt x="437782" y="1176443"/>
                </a:cubicBezTo>
                <a:lnTo>
                  <a:pt x="267661" y="1144545"/>
                </a:lnTo>
                <a:lnTo>
                  <a:pt x="272978" y="1086066"/>
                </a:lnTo>
                <a:lnTo>
                  <a:pt x="246396" y="1080750"/>
                </a:lnTo>
                <a:lnTo>
                  <a:pt x="235764" y="1128596"/>
                </a:lnTo>
                <a:cubicBezTo>
                  <a:pt x="171969" y="1093154"/>
                  <a:pt x="108173" y="988602"/>
                  <a:pt x="44378" y="1022271"/>
                </a:cubicBezTo>
                <a:cubicBezTo>
                  <a:pt x="-67265" y="1031131"/>
                  <a:pt x="65643" y="1114420"/>
                  <a:pt x="76275" y="1160494"/>
                </a:cubicBezTo>
                <a:cubicBezTo>
                  <a:pt x="196777" y="1358968"/>
                  <a:pt x="397024" y="1382006"/>
                  <a:pt x="549424" y="1420991"/>
                </a:cubicBezTo>
                <a:lnTo>
                  <a:pt x="544108" y="1442257"/>
                </a:lnTo>
                <a:lnTo>
                  <a:pt x="1203326" y="1692122"/>
                </a:lnTo>
                <a:cubicBezTo>
                  <a:pt x="1398256" y="1793130"/>
                  <a:pt x="1699512" y="1878192"/>
                  <a:pt x="1804066" y="1835661"/>
                </a:cubicBezTo>
                <a:cubicBezTo>
                  <a:pt x="2014945" y="1732880"/>
                  <a:pt x="2172661" y="1725792"/>
                  <a:pt x="2356959" y="1670857"/>
                </a:cubicBezTo>
                <a:cubicBezTo>
                  <a:pt x="2417211" y="1757689"/>
                  <a:pt x="2450879" y="1881735"/>
                  <a:pt x="2457968" y="2011098"/>
                </a:cubicBezTo>
                <a:lnTo>
                  <a:pt x="2468601" y="2622471"/>
                </a:lnTo>
                <a:cubicBezTo>
                  <a:pt x="2489866" y="2649052"/>
                  <a:pt x="2479233" y="2723481"/>
                  <a:pt x="2532396" y="2702215"/>
                </a:cubicBezTo>
                <a:lnTo>
                  <a:pt x="3079973" y="2702215"/>
                </a:lnTo>
                <a:lnTo>
                  <a:pt x="3079949" y="2700670"/>
                </a:lnTo>
                <a:lnTo>
                  <a:pt x="3534914" y="2700670"/>
                </a:lnTo>
                <a:cubicBezTo>
                  <a:pt x="3588077" y="2721936"/>
                  <a:pt x="3577444" y="2647507"/>
                  <a:pt x="3598709" y="2620926"/>
                </a:cubicBezTo>
                <a:lnTo>
                  <a:pt x="3609342" y="2009553"/>
                </a:lnTo>
                <a:cubicBezTo>
                  <a:pt x="3616431" y="1880190"/>
                  <a:pt x="3650099" y="1756144"/>
                  <a:pt x="3710351" y="1669312"/>
                </a:cubicBezTo>
                <a:cubicBezTo>
                  <a:pt x="3894649" y="1724247"/>
                  <a:pt x="4052365" y="1731335"/>
                  <a:pt x="4263244" y="1834116"/>
                </a:cubicBezTo>
                <a:cubicBezTo>
                  <a:pt x="4367798" y="1876647"/>
                  <a:pt x="4669054" y="1791585"/>
                  <a:pt x="4863984" y="1690577"/>
                </a:cubicBezTo>
                <a:lnTo>
                  <a:pt x="5523202" y="1440712"/>
                </a:lnTo>
                <a:lnTo>
                  <a:pt x="5517886" y="1419446"/>
                </a:lnTo>
                <a:cubicBezTo>
                  <a:pt x="5670286" y="1380461"/>
                  <a:pt x="5870533" y="1357423"/>
                  <a:pt x="5991035" y="1158949"/>
                </a:cubicBezTo>
                <a:cubicBezTo>
                  <a:pt x="6001667" y="1112875"/>
                  <a:pt x="6134575" y="1029586"/>
                  <a:pt x="6022932" y="1020726"/>
                </a:cubicBezTo>
                <a:cubicBezTo>
                  <a:pt x="5959137" y="987057"/>
                  <a:pt x="5895341" y="1091609"/>
                  <a:pt x="5831546" y="1127051"/>
                </a:cubicBezTo>
                <a:lnTo>
                  <a:pt x="5820914" y="1079205"/>
                </a:lnTo>
                <a:lnTo>
                  <a:pt x="5794332" y="1084521"/>
                </a:lnTo>
                <a:lnTo>
                  <a:pt x="5799649" y="1143000"/>
                </a:lnTo>
                <a:lnTo>
                  <a:pt x="5629528" y="1174898"/>
                </a:lnTo>
                <a:cubicBezTo>
                  <a:pt x="5629528" y="1096926"/>
                  <a:pt x="5767751" y="955157"/>
                  <a:pt x="5629528" y="940981"/>
                </a:cubicBezTo>
                <a:lnTo>
                  <a:pt x="5443458" y="1228060"/>
                </a:lnTo>
                <a:lnTo>
                  <a:pt x="5432825" y="1196163"/>
                </a:lnTo>
                <a:cubicBezTo>
                  <a:pt x="5179416" y="1288311"/>
                  <a:pt x="4814364" y="1385778"/>
                  <a:pt x="4497160" y="1440712"/>
                </a:cubicBezTo>
                <a:cubicBezTo>
                  <a:pt x="4229574" y="1339702"/>
                  <a:pt x="3961988" y="1185530"/>
                  <a:pt x="3694402" y="1057939"/>
                </a:cubicBezTo>
                <a:cubicBezTo>
                  <a:pt x="3517193" y="1066800"/>
                  <a:pt x="3339984" y="1011866"/>
                  <a:pt x="3258467" y="893135"/>
                </a:cubicBezTo>
                <a:lnTo>
                  <a:pt x="3205305" y="893135"/>
                </a:lnTo>
                <a:cubicBezTo>
                  <a:pt x="3290366" y="467832"/>
                  <a:pt x="3455169" y="15950"/>
                  <a:pt x="3029867" y="0"/>
                </a:cubicBezTo>
                <a:close/>
              </a:path>
            </a:pathLst>
          </a:custGeom>
          <a:solidFill>
            <a:srgbClr val="62AB71"/>
          </a:solidFill>
          <a:ln>
            <a:noFill/>
          </a:ln>
          <a:ex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grpSp>
        <p:nvGrpSpPr>
          <p:cNvPr id="19" name="组合 18"/>
          <p:cNvGrpSpPr/>
          <p:nvPr/>
        </p:nvGrpSpPr>
        <p:grpSpPr>
          <a:xfrm>
            <a:off x="3269875" y="1883309"/>
            <a:ext cx="958966" cy="958966"/>
            <a:chOff x="4359833" y="2713220"/>
            <a:chExt cx="1278621" cy="1278621"/>
          </a:xfrm>
          <a:solidFill>
            <a:srgbClr val="117D5C"/>
          </a:solidFill>
        </p:grpSpPr>
        <p:sp>
          <p:nvSpPr>
            <p:cNvPr id="20" name="椭圆 19"/>
            <p:cNvSpPr/>
            <p:nvPr/>
          </p:nvSpPr>
          <p:spPr>
            <a:xfrm>
              <a:off x="4359833" y="2713220"/>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 name="矩形 20"/>
            <p:cNvSpPr/>
            <p:nvPr/>
          </p:nvSpPr>
          <p:spPr>
            <a:xfrm>
              <a:off x="4569664" y="2883379"/>
              <a:ext cx="858958" cy="800218"/>
            </a:xfrm>
            <a:prstGeom prst="rect">
              <a:avLst/>
            </a:prstGeom>
            <a:grpFill/>
          </p:spPr>
          <p:txBody>
            <a:bodyPr wrap="square">
              <a:spAutoFit/>
            </a:bodyPr>
            <a:lstStyle/>
            <a:p>
              <a:pPr algn="ctr"/>
              <a:r>
                <a:rPr lang="en-US" altLang="zh-CN" sz="3300" dirty="0">
                  <a:solidFill>
                    <a:prstClr val="white"/>
                  </a:solidFill>
                  <a:latin typeface="Haettenschweiler" panose="020B0706040902060204" pitchFamily="34" charset="0"/>
                  <a:ea typeface="微软雅黑" panose="020B0503020204020204" pitchFamily="34" charset="-122"/>
                </a:rPr>
                <a:t>02</a:t>
              </a:r>
              <a:endParaRPr lang="zh-CN" altLang="en-US" sz="3300" dirty="0">
                <a:solidFill>
                  <a:prstClr val="white"/>
                </a:solidFill>
                <a:latin typeface="Haettenschweiler" panose="020B0706040902060204" pitchFamily="34" charset="0"/>
                <a:ea typeface="微软雅黑" panose="020B0503020204020204" pitchFamily="34" charset="-122"/>
              </a:endParaRPr>
            </a:p>
          </p:txBody>
        </p:sp>
      </p:grpSp>
      <p:grpSp>
        <p:nvGrpSpPr>
          <p:cNvPr id="22" name="组合 21"/>
          <p:cNvGrpSpPr/>
          <p:nvPr/>
        </p:nvGrpSpPr>
        <p:grpSpPr>
          <a:xfrm>
            <a:off x="2483078" y="2910822"/>
            <a:ext cx="958966" cy="958966"/>
            <a:chOff x="3310770" y="4083237"/>
            <a:chExt cx="1278621" cy="1278621"/>
          </a:xfrm>
          <a:solidFill>
            <a:srgbClr val="62AB71"/>
          </a:solidFill>
        </p:grpSpPr>
        <p:sp>
          <p:nvSpPr>
            <p:cNvPr id="23" name="椭圆 22"/>
            <p:cNvSpPr/>
            <p:nvPr/>
          </p:nvSpPr>
          <p:spPr>
            <a:xfrm>
              <a:off x="3310770" y="4083237"/>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矩形 23"/>
            <p:cNvSpPr/>
            <p:nvPr/>
          </p:nvSpPr>
          <p:spPr>
            <a:xfrm>
              <a:off x="3490799" y="4281516"/>
              <a:ext cx="858958" cy="800218"/>
            </a:xfrm>
            <a:prstGeom prst="rect">
              <a:avLst/>
            </a:prstGeom>
            <a:grpFill/>
          </p:spPr>
          <p:txBody>
            <a:bodyPr wrap="square">
              <a:spAutoFit/>
            </a:bodyPr>
            <a:lstStyle/>
            <a:p>
              <a:pPr algn="ctr"/>
              <a:r>
                <a:rPr lang="en-US" altLang="zh-CN" sz="3300" dirty="0">
                  <a:solidFill>
                    <a:prstClr val="white"/>
                  </a:solidFill>
                  <a:latin typeface="Haettenschweiler" panose="020B0706040902060204" pitchFamily="34" charset="0"/>
                  <a:ea typeface="微软雅黑" panose="020B0503020204020204" pitchFamily="34" charset="-122"/>
                </a:rPr>
                <a:t>01</a:t>
              </a:r>
              <a:endParaRPr lang="zh-CN" altLang="en-US" sz="3300" dirty="0">
                <a:solidFill>
                  <a:prstClr val="white"/>
                </a:solidFill>
                <a:latin typeface="Haettenschweiler" panose="020B0706040902060204" pitchFamily="34" charset="0"/>
                <a:ea typeface="微软雅黑" panose="020B0503020204020204" pitchFamily="34" charset="-122"/>
              </a:endParaRPr>
            </a:p>
          </p:txBody>
        </p:sp>
      </p:grpSp>
      <p:grpSp>
        <p:nvGrpSpPr>
          <p:cNvPr id="25" name="组合 24"/>
          <p:cNvGrpSpPr/>
          <p:nvPr/>
        </p:nvGrpSpPr>
        <p:grpSpPr>
          <a:xfrm>
            <a:off x="4906877" y="1883309"/>
            <a:ext cx="958966" cy="958966"/>
            <a:chOff x="6542502" y="2713220"/>
            <a:chExt cx="1278621" cy="1278621"/>
          </a:xfrm>
          <a:solidFill>
            <a:srgbClr val="62AB71"/>
          </a:solidFill>
        </p:grpSpPr>
        <p:sp>
          <p:nvSpPr>
            <p:cNvPr id="26" name="椭圆 25"/>
            <p:cNvSpPr/>
            <p:nvPr/>
          </p:nvSpPr>
          <p:spPr>
            <a:xfrm>
              <a:off x="6542502" y="2713220"/>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 name="矩形 26"/>
            <p:cNvSpPr/>
            <p:nvPr/>
          </p:nvSpPr>
          <p:spPr>
            <a:xfrm>
              <a:off x="6734069" y="2883379"/>
              <a:ext cx="858958" cy="800218"/>
            </a:xfrm>
            <a:prstGeom prst="rect">
              <a:avLst/>
            </a:prstGeom>
            <a:grpFill/>
          </p:spPr>
          <p:txBody>
            <a:bodyPr wrap="square">
              <a:spAutoFit/>
            </a:bodyPr>
            <a:lstStyle/>
            <a:p>
              <a:pPr algn="ctr"/>
              <a:r>
                <a:rPr lang="en-US" altLang="zh-CN" sz="3300" dirty="0">
                  <a:solidFill>
                    <a:prstClr val="white"/>
                  </a:solidFill>
                  <a:latin typeface="Haettenschweiler" panose="020B0706040902060204" pitchFamily="34" charset="0"/>
                  <a:ea typeface="微软雅黑" panose="020B0503020204020204" pitchFamily="34" charset="-122"/>
                </a:rPr>
                <a:t>03</a:t>
              </a:r>
              <a:endParaRPr lang="zh-CN" altLang="en-US" sz="3300" dirty="0">
                <a:solidFill>
                  <a:prstClr val="white"/>
                </a:solidFill>
                <a:latin typeface="Haettenschweiler" panose="020B0706040902060204" pitchFamily="34" charset="0"/>
                <a:ea typeface="微软雅黑" panose="020B0503020204020204" pitchFamily="34" charset="-122"/>
              </a:endParaRPr>
            </a:p>
          </p:txBody>
        </p:sp>
      </p:grpSp>
      <p:grpSp>
        <p:nvGrpSpPr>
          <p:cNvPr id="28" name="组合 27"/>
          <p:cNvGrpSpPr/>
          <p:nvPr/>
        </p:nvGrpSpPr>
        <p:grpSpPr>
          <a:xfrm>
            <a:off x="5753169" y="2910822"/>
            <a:ext cx="958966" cy="958966"/>
            <a:chOff x="7670891" y="4083237"/>
            <a:chExt cx="1278621" cy="1278621"/>
          </a:xfrm>
          <a:solidFill>
            <a:srgbClr val="117D5C"/>
          </a:solidFill>
        </p:grpSpPr>
        <p:sp>
          <p:nvSpPr>
            <p:cNvPr id="29" name="椭圆 28"/>
            <p:cNvSpPr/>
            <p:nvPr/>
          </p:nvSpPr>
          <p:spPr>
            <a:xfrm>
              <a:off x="7670891" y="4083237"/>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矩形 29"/>
            <p:cNvSpPr/>
            <p:nvPr/>
          </p:nvSpPr>
          <p:spPr>
            <a:xfrm>
              <a:off x="7880722" y="4281516"/>
              <a:ext cx="858958" cy="800218"/>
            </a:xfrm>
            <a:prstGeom prst="rect">
              <a:avLst/>
            </a:prstGeom>
            <a:grpFill/>
          </p:spPr>
          <p:txBody>
            <a:bodyPr wrap="square">
              <a:spAutoFit/>
            </a:bodyPr>
            <a:lstStyle/>
            <a:p>
              <a:pPr algn="ctr"/>
              <a:r>
                <a:rPr lang="en-US" altLang="zh-CN" sz="3300" dirty="0">
                  <a:solidFill>
                    <a:prstClr val="white"/>
                  </a:solidFill>
                  <a:latin typeface="Haettenschweiler" panose="020B0706040902060204" pitchFamily="34" charset="0"/>
                  <a:ea typeface="微软雅黑" panose="020B0503020204020204" pitchFamily="34" charset="-122"/>
                </a:rPr>
                <a:t>04</a:t>
              </a:r>
              <a:endParaRPr lang="zh-CN" altLang="en-US" sz="3300" dirty="0">
                <a:solidFill>
                  <a:prstClr val="white"/>
                </a:solidFill>
                <a:latin typeface="Haettenschweiler" panose="020B0706040902060204" pitchFamily="34" charset="0"/>
                <a:ea typeface="微软雅黑" panose="020B0503020204020204" pitchFamily="34" charset="-122"/>
              </a:endParaRPr>
            </a:p>
          </p:txBody>
        </p:sp>
      </p:grpSp>
      <p:sp>
        <p:nvSpPr>
          <p:cNvPr id="31" name="矩形 47"/>
          <p:cNvSpPr>
            <a:spLocks noChangeArrowheads="1"/>
          </p:cNvSpPr>
          <p:nvPr/>
        </p:nvSpPr>
        <p:spPr bwMode="auto">
          <a:xfrm>
            <a:off x="470046" y="3074067"/>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32" name="矩形 31"/>
          <p:cNvSpPr>
            <a:spLocks noChangeArrowheads="1"/>
          </p:cNvSpPr>
          <p:nvPr/>
        </p:nvSpPr>
        <p:spPr bwMode="auto">
          <a:xfrm>
            <a:off x="1297965" y="1770421"/>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33" name="矩形 47"/>
          <p:cNvSpPr>
            <a:spLocks noChangeArrowheads="1"/>
          </p:cNvSpPr>
          <p:nvPr/>
        </p:nvSpPr>
        <p:spPr bwMode="auto">
          <a:xfrm>
            <a:off x="6104473" y="1770421"/>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34" name="矩形 47"/>
          <p:cNvSpPr>
            <a:spLocks noChangeArrowheads="1"/>
          </p:cNvSpPr>
          <p:nvPr/>
        </p:nvSpPr>
        <p:spPr bwMode="auto">
          <a:xfrm>
            <a:off x="6940131" y="3075016"/>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Tree>
    <p:extLst>
      <p:ext uri="{BB962C8B-B14F-4D97-AF65-F5344CB8AC3E}">
        <p14:creationId xmlns:p14="http://schemas.microsoft.com/office/powerpoint/2010/main" val="553842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3" presetClass="entr" presetSubtype="32"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750" fill="hold"/>
                                        <p:tgtEl>
                                          <p:spTgt spid="22"/>
                                        </p:tgtEl>
                                        <p:attrNameLst>
                                          <p:attrName>ppt_w</p:attrName>
                                        </p:attrNameLst>
                                      </p:cBhvr>
                                      <p:tavLst>
                                        <p:tav tm="0">
                                          <p:val>
                                            <p:strVal val="4*#ppt_w"/>
                                          </p:val>
                                        </p:tav>
                                        <p:tav tm="100000">
                                          <p:val>
                                            <p:strVal val="#ppt_w"/>
                                          </p:val>
                                        </p:tav>
                                      </p:tavLst>
                                    </p:anim>
                                    <p:anim calcmode="lin" valueType="num">
                                      <p:cBhvr>
                                        <p:cTn id="25" dur="750" fill="hold"/>
                                        <p:tgtEl>
                                          <p:spTgt spid="22"/>
                                        </p:tgtEl>
                                        <p:attrNameLst>
                                          <p:attrName>ppt_h</p:attrName>
                                        </p:attrNameLst>
                                      </p:cBhvr>
                                      <p:tavLst>
                                        <p:tav tm="0">
                                          <p:val>
                                            <p:strVal val="4*#ppt_h"/>
                                          </p:val>
                                        </p:tav>
                                        <p:tav tm="100000">
                                          <p:val>
                                            <p:strVal val="#ppt_h"/>
                                          </p:val>
                                        </p:tav>
                                      </p:tavLst>
                                    </p:anim>
                                  </p:childTnLst>
                                </p:cTn>
                              </p:par>
                              <p:par>
                                <p:cTn id="26" presetID="23" presetClass="entr" presetSubtype="32" fill="hold" nodeType="withEffect">
                                  <p:stCondLst>
                                    <p:cond delay="250"/>
                                  </p:stCondLst>
                                  <p:childTnLst>
                                    <p:set>
                                      <p:cBhvr>
                                        <p:cTn id="27" dur="1" fill="hold">
                                          <p:stCondLst>
                                            <p:cond delay="0"/>
                                          </p:stCondLst>
                                        </p:cTn>
                                        <p:tgtEl>
                                          <p:spTgt spid="19"/>
                                        </p:tgtEl>
                                        <p:attrNameLst>
                                          <p:attrName>style.visibility</p:attrName>
                                        </p:attrNameLst>
                                      </p:cBhvr>
                                      <p:to>
                                        <p:strVal val="visible"/>
                                      </p:to>
                                    </p:set>
                                    <p:anim calcmode="lin" valueType="num">
                                      <p:cBhvr>
                                        <p:cTn id="28" dur="750" fill="hold"/>
                                        <p:tgtEl>
                                          <p:spTgt spid="19"/>
                                        </p:tgtEl>
                                        <p:attrNameLst>
                                          <p:attrName>ppt_w</p:attrName>
                                        </p:attrNameLst>
                                      </p:cBhvr>
                                      <p:tavLst>
                                        <p:tav tm="0">
                                          <p:val>
                                            <p:strVal val="4*#ppt_w"/>
                                          </p:val>
                                        </p:tav>
                                        <p:tav tm="100000">
                                          <p:val>
                                            <p:strVal val="#ppt_w"/>
                                          </p:val>
                                        </p:tav>
                                      </p:tavLst>
                                    </p:anim>
                                    <p:anim calcmode="lin" valueType="num">
                                      <p:cBhvr>
                                        <p:cTn id="29" dur="750" fill="hold"/>
                                        <p:tgtEl>
                                          <p:spTgt spid="19"/>
                                        </p:tgtEl>
                                        <p:attrNameLst>
                                          <p:attrName>ppt_h</p:attrName>
                                        </p:attrNameLst>
                                      </p:cBhvr>
                                      <p:tavLst>
                                        <p:tav tm="0">
                                          <p:val>
                                            <p:strVal val="4*#ppt_h"/>
                                          </p:val>
                                        </p:tav>
                                        <p:tav tm="100000">
                                          <p:val>
                                            <p:strVal val="#ppt_h"/>
                                          </p:val>
                                        </p:tav>
                                      </p:tavLst>
                                    </p:anim>
                                  </p:childTnLst>
                                </p:cTn>
                              </p:par>
                              <p:par>
                                <p:cTn id="30" presetID="23" presetClass="entr" presetSubtype="32" fill="hold" nodeType="withEffect">
                                  <p:stCondLst>
                                    <p:cond delay="500"/>
                                  </p:stCondLst>
                                  <p:childTnLst>
                                    <p:set>
                                      <p:cBhvr>
                                        <p:cTn id="31" dur="1" fill="hold">
                                          <p:stCondLst>
                                            <p:cond delay="0"/>
                                          </p:stCondLst>
                                        </p:cTn>
                                        <p:tgtEl>
                                          <p:spTgt spid="25"/>
                                        </p:tgtEl>
                                        <p:attrNameLst>
                                          <p:attrName>style.visibility</p:attrName>
                                        </p:attrNameLst>
                                      </p:cBhvr>
                                      <p:to>
                                        <p:strVal val="visible"/>
                                      </p:to>
                                    </p:set>
                                    <p:anim calcmode="lin" valueType="num">
                                      <p:cBhvr>
                                        <p:cTn id="32" dur="750" fill="hold"/>
                                        <p:tgtEl>
                                          <p:spTgt spid="25"/>
                                        </p:tgtEl>
                                        <p:attrNameLst>
                                          <p:attrName>ppt_w</p:attrName>
                                        </p:attrNameLst>
                                      </p:cBhvr>
                                      <p:tavLst>
                                        <p:tav tm="0">
                                          <p:val>
                                            <p:strVal val="4*#ppt_w"/>
                                          </p:val>
                                        </p:tav>
                                        <p:tav tm="100000">
                                          <p:val>
                                            <p:strVal val="#ppt_w"/>
                                          </p:val>
                                        </p:tav>
                                      </p:tavLst>
                                    </p:anim>
                                    <p:anim calcmode="lin" valueType="num">
                                      <p:cBhvr>
                                        <p:cTn id="33" dur="750" fill="hold"/>
                                        <p:tgtEl>
                                          <p:spTgt spid="25"/>
                                        </p:tgtEl>
                                        <p:attrNameLst>
                                          <p:attrName>ppt_h</p:attrName>
                                        </p:attrNameLst>
                                      </p:cBhvr>
                                      <p:tavLst>
                                        <p:tav tm="0">
                                          <p:val>
                                            <p:strVal val="4*#ppt_h"/>
                                          </p:val>
                                        </p:tav>
                                        <p:tav tm="100000">
                                          <p:val>
                                            <p:strVal val="#ppt_h"/>
                                          </p:val>
                                        </p:tav>
                                      </p:tavLst>
                                    </p:anim>
                                  </p:childTnLst>
                                </p:cTn>
                              </p:par>
                              <p:par>
                                <p:cTn id="34" presetID="23" presetClass="entr" presetSubtype="32" fill="hold" nodeType="withEffect">
                                  <p:stCondLst>
                                    <p:cond delay="750"/>
                                  </p:stCondLst>
                                  <p:childTnLst>
                                    <p:set>
                                      <p:cBhvr>
                                        <p:cTn id="35" dur="1" fill="hold">
                                          <p:stCondLst>
                                            <p:cond delay="0"/>
                                          </p:stCondLst>
                                        </p:cTn>
                                        <p:tgtEl>
                                          <p:spTgt spid="28"/>
                                        </p:tgtEl>
                                        <p:attrNameLst>
                                          <p:attrName>style.visibility</p:attrName>
                                        </p:attrNameLst>
                                      </p:cBhvr>
                                      <p:to>
                                        <p:strVal val="visible"/>
                                      </p:to>
                                    </p:set>
                                    <p:anim calcmode="lin" valueType="num">
                                      <p:cBhvr>
                                        <p:cTn id="36" dur="750" fill="hold"/>
                                        <p:tgtEl>
                                          <p:spTgt spid="28"/>
                                        </p:tgtEl>
                                        <p:attrNameLst>
                                          <p:attrName>ppt_w</p:attrName>
                                        </p:attrNameLst>
                                      </p:cBhvr>
                                      <p:tavLst>
                                        <p:tav tm="0">
                                          <p:val>
                                            <p:strVal val="4*#ppt_w"/>
                                          </p:val>
                                        </p:tav>
                                        <p:tav tm="100000">
                                          <p:val>
                                            <p:strVal val="#ppt_w"/>
                                          </p:val>
                                        </p:tav>
                                      </p:tavLst>
                                    </p:anim>
                                    <p:anim calcmode="lin" valueType="num">
                                      <p:cBhvr>
                                        <p:cTn id="37" dur="750" fill="hold"/>
                                        <p:tgtEl>
                                          <p:spTgt spid="28"/>
                                        </p:tgtEl>
                                        <p:attrNameLst>
                                          <p:attrName>ppt_h</p:attrName>
                                        </p:attrNameLst>
                                      </p:cBhvr>
                                      <p:tavLst>
                                        <p:tav tm="0">
                                          <p:val>
                                            <p:strVal val="4*#ppt_h"/>
                                          </p:val>
                                        </p:tav>
                                        <p:tav tm="100000">
                                          <p:val>
                                            <p:strVal val="#ppt_h"/>
                                          </p:val>
                                        </p:tav>
                                      </p:tavLst>
                                    </p:anim>
                                  </p:childTnLst>
                                </p:cTn>
                              </p:par>
                            </p:childTnLst>
                          </p:cTn>
                        </p:par>
                        <p:par>
                          <p:cTn id="38" fill="hold">
                            <p:stCondLst>
                              <p:cond delay="2500"/>
                            </p:stCondLst>
                            <p:childTnLst>
                              <p:par>
                                <p:cTn id="39" presetID="26" presetClass="emph" presetSubtype="0" fill="hold" nodeType="afterEffect">
                                  <p:stCondLst>
                                    <p:cond delay="0"/>
                                  </p:stCondLst>
                                  <p:childTnLst>
                                    <p:animEffect transition="out" filter="fade">
                                      <p:cBhvr>
                                        <p:cTn id="40" dur="500" tmFilter="0, 0; .2, .5; .8, .5; 1, 0"/>
                                        <p:tgtEl>
                                          <p:spTgt spid="22"/>
                                        </p:tgtEl>
                                      </p:cBhvr>
                                    </p:animEffect>
                                    <p:animScale>
                                      <p:cBhvr>
                                        <p:cTn id="41" dur="250" autoRev="1" fill="hold"/>
                                        <p:tgtEl>
                                          <p:spTgt spid="22"/>
                                        </p:tgtEl>
                                      </p:cBhvr>
                                      <p:by x="105000" y="105000"/>
                                    </p:animScale>
                                  </p:childTnLst>
                                </p:cTn>
                              </p:par>
                              <p:par>
                                <p:cTn id="42" presetID="26" presetClass="emph" presetSubtype="0" fill="hold" nodeType="withEffect">
                                  <p:stCondLst>
                                    <p:cond delay="250"/>
                                  </p:stCondLst>
                                  <p:childTnLst>
                                    <p:animEffect transition="out" filter="fade">
                                      <p:cBhvr>
                                        <p:cTn id="43" dur="500" tmFilter="0, 0; .2, .5; .8, .5; 1, 0"/>
                                        <p:tgtEl>
                                          <p:spTgt spid="19"/>
                                        </p:tgtEl>
                                      </p:cBhvr>
                                    </p:animEffect>
                                    <p:animScale>
                                      <p:cBhvr>
                                        <p:cTn id="44" dur="250" autoRev="1" fill="hold"/>
                                        <p:tgtEl>
                                          <p:spTgt spid="19"/>
                                        </p:tgtEl>
                                      </p:cBhvr>
                                      <p:by x="105000" y="105000"/>
                                    </p:animScale>
                                  </p:childTnLst>
                                </p:cTn>
                              </p:par>
                              <p:par>
                                <p:cTn id="45" presetID="26" presetClass="emph" presetSubtype="0" fill="hold" nodeType="withEffect">
                                  <p:stCondLst>
                                    <p:cond delay="500"/>
                                  </p:stCondLst>
                                  <p:childTnLst>
                                    <p:animEffect transition="out" filter="fade">
                                      <p:cBhvr>
                                        <p:cTn id="46" dur="500" tmFilter="0, 0; .2, .5; .8, .5; 1, 0"/>
                                        <p:tgtEl>
                                          <p:spTgt spid="25"/>
                                        </p:tgtEl>
                                      </p:cBhvr>
                                    </p:animEffect>
                                    <p:animScale>
                                      <p:cBhvr>
                                        <p:cTn id="47" dur="250" autoRev="1" fill="hold"/>
                                        <p:tgtEl>
                                          <p:spTgt spid="25"/>
                                        </p:tgtEl>
                                      </p:cBhvr>
                                      <p:by x="105000" y="105000"/>
                                    </p:animScale>
                                  </p:childTnLst>
                                </p:cTn>
                              </p:par>
                              <p:par>
                                <p:cTn id="48" presetID="26" presetClass="emph" presetSubtype="0" fill="hold" nodeType="withEffect">
                                  <p:stCondLst>
                                    <p:cond delay="750"/>
                                  </p:stCondLst>
                                  <p:childTnLst>
                                    <p:animEffect transition="out" filter="fade">
                                      <p:cBhvr>
                                        <p:cTn id="49" dur="500" tmFilter="0, 0; .2, .5; .8, .5; 1, 0"/>
                                        <p:tgtEl>
                                          <p:spTgt spid="28"/>
                                        </p:tgtEl>
                                      </p:cBhvr>
                                    </p:animEffect>
                                    <p:animScale>
                                      <p:cBhvr>
                                        <p:cTn id="50" dur="250" autoRev="1" fill="hold"/>
                                        <p:tgtEl>
                                          <p:spTgt spid="28"/>
                                        </p:tgtEl>
                                      </p:cBhvr>
                                      <p:by x="105000" y="105000"/>
                                    </p:animScale>
                                  </p:childTnLst>
                                </p:cTn>
                              </p:par>
                            </p:childTnLst>
                          </p:cTn>
                        </p:par>
                        <p:par>
                          <p:cTn id="51" fill="hold">
                            <p:stCondLst>
                              <p:cond delay="3750"/>
                            </p:stCondLst>
                            <p:childTnLst>
                              <p:par>
                                <p:cTn id="52" presetID="22" presetClass="entr" presetSubtype="8"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left)">
                                      <p:cBhvr>
                                        <p:cTn id="54" dur="500"/>
                                        <p:tgtEl>
                                          <p:spTgt spid="31"/>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par>
                                <p:cTn id="58" presetID="22" presetClass="entr" presetSubtype="8" fill="hold" grpId="0" nodeType="withEffect">
                                  <p:stCondLst>
                                    <p:cond delay="50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500"/>
                                        <p:tgtEl>
                                          <p:spTgt spid="33"/>
                                        </p:tgtEl>
                                      </p:cBhvr>
                                    </p:animEffect>
                                  </p:childTnLst>
                                </p:cTn>
                              </p:par>
                              <p:par>
                                <p:cTn id="61" presetID="22" presetClass="entr" presetSubtype="8" fill="hold" grpId="0" nodeType="withEffect">
                                  <p:stCondLst>
                                    <p:cond delay="750"/>
                                  </p:stCondLst>
                                  <p:childTnLst>
                                    <p:set>
                                      <p:cBhvr>
                                        <p:cTn id="62" dur="1" fill="hold">
                                          <p:stCondLst>
                                            <p:cond delay="0"/>
                                          </p:stCondLst>
                                        </p:cTn>
                                        <p:tgtEl>
                                          <p:spTgt spid="34"/>
                                        </p:tgtEl>
                                        <p:attrNameLst>
                                          <p:attrName>style.visibility</p:attrName>
                                        </p:attrNameLst>
                                      </p:cBhvr>
                                      <p:to>
                                        <p:strVal val="visible"/>
                                      </p:to>
                                    </p:set>
                                    <p:animEffect transition="in" filter="wipe(left)">
                                      <p:cBhvr>
                                        <p:cTn id="6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31" grpId="0"/>
      <p:bldP spid="32" grpId="0"/>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教学过程</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reeform 7"/>
          <p:cNvSpPr>
            <a:spLocks noEditPoints="1"/>
          </p:cNvSpPr>
          <p:nvPr/>
        </p:nvSpPr>
        <p:spPr bwMode="auto">
          <a:xfrm>
            <a:off x="6253282" y="2666754"/>
            <a:ext cx="345052" cy="542381"/>
          </a:xfrm>
          <a:custGeom>
            <a:avLst/>
            <a:gdLst>
              <a:gd name="T0" fmla="*/ 3 w 223"/>
              <a:gd name="T1" fmla="*/ 196 h 351"/>
              <a:gd name="T2" fmla="*/ 10 w 223"/>
              <a:gd name="T3" fmla="*/ 177 h 351"/>
              <a:gd name="T4" fmla="*/ 53 w 223"/>
              <a:gd name="T5" fmla="*/ 157 h 351"/>
              <a:gd name="T6" fmla="*/ 76 w 223"/>
              <a:gd name="T7" fmla="*/ 97 h 351"/>
              <a:gd name="T8" fmla="*/ 90 w 223"/>
              <a:gd name="T9" fmla="*/ 88 h 351"/>
              <a:gd name="T10" fmla="*/ 90 w 223"/>
              <a:gd name="T11" fmla="*/ 88 h 351"/>
              <a:gd name="T12" fmla="*/ 119 w 223"/>
              <a:gd name="T13" fmla="*/ 88 h 351"/>
              <a:gd name="T14" fmla="*/ 119 w 223"/>
              <a:gd name="T15" fmla="*/ 88 h 351"/>
              <a:gd name="T16" fmla="*/ 125 w 223"/>
              <a:gd name="T17" fmla="*/ 89 h 351"/>
              <a:gd name="T18" fmla="*/ 184 w 223"/>
              <a:gd name="T19" fmla="*/ 118 h 351"/>
              <a:gd name="T20" fmla="*/ 190 w 223"/>
              <a:gd name="T21" fmla="*/ 123 h 351"/>
              <a:gd name="T22" fmla="*/ 219 w 223"/>
              <a:gd name="T23" fmla="*/ 167 h 351"/>
              <a:gd name="T24" fmla="*/ 215 w 223"/>
              <a:gd name="T25" fmla="*/ 187 h 351"/>
              <a:gd name="T26" fmla="*/ 207 w 223"/>
              <a:gd name="T27" fmla="*/ 190 h 351"/>
              <a:gd name="T28" fmla="*/ 195 w 223"/>
              <a:gd name="T29" fmla="*/ 183 h 351"/>
              <a:gd name="T30" fmla="*/ 167 w 223"/>
              <a:gd name="T31" fmla="*/ 143 h 351"/>
              <a:gd name="T32" fmla="*/ 134 w 223"/>
              <a:gd name="T33" fmla="*/ 126 h 351"/>
              <a:gd name="T34" fmla="*/ 135 w 223"/>
              <a:gd name="T35" fmla="*/ 131 h 351"/>
              <a:gd name="T36" fmla="*/ 148 w 223"/>
              <a:gd name="T37" fmla="*/ 190 h 351"/>
              <a:gd name="T38" fmla="*/ 138 w 223"/>
              <a:gd name="T39" fmla="*/ 222 h 351"/>
              <a:gd name="T40" fmla="*/ 87 w 223"/>
              <a:gd name="T41" fmla="*/ 273 h 351"/>
              <a:gd name="T42" fmla="*/ 59 w 223"/>
              <a:gd name="T43" fmla="*/ 342 h 351"/>
              <a:gd name="T44" fmla="*/ 46 w 223"/>
              <a:gd name="T45" fmla="*/ 351 h 351"/>
              <a:gd name="T46" fmla="*/ 40 w 223"/>
              <a:gd name="T47" fmla="*/ 350 h 351"/>
              <a:gd name="T48" fmla="*/ 32 w 223"/>
              <a:gd name="T49" fmla="*/ 331 h 351"/>
              <a:gd name="T50" fmla="*/ 61 w 223"/>
              <a:gd name="T51" fmla="*/ 258 h 351"/>
              <a:gd name="T52" fmla="*/ 63 w 223"/>
              <a:gd name="T53" fmla="*/ 254 h 351"/>
              <a:gd name="T54" fmla="*/ 72 w 223"/>
              <a:gd name="T55" fmla="*/ 242 h 351"/>
              <a:gd name="T56" fmla="*/ 97 w 223"/>
              <a:gd name="T57" fmla="*/ 203 h 351"/>
              <a:gd name="T58" fmla="*/ 86 w 223"/>
              <a:gd name="T59" fmla="*/ 152 h 351"/>
              <a:gd name="T60" fmla="*/ 78 w 223"/>
              <a:gd name="T61" fmla="*/ 173 h 351"/>
              <a:gd name="T62" fmla="*/ 71 w 223"/>
              <a:gd name="T63" fmla="*/ 181 h 351"/>
              <a:gd name="T64" fmla="*/ 22 w 223"/>
              <a:gd name="T65" fmla="*/ 203 h 351"/>
              <a:gd name="T66" fmla="*/ 16 w 223"/>
              <a:gd name="T67" fmla="*/ 205 h 351"/>
              <a:gd name="T68" fmla="*/ 3 w 223"/>
              <a:gd name="T69" fmla="*/ 196 h 351"/>
              <a:gd name="T70" fmla="*/ 82 w 223"/>
              <a:gd name="T71" fmla="*/ 73 h 351"/>
              <a:gd name="T72" fmla="*/ 119 w 223"/>
              <a:gd name="T73" fmla="*/ 36 h 351"/>
              <a:gd name="T74" fmla="*/ 82 w 223"/>
              <a:gd name="T75" fmla="*/ 0 h 351"/>
              <a:gd name="T76" fmla="*/ 46 w 223"/>
              <a:gd name="T77" fmla="*/ 36 h 351"/>
              <a:gd name="T78" fmla="*/ 82 w 223"/>
              <a:gd name="T79" fmla="*/ 73 h 351"/>
              <a:gd name="T80" fmla="*/ 153 w 223"/>
              <a:gd name="T81" fmla="*/ 225 h 351"/>
              <a:gd name="T82" fmla="*/ 147 w 223"/>
              <a:gd name="T83" fmla="*/ 232 h 351"/>
              <a:gd name="T84" fmla="*/ 123 w 223"/>
              <a:gd name="T85" fmla="*/ 256 h 351"/>
              <a:gd name="T86" fmla="*/ 133 w 223"/>
              <a:gd name="T87" fmla="*/ 281 h 351"/>
              <a:gd name="T88" fmla="*/ 138 w 223"/>
              <a:gd name="T89" fmla="*/ 288 h 351"/>
              <a:gd name="T90" fmla="*/ 180 w 223"/>
              <a:gd name="T91" fmla="*/ 345 h 351"/>
              <a:gd name="T92" fmla="*/ 192 w 223"/>
              <a:gd name="T93" fmla="*/ 351 h 351"/>
              <a:gd name="T94" fmla="*/ 201 w 223"/>
              <a:gd name="T95" fmla="*/ 348 h 351"/>
              <a:gd name="T96" fmla="*/ 204 w 223"/>
              <a:gd name="T97" fmla="*/ 328 h 351"/>
              <a:gd name="T98" fmla="*/ 162 w 223"/>
              <a:gd name="T99" fmla="*/ 272 h 351"/>
              <a:gd name="T100" fmla="*/ 153 w 223"/>
              <a:gd name="T101" fmla="*/ 225 h 351"/>
              <a:gd name="T102" fmla="*/ 153 w 223"/>
              <a:gd name="T103" fmla="*/ 225 h 351"/>
              <a:gd name="T104" fmla="*/ 153 w 223"/>
              <a:gd name="T105" fmla="*/ 22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51">
                <a:moveTo>
                  <a:pt x="3" y="196"/>
                </a:moveTo>
                <a:cubicBezTo>
                  <a:pt x="0" y="189"/>
                  <a:pt x="3" y="180"/>
                  <a:pt x="10" y="177"/>
                </a:cubicBezTo>
                <a:cubicBezTo>
                  <a:pt x="53" y="157"/>
                  <a:pt x="53" y="157"/>
                  <a:pt x="53" y="157"/>
                </a:cubicBezTo>
                <a:cubicBezTo>
                  <a:pt x="76" y="97"/>
                  <a:pt x="76" y="97"/>
                  <a:pt x="76" y="97"/>
                </a:cubicBezTo>
                <a:cubicBezTo>
                  <a:pt x="78" y="91"/>
                  <a:pt x="84" y="88"/>
                  <a:pt x="90" y="88"/>
                </a:cubicBezTo>
                <a:cubicBezTo>
                  <a:pt x="90" y="88"/>
                  <a:pt x="90" y="88"/>
                  <a:pt x="90" y="88"/>
                </a:cubicBezTo>
                <a:cubicBezTo>
                  <a:pt x="119" y="88"/>
                  <a:pt x="119" y="88"/>
                  <a:pt x="119" y="88"/>
                </a:cubicBezTo>
                <a:cubicBezTo>
                  <a:pt x="119" y="88"/>
                  <a:pt x="119" y="88"/>
                  <a:pt x="119" y="88"/>
                </a:cubicBezTo>
                <a:cubicBezTo>
                  <a:pt x="121" y="88"/>
                  <a:pt x="123" y="88"/>
                  <a:pt x="125" y="89"/>
                </a:cubicBezTo>
                <a:cubicBezTo>
                  <a:pt x="184" y="118"/>
                  <a:pt x="184" y="118"/>
                  <a:pt x="184" y="118"/>
                </a:cubicBezTo>
                <a:cubicBezTo>
                  <a:pt x="186" y="119"/>
                  <a:pt x="188" y="121"/>
                  <a:pt x="190" y="123"/>
                </a:cubicBezTo>
                <a:cubicBezTo>
                  <a:pt x="219" y="167"/>
                  <a:pt x="219" y="167"/>
                  <a:pt x="219" y="167"/>
                </a:cubicBezTo>
                <a:cubicBezTo>
                  <a:pt x="223" y="174"/>
                  <a:pt x="222" y="183"/>
                  <a:pt x="215" y="187"/>
                </a:cubicBezTo>
                <a:cubicBezTo>
                  <a:pt x="212" y="189"/>
                  <a:pt x="209" y="190"/>
                  <a:pt x="207" y="190"/>
                </a:cubicBezTo>
                <a:cubicBezTo>
                  <a:pt x="202" y="190"/>
                  <a:pt x="197" y="188"/>
                  <a:pt x="195" y="183"/>
                </a:cubicBezTo>
                <a:cubicBezTo>
                  <a:pt x="167" y="143"/>
                  <a:pt x="167" y="143"/>
                  <a:pt x="167" y="143"/>
                </a:cubicBezTo>
                <a:cubicBezTo>
                  <a:pt x="134" y="126"/>
                  <a:pt x="134" y="126"/>
                  <a:pt x="134" y="126"/>
                </a:cubicBezTo>
                <a:cubicBezTo>
                  <a:pt x="135" y="129"/>
                  <a:pt x="135" y="131"/>
                  <a:pt x="135" y="131"/>
                </a:cubicBezTo>
                <a:cubicBezTo>
                  <a:pt x="139" y="153"/>
                  <a:pt x="145" y="181"/>
                  <a:pt x="148" y="190"/>
                </a:cubicBezTo>
                <a:cubicBezTo>
                  <a:pt x="153" y="210"/>
                  <a:pt x="138" y="222"/>
                  <a:pt x="138" y="222"/>
                </a:cubicBezTo>
                <a:cubicBezTo>
                  <a:pt x="87" y="273"/>
                  <a:pt x="87" y="273"/>
                  <a:pt x="87" y="273"/>
                </a:cubicBezTo>
                <a:cubicBezTo>
                  <a:pt x="59" y="342"/>
                  <a:pt x="59" y="342"/>
                  <a:pt x="59" y="342"/>
                </a:cubicBezTo>
                <a:cubicBezTo>
                  <a:pt x="57" y="348"/>
                  <a:pt x="52" y="351"/>
                  <a:pt x="46" y="351"/>
                </a:cubicBezTo>
                <a:cubicBezTo>
                  <a:pt x="44" y="351"/>
                  <a:pt x="42" y="351"/>
                  <a:pt x="40" y="350"/>
                </a:cubicBezTo>
                <a:cubicBezTo>
                  <a:pt x="33" y="347"/>
                  <a:pt x="29" y="338"/>
                  <a:pt x="32" y="331"/>
                </a:cubicBezTo>
                <a:cubicBezTo>
                  <a:pt x="61" y="258"/>
                  <a:pt x="61" y="258"/>
                  <a:pt x="61" y="258"/>
                </a:cubicBezTo>
                <a:cubicBezTo>
                  <a:pt x="62" y="256"/>
                  <a:pt x="62" y="255"/>
                  <a:pt x="63" y="254"/>
                </a:cubicBezTo>
                <a:cubicBezTo>
                  <a:pt x="72" y="242"/>
                  <a:pt x="72" y="242"/>
                  <a:pt x="72" y="242"/>
                </a:cubicBezTo>
                <a:cubicBezTo>
                  <a:pt x="97" y="203"/>
                  <a:pt x="97" y="203"/>
                  <a:pt x="97" y="203"/>
                </a:cubicBezTo>
                <a:cubicBezTo>
                  <a:pt x="86" y="152"/>
                  <a:pt x="86" y="152"/>
                  <a:pt x="86" y="152"/>
                </a:cubicBezTo>
                <a:cubicBezTo>
                  <a:pt x="78" y="173"/>
                  <a:pt x="78" y="173"/>
                  <a:pt x="78" y="173"/>
                </a:cubicBezTo>
                <a:cubicBezTo>
                  <a:pt x="77" y="177"/>
                  <a:pt x="74" y="180"/>
                  <a:pt x="71" y="181"/>
                </a:cubicBezTo>
                <a:cubicBezTo>
                  <a:pt x="22" y="203"/>
                  <a:pt x="22" y="203"/>
                  <a:pt x="22" y="203"/>
                </a:cubicBezTo>
                <a:cubicBezTo>
                  <a:pt x="20" y="204"/>
                  <a:pt x="18" y="205"/>
                  <a:pt x="16" y="205"/>
                </a:cubicBezTo>
                <a:cubicBezTo>
                  <a:pt x="11" y="205"/>
                  <a:pt x="6" y="201"/>
                  <a:pt x="3" y="196"/>
                </a:cubicBezTo>
                <a:close/>
                <a:moveTo>
                  <a:pt x="82" y="73"/>
                </a:moveTo>
                <a:cubicBezTo>
                  <a:pt x="102" y="73"/>
                  <a:pt x="119" y="56"/>
                  <a:pt x="119" y="36"/>
                </a:cubicBezTo>
                <a:cubicBezTo>
                  <a:pt x="119" y="16"/>
                  <a:pt x="102" y="0"/>
                  <a:pt x="82" y="0"/>
                </a:cubicBezTo>
                <a:cubicBezTo>
                  <a:pt x="62" y="0"/>
                  <a:pt x="46" y="16"/>
                  <a:pt x="46" y="36"/>
                </a:cubicBezTo>
                <a:cubicBezTo>
                  <a:pt x="46" y="56"/>
                  <a:pt x="62" y="73"/>
                  <a:pt x="82" y="73"/>
                </a:cubicBezTo>
                <a:close/>
                <a:moveTo>
                  <a:pt x="153" y="225"/>
                </a:moveTo>
                <a:cubicBezTo>
                  <a:pt x="151" y="228"/>
                  <a:pt x="148" y="231"/>
                  <a:pt x="147" y="232"/>
                </a:cubicBezTo>
                <a:cubicBezTo>
                  <a:pt x="123" y="256"/>
                  <a:pt x="123" y="256"/>
                  <a:pt x="123" y="256"/>
                </a:cubicBezTo>
                <a:cubicBezTo>
                  <a:pt x="133" y="281"/>
                  <a:pt x="133" y="281"/>
                  <a:pt x="133" y="281"/>
                </a:cubicBezTo>
                <a:cubicBezTo>
                  <a:pt x="134" y="284"/>
                  <a:pt x="136" y="286"/>
                  <a:pt x="138" y="288"/>
                </a:cubicBezTo>
                <a:cubicBezTo>
                  <a:pt x="180" y="345"/>
                  <a:pt x="180" y="345"/>
                  <a:pt x="180" y="345"/>
                </a:cubicBezTo>
                <a:cubicBezTo>
                  <a:pt x="183" y="349"/>
                  <a:pt x="188" y="351"/>
                  <a:pt x="192" y="351"/>
                </a:cubicBezTo>
                <a:cubicBezTo>
                  <a:pt x="195" y="351"/>
                  <a:pt x="198" y="350"/>
                  <a:pt x="201" y="348"/>
                </a:cubicBezTo>
                <a:cubicBezTo>
                  <a:pt x="207" y="343"/>
                  <a:pt x="209" y="334"/>
                  <a:pt x="204" y="328"/>
                </a:cubicBezTo>
                <a:cubicBezTo>
                  <a:pt x="162" y="272"/>
                  <a:pt x="162" y="272"/>
                  <a:pt x="162" y="272"/>
                </a:cubicBezTo>
                <a:cubicBezTo>
                  <a:pt x="153" y="225"/>
                  <a:pt x="153" y="225"/>
                  <a:pt x="153" y="225"/>
                </a:cubicBezTo>
                <a:close/>
                <a:moveTo>
                  <a:pt x="153" y="225"/>
                </a:moveTo>
                <a:cubicBezTo>
                  <a:pt x="153" y="225"/>
                  <a:pt x="153" y="225"/>
                  <a:pt x="153" y="225"/>
                </a:cubicBezTo>
              </a:path>
            </a:pathLst>
          </a:custGeom>
          <a:solidFill>
            <a:srgbClr val="62AB71"/>
          </a:solidFill>
          <a:ln>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5" name="组合 4"/>
          <p:cNvGrpSpPr/>
          <p:nvPr/>
        </p:nvGrpSpPr>
        <p:grpSpPr>
          <a:xfrm>
            <a:off x="5228652" y="1774495"/>
            <a:ext cx="463008" cy="500490"/>
            <a:chOff x="6902450" y="3638551"/>
            <a:chExt cx="666750" cy="720725"/>
          </a:xfrm>
          <a:solidFill>
            <a:srgbClr val="117D5C"/>
          </a:solidFill>
          <a:effectLst/>
        </p:grpSpPr>
        <p:sp>
          <p:nvSpPr>
            <p:cNvPr id="6" name="Oval 8"/>
            <p:cNvSpPr>
              <a:spLocks noChangeArrowheads="1"/>
            </p:cNvSpPr>
            <p:nvPr/>
          </p:nvSpPr>
          <p:spPr bwMode="auto">
            <a:xfrm>
              <a:off x="6996112" y="3638551"/>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 name="Freeform 9"/>
            <p:cNvSpPr>
              <a:spLocks/>
            </p:cNvSpPr>
            <p:nvPr/>
          </p:nvSpPr>
          <p:spPr bwMode="auto">
            <a:xfrm>
              <a:off x="7286625" y="4048126"/>
              <a:ext cx="282575" cy="134938"/>
            </a:xfrm>
            <a:custGeom>
              <a:avLst/>
              <a:gdLst>
                <a:gd name="T0" fmla="*/ 27 w 127"/>
                <a:gd name="T1" fmla="*/ 0 h 61"/>
                <a:gd name="T2" fmla="*/ 0 w 127"/>
                <a:gd name="T3" fmla="*/ 26 h 61"/>
                <a:gd name="T4" fmla="*/ 17 w 127"/>
                <a:gd name="T5" fmla="*/ 51 h 61"/>
                <a:gd name="T6" fmla="*/ 34 w 127"/>
                <a:gd name="T7" fmla="*/ 61 h 61"/>
                <a:gd name="T8" fmla="*/ 108 w 127"/>
                <a:gd name="T9" fmla="*/ 61 h 61"/>
                <a:gd name="T10" fmla="*/ 127 w 127"/>
                <a:gd name="T11" fmla="*/ 42 h 61"/>
                <a:gd name="T12" fmla="*/ 108 w 127"/>
                <a:gd name="T13" fmla="*/ 24 h 61"/>
                <a:gd name="T14" fmla="*/ 44 w 127"/>
                <a:gd name="T15" fmla="*/ 24 h 61"/>
                <a:gd name="T16" fmla="*/ 27 w 127"/>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61">
                  <a:moveTo>
                    <a:pt x="27" y="0"/>
                  </a:moveTo>
                  <a:cubicBezTo>
                    <a:pt x="25" y="9"/>
                    <a:pt x="1" y="26"/>
                    <a:pt x="0" y="26"/>
                  </a:cubicBezTo>
                  <a:cubicBezTo>
                    <a:pt x="17" y="51"/>
                    <a:pt x="17" y="51"/>
                    <a:pt x="17" y="51"/>
                  </a:cubicBezTo>
                  <a:cubicBezTo>
                    <a:pt x="21" y="58"/>
                    <a:pt x="27" y="61"/>
                    <a:pt x="34" y="61"/>
                  </a:cubicBezTo>
                  <a:cubicBezTo>
                    <a:pt x="108" y="61"/>
                    <a:pt x="108" y="61"/>
                    <a:pt x="108" y="61"/>
                  </a:cubicBezTo>
                  <a:cubicBezTo>
                    <a:pt x="119" y="61"/>
                    <a:pt x="127" y="53"/>
                    <a:pt x="127" y="42"/>
                  </a:cubicBezTo>
                  <a:cubicBezTo>
                    <a:pt x="127" y="32"/>
                    <a:pt x="118" y="24"/>
                    <a:pt x="108" y="24"/>
                  </a:cubicBezTo>
                  <a:cubicBezTo>
                    <a:pt x="44" y="24"/>
                    <a:pt x="44" y="24"/>
                    <a:pt x="44" y="24"/>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 name="Freeform 10"/>
            <p:cNvSpPr>
              <a:spLocks/>
            </p:cNvSpPr>
            <p:nvPr/>
          </p:nvSpPr>
          <p:spPr bwMode="auto">
            <a:xfrm>
              <a:off x="6902450" y="3729038"/>
              <a:ext cx="549275" cy="630238"/>
            </a:xfrm>
            <a:custGeom>
              <a:avLst/>
              <a:gdLst>
                <a:gd name="T0" fmla="*/ 14 w 247"/>
                <a:gd name="T1" fmla="*/ 106 h 283"/>
                <a:gd name="T2" fmla="*/ 3 w 247"/>
                <a:gd name="T3" fmla="*/ 125 h 283"/>
                <a:gd name="T4" fmla="*/ 19 w 247"/>
                <a:gd name="T5" fmla="*/ 137 h 283"/>
                <a:gd name="T6" fmla="*/ 20 w 247"/>
                <a:gd name="T7" fmla="*/ 137 h 283"/>
                <a:gd name="T8" fmla="*/ 79 w 247"/>
                <a:gd name="T9" fmla="*/ 122 h 283"/>
                <a:gd name="T10" fmla="*/ 90 w 247"/>
                <a:gd name="T11" fmla="*/ 112 h 283"/>
                <a:gd name="T12" fmla="*/ 99 w 247"/>
                <a:gd name="T13" fmla="*/ 83 h 283"/>
                <a:gd name="T14" fmla="*/ 131 w 247"/>
                <a:gd name="T15" fmla="*/ 136 h 283"/>
                <a:gd name="T16" fmla="*/ 91 w 247"/>
                <a:gd name="T17" fmla="*/ 166 h 283"/>
                <a:gd name="T18" fmla="*/ 86 w 247"/>
                <a:gd name="T19" fmla="*/ 188 h 283"/>
                <a:gd name="T20" fmla="*/ 122 w 247"/>
                <a:gd name="T21" fmla="*/ 272 h 283"/>
                <a:gd name="T22" fmla="*/ 139 w 247"/>
                <a:gd name="T23" fmla="*/ 283 h 283"/>
                <a:gd name="T24" fmla="*/ 147 w 247"/>
                <a:gd name="T25" fmla="*/ 281 h 283"/>
                <a:gd name="T26" fmla="*/ 156 w 247"/>
                <a:gd name="T27" fmla="*/ 257 h 283"/>
                <a:gd name="T28" fmla="*/ 125 w 247"/>
                <a:gd name="T29" fmla="*/ 188 h 283"/>
                <a:gd name="T30" fmla="*/ 177 w 247"/>
                <a:gd name="T31" fmla="*/ 150 h 283"/>
                <a:gd name="T32" fmla="*/ 183 w 247"/>
                <a:gd name="T33" fmla="*/ 143 h 283"/>
                <a:gd name="T34" fmla="*/ 179 w 247"/>
                <a:gd name="T35" fmla="*/ 106 h 283"/>
                <a:gd name="T36" fmla="*/ 139 w 247"/>
                <a:gd name="T37" fmla="*/ 44 h 283"/>
                <a:gd name="T38" fmla="*/ 170 w 247"/>
                <a:gd name="T39" fmla="*/ 33 h 283"/>
                <a:gd name="T40" fmla="*/ 223 w 247"/>
                <a:gd name="T41" fmla="*/ 60 h 283"/>
                <a:gd name="T42" fmla="*/ 231 w 247"/>
                <a:gd name="T43" fmla="*/ 61 h 283"/>
                <a:gd name="T44" fmla="*/ 243 w 247"/>
                <a:gd name="T45" fmla="*/ 53 h 283"/>
                <a:gd name="T46" fmla="*/ 236 w 247"/>
                <a:gd name="T47" fmla="*/ 33 h 283"/>
                <a:gd name="T48" fmla="*/ 178 w 247"/>
                <a:gd name="T49" fmla="*/ 1 h 283"/>
                <a:gd name="T50" fmla="*/ 166 w 247"/>
                <a:gd name="T51" fmla="*/ 1 h 283"/>
                <a:gd name="T52" fmla="*/ 114 w 247"/>
                <a:gd name="T53" fmla="*/ 19 h 283"/>
                <a:gd name="T54" fmla="*/ 108 w 247"/>
                <a:gd name="T55" fmla="*/ 23 h 283"/>
                <a:gd name="T56" fmla="*/ 86 w 247"/>
                <a:gd name="T57" fmla="*/ 38 h 283"/>
                <a:gd name="T58" fmla="*/ 80 w 247"/>
                <a:gd name="T59" fmla="*/ 45 h 283"/>
                <a:gd name="T60" fmla="*/ 79 w 247"/>
                <a:gd name="T61" fmla="*/ 48 h 283"/>
                <a:gd name="T62" fmla="*/ 64 w 247"/>
                <a:gd name="T63" fmla="*/ 94 h 283"/>
                <a:gd name="T64" fmla="*/ 14 w 247"/>
                <a:gd name="T65" fmla="*/ 10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7" h="283">
                  <a:moveTo>
                    <a:pt x="14" y="106"/>
                  </a:moveTo>
                  <a:cubicBezTo>
                    <a:pt x="5" y="107"/>
                    <a:pt x="0" y="116"/>
                    <a:pt x="3" y="125"/>
                  </a:cubicBezTo>
                  <a:cubicBezTo>
                    <a:pt x="4" y="133"/>
                    <a:pt x="11" y="139"/>
                    <a:pt x="19" y="137"/>
                  </a:cubicBezTo>
                  <a:cubicBezTo>
                    <a:pt x="20" y="137"/>
                    <a:pt x="20" y="137"/>
                    <a:pt x="20" y="137"/>
                  </a:cubicBezTo>
                  <a:cubicBezTo>
                    <a:pt x="79" y="122"/>
                    <a:pt x="79" y="122"/>
                    <a:pt x="79" y="122"/>
                  </a:cubicBezTo>
                  <a:cubicBezTo>
                    <a:pt x="84" y="121"/>
                    <a:pt x="88" y="117"/>
                    <a:pt x="90" y="112"/>
                  </a:cubicBezTo>
                  <a:cubicBezTo>
                    <a:pt x="99" y="83"/>
                    <a:pt x="99" y="83"/>
                    <a:pt x="99" y="83"/>
                  </a:cubicBezTo>
                  <a:cubicBezTo>
                    <a:pt x="131" y="136"/>
                    <a:pt x="131" y="136"/>
                    <a:pt x="131" y="136"/>
                  </a:cubicBezTo>
                  <a:cubicBezTo>
                    <a:pt x="91" y="166"/>
                    <a:pt x="91" y="166"/>
                    <a:pt x="91" y="166"/>
                  </a:cubicBezTo>
                  <a:cubicBezTo>
                    <a:pt x="84" y="171"/>
                    <a:pt x="82" y="181"/>
                    <a:pt x="86" y="188"/>
                  </a:cubicBezTo>
                  <a:cubicBezTo>
                    <a:pt x="122" y="272"/>
                    <a:pt x="122" y="272"/>
                    <a:pt x="122" y="272"/>
                  </a:cubicBezTo>
                  <a:cubicBezTo>
                    <a:pt x="125" y="279"/>
                    <a:pt x="132" y="283"/>
                    <a:pt x="139" y="283"/>
                  </a:cubicBezTo>
                  <a:cubicBezTo>
                    <a:pt x="141" y="283"/>
                    <a:pt x="144" y="283"/>
                    <a:pt x="147" y="281"/>
                  </a:cubicBezTo>
                  <a:cubicBezTo>
                    <a:pt x="156" y="277"/>
                    <a:pt x="160" y="266"/>
                    <a:pt x="156" y="257"/>
                  </a:cubicBezTo>
                  <a:cubicBezTo>
                    <a:pt x="125" y="188"/>
                    <a:pt x="125" y="188"/>
                    <a:pt x="125" y="188"/>
                  </a:cubicBezTo>
                  <a:cubicBezTo>
                    <a:pt x="177" y="150"/>
                    <a:pt x="177" y="150"/>
                    <a:pt x="177" y="150"/>
                  </a:cubicBezTo>
                  <a:cubicBezTo>
                    <a:pt x="180" y="148"/>
                    <a:pt x="182" y="145"/>
                    <a:pt x="183" y="143"/>
                  </a:cubicBezTo>
                  <a:cubicBezTo>
                    <a:pt x="191" y="132"/>
                    <a:pt x="187" y="119"/>
                    <a:pt x="179" y="106"/>
                  </a:cubicBezTo>
                  <a:cubicBezTo>
                    <a:pt x="139" y="44"/>
                    <a:pt x="139" y="44"/>
                    <a:pt x="139" y="44"/>
                  </a:cubicBezTo>
                  <a:cubicBezTo>
                    <a:pt x="170" y="33"/>
                    <a:pt x="170" y="33"/>
                    <a:pt x="170" y="33"/>
                  </a:cubicBezTo>
                  <a:cubicBezTo>
                    <a:pt x="223" y="60"/>
                    <a:pt x="223" y="60"/>
                    <a:pt x="223" y="60"/>
                  </a:cubicBezTo>
                  <a:cubicBezTo>
                    <a:pt x="226" y="61"/>
                    <a:pt x="228" y="61"/>
                    <a:pt x="231" y="61"/>
                  </a:cubicBezTo>
                  <a:cubicBezTo>
                    <a:pt x="236" y="61"/>
                    <a:pt x="241" y="58"/>
                    <a:pt x="243" y="53"/>
                  </a:cubicBezTo>
                  <a:cubicBezTo>
                    <a:pt x="247" y="46"/>
                    <a:pt x="245" y="37"/>
                    <a:pt x="236" y="33"/>
                  </a:cubicBezTo>
                  <a:cubicBezTo>
                    <a:pt x="178" y="1"/>
                    <a:pt x="178" y="1"/>
                    <a:pt x="178" y="1"/>
                  </a:cubicBezTo>
                  <a:cubicBezTo>
                    <a:pt x="175" y="0"/>
                    <a:pt x="170" y="0"/>
                    <a:pt x="166" y="1"/>
                  </a:cubicBezTo>
                  <a:cubicBezTo>
                    <a:pt x="114" y="19"/>
                    <a:pt x="114" y="19"/>
                    <a:pt x="114" y="19"/>
                  </a:cubicBezTo>
                  <a:cubicBezTo>
                    <a:pt x="112" y="20"/>
                    <a:pt x="110" y="21"/>
                    <a:pt x="108" y="23"/>
                  </a:cubicBezTo>
                  <a:cubicBezTo>
                    <a:pt x="86" y="38"/>
                    <a:pt x="86" y="38"/>
                    <a:pt x="86" y="38"/>
                  </a:cubicBezTo>
                  <a:cubicBezTo>
                    <a:pt x="83" y="40"/>
                    <a:pt x="81" y="43"/>
                    <a:pt x="80" y="45"/>
                  </a:cubicBezTo>
                  <a:cubicBezTo>
                    <a:pt x="80" y="46"/>
                    <a:pt x="79" y="47"/>
                    <a:pt x="79" y="48"/>
                  </a:cubicBezTo>
                  <a:cubicBezTo>
                    <a:pt x="64" y="94"/>
                    <a:pt x="64" y="94"/>
                    <a:pt x="64" y="94"/>
                  </a:cubicBezTo>
                  <a:cubicBezTo>
                    <a:pt x="14" y="106"/>
                    <a:pt x="14" y="106"/>
                    <a:pt x="14"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1" name="组合 10"/>
          <p:cNvGrpSpPr/>
          <p:nvPr/>
        </p:nvGrpSpPr>
        <p:grpSpPr>
          <a:xfrm>
            <a:off x="4052650" y="2599773"/>
            <a:ext cx="510412" cy="456394"/>
            <a:chOff x="5514975" y="2330451"/>
            <a:chExt cx="735013" cy="657225"/>
          </a:xfrm>
          <a:solidFill>
            <a:srgbClr val="62AB71"/>
          </a:solidFill>
          <a:effectLst/>
        </p:grpSpPr>
        <p:sp>
          <p:nvSpPr>
            <p:cNvPr id="12" name="Freeform 11"/>
            <p:cNvSpPr>
              <a:spLocks noEditPoints="1"/>
            </p:cNvSpPr>
            <p:nvPr/>
          </p:nvSpPr>
          <p:spPr bwMode="auto">
            <a:xfrm>
              <a:off x="5962650" y="2709863"/>
              <a:ext cx="287338" cy="174625"/>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 name="T22" fmla="*/ 114 w 129"/>
                <a:gd name="T23" fmla="*/ 47 h 79"/>
                <a:gd name="T24" fmla="*/ 114 w 129"/>
                <a:gd name="T25"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moveTo>
                    <a:pt x="114" y="47"/>
                  </a:moveTo>
                  <a:cubicBezTo>
                    <a:pt x="114" y="47"/>
                    <a:pt x="114" y="47"/>
                    <a:pt x="114"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 name="Freeform 12"/>
            <p:cNvSpPr>
              <a:spLocks noEditPoints="1"/>
            </p:cNvSpPr>
            <p:nvPr/>
          </p:nvSpPr>
          <p:spPr bwMode="auto">
            <a:xfrm>
              <a:off x="5594350" y="2330451"/>
              <a:ext cx="160338" cy="161925"/>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 name="Freeform 13"/>
            <p:cNvSpPr>
              <a:spLocks noEditPoints="1"/>
            </p:cNvSpPr>
            <p:nvPr/>
          </p:nvSpPr>
          <p:spPr bwMode="auto">
            <a:xfrm>
              <a:off x="5514975" y="2379663"/>
              <a:ext cx="541338" cy="608013"/>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 name="T64" fmla="*/ 151 w 243"/>
                <a:gd name="T65" fmla="*/ 5 h 273"/>
                <a:gd name="T66" fmla="*/ 151 w 243"/>
                <a:gd name="T6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moveTo>
                    <a:pt x="151" y="5"/>
                  </a:moveTo>
                  <a:cubicBezTo>
                    <a:pt x="151" y="5"/>
                    <a:pt x="151" y="5"/>
                    <a:pt x="151"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5" name="组合 14"/>
          <p:cNvGrpSpPr/>
          <p:nvPr/>
        </p:nvGrpSpPr>
        <p:grpSpPr>
          <a:xfrm>
            <a:off x="3069231" y="1337352"/>
            <a:ext cx="357178" cy="513719"/>
            <a:chOff x="4256087" y="1109663"/>
            <a:chExt cx="514350" cy="739775"/>
          </a:xfrm>
          <a:solidFill>
            <a:srgbClr val="117D5C"/>
          </a:solidFill>
          <a:effectLst/>
        </p:grpSpPr>
        <p:sp>
          <p:nvSpPr>
            <p:cNvPr id="16" name="Freeform 14"/>
            <p:cNvSpPr>
              <a:spLocks noEditPoints="1"/>
            </p:cNvSpPr>
            <p:nvPr/>
          </p:nvSpPr>
          <p:spPr bwMode="auto">
            <a:xfrm>
              <a:off x="4427537" y="1130301"/>
              <a:ext cx="171450" cy="168275"/>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 name="Freeform 15"/>
            <p:cNvSpPr>
              <a:spLocks noEditPoints="1"/>
            </p:cNvSpPr>
            <p:nvPr/>
          </p:nvSpPr>
          <p:spPr bwMode="auto">
            <a:xfrm>
              <a:off x="4256087" y="1109663"/>
              <a:ext cx="514350" cy="739775"/>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18" name="Line 20"/>
          <p:cNvSpPr>
            <a:spLocks noChangeShapeType="1"/>
          </p:cNvSpPr>
          <p:nvPr/>
        </p:nvSpPr>
        <p:spPr bwMode="auto">
          <a:xfrm>
            <a:off x="6296381" y="3638683"/>
            <a:ext cx="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9" name="Line 21"/>
          <p:cNvSpPr>
            <a:spLocks noChangeShapeType="1"/>
          </p:cNvSpPr>
          <p:nvPr/>
        </p:nvSpPr>
        <p:spPr bwMode="auto">
          <a:xfrm>
            <a:off x="6296381" y="3638683"/>
            <a:ext cx="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20" name="组合 19"/>
          <p:cNvGrpSpPr/>
          <p:nvPr/>
        </p:nvGrpSpPr>
        <p:grpSpPr>
          <a:xfrm>
            <a:off x="2363768" y="1927885"/>
            <a:ext cx="1558048" cy="1551105"/>
            <a:chOff x="3151690" y="2386575"/>
            <a:chExt cx="2077397" cy="2068140"/>
          </a:xfrm>
        </p:grpSpPr>
        <p:sp>
          <p:nvSpPr>
            <p:cNvPr id="21" name="Freeform 24"/>
            <p:cNvSpPr>
              <a:spLocks noEditPoints="1"/>
            </p:cNvSpPr>
            <p:nvPr/>
          </p:nvSpPr>
          <p:spPr bwMode="auto">
            <a:xfrm>
              <a:off x="3666411" y="2895741"/>
              <a:ext cx="1047956" cy="1049808"/>
            </a:xfrm>
            <a:custGeom>
              <a:avLst/>
              <a:gdLst>
                <a:gd name="T0" fmla="*/ 202 w 404"/>
                <a:gd name="T1" fmla="*/ 0 h 404"/>
                <a:gd name="T2" fmla="*/ 0 w 404"/>
                <a:gd name="T3" fmla="*/ 202 h 404"/>
                <a:gd name="T4" fmla="*/ 202 w 404"/>
                <a:gd name="T5" fmla="*/ 404 h 404"/>
                <a:gd name="T6" fmla="*/ 404 w 404"/>
                <a:gd name="T7" fmla="*/ 202 h 404"/>
                <a:gd name="T8" fmla="*/ 202 w 404"/>
                <a:gd name="T9" fmla="*/ 0 h 404"/>
                <a:gd name="T10" fmla="*/ 202 w 404"/>
                <a:gd name="T11" fmla="*/ 232 h 404"/>
                <a:gd name="T12" fmla="*/ 172 w 404"/>
                <a:gd name="T13" fmla="*/ 202 h 404"/>
                <a:gd name="T14" fmla="*/ 202 w 404"/>
                <a:gd name="T15" fmla="*/ 172 h 404"/>
                <a:gd name="T16" fmla="*/ 232 w 404"/>
                <a:gd name="T17" fmla="*/ 202 h 404"/>
                <a:gd name="T18" fmla="*/ 202 w 404"/>
                <a:gd name="T19" fmla="*/ 232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4" h="404">
                  <a:moveTo>
                    <a:pt x="202" y="0"/>
                  </a:moveTo>
                  <a:cubicBezTo>
                    <a:pt x="90" y="0"/>
                    <a:pt x="0" y="90"/>
                    <a:pt x="0" y="202"/>
                  </a:cubicBezTo>
                  <a:cubicBezTo>
                    <a:pt x="0" y="314"/>
                    <a:pt x="90" y="404"/>
                    <a:pt x="202" y="404"/>
                  </a:cubicBezTo>
                  <a:cubicBezTo>
                    <a:pt x="313" y="404"/>
                    <a:pt x="404" y="314"/>
                    <a:pt x="404" y="202"/>
                  </a:cubicBezTo>
                  <a:cubicBezTo>
                    <a:pt x="404" y="90"/>
                    <a:pt x="313" y="0"/>
                    <a:pt x="202" y="0"/>
                  </a:cubicBezTo>
                  <a:close/>
                  <a:moveTo>
                    <a:pt x="202" y="232"/>
                  </a:moveTo>
                  <a:cubicBezTo>
                    <a:pt x="185" y="232"/>
                    <a:pt x="172" y="219"/>
                    <a:pt x="172" y="202"/>
                  </a:cubicBezTo>
                  <a:cubicBezTo>
                    <a:pt x="172" y="185"/>
                    <a:pt x="185" y="172"/>
                    <a:pt x="202" y="172"/>
                  </a:cubicBezTo>
                  <a:cubicBezTo>
                    <a:pt x="218" y="172"/>
                    <a:pt x="232" y="185"/>
                    <a:pt x="232" y="202"/>
                  </a:cubicBezTo>
                  <a:cubicBezTo>
                    <a:pt x="232" y="219"/>
                    <a:pt x="218" y="232"/>
                    <a:pt x="202" y="232"/>
                  </a:cubicBezTo>
                  <a:close/>
                </a:path>
              </a:pathLst>
            </a:custGeom>
            <a:solidFill>
              <a:srgbClr val="117D5C"/>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2" name="组合 21"/>
            <p:cNvGrpSpPr/>
            <p:nvPr/>
          </p:nvGrpSpPr>
          <p:grpSpPr>
            <a:xfrm>
              <a:off x="3151690" y="2386575"/>
              <a:ext cx="2077397" cy="2068140"/>
              <a:chOff x="3151690" y="2386575"/>
              <a:chExt cx="2077397" cy="2068140"/>
            </a:xfrm>
          </p:grpSpPr>
          <p:sp>
            <p:nvSpPr>
              <p:cNvPr id="23" name="Freeform 22"/>
              <p:cNvSpPr>
                <a:spLocks noEditPoints="1"/>
              </p:cNvSpPr>
              <p:nvPr/>
            </p:nvSpPr>
            <p:spPr bwMode="auto">
              <a:xfrm>
                <a:off x="3151690" y="2386575"/>
                <a:ext cx="2077397" cy="2068140"/>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117D5C"/>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Oval 7"/>
              <p:cNvSpPr>
                <a:spLocks noChangeAspect="1" noChangeArrowheads="1"/>
              </p:cNvSpPr>
              <p:nvPr/>
            </p:nvSpPr>
            <p:spPr bwMode="auto">
              <a:xfrm>
                <a:off x="3776388" y="3006645"/>
                <a:ext cx="828000" cy="828000"/>
              </a:xfrm>
              <a:prstGeom prst="ellipse">
                <a:avLst/>
              </a:prstGeom>
              <a:solidFill>
                <a:srgbClr val="FFFFFF"/>
              </a:solidFill>
              <a:ln w="19050">
                <a:noFill/>
              </a:ln>
              <a:effectLst>
                <a:softEdge rad="0"/>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latin typeface="Arial" panose="020B0604020202020204" pitchFamily="34" charset="0"/>
                  <a:ea typeface="微软雅黑" panose="020B0503020204020204" pitchFamily="34" charset="-122"/>
                </a:endParaRPr>
              </a:p>
            </p:txBody>
          </p:sp>
        </p:grpSp>
      </p:grpSp>
      <p:grpSp>
        <p:nvGrpSpPr>
          <p:cNvPr id="25" name="组合 24"/>
          <p:cNvGrpSpPr/>
          <p:nvPr/>
        </p:nvGrpSpPr>
        <p:grpSpPr>
          <a:xfrm>
            <a:off x="3378859" y="3134609"/>
            <a:ext cx="1751069" cy="1741348"/>
            <a:chOff x="4505145" y="3995540"/>
            <a:chExt cx="2334758" cy="2321797"/>
          </a:xfrm>
        </p:grpSpPr>
        <p:sp>
          <p:nvSpPr>
            <p:cNvPr id="26" name="Freeform 16"/>
            <p:cNvSpPr>
              <a:spLocks noEditPoints="1"/>
            </p:cNvSpPr>
            <p:nvPr/>
          </p:nvSpPr>
          <p:spPr bwMode="auto">
            <a:xfrm>
              <a:off x="4505145" y="3995540"/>
              <a:ext cx="2334758" cy="2321797"/>
            </a:xfrm>
            <a:custGeom>
              <a:avLst/>
              <a:gdLst>
                <a:gd name="T0" fmla="*/ 880 w 899"/>
                <a:gd name="T1" fmla="*/ 316 h 894"/>
                <a:gd name="T2" fmla="*/ 809 w 899"/>
                <a:gd name="T3" fmla="*/ 177 h 894"/>
                <a:gd name="T4" fmla="*/ 695 w 899"/>
                <a:gd name="T5" fmla="*/ 70 h 894"/>
                <a:gd name="T6" fmla="*/ 551 w 899"/>
                <a:gd name="T7" fmla="*/ 9 h 894"/>
                <a:gd name="T8" fmla="*/ 395 w 899"/>
                <a:gd name="T9" fmla="*/ 0 h 894"/>
                <a:gd name="T10" fmla="*/ 245 w 899"/>
                <a:gd name="T11" fmla="*/ 46 h 894"/>
                <a:gd name="T12" fmla="*/ 120 w 899"/>
                <a:gd name="T13" fmla="*/ 140 h 894"/>
                <a:gd name="T14" fmla="*/ 35 w 899"/>
                <a:gd name="T15" fmla="*/ 271 h 894"/>
                <a:gd name="T16" fmla="*/ 0 w 899"/>
                <a:gd name="T17" fmla="*/ 423 h 894"/>
                <a:gd name="T18" fmla="*/ 0 w 899"/>
                <a:gd name="T19" fmla="*/ 471 h 894"/>
                <a:gd name="T20" fmla="*/ 35 w 899"/>
                <a:gd name="T21" fmla="*/ 623 h 894"/>
                <a:gd name="T22" fmla="*/ 120 w 899"/>
                <a:gd name="T23" fmla="*/ 754 h 894"/>
                <a:gd name="T24" fmla="*/ 245 w 899"/>
                <a:gd name="T25" fmla="*/ 849 h 894"/>
                <a:gd name="T26" fmla="*/ 395 w 899"/>
                <a:gd name="T27" fmla="*/ 894 h 894"/>
                <a:gd name="T28" fmla="*/ 551 w 899"/>
                <a:gd name="T29" fmla="*/ 886 h 894"/>
                <a:gd name="T30" fmla="*/ 695 w 899"/>
                <a:gd name="T31" fmla="*/ 825 h 894"/>
                <a:gd name="T32" fmla="*/ 809 w 899"/>
                <a:gd name="T33" fmla="*/ 718 h 894"/>
                <a:gd name="T34" fmla="*/ 880 w 899"/>
                <a:gd name="T35" fmla="*/ 579 h 894"/>
                <a:gd name="T36" fmla="*/ 499 w 899"/>
                <a:gd name="T37" fmla="*/ 149 h 894"/>
                <a:gd name="T38" fmla="*/ 499 w 899"/>
                <a:gd name="T39" fmla="*/ 149 h 894"/>
                <a:gd name="T40" fmla="*/ 577 w 899"/>
                <a:gd name="T41" fmla="*/ 348 h 894"/>
                <a:gd name="T42" fmla="*/ 544 w 899"/>
                <a:gd name="T43" fmla="*/ 560 h 894"/>
                <a:gd name="T44" fmla="*/ 576 w 899"/>
                <a:gd name="T45" fmla="*/ 372 h 894"/>
                <a:gd name="T46" fmla="*/ 605 w 899"/>
                <a:gd name="T47" fmla="*/ 402 h 894"/>
                <a:gd name="T48" fmla="*/ 605 w 899"/>
                <a:gd name="T49" fmla="*/ 402 h 894"/>
                <a:gd name="T50" fmla="*/ 569 w 899"/>
                <a:gd name="T51" fmla="*/ 533 h 894"/>
                <a:gd name="T52" fmla="*/ 606 w 899"/>
                <a:gd name="T53" fmla="*/ 487 h 894"/>
                <a:gd name="T54" fmla="*/ 597 w 899"/>
                <a:gd name="T55" fmla="*/ 447 h 894"/>
                <a:gd name="T56" fmla="*/ 610 w 899"/>
                <a:gd name="T57" fmla="*/ 467 h 894"/>
                <a:gd name="T58" fmla="*/ 525 w 899"/>
                <a:gd name="T59" fmla="*/ 321 h 894"/>
                <a:gd name="T60" fmla="*/ 514 w 899"/>
                <a:gd name="T61" fmla="*/ 299 h 894"/>
                <a:gd name="T62" fmla="*/ 455 w 899"/>
                <a:gd name="T63" fmla="*/ 286 h 894"/>
                <a:gd name="T64" fmla="*/ 455 w 899"/>
                <a:gd name="T65" fmla="*/ 286 h 894"/>
                <a:gd name="T66" fmla="*/ 449 w 899"/>
                <a:gd name="T67" fmla="*/ 342 h 894"/>
                <a:gd name="T68" fmla="*/ 513 w 899"/>
                <a:gd name="T69" fmla="*/ 580 h 894"/>
                <a:gd name="T70" fmla="*/ 382 w 899"/>
                <a:gd name="T71" fmla="*/ 594 h 894"/>
                <a:gd name="T72" fmla="*/ 306 w 899"/>
                <a:gd name="T73" fmla="*/ 413 h 894"/>
                <a:gd name="T74" fmla="*/ 306 w 899"/>
                <a:gd name="T75" fmla="*/ 413 h 894"/>
                <a:gd name="T76" fmla="*/ 311 w 899"/>
                <a:gd name="T77" fmla="*/ 396 h 894"/>
                <a:gd name="T78" fmla="*/ 289 w 899"/>
                <a:gd name="T79" fmla="*/ 470 h 894"/>
                <a:gd name="T80" fmla="*/ 313 w 899"/>
                <a:gd name="T81" fmla="*/ 504 h 894"/>
                <a:gd name="T82" fmla="*/ 321 w 899"/>
                <a:gd name="T83" fmla="*/ 520 h 894"/>
                <a:gd name="T84" fmla="*/ 321 w 899"/>
                <a:gd name="T85" fmla="*/ 520 h 894"/>
                <a:gd name="T86" fmla="*/ 340 w 899"/>
                <a:gd name="T87" fmla="*/ 349 h 894"/>
                <a:gd name="T88" fmla="*/ 348 w 899"/>
                <a:gd name="T89" fmla="*/ 573 h 894"/>
                <a:gd name="T90" fmla="*/ 359 w 899"/>
                <a:gd name="T91" fmla="*/ 313 h 894"/>
                <a:gd name="T92" fmla="*/ 435 w 899"/>
                <a:gd name="T93" fmla="*/ 286 h 894"/>
                <a:gd name="T94" fmla="*/ 435 w 899"/>
                <a:gd name="T95" fmla="*/ 286 h 894"/>
                <a:gd name="T96" fmla="*/ 400 w 899"/>
                <a:gd name="T97" fmla="*/ 308 h 894"/>
                <a:gd name="T98" fmla="*/ 312 w 899"/>
                <a:gd name="T99" fmla="*/ 311 h 894"/>
                <a:gd name="T100" fmla="*/ 147 w 899"/>
                <a:gd name="T101" fmla="*/ 447 h 894"/>
                <a:gd name="T102" fmla="*/ 263 w 899"/>
                <a:gd name="T103" fmla="*/ 498 h 894"/>
                <a:gd name="T104" fmla="*/ 312 w 899"/>
                <a:gd name="T105" fmla="*/ 583 h 894"/>
                <a:gd name="T106" fmla="*/ 401 w 899"/>
                <a:gd name="T107" fmla="*/ 602 h 894"/>
                <a:gd name="T108" fmla="*/ 449 w 899"/>
                <a:gd name="T109" fmla="*/ 609 h 894"/>
                <a:gd name="T110" fmla="*/ 461 w 899"/>
                <a:gd name="T111" fmla="*/ 609 h 894"/>
                <a:gd name="T112" fmla="*/ 500 w 899"/>
                <a:gd name="T113" fmla="*/ 601 h 894"/>
                <a:gd name="T114" fmla="*/ 499 w 899"/>
                <a:gd name="T115" fmla="*/ 634 h 894"/>
                <a:gd name="T116" fmla="*/ 732 w 899"/>
                <a:gd name="T117" fmla="*/ 554 h 894"/>
                <a:gd name="T118" fmla="*/ 732 w 899"/>
                <a:gd name="T119" fmla="*/ 341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9" h="894">
                  <a:moveTo>
                    <a:pt x="828" y="447"/>
                  </a:moveTo>
                  <a:cubicBezTo>
                    <a:pt x="828" y="443"/>
                    <a:pt x="828" y="440"/>
                    <a:pt x="828" y="436"/>
                  </a:cubicBezTo>
                  <a:cubicBezTo>
                    <a:pt x="899" y="423"/>
                    <a:pt x="899" y="423"/>
                    <a:pt x="899" y="423"/>
                  </a:cubicBezTo>
                  <a:cubicBezTo>
                    <a:pt x="880" y="316"/>
                    <a:pt x="880" y="316"/>
                    <a:pt x="880" y="316"/>
                  </a:cubicBezTo>
                  <a:cubicBezTo>
                    <a:pt x="809" y="328"/>
                    <a:pt x="809" y="328"/>
                    <a:pt x="809" y="328"/>
                  </a:cubicBezTo>
                  <a:cubicBezTo>
                    <a:pt x="806" y="321"/>
                    <a:pt x="804" y="314"/>
                    <a:pt x="801" y="307"/>
                  </a:cubicBezTo>
                  <a:cubicBezTo>
                    <a:pt x="864" y="271"/>
                    <a:pt x="864" y="271"/>
                    <a:pt x="864" y="271"/>
                  </a:cubicBezTo>
                  <a:cubicBezTo>
                    <a:pt x="809" y="177"/>
                    <a:pt x="809" y="177"/>
                    <a:pt x="809" y="177"/>
                  </a:cubicBezTo>
                  <a:cubicBezTo>
                    <a:pt x="746" y="213"/>
                    <a:pt x="746" y="213"/>
                    <a:pt x="746" y="213"/>
                  </a:cubicBezTo>
                  <a:cubicBezTo>
                    <a:pt x="742" y="207"/>
                    <a:pt x="737" y="201"/>
                    <a:pt x="732" y="195"/>
                  </a:cubicBezTo>
                  <a:cubicBezTo>
                    <a:pt x="778" y="140"/>
                    <a:pt x="778" y="140"/>
                    <a:pt x="778" y="140"/>
                  </a:cubicBezTo>
                  <a:cubicBezTo>
                    <a:pt x="695" y="70"/>
                    <a:pt x="695" y="70"/>
                    <a:pt x="695" y="70"/>
                  </a:cubicBezTo>
                  <a:cubicBezTo>
                    <a:pt x="648" y="125"/>
                    <a:pt x="648" y="125"/>
                    <a:pt x="648" y="125"/>
                  </a:cubicBezTo>
                  <a:cubicBezTo>
                    <a:pt x="642" y="121"/>
                    <a:pt x="635" y="117"/>
                    <a:pt x="629" y="114"/>
                  </a:cubicBezTo>
                  <a:cubicBezTo>
                    <a:pt x="653" y="46"/>
                    <a:pt x="653" y="46"/>
                    <a:pt x="653" y="46"/>
                  </a:cubicBezTo>
                  <a:cubicBezTo>
                    <a:pt x="551" y="9"/>
                    <a:pt x="551" y="9"/>
                    <a:pt x="551" y="9"/>
                  </a:cubicBezTo>
                  <a:cubicBezTo>
                    <a:pt x="526" y="76"/>
                    <a:pt x="526" y="76"/>
                    <a:pt x="526" y="76"/>
                  </a:cubicBezTo>
                  <a:cubicBezTo>
                    <a:pt x="519" y="75"/>
                    <a:pt x="511" y="74"/>
                    <a:pt x="504" y="73"/>
                  </a:cubicBezTo>
                  <a:cubicBezTo>
                    <a:pt x="504" y="0"/>
                    <a:pt x="504" y="0"/>
                    <a:pt x="504" y="0"/>
                  </a:cubicBezTo>
                  <a:cubicBezTo>
                    <a:pt x="395" y="0"/>
                    <a:pt x="395" y="0"/>
                    <a:pt x="395" y="0"/>
                  </a:cubicBezTo>
                  <a:cubicBezTo>
                    <a:pt x="395" y="73"/>
                    <a:pt x="395" y="73"/>
                    <a:pt x="395" y="73"/>
                  </a:cubicBezTo>
                  <a:cubicBezTo>
                    <a:pt x="387" y="74"/>
                    <a:pt x="380" y="75"/>
                    <a:pt x="372" y="76"/>
                  </a:cubicBezTo>
                  <a:cubicBezTo>
                    <a:pt x="348" y="9"/>
                    <a:pt x="348" y="9"/>
                    <a:pt x="348" y="9"/>
                  </a:cubicBezTo>
                  <a:cubicBezTo>
                    <a:pt x="245" y="46"/>
                    <a:pt x="245" y="46"/>
                    <a:pt x="245" y="46"/>
                  </a:cubicBezTo>
                  <a:cubicBezTo>
                    <a:pt x="270" y="114"/>
                    <a:pt x="270" y="114"/>
                    <a:pt x="270" y="114"/>
                  </a:cubicBezTo>
                  <a:cubicBezTo>
                    <a:pt x="263" y="117"/>
                    <a:pt x="257" y="121"/>
                    <a:pt x="250" y="125"/>
                  </a:cubicBezTo>
                  <a:cubicBezTo>
                    <a:pt x="204" y="70"/>
                    <a:pt x="204" y="70"/>
                    <a:pt x="204" y="70"/>
                  </a:cubicBezTo>
                  <a:cubicBezTo>
                    <a:pt x="120" y="140"/>
                    <a:pt x="120" y="140"/>
                    <a:pt x="120" y="140"/>
                  </a:cubicBezTo>
                  <a:cubicBezTo>
                    <a:pt x="167" y="195"/>
                    <a:pt x="167" y="195"/>
                    <a:pt x="167" y="195"/>
                  </a:cubicBezTo>
                  <a:cubicBezTo>
                    <a:pt x="162" y="201"/>
                    <a:pt x="157" y="207"/>
                    <a:pt x="152" y="213"/>
                  </a:cubicBezTo>
                  <a:cubicBezTo>
                    <a:pt x="90" y="177"/>
                    <a:pt x="90" y="177"/>
                    <a:pt x="90" y="177"/>
                  </a:cubicBezTo>
                  <a:cubicBezTo>
                    <a:pt x="35" y="271"/>
                    <a:pt x="35" y="271"/>
                    <a:pt x="35" y="271"/>
                  </a:cubicBezTo>
                  <a:cubicBezTo>
                    <a:pt x="97" y="307"/>
                    <a:pt x="97" y="307"/>
                    <a:pt x="97" y="307"/>
                  </a:cubicBezTo>
                  <a:cubicBezTo>
                    <a:pt x="95" y="314"/>
                    <a:pt x="92" y="321"/>
                    <a:pt x="90" y="328"/>
                  </a:cubicBezTo>
                  <a:cubicBezTo>
                    <a:pt x="19" y="316"/>
                    <a:pt x="19" y="316"/>
                    <a:pt x="19" y="316"/>
                  </a:cubicBezTo>
                  <a:cubicBezTo>
                    <a:pt x="0" y="423"/>
                    <a:pt x="0" y="423"/>
                    <a:pt x="0" y="423"/>
                  </a:cubicBezTo>
                  <a:cubicBezTo>
                    <a:pt x="71" y="436"/>
                    <a:pt x="71" y="436"/>
                    <a:pt x="71" y="436"/>
                  </a:cubicBezTo>
                  <a:cubicBezTo>
                    <a:pt x="71" y="440"/>
                    <a:pt x="71" y="443"/>
                    <a:pt x="71" y="447"/>
                  </a:cubicBezTo>
                  <a:cubicBezTo>
                    <a:pt x="71" y="451"/>
                    <a:pt x="71" y="455"/>
                    <a:pt x="71" y="459"/>
                  </a:cubicBezTo>
                  <a:cubicBezTo>
                    <a:pt x="0" y="471"/>
                    <a:pt x="0" y="471"/>
                    <a:pt x="0" y="471"/>
                  </a:cubicBezTo>
                  <a:cubicBezTo>
                    <a:pt x="19" y="579"/>
                    <a:pt x="19" y="579"/>
                    <a:pt x="19" y="579"/>
                  </a:cubicBezTo>
                  <a:cubicBezTo>
                    <a:pt x="90" y="566"/>
                    <a:pt x="90" y="566"/>
                    <a:pt x="90" y="566"/>
                  </a:cubicBezTo>
                  <a:cubicBezTo>
                    <a:pt x="92" y="573"/>
                    <a:pt x="95" y="580"/>
                    <a:pt x="97" y="587"/>
                  </a:cubicBezTo>
                  <a:cubicBezTo>
                    <a:pt x="35" y="623"/>
                    <a:pt x="35" y="623"/>
                    <a:pt x="35" y="623"/>
                  </a:cubicBezTo>
                  <a:cubicBezTo>
                    <a:pt x="90" y="718"/>
                    <a:pt x="90" y="718"/>
                    <a:pt x="90" y="718"/>
                  </a:cubicBezTo>
                  <a:cubicBezTo>
                    <a:pt x="152" y="682"/>
                    <a:pt x="152" y="682"/>
                    <a:pt x="152" y="682"/>
                  </a:cubicBezTo>
                  <a:cubicBezTo>
                    <a:pt x="157" y="688"/>
                    <a:pt x="162" y="694"/>
                    <a:pt x="167" y="699"/>
                  </a:cubicBezTo>
                  <a:cubicBezTo>
                    <a:pt x="120" y="754"/>
                    <a:pt x="120" y="754"/>
                    <a:pt x="120" y="754"/>
                  </a:cubicBezTo>
                  <a:cubicBezTo>
                    <a:pt x="204" y="825"/>
                    <a:pt x="204" y="825"/>
                    <a:pt x="204" y="825"/>
                  </a:cubicBezTo>
                  <a:cubicBezTo>
                    <a:pt x="250" y="769"/>
                    <a:pt x="250" y="769"/>
                    <a:pt x="250" y="769"/>
                  </a:cubicBezTo>
                  <a:cubicBezTo>
                    <a:pt x="257" y="773"/>
                    <a:pt x="263" y="777"/>
                    <a:pt x="270" y="781"/>
                  </a:cubicBezTo>
                  <a:cubicBezTo>
                    <a:pt x="245" y="849"/>
                    <a:pt x="245" y="849"/>
                    <a:pt x="245" y="849"/>
                  </a:cubicBezTo>
                  <a:cubicBezTo>
                    <a:pt x="348" y="886"/>
                    <a:pt x="348" y="886"/>
                    <a:pt x="348" y="886"/>
                  </a:cubicBezTo>
                  <a:cubicBezTo>
                    <a:pt x="372" y="818"/>
                    <a:pt x="372" y="818"/>
                    <a:pt x="372" y="818"/>
                  </a:cubicBezTo>
                  <a:cubicBezTo>
                    <a:pt x="380" y="820"/>
                    <a:pt x="387" y="821"/>
                    <a:pt x="395" y="822"/>
                  </a:cubicBezTo>
                  <a:cubicBezTo>
                    <a:pt x="395" y="894"/>
                    <a:pt x="395" y="894"/>
                    <a:pt x="395" y="894"/>
                  </a:cubicBezTo>
                  <a:cubicBezTo>
                    <a:pt x="504" y="894"/>
                    <a:pt x="504" y="894"/>
                    <a:pt x="504" y="894"/>
                  </a:cubicBezTo>
                  <a:cubicBezTo>
                    <a:pt x="504" y="822"/>
                    <a:pt x="504" y="822"/>
                    <a:pt x="504" y="822"/>
                  </a:cubicBezTo>
                  <a:cubicBezTo>
                    <a:pt x="511" y="821"/>
                    <a:pt x="519" y="820"/>
                    <a:pt x="526" y="818"/>
                  </a:cubicBezTo>
                  <a:cubicBezTo>
                    <a:pt x="551" y="886"/>
                    <a:pt x="551" y="886"/>
                    <a:pt x="551" y="886"/>
                  </a:cubicBezTo>
                  <a:cubicBezTo>
                    <a:pt x="653" y="848"/>
                    <a:pt x="653" y="848"/>
                    <a:pt x="653" y="848"/>
                  </a:cubicBezTo>
                  <a:cubicBezTo>
                    <a:pt x="629" y="781"/>
                    <a:pt x="629" y="781"/>
                    <a:pt x="629" y="781"/>
                  </a:cubicBezTo>
                  <a:cubicBezTo>
                    <a:pt x="635" y="777"/>
                    <a:pt x="642" y="773"/>
                    <a:pt x="648" y="769"/>
                  </a:cubicBezTo>
                  <a:cubicBezTo>
                    <a:pt x="695" y="825"/>
                    <a:pt x="695" y="825"/>
                    <a:pt x="695" y="825"/>
                  </a:cubicBezTo>
                  <a:cubicBezTo>
                    <a:pt x="778" y="754"/>
                    <a:pt x="778" y="754"/>
                    <a:pt x="778" y="754"/>
                  </a:cubicBezTo>
                  <a:cubicBezTo>
                    <a:pt x="732" y="699"/>
                    <a:pt x="732" y="699"/>
                    <a:pt x="732" y="699"/>
                  </a:cubicBezTo>
                  <a:cubicBezTo>
                    <a:pt x="737" y="694"/>
                    <a:pt x="742" y="688"/>
                    <a:pt x="746" y="682"/>
                  </a:cubicBezTo>
                  <a:cubicBezTo>
                    <a:pt x="809" y="718"/>
                    <a:pt x="809" y="718"/>
                    <a:pt x="809" y="718"/>
                  </a:cubicBezTo>
                  <a:cubicBezTo>
                    <a:pt x="864" y="623"/>
                    <a:pt x="864" y="623"/>
                    <a:pt x="864" y="623"/>
                  </a:cubicBezTo>
                  <a:cubicBezTo>
                    <a:pt x="801" y="587"/>
                    <a:pt x="801" y="587"/>
                    <a:pt x="801" y="587"/>
                  </a:cubicBezTo>
                  <a:cubicBezTo>
                    <a:pt x="804" y="580"/>
                    <a:pt x="806" y="573"/>
                    <a:pt x="809" y="566"/>
                  </a:cubicBezTo>
                  <a:cubicBezTo>
                    <a:pt x="880" y="579"/>
                    <a:pt x="880" y="579"/>
                    <a:pt x="880" y="579"/>
                  </a:cubicBezTo>
                  <a:cubicBezTo>
                    <a:pt x="899" y="471"/>
                    <a:pt x="899" y="471"/>
                    <a:pt x="899" y="471"/>
                  </a:cubicBezTo>
                  <a:cubicBezTo>
                    <a:pt x="828" y="459"/>
                    <a:pt x="828" y="459"/>
                    <a:pt x="828" y="459"/>
                  </a:cubicBezTo>
                  <a:cubicBezTo>
                    <a:pt x="828" y="455"/>
                    <a:pt x="828" y="451"/>
                    <a:pt x="828" y="447"/>
                  </a:cubicBezTo>
                  <a:close/>
                  <a:moveTo>
                    <a:pt x="499" y="149"/>
                  </a:moveTo>
                  <a:cubicBezTo>
                    <a:pt x="572" y="161"/>
                    <a:pt x="637" y="200"/>
                    <a:pt x="683" y="255"/>
                  </a:cubicBezTo>
                  <a:cubicBezTo>
                    <a:pt x="586" y="311"/>
                    <a:pt x="586" y="311"/>
                    <a:pt x="586" y="311"/>
                  </a:cubicBezTo>
                  <a:cubicBezTo>
                    <a:pt x="562" y="287"/>
                    <a:pt x="532" y="270"/>
                    <a:pt x="499" y="261"/>
                  </a:cubicBezTo>
                  <a:lnTo>
                    <a:pt x="499" y="149"/>
                  </a:lnTo>
                  <a:close/>
                  <a:moveTo>
                    <a:pt x="566" y="357"/>
                  </a:moveTo>
                  <a:cubicBezTo>
                    <a:pt x="562" y="352"/>
                    <a:pt x="558" y="348"/>
                    <a:pt x="554" y="343"/>
                  </a:cubicBezTo>
                  <a:cubicBezTo>
                    <a:pt x="564" y="333"/>
                    <a:pt x="564" y="333"/>
                    <a:pt x="564" y="333"/>
                  </a:cubicBezTo>
                  <a:cubicBezTo>
                    <a:pt x="568" y="338"/>
                    <a:pt x="573" y="343"/>
                    <a:pt x="577" y="348"/>
                  </a:cubicBezTo>
                  <a:lnTo>
                    <a:pt x="566" y="357"/>
                  </a:lnTo>
                  <a:close/>
                  <a:moveTo>
                    <a:pt x="568" y="558"/>
                  </a:moveTo>
                  <a:cubicBezTo>
                    <a:pt x="563" y="562"/>
                    <a:pt x="558" y="567"/>
                    <a:pt x="553" y="571"/>
                  </a:cubicBezTo>
                  <a:cubicBezTo>
                    <a:pt x="544" y="560"/>
                    <a:pt x="544" y="560"/>
                    <a:pt x="544" y="560"/>
                  </a:cubicBezTo>
                  <a:cubicBezTo>
                    <a:pt x="548" y="556"/>
                    <a:pt x="553" y="552"/>
                    <a:pt x="557" y="548"/>
                  </a:cubicBezTo>
                  <a:lnTo>
                    <a:pt x="568" y="558"/>
                  </a:lnTo>
                  <a:close/>
                  <a:moveTo>
                    <a:pt x="584" y="389"/>
                  </a:moveTo>
                  <a:cubicBezTo>
                    <a:pt x="582" y="383"/>
                    <a:pt x="579" y="377"/>
                    <a:pt x="576" y="372"/>
                  </a:cubicBezTo>
                  <a:cubicBezTo>
                    <a:pt x="588" y="365"/>
                    <a:pt x="588" y="365"/>
                    <a:pt x="588" y="365"/>
                  </a:cubicBezTo>
                  <a:cubicBezTo>
                    <a:pt x="592" y="371"/>
                    <a:pt x="595" y="377"/>
                    <a:pt x="598" y="383"/>
                  </a:cubicBezTo>
                  <a:lnTo>
                    <a:pt x="584" y="389"/>
                  </a:lnTo>
                  <a:close/>
                  <a:moveTo>
                    <a:pt x="605" y="402"/>
                  </a:moveTo>
                  <a:cubicBezTo>
                    <a:pt x="606" y="408"/>
                    <a:pt x="608" y="415"/>
                    <a:pt x="609" y="422"/>
                  </a:cubicBezTo>
                  <a:cubicBezTo>
                    <a:pt x="595" y="424"/>
                    <a:pt x="595" y="424"/>
                    <a:pt x="595" y="424"/>
                  </a:cubicBezTo>
                  <a:cubicBezTo>
                    <a:pt x="594" y="418"/>
                    <a:pt x="592" y="412"/>
                    <a:pt x="591" y="406"/>
                  </a:cubicBezTo>
                  <a:lnTo>
                    <a:pt x="605" y="402"/>
                  </a:lnTo>
                  <a:close/>
                  <a:moveTo>
                    <a:pt x="579" y="518"/>
                  </a:moveTo>
                  <a:cubicBezTo>
                    <a:pt x="591" y="525"/>
                    <a:pt x="591" y="525"/>
                    <a:pt x="591" y="525"/>
                  </a:cubicBezTo>
                  <a:cubicBezTo>
                    <a:pt x="588" y="531"/>
                    <a:pt x="584" y="536"/>
                    <a:pt x="580" y="542"/>
                  </a:cubicBezTo>
                  <a:cubicBezTo>
                    <a:pt x="569" y="533"/>
                    <a:pt x="569" y="533"/>
                    <a:pt x="569" y="533"/>
                  </a:cubicBezTo>
                  <a:cubicBezTo>
                    <a:pt x="572" y="528"/>
                    <a:pt x="576" y="523"/>
                    <a:pt x="579" y="518"/>
                  </a:cubicBezTo>
                  <a:close/>
                  <a:moveTo>
                    <a:pt x="586" y="501"/>
                  </a:moveTo>
                  <a:cubicBezTo>
                    <a:pt x="589" y="495"/>
                    <a:pt x="590" y="490"/>
                    <a:pt x="592" y="484"/>
                  </a:cubicBezTo>
                  <a:cubicBezTo>
                    <a:pt x="606" y="487"/>
                    <a:pt x="606" y="487"/>
                    <a:pt x="606" y="487"/>
                  </a:cubicBezTo>
                  <a:cubicBezTo>
                    <a:pt x="604" y="494"/>
                    <a:pt x="602" y="500"/>
                    <a:pt x="600" y="507"/>
                  </a:cubicBezTo>
                  <a:lnTo>
                    <a:pt x="586" y="501"/>
                  </a:lnTo>
                  <a:close/>
                  <a:moveTo>
                    <a:pt x="595" y="466"/>
                  </a:moveTo>
                  <a:cubicBezTo>
                    <a:pt x="596" y="460"/>
                    <a:pt x="597" y="453"/>
                    <a:pt x="597" y="447"/>
                  </a:cubicBezTo>
                  <a:cubicBezTo>
                    <a:pt x="597" y="446"/>
                    <a:pt x="596" y="444"/>
                    <a:pt x="596" y="442"/>
                  </a:cubicBezTo>
                  <a:cubicBezTo>
                    <a:pt x="611" y="442"/>
                    <a:pt x="611" y="442"/>
                    <a:pt x="611" y="442"/>
                  </a:cubicBezTo>
                  <a:cubicBezTo>
                    <a:pt x="611" y="444"/>
                    <a:pt x="611" y="445"/>
                    <a:pt x="611" y="447"/>
                  </a:cubicBezTo>
                  <a:cubicBezTo>
                    <a:pt x="611" y="454"/>
                    <a:pt x="611" y="461"/>
                    <a:pt x="610" y="467"/>
                  </a:cubicBezTo>
                  <a:lnTo>
                    <a:pt x="595" y="466"/>
                  </a:lnTo>
                  <a:close/>
                  <a:moveTo>
                    <a:pt x="549" y="320"/>
                  </a:moveTo>
                  <a:cubicBezTo>
                    <a:pt x="540" y="331"/>
                    <a:pt x="540" y="331"/>
                    <a:pt x="540" y="331"/>
                  </a:cubicBezTo>
                  <a:cubicBezTo>
                    <a:pt x="535" y="327"/>
                    <a:pt x="530" y="324"/>
                    <a:pt x="525" y="321"/>
                  </a:cubicBezTo>
                  <a:cubicBezTo>
                    <a:pt x="532" y="308"/>
                    <a:pt x="532" y="308"/>
                    <a:pt x="532" y="308"/>
                  </a:cubicBezTo>
                  <a:cubicBezTo>
                    <a:pt x="538" y="312"/>
                    <a:pt x="543" y="315"/>
                    <a:pt x="549" y="320"/>
                  </a:cubicBezTo>
                  <a:close/>
                  <a:moveTo>
                    <a:pt x="495" y="292"/>
                  </a:moveTo>
                  <a:cubicBezTo>
                    <a:pt x="501" y="294"/>
                    <a:pt x="508" y="296"/>
                    <a:pt x="514" y="299"/>
                  </a:cubicBezTo>
                  <a:cubicBezTo>
                    <a:pt x="508" y="312"/>
                    <a:pt x="508" y="312"/>
                    <a:pt x="508" y="312"/>
                  </a:cubicBezTo>
                  <a:cubicBezTo>
                    <a:pt x="503" y="310"/>
                    <a:pt x="497" y="308"/>
                    <a:pt x="491" y="306"/>
                  </a:cubicBezTo>
                  <a:lnTo>
                    <a:pt x="495" y="292"/>
                  </a:lnTo>
                  <a:close/>
                  <a:moveTo>
                    <a:pt x="455" y="286"/>
                  </a:moveTo>
                  <a:cubicBezTo>
                    <a:pt x="462" y="286"/>
                    <a:pt x="469" y="286"/>
                    <a:pt x="475" y="288"/>
                  </a:cubicBezTo>
                  <a:cubicBezTo>
                    <a:pt x="473" y="302"/>
                    <a:pt x="473" y="302"/>
                    <a:pt x="473" y="302"/>
                  </a:cubicBezTo>
                  <a:cubicBezTo>
                    <a:pt x="467" y="301"/>
                    <a:pt x="461" y="300"/>
                    <a:pt x="455" y="300"/>
                  </a:cubicBezTo>
                  <a:lnTo>
                    <a:pt x="455" y="286"/>
                  </a:lnTo>
                  <a:close/>
                  <a:moveTo>
                    <a:pt x="554" y="447"/>
                  </a:moveTo>
                  <a:cubicBezTo>
                    <a:pt x="554" y="505"/>
                    <a:pt x="507" y="552"/>
                    <a:pt x="449" y="552"/>
                  </a:cubicBezTo>
                  <a:cubicBezTo>
                    <a:pt x="391" y="552"/>
                    <a:pt x="344" y="505"/>
                    <a:pt x="344" y="447"/>
                  </a:cubicBezTo>
                  <a:cubicBezTo>
                    <a:pt x="344" y="389"/>
                    <a:pt x="391" y="342"/>
                    <a:pt x="449" y="342"/>
                  </a:cubicBezTo>
                  <a:cubicBezTo>
                    <a:pt x="507" y="342"/>
                    <a:pt x="554" y="389"/>
                    <a:pt x="554" y="447"/>
                  </a:cubicBezTo>
                  <a:close/>
                  <a:moveTo>
                    <a:pt x="537" y="583"/>
                  </a:moveTo>
                  <a:cubicBezTo>
                    <a:pt x="531" y="587"/>
                    <a:pt x="525" y="590"/>
                    <a:pt x="519" y="593"/>
                  </a:cubicBezTo>
                  <a:cubicBezTo>
                    <a:pt x="513" y="580"/>
                    <a:pt x="513" y="580"/>
                    <a:pt x="513" y="580"/>
                  </a:cubicBezTo>
                  <a:cubicBezTo>
                    <a:pt x="518" y="578"/>
                    <a:pt x="524" y="575"/>
                    <a:pt x="529" y="571"/>
                  </a:cubicBezTo>
                  <a:lnTo>
                    <a:pt x="537" y="583"/>
                  </a:lnTo>
                  <a:close/>
                  <a:moveTo>
                    <a:pt x="388" y="581"/>
                  </a:moveTo>
                  <a:cubicBezTo>
                    <a:pt x="382" y="594"/>
                    <a:pt x="382" y="594"/>
                    <a:pt x="382" y="594"/>
                  </a:cubicBezTo>
                  <a:cubicBezTo>
                    <a:pt x="376" y="592"/>
                    <a:pt x="370" y="588"/>
                    <a:pt x="364" y="585"/>
                  </a:cubicBezTo>
                  <a:cubicBezTo>
                    <a:pt x="372" y="573"/>
                    <a:pt x="372" y="573"/>
                    <a:pt x="372" y="573"/>
                  </a:cubicBezTo>
                  <a:cubicBezTo>
                    <a:pt x="377" y="576"/>
                    <a:pt x="382" y="579"/>
                    <a:pt x="388" y="581"/>
                  </a:cubicBezTo>
                  <a:close/>
                  <a:moveTo>
                    <a:pt x="306" y="413"/>
                  </a:moveTo>
                  <a:cubicBezTo>
                    <a:pt x="305" y="419"/>
                    <a:pt x="303" y="425"/>
                    <a:pt x="303" y="431"/>
                  </a:cubicBezTo>
                  <a:cubicBezTo>
                    <a:pt x="288" y="430"/>
                    <a:pt x="288" y="430"/>
                    <a:pt x="288" y="430"/>
                  </a:cubicBezTo>
                  <a:cubicBezTo>
                    <a:pt x="289" y="423"/>
                    <a:pt x="290" y="416"/>
                    <a:pt x="292" y="410"/>
                  </a:cubicBezTo>
                  <a:lnTo>
                    <a:pt x="306" y="413"/>
                  </a:lnTo>
                  <a:close/>
                  <a:moveTo>
                    <a:pt x="298" y="391"/>
                  </a:moveTo>
                  <a:cubicBezTo>
                    <a:pt x="300" y="384"/>
                    <a:pt x="303" y="378"/>
                    <a:pt x="306" y="372"/>
                  </a:cubicBezTo>
                  <a:cubicBezTo>
                    <a:pt x="319" y="379"/>
                    <a:pt x="319" y="379"/>
                    <a:pt x="319" y="379"/>
                  </a:cubicBezTo>
                  <a:cubicBezTo>
                    <a:pt x="316" y="384"/>
                    <a:pt x="313" y="390"/>
                    <a:pt x="311" y="396"/>
                  </a:cubicBezTo>
                  <a:lnTo>
                    <a:pt x="298" y="391"/>
                  </a:lnTo>
                  <a:close/>
                  <a:moveTo>
                    <a:pt x="302" y="450"/>
                  </a:moveTo>
                  <a:cubicBezTo>
                    <a:pt x="302" y="456"/>
                    <a:pt x="303" y="462"/>
                    <a:pt x="303" y="468"/>
                  </a:cubicBezTo>
                  <a:cubicBezTo>
                    <a:pt x="289" y="470"/>
                    <a:pt x="289" y="470"/>
                    <a:pt x="289" y="470"/>
                  </a:cubicBezTo>
                  <a:cubicBezTo>
                    <a:pt x="288" y="464"/>
                    <a:pt x="288" y="457"/>
                    <a:pt x="288" y="450"/>
                  </a:cubicBezTo>
                  <a:lnTo>
                    <a:pt x="302" y="450"/>
                  </a:lnTo>
                  <a:close/>
                  <a:moveTo>
                    <a:pt x="307" y="486"/>
                  </a:moveTo>
                  <a:cubicBezTo>
                    <a:pt x="309" y="492"/>
                    <a:pt x="311" y="498"/>
                    <a:pt x="313" y="504"/>
                  </a:cubicBezTo>
                  <a:cubicBezTo>
                    <a:pt x="300" y="509"/>
                    <a:pt x="300" y="509"/>
                    <a:pt x="300" y="509"/>
                  </a:cubicBezTo>
                  <a:cubicBezTo>
                    <a:pt x="297" y="503"/>
                    <a:pt x="295" y="496"/>
                    <a:pt x="293" y="490"/>
                  </a:cubicBezTo>
                  <a:lnTo>
                    <a:pt x="307" y="486"/>
                  </a:lnTo>
                  <a:close/>
                  <a:moveTo>
                    <a:pt x="321" y="520"/>
                  </a:moveTo>
                  <a:cubicBezTo>
                    <a:pt x="324" y="525"/>
                    <a:pt x="328" y="531"/>
                    <a:pt x="331" y="535"/>
                  </a:cubicBezTo>
                  <a:cubicBezTo>
                    <a:pt x="320" y="544"/>
                    <a:pt x="320" y="544"/>
                    <a:pt x="320" y="544"/>
                  </a:cubicBezTo>
                  <a:cubicBezTo>
                    <a:pt x="316" y="539"/>
                    <a:pt x="312" y="533"/>
                    <a:pt x="309" y="527"/>
                  </a:cubicBezTo>
                  <a:lnTo>
                    <a:pt x="321" y="520"/>
                  </a:lnTo>
                  <a:close/>
                  <a:moveTo>
                    <a:pt x="328" y="363"/>
                  </a:moveTo>
                  <a:cubicBezTo>
                    <a:pt x="316" y="355"/>
                    <a:pt x="316" y="355"/>
                    <a:pt x="316" y="355"/>
                  </a:cubicBezTo>
                  <a:cubicBezTo>
                    <a:pt x="320" y="349"/>
                    <a:pt x="325" y="344"/>
                    <a:pt x="329" y="339"/>
                  </a:cubicBezTo>
                  <a:cubicBezTo>
                    <a:pt x="340" y="349"/>
                    <a:pt x="340" y="349"/>
                    <a:pt x="340" y="349"/>
                  </a:cubicBezTo>
                  <a:cubicBezTo>
                    <a:pt x="336" y="353"/>
                    <a:pt x="332" y="358"/>
                    <a:pt x="328" y="363"/>
                  </a:cubicBezTo>
                  <a:close/>
                  <a:moveTo>
                    <a:pt x="343" y="549"/>
                  </a:moveTo>
                  <a:cubicBezTo>
                    <a:pt x="347" y="554"/>
                    <a:pt x="352" y="558"/>
                    <a:pt x="357" y="562"/>
                  </a:cubicBezTo>
                  <a:cubicBezTo>
                    <a:pt x="348" y="573"/>
                    <a:pt x="348" y="573"/>
                    <a:pt x="348" y="573"/>
                  </a:cubicBezTo>
                  <a:cubicBezTo>
                    <a:pt x="342" y="569"/>
                    <a:pt x="337" y="564"/>
                    <a:pt x="333" y="559"/>
                  </a:cubicBezTo>
                  <a:lnTo>
                    <a:pt x="343" y="549"/>
                  </a:lnTo>
                  <a:close/>
                  <a:moveTo>
                    <a:pt x="343" y="325"/>
                  </a:moveTo>
                  <a:cubicBezTo>
                    <a:pt x="349" y="320"/>
                    <a:pt x="354" y="316"/>
                    <a:pt x="359" y="313"/>
                  </a:cubicBezTo>
                  <a:cubicBezTo>
                    <a:pt x="368" y="325"/>
                    <a:pt x="368" y="325"/>
                    <a:pt x="368" y="325"/>
                  </a:cubicBezTo>
                  <a:cubicBezTo>
                    <a:pt x="362" y="328"/>
                    <a:pt x="358" y="332"/>
                    <a:pt x="353" y="336"/>
                  </a:cubicBezTo>
                  <a:lnTo>
                    <a:pt x="343" y="325"/>
                  </a:lnTo>
                  <a:close/>
                  <a:moveTo>
                    <a:pt x="435" y="286"/>
                  </a:moveTo>
                  <a:cubicBezTo>
                    <a:pt x="436" y="301"/>
                    <a:pt x="436" y="301"/>
                    <a:pt x="436" y="301"/>
                  </a:cubicBezTo>
                  <a:cubicBezTo>
                    <a:pt x="430" y="301"/>
                    <a:pt x="424" y="302"/>
                    <a:pt x="418" y="303"/>
                  </a:cubicBezTo>
                  <a:cubicBezTo>
                    <a:pt x="415" y="289"/>
                    <a:pt x="415" y="289"/>
                    <a:pt x="415" y="289"/>
                  </a:cubicBezTo>
                  <a:cubicBezTo>
                    <a:pt x="422" y="288"/>
                    <a:pt x="428" y="287"/>
                    <a:pt x="435" y="286"/>
                  </a:cubicBezTo>
                  <a:close/>
                  <a:moveTo>
                    <a:pt x="383" y="315"/>
                  </a:moveTo>
                  <a:cubicBezTo>
                    <a:pt x="377" y="302"/>
                    <a:pt x="377" y="302"/>
                    <a:pt x="377" y="302"/>
                  </a:cubicBezTo>
                  <a:cubicBezTo>
                    <a:pt x="383" y="299"/>
                    <a:pt x="389" y="297"/>
                    <a:pt x="396" y="295"/>
                  </a:cubicBezTo>
                  <a:cubicBezTo>
                    <a:pt x="400" y="308"/>
                    <a:pt x="400" y="308"/>
                    <a:pt x="400" y="308"/>
                  </a:cubicBezTo>
                  <a:cubicBezTo>
                    <a:pt x="395" y="310"/>
                    <a:pt x="389" y="313"/>
                    <a:pt x="383" y="315"/>
                  </a:cubicBezTo>
                  <a:close/>
                  <a:moveTo>
                    <a:pt x="400" y="149"/>
                  </a:moveTo>
                  <a:cubicBezTo>
                    <a:pt x="400" y="261"/>
                    <a:pt x="400" y="261"/>
                    <a:pt x="400" y="261"/>
                  </a:cubicBezTo>
                  <a:cubicBezTo>
                    <a:pt x="366" y="270"/>
                    <a:pt x="336" y="287"/>
                    <a:pt x="312" y="311"/>
                  </a:cubicBezTo>
                  <a:cubicBezTo>
                    <a:pt x="216" y="255"/>
                    <a:pt x="216" y="255"/>
                    <a:pt x="216" y="255"/>
                  </a:cubicBezTo>
                  <a:cubicBezTo>
                    <a:pt x="261" y="200"/>
                    <a:pt x="326" y="161"/>
                    <a:pt x="400" y="149"/>
                  </a:cubicBezTo>
                  <a:close/>
                  <a:moveTo>
                    <a:pt x="166" y="554"/>
                  </a:moveTo>
                  <a:cubicBezTo>
                    <a:pt x="154" y="520"/>
                    <a:pt x="147" y="485"/>
                    <a:pt x="147" y="447"/>
                  </a:cubicBezTo>
                  <a:cubicBezTo>
                    <a:pt x="147" y="410"/>
                    <a:pt x="154" y="374"/>
                    <a:pt x="166" y="341"/>
                  </a:cubicBezTo>
                  <a:cubicBezTo>
                    <a:pt x="263" y="397"/>
                    <a:pt x="263" y="397"/>
                    <a:pt x="263" y="397"/>
                  </a:cubicBezTo>
                  <a:cubicBezTo>
                    <a:pt x="259" y="413"/>
                    <a:pt x="256" y="430"/>
                    <a:pt x="256" y="447"/>
                  </a:cubicBezTo>
                  <a:cubicBezTo>
                    <a:pt x="256" y="465"/>
                    <a:pt x="259" y="482"/>
                    <a:pt x="263" y="498"/>
                  </a:cubicBezTo>
                  <a:lnTo>
                    <a:pt x="166" y="554"/>
                  </a:lnTo>
                  <a:close/>
                  <a:moveTo>
                    <a:pt x="400" y="745"/>
                  </a:moveTo>
                  <a:cubicBezTo>
                    <a:pt x="326" y="733"/>
                    <a:pt x="261" y="695"/>
                    <a:pt x="216" y="639"/>
                  </a:cubicBezTo>
                  <a:cubicBezTo>
                    <a:pt x="312" y="583"/>
                    <a:pt x="312" y="583"/>
                    <a:pt x="312" y="583"/>
                  </a:cubicBezTo>
                  <a:cubicBezTo>
                    <a:pt x="336" y="607"/>
                    <a:pt x="366" y="625"/>
                    <a:pt x="400" y="634"/>
                  </a:cubicBezTo>
                  <a:lnTo>
                    <a:pt x="400" y="745"/>
                  </a:lnTo>
                  <a:close/>
                  <a:moveTo>
                    <a:pt x="420" y="606"/>
                  </a:moveTo>
                  <a:cubicBezTo>
                    <a:pt x="414" y="605"/>
                    <a:pt x="407" y="604"/>
                    <a:pt x="401" y="602"/>
                  </a:cubicBezTo>
                  <a:cubicBezTo>
                    <a:pt x="405" y="588"/>
                    <a:pt x="405" y="588"/>
                    <a:pt x="405" y="588"/>
                  </a:cubicBezTo>
                  <a:cubicBezTo>
                    <a:pt x="411" y="590"/>
                    <a:pt x="417" y="591"/>
                    <a:pt x="423" y="592"/>
                  </a:cubicBezTo>
                  <a:lnTo>
                    <a:pt x="420" y="606"/>
                  </a:lnTo>
                  <a:close/>
                  <a:moveTo>
                    <a:pt x="449" y="609"/>
                  </a:moveTo>
                  <a:cubicBezTo>
                    <a:pt x="446" y="609"/>
                    <a:pt x="443" y="609"/>
                    <a:pt x="441" y="609"/>
                  </a:cubicBezTo>
                  <a:cubicBezTo>
                    <a:pt x="441" y="594"/>
                    <a:pt x="441" y="594"/>
                    <a:pt x="441" y="594"/>
                  </a:cubicBezTo>
                  <a:cubicBezTo>
                    <a:pt x="447" y="595"/>
                    <a:pt x="454" y="595"/>
                    <a:pt x="460" y="594"/>
                  </a:cubicBezTo>
                  <a:cubicBezTo>
                    <a:pt x="461" y="609"/>
                    <a:pt x="461" y="609"/>
                    <a:pt x="461" y="609"/>
                  </a:cubicBezTo>
                  <a:cubicBezTo>
                    <a:pt x="457" y="609"/>
                    <a:pt x="453" y="609"/>
                    <a:pt x="449" y="609"/>
                  </a:cubicBezTo>
                  <a:close/>
                  <a:moveTo>
                    <a:pt x="478" y="592"/>
                  </a:moveTo>
                  <a:cubicBezTo>
                    <a:pt x="484" y="591"/>
                    <a:pt x="490" y="589"/>
                    <a:pt x="496" y="587"/>
                  </a:cubicBezTo>
                  <a:cubicBezTo>
                    <a:pt x="500" y="601"/>
                    <a:pt x="500" y="601"/>
                    <a:pt x="500" y="601"/>
                  </a:cubicBezTo>
                  <a:cubicBezTo>
                    <a:pt x="494" y="603"/>
                    <a:pt x="487" y="605"/>
                    <a:pt x="481" y="606"/>
                  </a:cubicBezTo>
                  <a:lnTo>
                    <a:pt x="478" y="592"/>
                  </a:lnTo>
                  <a:close/>
                  <a:moveTo>
                    <a:pt x="499" y="745"/>
                  </a:moveTo>
                  <a:cubicBezTo>
                    <a:pt x="499" y="634"/>
                    <a:pt x="499" y="634"/>
                    <a:pt x="499" y="634"/>
                  </a:cubicBezTo>
                  <a:cubicBezTo>
                    <a:pt x="532" y="625"/>
                    <a:pt x="562" y="607"/>
                    <a:pt x="586" y="583"/>
                  </a:cubicBezTo>
                  <a:cubicBezTo>
                    <a:pt x="683" y="639"/>
                    <a:pt x="683" y="639"/>
                    <a:pt x="683" y="639"/>
                  </a:cubicBezTo>
                  <a:cubicBezTo>
                    <a:pt x="637" y="695"/>
                    <a:pt x="572" y="733"/>
                    <a:pt x="499" y="745"/>
                  </a:cubicBezTo>
                  <a:close/>
                  <a:moveTo>
                    <a:pt x="732" y="554"/>
                  </a:moveTo>
                  <a:cubicBezTo>
                    <a:pt x="636" y="498"/>
                    <a:pt x="636" y="498"/>
                    <a:pt x="636" y="498"/>
                  </a:cubicBezTo>
                  <a:cubicBezTo>
                    <a:pt x="640" y="482"/>
                    <a:pt x="642" y="465"/>
                    <a:pt x="642" y="447"/>
                  </a:cubicBezTo>
                  <a:cubicBezTo>
                    <a:pt x="642" y="430"/>
                    <a:pt x="640" y="413"/>
                    <a:pt x="636" y="397"/>
                  </a:cubicBezTo>
                  <a:cubicBezTo>
                    <a:pt x="732" y="341"/>
                    <a:pt x="732" y="341"/>
                    <a:pt x="732" y="341"/>
                  </a:cubicBezTo>
                  <a:cubicBezTo>
                    <a:pt x="745" y="374"/>
                    <a:pt x="752" y="410"/>
                    <a:pt x="752" y="447"/>
                  </a:cubicBezTo>
                  <a:cubicBezTo>
                    <a:pt x="752" y="485"/>
                    <a:pt x="745" y="520"/>
                    <a:pt x="732" y="554"/>
                  </a:cubicBezTo>
                  <a:close/>
                </a:path>
              </a:pathLst>
            </a:custGeom>
            <a:solidFill>
              <a:srgbClr val="62AB7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 name="Oval 7"/>
            <p:cNvSpPr>
              <a:spLocks noChangeArrowheads="1"/>
            </p:cNvSpPr>
            <p:nvPr/>
          </p:nvSpPr>
          <p:spPr bwMode="auto">
            <a:xfrm>
              <a:off x="5238152" y="4724438"/>
              <a:ext cx="864000" cy="864000"/>
            </a:xfrm>
            <a:prstGeom prst="ellipse">
              <a:avLst/>
            </a:prstGeom>
            <a:solidFill>
              <a:srgbClr val="FFFFFF"/>
            </a:solidFill>
            <a:ln w="19050">
              <a:noFill/>
            </a:ln>
            <a:effectLst>
              <a:softEdge rad="0"/>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latin typeface="Arial" panose="020B0604020202020204" pitchFamily="34" charset="0"/>
                <a:ea typeface="微软雅黑" panose="020B0503020204020204" pitchFamily="34" charset="-122"/>
              </a:endParaRPr>
            </a:p>
          </p:txBody>
        </p:sp>
      </p:grpSp>
      <p:grpSp>
        <p:nvGrpSpPr>
          <p:cNvPr id="28" name="组合 27"/>
          <p:cNvGrpSpPr/>
          <p:nvPr/>
        </p:nvGrpSpPr>
        <p:grpSpPr>
          <a:xfrm>
            <a:off x="4759162" y="2334755"/>
            <a:ext cx="1294208" cy="1284488"/>
            <a:chOff x="6345549" y="2929068"/>
            <a:chExt cx="1725610" cy="1712650"/>
          </a:xfrm>
        </p:grpSpPr>
        <p:sp>
          <p:nvSpPr>
            <p:cNvPr id="29" name="Freeform 18"/>
            <p:cNvSpPr>
              <a:spLocks noEditPoints="1"/>
            </p:cNvSpPr>
            <p:nvPr/>
          </p:nvSpPr>
          <p:spPr bwMode="auto">
            <a:xfrm>
              <a:off x="6345549" y="2929068"/>
              <a:ext cx="1725610" cy="1712650"/>
            </a:xfrm>
            <a:custGeom>
              <a:avLst/>
              <a:gdLst>
                <a:gd name="T0" fmla="*/ 664 w 664"/>
                <a:gd name="T1" fmla="*/ 312 h 659"/>
                <a:gd name="T2" fmla="*/ 592 w 664"/>
                <a:gd name="T3" fmla="*/ 226 h 659"/>
                <a:gd name="T4" fmla="*/ 551 w 664"/>
                <a:gd name="T5" fmla="*/ 156 h 659"/>
                <a:gd name="T6" fmla="*/ 513 w 664"/>
                <a:gd name="T7" fmla="*/ 51 h 659"/>
                <a:gd name="T8" fmla="*/ 483 w 664"/>
                <a:gd name="T9" fmla="*/ 33 h 659"/>
                <a:gd name="T10" fmla="*/ 372 w 664"/>
                <a:gd name="T11" fmla="*/ 53 h 659"/>
                <a:gd name="T12" fmla="*/ 292 w 664"/>
                <a:gd name="T13" fmla="*/ 53 h 659"/>
                <a:gd name="T14" fmla="*/ 181 w 664"/>
                <a:gd name="T15" fmla="*/ 33 h 659"/>
                <a:gd name="T16" fmla="*/ 151 w 664"/>
                <a:gd name="T17" fmla="*/ 51 h 659"/>
                <a:gd name="T18" fmla="*/ 113 w 664"/>
                <a:gd name="T19" fmla="*/ 156 h 659"/>
                <a:gd name="T20" fmla="*/ 73 w 664"/>
                <a:gd name="T21" fmla="*/ 226 h 659"/>
                <a:gd name="T22" fmla="*/ 0 w 664"/>
                <a:gd name="T23" fmla="*/ 312 h 659"/>
                <a:gd name="T24" fmla="*/ 53 w 664"/>
                <a:gd name="T25" fmla="*/ 337 h 659"/>
                <a:gd name="T26" fmla="*/ 67 w 664"/>
                <a:gd name="T27" fmla="*/ 417 h 659"/>
                <a:gd name="T28" fmla="*/ 67 w 664"/>
                <a:gd name="T29" fmla="*/ 529 h 659"/>
                <a:gd name="T30" fmla="*/ 89 w 664"/>
                <a:gd name="T31" fmla="*/ 556 h 659"/>
                <a:gd name="T32" fmla="*/ 200 w 664"/>
                <a:gd name="T33" fmla="*/ 575 h 659"/>
                <a:gd name="T34" fmla="*/ 275 w 664"/>
                <a:gd name="T35" fmla="*/ 603 h 659"/>
                <a:gd name="T36" fmla="*/ 372 w 664"/>
                <a:gd name="T37" fmla="*/ 659 h 659"/>
                <a:gd name="T38" fmla="*/ 407 w 664"/>
                <a:gd name="T39" fmla="*/ 653 h 659"/>
                <a:gd name="T40" fmla="*/ 479 w 664"/>
                <a:gd name="T41" fmla="*/ 567 h 659"/>
                <a:gd name="T42" fmla="*/ 540 w 664"/>
                <a:gd name="T43" fmla="*/ 515 h 659"/>
                <a:gd name="T44" fmla="*/ 638 w 664"/>
                <a:gd name="T45" fmla="*/ 459 h 659"/>
                <a:gd name="T46" fmla="*/ 650 w 664"/>
                <a:gd name="T47" fmla="*/ 426 h 659"/>
                <a:gd name="T48" fmla="*/ 611 w 664"/>
                <a:gd name="T49" fmla="*/ 329 h 659"/>
                <a:gd name="T50" fmla="*/ 511 w 664"/>
                <a:gd name="T51" fmla="*/ 201 h 659"/>
                <a:gd name="T52" fmla="*/ 439 w 664"/>
                <a:gd name="T53" fmla="*/ 232 h 659"/>
                <a:gd name="T54" fmla="*/ 439 w 664"/>
                <a:gd name="T55" fmla="*/ 232 h 659"/>
                <a:gd name="T56" fmla="*/ 429 w 664"/>
                <a:gd name="T57" fmla="*/ 222 h 659"/>
                <a:gd name="T58" fmla="*/ 314 w 664"/>
                <a:gd name="T59" fmla="*/ 322 h 659"/>
                <a:gd name="T60" fmla="*/ 235 w 664"/>
                <a:gd name="T61" fmla="*/ 222 h 659"/>
                <a:gd name="T62" fmla="*/ 235 w 664"/>
                <a:gd name="T63" fmla="*/ 222 h 659"/>
                <a:gd name="T64" fmla="*/ 188 w 664"/>
                <a:gd name="T65" fmla="*/ 337 h 659"/>
                <a:gd name="T66" fmla="*/ 325 w 664"/>
                <a:gd name="T67" fmla="*/ 473 h 659"/>
                <a:gd name="T68" fmla="*/ 340 w 664"/>
                <a:gd name="T69" fmla="*/ 347 h 659"/>
                <a:gd name="T70" fmla="*/ 340 w 664"/>
                <a:gd name="T71" fmla="*/ 347 h 659"/>
                <a:gd name="T72" fmla="*/ 476 w 664"/>
                <a:gd name="T73" fmla="*/ 337 h 659"/>
                <a:gd name="T74" fmla="*/ 311 w 664"/>
                <a:gd name="T75" fmla="*/ 110 h 659"/>
                <a:gd name="T76" fmla="*/ 311 w 664"/>
                <a:gd name="T77" fmla="*/ 83 h 659"/>
                <a:gd name="T78" fmla="*/ 108 w 664"/>
                <a:gd name="T79" fmla="*/ 224 h 659"/>
                <a:gd name="T80" fmla="*/ 132 w 664"/>
                <a:gd name="T81" fmla="*/ 420 h 659"/>
                <a:gd name="T82" fmla="*/ 129 w 664"/>
                <a:gd name="T83" fmla="*/ 471 h 659"/>
                <a:gd name="T84" fmla="*/ 311 w 664"/>
                <a:gd name="T85" fmla="*/ 575 h 659"/>
                <a:gd name="T86" fmla="*/ 511 w 664"/>
                <a:gd name="T87" fmla="*/ 457 h 659"/>
                <a:gd name="T88" fmla="*/ 556 w 664"/>
                <a:gd name="T89" fmla="*/ 434 h 659"/>
                <a:gd name="T90" fmla="*/ 532 w 664"/>
                <a:gd name="T91" fmla="*/ 238 h 659"/>
                <a:gd name="T92" fmla="*/ 556 w 664"/>
                <a:gd name="T93" fmla="*/ 43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64" h="659">
                  <a:moveTo>
                    <a:pt x="611" y="329"/>
                  </a:moveTo>
                  <a:cubicBezTo>
                    <a:pt x="611" y="326"/>
                    <a:pt x="611" y="324"/>
                    <a:pt x="611" y="321"/>
                  </a:cubicBezTo>
                  <a:cubicBezTo>
                    <a:pt x="664" y="312"/>
                    <a:pt x="664" y="312"/>
                    <a:pt x="664" y="312"/>
                  </a:cubicBezTo>
                  <a:cubicBezTo>
                    <a:pt x="650" y="232"/>
                    <a:pt x="650" y="232"/>
                    <a:pt x="650" y="232"/>
                  </a:cubicBezTo>
                  <a:cubicBezTo>
                    <a:pt x="597" y="242"/>
                    <a:pt x="597" y="242"/>
                    <a:pt x="597" y="242"/>
                  </a:cubicBezTo>
                  <a:cubicBezTo>
                    <a:pt x="595" y="236"/>
                    <a:pt x="594" y="231"/>
                    <a:pt x="592" y="226"/>
                  </a:cubicBezTo>
                  <a:cubicBezTo>
                    <a:pt x="638" y="199"/>
                    <a:pt x="638" y="199"/>
                    <a:pt x="638" y="199"/>
                  </a:cubicBezTo>
                  <a:cubicBezTo>
                    <a:pt x="597" y="129"/>
                    <a:pt x="597" y="129"/>
                    <a:pt x="597" y="129"/>
                  </a:cubicBezTo>
                  <a:cubicBezTo>
                    <a:pt x="551" y="156"/>
                    <a:pt x="551" y="156"/>
                    <a:pt x="551" y="156"/>
                  </a:cubicBezTo>
                  <a:cubicBezTo>
                    <a:pt x="548" y="152"/>
                    <a:pt x="544" y="148"/>
                    <a:pt x="540" y="143"/>
                  </a:cubicBezTo>
                  <a:cubicBezTo>
                    <a:pt x="575" y="103"/>
                    <a:pt x="575" y="103"/>
                    <a:pt x="575" y="103"/>
                  </a:cubicBezTo>
                  <a:cubicBezTo>
                    <a:pt x="513" y="51"/>
                    <a:pt x="513" y="51"/>
                    <a:pt x="513" y="51"/>
                  </a:cubicBezTo>
                  <a:cubicBezTo>
                    <a:pt x="479" y="92"/>
                    <a:pt x="479" y="92"/>
                    <a:pt x="479" y="92"/>
                  </a:cubicBezTo>
                  <a:cubicBezTo>
                    <a:pt x="474" y="89"/>
                    <a:pt x="469" y="86"/>
                    <a:pt x="464" y="83"/>
                  </a:cubicBezTo>
                  <a:cubicBezTo>
                    <a:pt x="483" y="33"/>
                    <a:pt x="483" y="33"/>
                    <a:pt x="483" y="33"/>
                  </a:cubicBezTo>
                  <a:cubicBezTo>
                    <a:pt x="407" y="6"/>
                    <a:pt x="407" y="6"/>
                    <a:pt x="407" y="6"/>
                  </a:cubicBezTo>
                  <a:cubicBezTo>
                    <a:pt x="389" y="56"/>
                    <a:pt x="389" y="56"/>
                    <a:pt x="389" y="56"/>
                  </a:cubicBezTo>
                  <a:cubicBezTo>
                    <a:pt x="383" y="55"/>
                    <a:pt x="378" y="54"/>
                    <a:pt x="372" y="53"/>
                  </a:cubicBezTo>
                  <a:cubicBezTo>
                    <a:pt x="372" y="0"/>
                    <a:pt x="372" y="0"/>
                    <a:pt x="372" y="0"/>
                  </a:cubicBezTo>
                  <a:cubicBezTo>
                    <a:pt x="292" y="0"/>
                    <a:pt x="292" y="0"/>
                    <a:pt x="292" y="0"/>
                  </a:cubicBezTo>
                  <a:cubicBezTo>
                    <a:pt x="292" y="53"/>
                    <a:pt x="292" y="53"/>
                    <a:pt x="292" y="53"/>
                  </a:cubicBezTo>
                  <a:cubicBezTo>
                    <a:pt x="286" y="54"/>
                    <a:pt x="281" y="55"/>
                    <a:pt x="275" y="56"/>
                  </a:cubicBezTo>
                  <a:cubicBezTo>
                    <a:pt x="257" y="6"/>
                    <a:pt x="257" y="6"/>
                    <a:pt x="257" y="6"/>
                  </a:cubicBezTo>
                  <a:cubicBezTo>
                    <a:pt x="181" y="33"/>
                    <a:pt x="181" y="33"/>
                    <a:pt x="181" y="33"/>
                  </a:cubicBezTo>
                  <a:cubicBezTo>
                    <a:pt x="200" y="83"/>
                    <a:pt x="200" y="83"/>
                    <a:pt x="200" y="83"/>
                  </a:cubicBezTo>
                  <a:cubicBezTo>
                    <a:pt x="195" y="86"/>
                    <a:pt x="190" y="89"/>
                    <a:pt x="185" y="92"/>
                  </a:cubicBezTo>
                  <a:cubicBezTo>
                    <a:pt x="151" y="51"/>
                    <a:pt x="151" y="51"/>
                    <a:pt x="151" y="51"/>
                  </a:cubicBezTo>
                  <a:cubicBezTo>
                    <a:pt x="89" y="103"/>
                    <a:pt x="89" y="103"/>
                    <a:pt x="89" y="103"/>
                  </a:cubicBezTo>
                  <a:cubicBezTo>
                    <a:pt x="124" y="143"/>
                    <a:pt x="124" y="143"/>
                    <a:pt x="124" y="143"/>
                  </a:cubicBezTo>
                  <a:cubicBezTo>
                    <a:pt x="120" y="147"/>
                    <a:pt x="116" y="152"/>
                    <a:pt x="113" y="156"/>
                  </a:cubicBezTo>
                  <a:cubicBezTo>
                    <a:pt x="67" y="129"/>
                    <a:pt x="67" y="129"/>
                    <a:pt x="67" y="129"/>
                  </a:cubicBezTo>
                  <a:cubicBezTo>
                    <a:pt x="26" y="199"/>
                    <a:pt x="26" y="199"/>
                    <a:pt x="26" y="199"/>
                  </a:cubicBezTo>
                  <a:cubicBezTo>
                    <a:pt x="73" y="226"/>
                    <a:pt x="73" y="226"/>
                    <a:pt x="73" y="226"/>
                  </a:cubicBezTo>
                  <a:cubicBezTo>
                    <a:pt x="70" y="231"/>
                    <a:pt x="69" y="236"/>
                    <a:pt x="67" y="242"/>
                  </a:cubicBezTo>
                  <a:cubicBezTo>
                    <a:pt x="14" y="232"/>
                    <a:pt x="14" y="232"/>
                    <a:pt x="14" y="232"/>
                  </a:cubicBezTo>
                  <a:cubicBezTo>
                    <a:pt x="0" y="312"/>
                    <a:pt x="0" y="312"/>
                    <a:pt x="0" y="312"/>
                  </a:cubicBezTo>
                  <a:cubicBezTo>
                    <a:pt x="53" y="321"/>
                    <a:pt x="53" y="321"/>
                    <a:pt x="53" y="321"/>
                  </a:cubicBezTo>
                  <a:cubicBezTo>
                    <a:pt x="53" y="324"/>
                    <a:pt x="53" y="326"/>
                    <a:pt x="53" y="329"/>
                  </a:cubicBezTo>
                  <a:cubicBezTo>
                    <a:pt x="53" y="332"/>
                    <a:pt x="53" y="335"/>
                    <a:pt x="53" y="337"/>
                  </a:cubicBezTo>
                  <a:cubicBezTo>
                    <a:pt x="0" y="347"/>
                    <a:pt x="0" y="347"/>
                    <a:pt x="0" y="347"/>
                  </a:cubicBezTo>
                  <a:cubicBezTo>
                    <a:pt x="14" y="426"/>
                    <a:pt x="14" y="426"/>
                    <a:pt x="14" y="426"/>
                  </a:cubicBezTo>
                  <a:cubicBezTo>
                    <a:pt x="67" y="417"/>
                    <a:pt x="67" y="417"/>
                    <a:pt x="67" y="417"/>
                  </a:cubicBezTo>
                  <a:cubicBezTo>
                    <a:pt x="69" y="422"/>
                    <a:pt x="70" y="427"/>
                    <a:pt x="73" y="432"/>
                  </a:cubicBezTo>
                  <a:cubicBezTo>
                    <a:pt x="26" y="459"/>
                    <a:pt x="26" y="459"/>
                    <a:pt x="26" y="459"/>
                  </a:cubicBezTo>
                  <a:cubicBezTo>
                    <a:pt x="67" y="529"/>
                    <a:pt x="67" y="529"/>
                    <a:pt x="67" y="529"/>
                  </a:cubicBezTo>
                  <a:cubicBezTo>
                    <a:pt x="113" y="502"/>
                    <a:pt x="113" y="502"/>
                    <a:pt x="113" y="502"/>
                  </a:cubicBezTo>
                  <a:cubicBezTo>
                    <a:pt x="116" y="507"/>
                    <a:pt x="120" y="511"/>
                    <a:pt x="124" y="515"/>
                  </a:cubicBezTo>
                  <a:cubicBezTo>
                    <a:pt x="89" y="556"/>
                    <a:pt x="89" y="556"/>
                    <a:pt x="89" y="556"/>
                  </a:cubicBezTo>
                  <a:cubicBezTo>
                    <a:pt x="151" y="608"/>
                    <a:pt x="151" y="608"/>
                    <a:pt x="151" y="608"/>
                  </a:cubicBezTo>
                  <a:cubicBezTo>
                    <a:pt x="185" y="567"/>
                    <a:pt x="185" y="567"/>
                    <a:pt x="185" y="567"/>
                  </a:cubicBezTo>
                  <a:cubicBezTo>
                    <a:pt x="190" y="570"/>
                    <a:pt x="195" y="572"/>
                    <a:pt x="200" y="575"/>
                  </a:cubicBezTo>
                  <a:cubicBezTo>
                    <a:pt x="181" y="625"/>
                    <a:pt x="181" y="625"/>
                    <a:pt x="181" y="625"/>
                  </a:cubicBezTo>
                  <a:cubicBezTo>
                    <a:pt x="257" y="653"/>
                    <a:pt x="257" y="653"/>
                    <a:pt x="257" y="653"/>
                  </a:cubicBezTo>
                  <a:cubicBezTo>
                    <a:pt x="275" y="603"/>
                    <a:pt x="275" y="603"/>
                    <a:pt x="275" y="603"/>
                  </a:cubicBezTo>
                  <a:cubicBezTo>
                    <a:pt x="281" y="604"/>
                    <a:pt x="286" y="605"/>
                    <a:pt x="292" y="606"/>
                  </a:cubicBezTo>
                  <a:cubicBezTo>
                    <a:pt x="292" y="659"/>
                    <a:pt x="292" y="659"/>
                    <a:pt x="292" y="659"/>
                  </a:cubicBezTo>
                  <a:cubicBezTo>
                    <a:pt x="372" y="659"/>
                    <a:pt x="372" y="659"/>
                    <a:pt x="372" y="659"/>
                  </a:cubicBezTo>
                  <a:cubicBezTo>
                    <a:pt x="372" y="606"/>
                    <a:pt x="372" y="606"/>
                    <a:pt x="372" y="606"/>
                  </a:cubicBezTo>
                  <a:cubicBezTo>
                    <a:pt x="378" y="605"/>
                    <a:pt x="383" y="604"/>
                    <a:pt x="389" y="603"/>
                  </a:cubicBezTo>
                  <a:cubicBezTo>
                    <a:pt x="407" y="653"/>
                    <a:pt x="407" y="653"/>
                    <a:pt x="407" y="653"/>
                  </a:cubicBezTo>
                  <a:cubicBezTo>
                    <a:pt x="483" y="625"/>
                    <a:pt x="483" y="625"/>
                    <a:pt x="483" y="625"/>
                  </a:cubicBezTo>
                  <a:cubicBezTo>
                    <a:pt x="464" y="575"/>
                    <a:pt x="464" y="575"/>
                    <a:pt x="464" y="575"/>
                  </a:cubicBezTo>
                  <a:cubicBezTo>
                    <a:pt x="469" y="572"/>
                    <a:pt x="474" y="570"/>
                    <a:pt x="479" y="567"/>
                  </a:cubicBezTo>
                  <a:cubicBezTo>
                    <a:pt x="513" y="608"/>
                    <a:pt x="513" y="608"/>
                    <a:pt x="513" y="608"/>
                  </a:cubicBezTo>
                  <a:cubicBezTo>
                    <a:pt x="575" y="556"/>
                    <a:pt x="575" y="556"/>
                    <a:pt x="575" y="556"/>
                  </a:cubicBezTo>
                  <a:cubicBezTo>
                    <a:pt x="540" y="515"/>
                    <a:pt x="540" y="515"/>
                    <a:pt x="540" y="515"/>
                  </a:cubicBezTo>
                  <a:cubicBezTo>
                    <a:pt x="544" y="511"/>
                    <a:pt x="548" y="507"/>
                    <a:pt x="551" y="502"/>
                  </a:cubicBezTo>
                  <a:cubicBezTo>
                    <a:pt x="597" y="529"/>
                    <a:pt x="597" y="529"/>
                    <a:pt x="597" y="529"/>
                  </a:cubicBezTo>
                  <a:cubicBezTo>
                    <a:pt x="638" y="459"/>
                    <a:pt x="638" y="459"/>
                    <a:pt x="638" y="459"/>
                  </a:cubicBezTo>
                  <a:cubicBezTo>
                    <a:pt x="592" y="432"/>
                    <a:pt x="592" y="432"/>
                    <a:pt x="592" y="432"/>
                  </a:cubicBezTo>
                  <a:cubicBezTo>
                    <a:pt x="594" y="427"/>
                    <a:pt x="595" y="422"/>
                    <a:pt x="597" y="417"/>
                  </a:cubicBezTo>
                  <a:cubicBezTo>
                    <a:pt x="650" y="426"/>
                    <a:pt x="650" y="426"/>
                    <a:pt x="650" y="426"/>
                  </a:cubicBezTo>
                  <a:cubicBezTo>
                    <a:pt x="664" y="347"/>
                    <a:pt x="664" y="347"/>
                    <a:pt x="664" y="347"/>
                  </a:cubicBezTo>
                  <a:cubicBezTo>
                    <a:pt x="611" y="337"/>
                    <a:pt x="611" y="337"/>
                    <a:pt x="611" y="337"/>
                  </a:cubicBezTo>
                  <a:cubicBezTo>
                    <a:pt x="611" y="335"/>
                    <a:pt x="611" y="332"/>
                    <a:pt x="611" y="329"/>
                  </a:cubicBezTo>
                  <a:close/>
                  <a:moveTo>
                    <a:pt x="353" y="83"/>
                  </a:moveTo>
                  <a:cubicBezTo>
                    <a:pt x="428" y="89"/>
                    <a:pt x="494" y="129"/>
                    <a:pt x="535" y="188"/>
                  </a:cubicBezTo>
                  <a:cubicBezTo>
                    <a:pt x="511" y="201"/>
                    <a:pt x="511" y="201"/>
                    <a:pt x="511" y="201"/>
                  </a:cubicBezTo>
                  <a:cubicBezTo>
                    <a:pt x="475" y="151"/>
                    <a:pt x="418" y="116"/>
                    <a:pt x="353" y="110"/>
                  </a:cubicBezTo>
                  <a:lnTo>
                    <a:pt x="353" y="83"/>
                  </a:lnTo>
                  <a:close/>
                  <a:moveTo>
                    <a:pt x="439" y="232"/>
                  </a:moveTo>
                  <a:cubicBezTo>
                    <a:pt x="461" y="256"/>
                    <a:pt x="475" y="287"/>
                    <a:pt x="476" y="322"/>
                  </a:cubicBezTo>
                  <a:cubicBezTo>
                    <a:pt x="350" y="322"/>
                    <a:pt x="350" y="322"/>
                    <a:pt x="350" y="322"/>
                  </a:cubicBezTo>
                  <a:lnTo>
                    <a:pt x="439" y="232"/>
                  </a:lnTo>
                  <a:close/>
                  <a:moveTo>
                    <a:pt x="340" y="311"/>
                  </a:moveTo>
                  <a:cubicBezTo>
                    <a:pt x="340" y="185"/>
                    <a:pt x="340" y="185"/>
                    <a:pt x="340" y="185"/>
                  </a:cubicBezTo>
                  <a:cubicBezTo>
                    <a:pt x="374" y="187"/>
                    <a:pt x="405" y="200"/>
                    <a:pt x="429" y="222"/>
                  </a:cubicBezTo>
                  <a:lnTo>
                    <a:pt x="340" y="311"/>
                  </a:lnTo>
                  <a:close/>
                  <a:moveTo>
                    <a:pt x="225" y="232"/>
                  </a:moveTo>
                  <a:cubicBezTo>
                    <a:pt x="314" y="322"/>
                    <a:pt x="314" y="322"/>
                    <a:pt x="314" y="322"/>
                  </a:cubicBezTo>
                  <a:cubicBezTo>
                    <a:pt x="188" y="322"/>
                    <a:pt x="188" y="322"/>
                    <a:pt x="188" y="322"/>
                  </a:cubicBezTo>
                  <a:cubicBezTo>
                    <a:pt x="190" y="287"/>
                    <a:pt x="203" y="256"/>
                    <a:pt x="225" y="232"/>
                  </a:cubicBezTo>
                  <a:close/>
                  <a:moveTo>
                    <a:pt x="235" y="222"/>
                  </a:moveTo>
                  <a:cubicBezTo>
                    <a:pt x="259" y="200"/>
                    <a:pt x="290" y="187"/>
                    <a:pt x="325" y="185"/>
                  </a:cubicBezTo>
                  <a:cubicBezTo>
                    <a:pt x="325" y="311"/>
                    <a:pt x="325" y="311"/>
                    <a:pt x="325" y="311"/>
                  </a:cubicBezTo>
                  <a:lnTo>
                    <a:pt x="235" y="222"/>
                  </a:lnTo>
                  <a:close/>
                  <a:moveTo>
                    <a:pt x="314" y="337"/>
                  </a:moveTo>
                  <a:cubicBezTo>
                    <a:pt x="225" y="426"/>
                    <a:pt x="225" y="426"/>
                    <a:pt x="225" y="426"/>
                  </a:cubicBezTo>
                  <a:cubicBezTo>
                    <a:pt x="203" y="402"/>
                    <a:pt x="189" y="371"/>
                    <a:pt x="188" y="337"/>
                  </a:cubicBezTo>
                  <a:lnTo>
                    <a:pt x="314" y="337"/>
                  </a:lnTo>
                  <a:close/>
                  <a:moveTo>
                    <a:pt x="325" y="347"/>
                  </a:moveTo>
                  <a:cubicBezTo>
                    <a:pt x="325" y="473"/>
                    <a:pt x="325" y="473"/>
                    <a:pt x="325" y="473"/>
                  </a:cubicBezTo>
                  <a:cubicBezTo>
                    <a:pt x="290" y="472"/>
                    <a:pt x="259" y="458"/>
                    <a:pt x="235" y="436"/>
                  </a:cubicBezTo>
                  <a:lnTo>
                    <a:pt x="325" y="347"/>
                  </a:lnTo>
                  <a:close/>
                  <a:moveTo>
                    <a:pt x="340" y="347"/>
                  </a:moveTo>
                  <a:cubicBezTo>
                    <a:pt x="429" y="436"/>
                    <a:pt x="429" y="436"/>
                    <a:pt x="429" y="436"/>
                  </a:cubicBezTo>
                  <a:cubicBezTo>
                    <a:pt x="405" y="458"/>
                    <a:pt x="374" y="472"/>
                    <a:pt x="340" y="473"/>
                  </a:cubicBezTo>
                  <a:lnTo>
                    <a:pt x="340" y="347"/>
                  </a:lnTo>
                  <a:close/>
                  <a:moveTo>
                    <a:pt x="439" y="426"/>
                  </a:moveTo>
                  <a:cubicBezTo>
                    <a:pt x="350" y="337"/>
                    <a:pt x="350" y="337"/>
                    <a:pt x="350" y="337"/>
                  </a:cubicBezTo>
                  <a:cubicBezTo>
                    <a:pt x="476" y="337"/>
                    <a:pt x="476" y="337"/>
                    <a:pt x="476" y="337"/>
                  </a:cubicBezTo>
                  <a:cubicBezTo>
                    <a:pt x="475" y="371"/>
                    <a:pt x="461" y="402"/>
                    <a:pt x="439" y="426"/>
                  </a:cubicBezTo>
                  <a:close/>
                  <a:moveTo>
                    <a:pt x="311" y="83"/>
                  </a:moveTo>
                  <a:cubicBezTo>
                    <a:pt x="311" y="110"/>
                    <a:pt x="311" y="110"/>
                    <a:pt x="311" y="110"/>
                  </a:cubicBezTo>
                  <a:cubicBezTo>
                    <a:pt x="246" y="116"/>
                    <a:pt x="189" y="151"/>
                    <a:pt x="153" y="201"/>
                  </a:cubicBezTo>
                  <a:cubicBezTo>
                    <a:pt x="129" y="188"/>
                    <a:pt x="129" y="188"/>
                    <a:pt x="129" y="188"/>
                  </a:cubicBezTo>
                  <a:cubicBezTo>
                    <a:pt x="170" y="129"/>
                    <a:pt x="236" y="89"/>
                    <a:pt x="311" y="83"/>
                  </a:cubicBezTo>
                  <a:close/>
                  <a:moveTo>
                    <a:pt x="108" y="434"/>
                  </a:moveTo>
                  <a:cubicBezTo>
                    <a:pt x="93" y="402"/>
                    <a:pt x="85" y="367"/>
                    <a:pt x="85" y="329"/>
                  </a:cubicBezTo>
                  <a:cubicBezTo>
                    <a:pt x="85" y="292"/>
                    <a:pt x="93" y="256"/>
                    <a:pt x="108" y="224"/>
                  </a:cubicBezTo>
                  <a:cubicBezTo>
                    <a:pt x="132" y="238"/>
                    <a:pt x="132" y="238"/>
                    <a:pt x="132" y="238"/>
                  </a:cubicBezTo>
                  <a:cubicBezTo>
                    <a:pt x="119" y="266"/>
                    <a:pt x="112" y="297"/>
                    <a:pt x="112" y="329"/>
                  </a:cubicBezTo>
                  <a:cubicBezTo>
                    <a:pt x="112" y="362"/>
                    <a:pt x="119" y="393"/>
                    <a:pt x="132" y="420"/>
                  </a:cubicBezTo>
                  <a:lnTo>
                    <a:pt x="108" y="434"/>
                  </a:lnTo>
                  <a:close/>
                  <a:moveTo>
                    <a:pt x="311" y="575"/>
                  </a:moveTo>
                  <a:cubicBezTo>
                    <a:pt x="236" y="569"/>
                    <a:pt x="170" y="529"/>
                    <a:pt x="129" y="471"/>
                  </a:cubicBezTo>
                  <a:cubicBezTo>
                    <a:pt x="153" y="457"/>
                    <a:pt x="153" y="457"/>
                    <a:pt x="153" y="457"/>
                  </a:cubicBezTo>
                  <a:cubicBezTo>
                    <a:pt x="189" y="507"/>
                    <a:pt x="246" y="542"/>
                    <a:pt x="311" y="548"/>
                  </a:cubicBezTo>
                  <a:lnTo>
                    <a:pt x="311" y="575"/>
                  </a:lnTo>
                  <a:close/>
                  <a:moveTo>
                    <a:pt x="353" y="575"/>
                  </a:moveTo>
                  <a:cubicBezTo>
                    <a:pt x="353" y="548"/>
                    <a:pt x="353" y="548"/>
                    <a:pt x="353" y="548"/>
                  </a:cubicBezTo>
                  <a:cubicBezTo>
                    <a:pt x="418" y="542"/>
                    <a:pt x="475" y="507"/>
                    <a:pt x="511" y="457"/>
                  </a:cubicBezTo>
                  <a:cubicBezTo>
                    <a:pt x="535" y="471"/>
                    <a:pt x="535" y="471"/>
                    <a:pt x="535" y="471"/>
                  </a:cubicBezTo>
                  <a:cubicBezTo>
                    <a:pt x="494" y="529"/>
                    <a:pt x="428" y="569"/>
                    <a:pt x="353" y="575"/>
                  </a:cubicBezTo>
                  <a:close/>
                  <a:moveTo>
                    <a:pt x="556" y="434"/>
                  </a:moveTo>
                  <a:cubicBezTo>
                    <a:pt x="532" y="420"/>
                    <a:pt x="532" y="420"/>
                    <a:pt x="532" y="420"/>
                  </a:cubicBezTo>
                  <a:cubicBezTo>
                    <a:pt x="545" y="393"/>
                    <a:pt x="552" y="362"/>
                    <a:pt x="552" y="329"/>
                  </a:cubicBezTo>
                  <a:cubicBezTo>
                    <a:pt x="552" y="297"/>
                    <a:pt x="545" y="266"/>
                    <a:pt x="532" y="238"/>
                  </a:cubicBezTo>
                  <a:cubicBezTo>
                    <a:pt x="556" y="224"/>
                    <a:pt x="556" y="224"/>
                    <a:pt x="556" y="224"/>
                  </a:cubicBezTo>
                  <a:cubicBezTo>
                    <a:pt x="571" y="256"/>
                    <a:pt x="579" y="292"/>
                    <a:pt x="579" y="329"/>
                  </a:cubicBezTo>
                  <a:cubicBezTo>
                    <a:pt x="579" y="367"/>
                    <a:pt x="571" y="402"/>
                    <a:pt x="556" y="434"/>
                  </a:cubicBezTo>
                  <a:close/>
                </a:path>
              </a:pathLst>
            </a:custGeom>
            <a:solidFill>
              <a:srgbClr val="117D5C"/>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Oval 7"/>
            <p:cNvSpPr>
              <a:spLocks noChangeArrowheads="1"/>
            </p:cNvSpPr>
            <p:nvPr/>
          </p:nvSpPr>
          <p:spPr bwMode="auto">
            <a:xfrm>
              <a:off x="6800782" y="3357388"/>
              <a:ext cx="828000" cy="828000"/>
            </a:xfrm>
            <a:prstGeom prst="ellipse">
              <a:avLst/>
            </a:prstGeom>
            <a:solidFill>
              <a:srgbClr val="FFFFFF"/>
            </a:solidFill>
            <a:ln w="19050">
              <a:noFill/>
            </a:ln>
            <a:effectLst>
              <a:softEdge rad="0"/>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latin typeface="Arial" panose="020B0604020202020204" pitchFamily="34" charset="0"/>
                <a:ea typeface="微软雅黑" panose="020B0503020204020204" pitchFamily="34" charset="-122"/>
              </a:endParaRPr>
            </a:p>
          </p:txBody>
        </p:sp>
      </p:grpSp>
      <p:grpSp>
        <p:nvGrpSpPr>
          <p:cNvPr id="31" name="组合 30"/>
          <p:cNvGrpSpPr/>
          <p:nvPr/>
        </p:nvGrpSpPr>
        <p:grpSpPr>
          <a:xfrm>
            <a:off x="5793694" y="3256809"/>
            <a:ext cx="941495" cy="937329"/>
            <a:chOff x="7724926" y="4158473"/>
            <a:chExt cx="1255326" cy="1249772"/>
          </a:xfrm>
        </p:grpSpPr>
        <p:sp>
          <p:nvSpPr>
            <p:cNvPr id="32" name="Freeform 19"/>
            <p:cNvSpPr>
              <a:spLocks noEditPoints="1"/>
            </p:cNvSpPr>
            <p:nvPr/>
          </p:nvSpPr>
          <p:spPr bwMode="auto">
            <a:xfrm>
              <a:off x="7724926" y="4158473"/>
              <a:ext cx="1255326" cy="1249772"/>
            </a:xfrm>
            <a:custGeom>
              <a:avLst/>
              <a:gdLst>
                <a:gd name="T0" fmla="*/ 431 w 483"/>
                <a:gd name="T1" fmla="*/ 165 h 481"/>
                <a:gd name="T2" fmla="*/ 435 w 483"/>
                <a:gd name="T3" fmla="*/ 95 h 481"/>
                <a:gd name="T4" fmla="*/ 394 w 483"/>
                <a:gd name="T5" fmla="*/ 105 h 481"/>
                <a:gd name="T6" fmla="*/ 374 w 483"/>
                <a:gd name="T7" fmla="*/ 38 h 481"/>
                <a:gd name="T8" fmla="*/ 338 w 483"/>
                <a:gd name="T9" fmla="*/ 61 h 481"/>
                <a:gd name="T10" fmla="*/ 296 w 483"/>
                <a:gd name="T11" fmla="*/ 5 h 481"/>
                <a:gd name="T12" fmla="*/ 271 w 483"/>
                <a:gd name="T13" fmla="*/ 39 h 481"/>
                <a:gd name="T14" fmla="*/ 212 w 483"/>
                <a:gd name="T15" fmla="*/ 0 h 481"/>
                <a:gd name="T16" fmla="*/ 200 w 483"/>
                <a:gd name="T17" fmla="*/ 41 h 481"/>
                <a:gd name="T18" fmla="*/ 132 w 483"/>
                <a:gd name="T19" fmla="*/ 25 h 481"/>
                <a:gd name="T20" fmla="*/ 135 w 483"/>
                <a:gd name="T21" fmla="*/ 68 h 481"/>
                <a:gd name="T22" fmla="*/ 65 w 483"/>
                <a:gd name="T23" fmla="*/ 76 h 481"/>
                <a:gd name="T24" fmla="*/ 82 w 483"/>
                <a:gd name="T25" fmla="*/ 115 h 481"/>
                <a:gd name="T26" fmla="*/ 19 w 483"/>
                <a:gd name="T27" fmla="*/ 146 h 481"/>
                <a:gd name="T28" fmla="*/ 48 w 483"/>
                <a:gd name="T29" fmla="*/ 177 h 481"/>
                <a:gd name="T30" fmla="*/ 0 w 483"/>
                <a:gd name="T31" fmla="*/ 228 h 481"/>
                <a:gd name="T32" fmla="*/ 38 w 483"/>
                <a:gd name="T33" fmla="*/ 241 h 481"/>
                <a:gd name="T34" fmla="*/ 0 w 483"/>
                <a:gd name="T35" fmla="*/ 254 h 481"/>
                <a:gd name="T36" fmla="*/ 48 w 483"/>
                <a:gd name="T37" fmla="*/ 305 h 481"/>
                <a:gd name="T38" fmla="*/ 19 w 483"/>
                <a:gd name="T39" fmla="*/ 335 h 481"/>
                <a:gd name="T40" fmla="*/ 82 w 483"/>
                <a:gd name="T41" fmla="*/ 367 h 481"/>
                <a:gd name="T42" fmla="*/ 65 w 483"/>
                <a:gd name="T43" fmla="*/ 406 h 481"/>
                <a:gd name="T44" fmla="*/ 135 w 483"/>
                <a:gd name="T45" fmla="*/ 414 h 481"/>
                <a:gd name="T46" fmla="*/ 132 w 483"/>
                <a:gd name="T47" fmla="*/ 456 h 481"/>
                <a:gd name="T48" fmla="*/ 200 w 483"/>
                <a:gd name="T49" fmla="*/ 440 h 481"/>
                <a:gd name="T50" fmla="*/ 212 w 483"/>
                <a:gd name="T51" fmla="*/ 481 h 481"/>
                <a:gd name="T52" fmla="*/ 271 w 483"/>
                <a:gd name="T53" fmla="*/ 442 h 481"/>
                <a:gd name="T54" fmla="*/ 296 w 483"/>
                <a:gd name="T55" fmla="*/ 476 h 481"/>
                <a:gd name="T56" fmla="*/ 338 w 483"/>
                <a:gd name="T57" fmla="*/ 420 h 481"/>
                <a:gd name="T58" fmla="*/ 374 w 483"/>
                <a:gd name="T59" fmla="*/ 444 h 481"/>
                <a:gd name="T60" fmla="*/ 394 w 483"/>
                <a:gd name="T61" fmla="*/ 376 h 481"/>
                <a:gd name="T62" fmla="*/ 435 w 483"/>
                <a:gd name="T63" fmla="*/ 386 h 481"/>
                <a:gd name="T64" fmla="*/ 431 w 483"/>
                <a:gd name="T65" fmla="*/ 316 h 481"/>
                <a:gd name="T66" fmla="*/ 473 w 483"/>
                <a:gd name="T67" fmla="*/ 311 h 481"/>
                <a:gd name="T68" fmla="*/ 445 w 483"/>
                <a:gd name="T69" fmla="*/ 247 h 481"/>
                <a:gd name="T70" fmla="*/ 445 w 483"/>
                <a:gd name="T71" fmla="*/ 235 h 481"/>
                <a:gd name="T72" fmla="*/ 473 w 483"/>
                <a:gd name="T73" fmla="*/ 170 h 481"/>
                <a:gd name="T74" fmla="*/ 271 w 483"/>
                <a:gd name="T75" fmla="*/ 405 h 481"/>
                <a:gd name="T76" fmla="*/ 328 w 483"/>
                <a:gd name="T77" fmla="*/ 270 h 481"/>
                <a:gd name="T78" fmla="*/ 271 w 483"/>
                <a:gd name="T79" fmla="*/ 405 h 481"/>
                <a:gd name="T80" fmla="*/ 287 w 483"/>
                <a:gd name="T81" fmla="*/ 241 h 481"/>
                <a:gd name="T82" fmla="*/ 196 w 483"/>
                <a:gd name="T83" fmla="*/ 241 h 481"/>
                <a:gd name="T84" fmla="*/ 77 w 483"/>
                <a:gd name="T85" fmla="*/ 270 h 481"/>
                <a:gd name="T86" fmla="*/ 212 w 483"/>
                <a:gd name="T87" fmla="*/ 327 h 481"/>
                <a:gd name="T88" fmla="*/ 77 w 483"/>
                <a:gd name="T89" fmla="*/ 270 h 481"/>
                <a:gd name="T90" fmla="*/ 212 w 483"/>
                <a:gd name="T91" fmla="*/ 155 h 481"/>
                <a:gd name="T92" fmla="*/ 77 w 483"/>
                <a:gd name="T93" fmla="*/ 211 h 481"/>
                <a:gd name="T94" fmla="*/ 406 w 483"/>
                <a:gd name="T95" fmla="*/ 211 h 481"/>
                <a:gd name="T96" fmla="*/ 271 w 483"/>
                <a:gd name="T97" fmla="*/ 155 h 481"/>
                <a:gd name="T98" fmla="*/ 406 w 483"/>
                <a:gd name="T99" fmla="*/ 21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3" h="481">
                  <a:moveTo>
                    <a:pt x="435" y="177"/>
                  </a:moveTo>
                  <a:cubicBezTo>
                    <a:pt x="434" y="173"/>
                    <a:pt x="432" y="169"/>
                    <a:pt x="431" y="165"/>
                  </a:cubicBezTo>
                  <a:cubicBezTo>
                    <a:pt x="464" y="146"/>
                    <a:pt x="464" y="146"/>
                    <a:pt x="464" y="146"/>
                  </a:cubicBezTo>
                  <a:cubicBezTo>
                    <a:pt x="435" y="95"/>
                    <a:pt x="435" y="95"/>
                    <a:pt x="435" y="95"/>
                  </a:cubicBezTo>
                  <a:cubicBezTo>
                    <a:pt x="401" y="115"/>
                    <a:pt x="401" y="115"/>
                    <a:pt x="401" y="115"/>
                  </a:cubicBezTo>
                  <a:cubicBezTo>
                    <a:pt x="399" y="111"/>
                    <a:pt x="396" y="108"/>
                    <a:pt x="394" y="105"/>
                  </a:cubicBezTo>
                  <a:cubicBezTo>
                    <a:pt x="419" y="76"/>
                    <a:pt x="419" y="76"/>
                    <a:pt x="419" y="76"/>
                  </a:cubicBezTo>
                  <a:cubicBezTo>
                    <a:pt x="374" y="38"/>
                    <a:pt x="374" y="38"/>
                    <a:pt x="374" y="38"/>
                  </a:cubicBezTo>
                  <a:cubicBezTo>
                    <a:pt x="349" y="68"/>
                    <a:pt x="349" y="68"/>
                    <a:pt x="349" y="68"/>
                  </a:cubicBezTo>
                  <a:cubicBezTo>
                    <a:pt x="345" y="65"/>
                    <a:pt x="342" y="63"/>
                    <a:pt x="338" y="61"/>
                  </a:cubicBezTo>
                  <a:cubicBezTo>
                    <a:pt x="351" y="25"/>
                    <a:pt x="351" y="25"/>
                    <a:pt x="351" y="25"/>
                  </a:cubicBezTo>
                  <a:cubicBezTo>
                    <a:pt x="296" y="5"/>
                    <a:pt x="296" y="5"/>
                    <a:pt x="296" y="5"/>
                  </a:cubicBezTo>
                  <a:cubicBezTo>
                    <a:pt x="283" y="41"/>
                    <a:pt x="283" y="41"/>
                    <a:pt x="283" y="41"/>
                  </a:cubicBezTo>
                  <a:cubicBezTo>
                    <a:pt x="279" y="41"/>
                    <a:pt x="275" y="40"/>
                    <a:pt x="271" y="39"/>
                  </a:cubicBezTo>
                  <a:cubicBezTo>
                    <a:pt x="271" y="0"/>
                    <a:pt x="271" y="0"/>
                    <a:pt x="271" y="0"/>
                  </a:cubicBezTo>
                  <a:cubicBezTo>
                    <a:pt x="212" y="0"/>
                    <a:pt x="212" y="0"/>
                    <a:pt x="212" y="0"/>
                  </a:cubicBezTo>
                  <a:cubicBezTo>
                    <a:pt x="212" y="39"/>
                    <a:pt x="212" y="39"/>
                    <a:pt x="212" y="39"/>
                  </a:cubicBezTo>
                  <a:cubicBezTo>
                    <a:pt x="208" y="40"/>
                    <a:pt x="204" y="41"/>
                    <a:pt x="200" y="41"/>
                  </a:cubicBezTo>
                  <a:cubicBezTo>
                    <a:pt x="187" y="5"/>
                    <a:pt x="187" y="5"/>
                    <a:pt x="187" y="5"/>
                  </a:cubicBezTo>
                  <a:cubicBezTo>
                    <a:pt x="132" y="25"/>
                    <a:pt x="132" y="25"/>
                    <a:pt x="132" y="25"/>
                  </a:cubicBezTo>
                  <a:cubicBezTo>
                    <a:pt x="145" y="61"/>
                    <a:pt x="145" y="61"/>
                    <a:pt x="145" y="61"/>
                  </a:cubicBezTo>
                  <a:cubicBezTo>
                    <a:pt x="142" y="63"/>
                    <a:pt x="138" y="65"/>
                    <a:pt x="135" y="68"/>
                  </a:cubicBezTo>
                  <a:cubicBezTo>
                    <a:pt x="110" y="38"/>
                    <a:pt x="110" y="38"/>
                    <a:pt x="110" y="38"/>
                  </a:cubicBezTo>
                  <a:cubicBezTo>
                    <a:pt x="65" y="76"/>
                    <a:pt x="65" y="76"/>
                    <a:pt x="65" y="76"/>
                  </a:cubicBezTo>
                  <a:cubicBezTo>
                    <a:pt x="90" y="105"/>
                    <a:pt x="90" y="105"/>
                    <a:pt x="90" y="105"/>
                  </a:cubicBezTo>
                  <a:cubicBezTo>
                    <a:pt x="87" y="108"/>
                    <a:pt x="84" y="111"/>
                    <a:pt x="82" y="115"/>
                  </a:cubicBezTo>
                  <a:cubicBezTo>
                    <a:pt x="48" y="95"/>
                    <a:pt x="48" y="95"/>
                    <a:pt x="48" y="95"/>
                  </a:cubicBezTo>
                  <a:cubicBezTo>
                    <a:pt x="19" y="146"/>
                    <a:pt x="19" y="146"/>
                    <a:pt x="19" y="146"/>
                  </a:cubicBezTo>
                  <a:cubicBezTo>
                    <a:pt x="52" y="165"/>
                    <a:pt x="52" y="165"/>
                    <a:pt x="52" y="165"/>
                  </a:cubicBezTo>
                  <a:cubicBezTo>
                    <a:pt x="51" y="169"/>
                    <a:pt x="50" y="173"/>
                    <a:pt x="48" y="177"/>
                  </a:cubicBezTo>
                  <a:cubicBezTo>
                    <a:pt x="10" y="170"/>
                    <a:pt x="10" y="170"/>
                    <a:pt x="10" y="170"/>
                  </a:cubicBezTo>
                  <a:cubicBezTo>
                    <a:pt x="0" y="228"/>
                    <a:pt x="0" y="228"/>
                    <a:pt x="0" y="228"/>
                  </a:cubicBezTo>
                  <a:cubicBezTo>
                    <a:pt x="38" y="235"/>
                    <a:pt x="38" y="235"/>
                    <a:pt x="38" y="235"/>
                  </a:cubicBezTo>
                  <a:cubicBezTo>
                    <a:pt x="38" y="237"/>
                    <a:pt x="38" y="239"/>
                    <a:pt x="38" y="241"/>
                  </a:cubicBezTo>
                  <a:cubicBezTo>
                    <a:pt x="38" y="243"/>
                    <a:pt x="38" y="245"/>
                    <a:pt x="38" y="247"/>
                  </a:cubicBezTo>
                  <a:cubicBezTo>
                    <a:pt x="0" y="254"/>
                    <a:pt x="0" y="254"/>
                    <a:pt x="0" y="254"/>
                  </a:cubicBezTo>
                  <a:cubicBezTo>
                    <a:pt x="10" y="311"/>
                    <a:pt x="10" y="311"/>
                    <a:pt x="10" y="311"/>
                  </a:cubicBezTo>
                  <a:cubicBezTo>
                    <a:pt x="48" y="305"/>
                    <a:pt x="48" y="305"/>
                    <a:pt x="48" y="305"/>
                  </a:cubicBezTo>
                  <a:cubicBezTo>
                    <a:pt x="50" y="308"/>
                    <a:pt x="51" y="312"/>
                    <a:pt x="52" y="316"/>
                  </a:cubicBezTo>
                  <a:cubicBezTo>
                    <a:pt x="19" y="335"/>
                    <a:pt x="19" y="335"/>
                    <a:pt x="19" y="335"/>
                  </a:cubicBezTo>
                  <a:cubicBezTo>
                    <a:pt x="48" y="386"/>
                    <a:pt x="48" y="386"/>
                    <a:pt x="48" y="386"/>
                  </a:cubicBezTo>
                  <a:cubicBezTo>
                    <a:pt x="82" y="367"/>
                    <a:pt x="82" y="367"/>
                    <a:pt x="82" y="367"/>
                  </a:cubicBezTo>
                  <a:cubicBezTo>
                    <a:pt x="84" y="370"/>
                    <a:pt x="87" y="373"/>
                    <a:pt x="90" y="376"/>
                  </a:cubicBezTo>
                  <a:cubicBezTo>
                    <a:pt x="65" y="406"/>
                    <a:pt x="65" y="406"/>
                    <a:pt x="65" y="406"/>
                  </a:cubicBezTo>
                  <a:cubicBezTo>
                    <a:pt x="110" y="444"/>
                    <a:pt x="110" y="444"/>
                    <a:pt x="110" y="444"/>
                  </a:cubicBezTo>
                  <a:cubicBezTo>
                    <a:pt x="135" y="414"/>
                    <a:pt x="135" y="414"/>
                    <a:pt x="135" y="414"/>
                  </a:cubicBezTo>
                  <a:cubicBezTo>
                    <a:pt x="138" y="416"/>
                    <a:pt x="142" y="418"/>
                    <a:pt x="145" y="420"/>
                  </a:cubicBezTo>
                  <a:cubicBezTo>
                    <a:pt x="132" y="456"/>
                    <a:pt x="132" y="456"/>
                    <a:pt x="132" y="456"/>
                  </a:cubicBezTo>
                  <a:cubicBezTo>
                    <a:pt x="187" y="476"/>
                    <a:pt x="187" y="476"/>
                    <a:pt x="187" y="476"/>
                  </a:cubicBezTo>
                  <a:cubicBezTo>
                    <a:pt x="200" y="440"/>
                    <a:pt x="200" y="440"/>
                    <a:pt x="200" y="440"/>
                  </a:cubicBezTo>
                  <a:cubicBezTo>
                    <a:pt x="204" y="441"/>
                    <a:pt x="208" y="442"/>
                    <a:pt x="212" y="442"/>
                  </a:cubicBezTo>
                  <a:cubicBezTo>
                    <a:pt x="212" y="481"/>
                    <a:pt x="212" y="481"/>
                    <a:pt x="212" y="481"/>
                  </a:cubicBezTo>
                  <a:cubicBezTo>
                    <a:pt x="271" y="481"/>
                    <a:pt x="271" y="481"/>
                    <a:pt x="271" y="481"/>
                  </a:cubicBezTo>
                  <a:cubicBezTo>
                    <a:pt x="271" y="442"/>
                    <a:pt x="271" y="442"/>
                    <a:pt x="271" y="442"/>
                  </a:cubicBezTo>
                  <a:cubicBezTo>
                    <a:pt x="275" y="442"/>
                    <a:pt x="279" y="441"/>
                    <a:pt x="283" y="440"/>
                  </a:cubicBezTo>
                  <a:cubicBezTo>
                    <a:pt x="296" y="476"/>
                    <a:pt x="296" y="476"/>
                    <a:pt x="296" y="476"/>
                  </a:cubicBezTo>
                  <a:cubicBezTo>
                    <a:pt x="351" y="456"/>
                    <a:pt x="351" y="456"/>
                    <a:pt x="351" y="456"/>
                  </a:cubicBezTo>
                  <a:cubicBezTo>
                    <a:pt x="338" y="420"/>
                    <a:pt x="338" y="420"/>
                    <a:pt x="338" y="420"/>
                  </a:cubicBezTo>
                  <a:cubicBezTo>
                    <a:pt x="342" y="418"/>
                    <a:pt x="345" y="416"/>
                    <a:pt x="349" y="414"/>
                  </a:cubicBezTo>
                  <a:cubicBezTo>
                    <a:pt x="374" y="444"/>
                    <a:pt x="374" y="444"/>
                    <a:pt x="374" y="444"/>
                  </a:cubicBezTo>
                  <a:cubicBezTo>
                    <a:pt x="419" y="406"/>
                    <a:pt x="419" y="406"/>
                    <a:pt x="419" y="406"/>
                  </a:cubicBezTo>
                  <a:cubicBezTo>
                    <a:pt x="394" y="376"/>
                    <a:pt x="394" y="376"/>
                    <a:pt x="394" y="376"/>
                  </a:cubicBezTo>
                  <a:cubicBezTo>
                    <a:pt x="396" y="373"/>
                    <a:pt x="399" y="370"/>
                    <a:pt x="401" y="367"/>
                  </a:cubicBezTo>
                  <a:cubicBezTo>
                    <a:pt x="435" y="386"/>
                    <a:pt x="435" y="386"/>
                    <a:pt x="435" y="386"/>
                  </a:cubicBezTo>
                  <a:cubicBezTo>
                    <a:pt x="464" y="335"/>
                    <a:pt x="464" y="335"/>
                    <a:pt x="464" y="335"/>
                  </a:cubicBezTo>
                  <a:cubicBezTo>
                    <a:pt x="431" y="316"/>
                    <a:pt x="431" y="316"/>
                    <a:pt x="431" y="316"/>
                  </a:cubicBezTo>
                  <a:cubicBezTo>
                    <a:pt x="432" y="312"/>
                    <a:pt x="434" y="308"/>
                    <a:pt x="435" y="305"/>
                  </a:cubicBezTo>
                  <a:cubicBezTo>
                    <a:pt x="473" y="311"/>
                    <a:pt x="473" y="311"/>
                    <a:pt x="473" y="311"/>
                  </a:cubicBezTo>
                  <a:cubicBezTo>
                    <a:pt x="483" y="254"/>
                    <a:pt x="483" y="254"/>
                    <a:pt x="483" y="254"/>
                  </a:cubicBezTo>
                  <a:cubicBezTo>
                    <a:pt x="445" y="247"/>
                    <a:pt x="445" y="247"/>
                    <a:pt x="445" y="247"/>
                  </a:cubicBezTo>
                  <a:cubicBezTo>
                    <a:pt x="445" y="245"/>
                    <a:pt x="445" y="243"/>
                    <a:pt x="445" y="241"/>
                  </a:cubicBezTo>
                  <a:cubicBezTo>
                    <a:pt x="445" y="239"/>
                    <a:pt x="445" y="237"/>
                    <a:pt x="445" y="235"/>
                  </a:cubicBezTo>
                  <a:cubicBezTo>
                    <a:pt x="483" y="228"/>
                    <a:pt x="483" y="228"/>
                    <a:pt x="483" y="228"/>
                  </a:cubicBezTo>
                  <a:cubicBezTo>
                    <a:pt x="473" y="170"/>
                    <a:pt x="473" y="170"/>
                    <a:pt x="473" y="170"/>
                  </a:cubicBezTo>
                  <a:lnTo>
                    <a:pt x="435" y="177"/>
                  </a:lnTo>
                  <a:close/>
                  <a:moveTo>
                    <a:pt x="271" y="405"/>
                  </a:moveTo>
                  <a:cubicBezTo>
                    <a:pt x="271" y="327"/>
                    <a:pt x="271" y="327"/>
                    <a:pt x="271" y="327"/>
                  </a:cubicBezTo>
                  <a:cubicBezTo>
                    <a:pt x="297" y="318"/>
                    <a:pt x="318" y="297"/>
                    <a:pt x="328" y="270"/>
                  </a:cubicBezTo>
                  <a:cubicBezTo>
                    <a:pt x="406" y="270"/>
                    <a:pt x="406" y="270"/>
                    <a:pt x="406" y="270"/>
                  </a:cubicBezTo>
                  <a:cubicBezTo>
                    <a:pt x="394" y="339"/>
                    <a:pt x="340" y="393"/>
                    <a:pt x="271" y="405"/>
                  </a:cubicBezTo>
                  <a:close/>
                  <a:moveTo>
                    <a:pt x="242" y="195"/>
                  </a:moveTo>
                  <a:cubicBezTo>
                    <a:pt x="267" y="195"/>
                    <a:pt x="287" y="215"/>
                    <a:pt x="287" y="241"/>
                  </a:cubicBezTo>
                  <a:cubicBezTo>
                    <a:pt x="287" y="266"/>
                    <a:pt x="267" y="287"/>
                    <a:pt x="242" y="287"/>
                  </a:cubicBezTo>
                  <a:cubicBezTo>
                    <a:pt x="216" y="287"/>
                    <a:pt x="196" y="266"/>
                    <a:pt x="196" y="241"/>
                  </a:cubicBezTo>
                  <a:cubicBezTo>
                    <a:pt x="196" y="215"/>
                    <a:pt x="216" y="195"/>
                    <a:pt x="242" y="195"/>
                  </a:cubicBezTo>
                  <a:close/>
                  <a:moveTo>
                    <a:pt x="77" y="270"/>
                  </a:moveTo>
                  <a:cubicBezTo>
                    <a:pt x="156" y="270"/>
                    <a:pt x="156" y="270"/>
                    <a:pt x="156" y="270"/>
                  </a:cubicBezTo>
                  <a:cubicBezTo>
                    <a:pt x="165" y="297"/>
                    <a:pt x="186" y="318"/>
                    <a:pt x="212" y="327"/>
                  </a:cubicBezTo>
                  <a:cubicBezTo>
                    <a:pt x="212" y="405"/>
                    <a:pt x="212" y="405"/>
                    <a:pt x="212" y="405"/>
                  </a:cubicBezTo>
                  <a:cubicBezTo>
                    <a:pt x="144" y="393"/>
                    <a:pt x="90" y="339"/>
                    <a:pt x="77" y="270"/>
                  </a:cubicBezTo>
                  <a:close/>
                  <a:moveTo>
                    <a:pt x="212" y="76"/>
                  </a:moveTo>
                  <a:cubicBezTo>
                    <a:pt x="212" y="155"/>
                    <a:pt x="212" y="155"/>
                    <a:pt x="212" y="155"/>
                  </a:cubicBezTo>
                  <a:cubicBezTo>
                    <a:pt x="186" y="164"/>
                    <a:pt x="165" y="185"/>
                    <a:pt x="156" y="211"/>
                  </a:cubicBezTo>
                  <a:cubicBezTo>
                    <a:pt x="77" y="211"/>
                    <a:pt x="77" y="211"/>
                    <a:pt x="77" y="211"/>
                  </a:cubicBezTo>
                  <a:cubicBezTo>
                    <a:pt x="90" y="143"/>
                    <a:pt x="144" y="89"/>
                    <a:pt x="212" y="76"/>
                  </a:cubicBezTo>
                  <a:close/>
                  <a:moveTo>
                    <a:pt x="406" y="211"/>
                  </a:moveTo>
                  <a:cubicBezTo>
                    <a:pt x="328" y="211"/>
                    <a:pt x="328" y="211"/>
                    <a:pt x="328" y="211"/>
                  </a:cubicBezTo>
                  <a:cubicBezTo>
                    <a:pt x="318" y="185"/>
                    <a:pt x="297" y="164"/>
                    <a:pt x="271" y="155"/>
                  </a:cubicBezTo>
                  <a:cubicBezTo>
                    <a:pt x="271" y="76"/>
                    <a:pt x="271" y="76"/>
                    <a:pt x="271" y="76"/>
                  </a:cubicBezTo>
                  <a:cubicBezTo>
                    <a:pt x="340" y="89"/>
                    <a:pt x="394" y="143"/>
                    <a:pt x="406" y="211"/>
                  </a:cubicBezTo>
                  <a:close/>
                </a:path>
              </a:pathLst>
            </a:custGeom>
            <a:solidFill>
              <a:srgbClr val="62AB7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3" name="Oval 7"/>
            <p:cNvSpPr>
              <a:spLocks noChangeArrowheads="1"/>
            </p:cNvSpPr>
            <p:nvPr/>
          </p:nvSpPr>
          <p:spPr bwMode="auto">
            <a:xfrm>
              <a:off x="7894414" y="4331478"/>
              <a:ext cx="900000" cy="900000"/>
            </a:xfrm>
            <a:prstGeom prst="ellipse">
              <a:avLst/>
            </a:prstGeom>
            <a:solidFill>
              <a:srgbClr val="FFFFFF"/>
            </a:solidFill>
            <a:ln w="19050">
              <a:noFill/>
            </a:ln>
            <a:effectLst>
              <a:softEdge rad="0"/>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latin typeface="Arial" panose="020B0604020202020204" pitchFamily="34" charset="0"/>
                <a:ea typeface="微软雅黑" panose="020B0503020204020204" pitchFamily="34" charset="-122"/>
              </a:endParaRPr>
            </a:p>
          </p:txBody>
        </p:sp>
      </p:grpSp>
      <p:sp>
        <p:nvSpPr>
          <p:cNvPr id="34" name="文本框 33"/>
          <p:cNvSpPr txBox="1"/>
          <p:nvPr/>
        </p:nvSpPr>
        <p:spPr>
          <a:xfrm>
            <a:off x="4043302" y="3785992"/>
            <a:ext cx="465192" cy="461665"/>
          </a:xfrm>
          <a:prstGeom prst="rect">
            <a:avLst/>
          </a:prstGeom>
          <a:noFill/>
          <a:effectLst/>
        </p:spPr>
        <p:txBody>
          <a:bodyPr wrap="none" rtlCol="0">
            <a:spAutoFit/>
          </a:bodyPr>
          <a:lstStyle/>
          <a:p>
            <a:r>
              <a:rPr lang="en-US" altLang="zh-CN" sz="2400" b="1" dirty="0">
                <a:solidFill>
                  <a:srgbClr val="62AB71"/>
                </a:solidFill>
                <a:latin typeface="Agency FB" panose="020B0503020202020204" pitchFamily="34" charset="0"/>
                <a:ea typeface="方正姚体" panose="02010601030101010101" pitchFamily="2" charset="-122"/>
              </a:rPr>
              <a:t>02</a:t>
            </a:r>
            <a:endParaRPr lang="en-US" altLang="zh-CN" sz="2100" b="1" dirty="0">
              <a:solidFill>
                <a:srgbClr val="62AB71"/>
              </a:solidFill>
              <a:latin typeface="Agency FB" panose="020B0503020202020204" pitchFamily="34" charset="0"/>
              <a:ea typeface="方正姚体" panose="02010601030101010101" pitchFamily="2" charset="-122"/>
            </a:endParaRPr>
          </a:p>
        </p:txBody>
      </p:sp>
      <p:sp>
        <p:nvSpPr>
          <p:cNvPr id="35" name="文本框 34"/>
          <p:cNvSpPr txBox="1"/>
          <p:nvPr/>
        </p:nvSpPr>
        <p:spPr>
          <a:xfrm>
            <a:off x="5193947" y="2754195"/>
            <a:ext cx="470000" cy="461665"/>
          </a:xfrm>
          <a:prstGeom prst="rect">
            <a:avLst/>
          </a:prstGeom>
          <a:noFill/>
          <a:effectLst/>
        </p:spPr>
        <p:txBody>
          <a:bodyPr wrap="none" rtlCol="0">
            <a:spAutoFit/>
          </a:bodyPr>
          <a:lstStyle/>
          <a:p>
            <a:r>
              <a:rPr lang="en-US" altLang="zh-CN" sz="2400" b="1" dirty="0">
                <a:solidFill>
                  <a:srgbClr val="117D5C"/>
                </a:solidFill>
                <a:latin typeface="Agency FB" panose="020B0503020202020204" pitchFamily="34" charset="0"/>
                <a:ea typeface="方正姚体" panose="02010601030101010101" pitchFamily="2" charset="-122"/>
              </a:rPr>
              <a:t>03</a:t>
            </a:r>
            <a:endParaRPr lang="en-US" altLang="zh-CN" sz="2100" b="1" dirty="0">
              <a:solidFill>
                <a:srgbClr val="117D5C"/>
              </a:solidFill>
              <a:latin typeface="Agency FB" panose="020B0503020202020204" pitchFamily="34" charset="0"/>
              <a:ea typeface="方正姚体" panose="02010601030101010101" pitchFamily="2" charset="-122"/>
            </a:endParaRPr>
          </a:p>
        </p:txBody>
      </p:sp>
      <p:sp>
        <p:nvSpPr>
          <p:cNvPr id="36" name="文本框 35"/>
          <p:cNvSpPr txBox="1"/>
          <p:nvPr/>
        </p:nvSpPr>
        <p:spPr>
          <a:xfrm>
            <a:off x="6041122" y="3504773"/>
            <a:ext cx="468398" cy="461665"/>
          </a:xfrm>
          <a:prstGeom prst="rect">
            <a:avLst/>
          </a:prstGeom>
          <a:noFill/>
          <a:effectLst/>
        </p:spPr>
        <p:txBody>
          <a:bodyPr wrap="none" rtlCol="0">
            <a:spAutoFit/>
          </a:bodyPr>
          <a:lstStyle/>
          <a:p>
            <a:r>
              <a:rPr lang="en-US" altLang="zh-CN" sz="2400" b="1" dirty="0">
                <a:solidFill>
                  <a:srgbClr val="62AB71"/>
                </a:solidFill>
                <a:latin typeface="Agency FB" panose="020B0503020202020204" pitchFamily="34" charset="0"/>
                <a:ea typeface="方正姚体" panose="02010601030101010101" pitchFamily="2" charset="-122"/>
              </a:rPr>
              <a:t>04</a:t>
            </a:r>
            <a:endParaRPr lang="en-US" altLang="zh-CN" sz="2100" b="1" dirty="0">
              <a:solidFill>
                <a:srgbClr val="62AB71"/>
              </a:solidFill>
              <a:latin typeface="Agency FB" panose="020B0503020202020204" pitchFamily="34" charset="0"/>
              <a:ea typeface="方正姚体" panose="02010601030101010101" pitchFamily="2" charset="-122"/>
            </a:endParaRPr>
          </a:p>
        </p:txBody>
      </p:sp>
      <p:sp>
        <p:nvSpPr>
          <p:cNvPr id="37" name="矩形 36"/>
          <p:cNvSpPr>
            <a:spLocks noChangeArrowheads="1"/>
          </p:cNvSpPr>
          <p:nvPr/>
        </p:nvSpPr>
        <p:spPr bwMode="auto">
          <a:xfrm>
            <a:off x="342646" y="2212582"/>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38" name="矩形 37"/>
          <p:cNvSpPr>
            <a:spLocks noChangeArrowheads="1"/>
          </p:cNvSpPr>
          <p:nvPr/>
        </p:nvSpPr>
        <p:spPr bwMode="auto">
          <a:xfrm>
            <a:off x="1422857" y="3837887"/>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39" name="矩形 38"/>
          <p:cNvSpPr>
            <a:spLocks noChangeArrowheads="1"/>
          </p:cNvSpPr>
          <p:nvPr/>
        </p:nvSpPr>
        <p:spPr bwMode="auto">
          <a:xfrm>
            <a:off x="6118411" y="1882665"/>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40" name="文本框 39"/>
          <p:cNvSpPr txBox="1"/>
          <p:nvPr/>
        </p:nvSpPr>
        <p:spPr>
          <a:xfrm>
            <a:off x="2952445" y="2486579"/>
            <a:ext cx="401072" cy="461665"/>
          </a:xfrm>
          <a:prstGeom prst="rect">
            <a:avLst/>
          </a:prstGeom>
          <a:noFill/>
          <a:effectLst/>
        </p:spPr>
        <p:txBody>
          <a:bodyPr wrap="none" rtlCol="0">
            <a:spAutoFit/>
          </a:bodyPr>
          <a:lstStyle/>
          <a:p>
            <a:r>
              <a:rPr lang="en-US" altLang="zh-CN" sz="2400" b="1" dirty="0">
                <a:solidFill>
                  <a:srgbClr val="117D5C"/>
                </a:solidFill>
                <a:latin typeface="Agency FB" panose="020B0503020202020204" pitchFamily="34" charset="0"/>
                <a:ea typeface="方正姚体" panose="02010601030101010101" pitchFamily="2" charset="-122"/>
              </a:rPr>
              <a:t>01</a:t>
            </a:r>
            <a:endParaRPr lang="en-US" altLang="zh-CN" sz="2100" b="1" dirty="0">
              <a:solidFill>
                <a:srgbClr val="117D5C"/>
              </a:solidFill>
              <a:latin typeface="Agency FB" panose="020B0503020202020204" pitchFamily="34" charset="0"/>
              <a:ea typeface="方正姚体" panose="02010601030101010101" pitchFamily="2" charset="-122"/>
            </a:endParaRPr>
          </a:p>
        </p:txBody>
      </p:sp>
    </p:spTree>
    <p:extLst>
      <p:ext uri="{BB962C8B-B14F-4D97-AF65-F5344CB8AC3E}">
        <p14:creationId xmlns:p14="http://schemas.microsoft.com/office/powerpoint/2010/main" val="318359483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1500" fill="hold"/>
                                        <p:tgtEl>
                                          <p:spTgt spid="20"/>
                                        </p:tgtEl>
                                        <p:attrNameLst>
                                          <p:attrName>ppt_x</p:attrName>
                                        </p:attrNameLst>
                                      </p:cBhvr>
                                      <p:tavLst>
                                        <p:tav tm="0">
                                          <p:val>
                                            <p:strVal val="0-#ppt_w/2"/>
                                          </p:val>
                                        </p:tav>
                                        <p:tav tm="100000">
                                          <p:val>
                                            <p:strVal val="#ppt_x"/>
                                          </p:val>
                                        </p:tav>
                                      </p:tavLst>
                                    </p:anim>
                                    <p:anim calcmode="lin" valueType="num">
                                      <p:cBhvr additive="base">
                                        <p:cTn id="19" dur="1500" fill="hold"/>
                                        <p:tgtEl>
                                          <p:spTgt spid="20"/>
                                        </p:tgtEl>
                                        <p:attrNameLst>
                                          <p:attrName>ppt_y</p:attrName>
                                        </p:attrNameLst>
                                      </p:cBhvr>
                                      <p:tavLst>
                                        <p:tav tm="0">
                                          <p:val>
                                            <p:strVal val="#ppt_y"/>
                                          </p:val>
                                        </p:tav>
                                        <p:tav tm="100000">
                                          <p:val>
                                            <p:strVal val="#ppt_y"/>
                                          </p:val>
                                        </p:tav>
                                      </p:tavLst>
                                    </p:anim>
                                  </p:childTnLst>
                                </p:cTn>
                              </p:par>
                              <p:par>
                                <p:cTn id="20" presetID="8" presetClass="emph" presetSubtype="0" fill="hold" nodeType="withEffect">
                                  <p:stCondLst>
                                    <p:cond delay="0"/>
                                  </p:stCondLst>
                                  <p:childTnLst>
                                    <p:animRot by="21600000">
                                      <p:cBhvr>
                                        <p:cTn id="21" dur="2000" fill="hold"/>
                                        <p:tgtEl>
                                          <p:spTgt spid="20"/>
                                        </p:tgtEl>
                                        <p:attrNameLst>
                                          <p:attrName>r</p:attrName>
                                        </p:attrNameLst>
                                      </p:cBhvr>
                                    </p:animRot>
                                  </p:childTnLst>
                                </p:cTn>
                              </p:par>
                              <p:par>
                                <p:cTn id="22" presetID="2" presetClass="entr" presetSubtype="4" fill="hold" nodeType="withEffect">
                                  <p:stCondLst>
                                    <p:cond delay="5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500" fill="hold"/>
                                        <p:tgtEl>
                                          <p:spTgt spid="25"/>
                                        </p:tgtEl>
                                        <p:attrNameLst>
                                          <p:attrName>ppt_x</p:attrName>
                                        </p:attrNameLst>
                                      </p:cBhvr>
                                      <p:tavLst>
                                        <p:tav tm="0">
                                          <p:val>
                                            <p:strVal val="#ppt_x"/>
                                          </p:val>
                                        </p:tav>
                                        <p:tav tm="100000">
                                          <p:val>
                                            <p:strVal val="#ppt_x"/>
                                          </p:val>
                                        </p:tav>
                                      </p:tavLst>
                                    </p:anim>
                                    <p:anim calcmode="lin" valueType="num">
                                      <p:cBhvr additive="base">
                                        <p:cTn id="25" dur="1500" fill="hold"/>
                                        <p:tgtEl>
                                          <p:spTgt spid="25"/>
                                        </p:tgtEl>
                                        <p:attrNameLst>
                                          <p:attrName>ppt_y</p:attrName>
                                        </p:attrNameLst>
                                      </p:cBhvr>
                                      <p:tavLst>
                                        <p:tav tm="0">
                                          <p:val>
                                            <p:strVal val="1+#ppt_h/2"/>
                                          </p:val>
                                        </p:tav>
                                        <p:tav tm="100000">
                                          <p:val>
                                            <p:strVal val="#ppt_y"/>
                                          </p:val>
                                        </p:tav>
                                      </p:tavLst>
                                    </p:anim>
                                  </p:childTnLst>
                                </p:cTn>
                              </p:par>
                              <p:par>
                                <p:cTn id="26" presetID="8" presetClass="emph" presetSubtype="0" fill="hold" nodeType="withEffect">
                                  <p:stCondLst>
                                    <p:cond delay="500"/>
                                  </p:stCondLst>
                                  <p:childTnLst>
                                    <p:animRot by="21600000">
                                      <p:cBhvr>
                                        <p:cTn id="27" dur="2000" fill="hold"/>
                                        <p:tgtEl>
                                          <p:spTgt spid="25"/>
                                        </p:tgtEl>
                                        <p:attrNameLst>
                                          <p:attrName>r</p:attrName>
                                        </p:attrNameLst>
                                      </p:cBhvr>
                                    </p:animRot>
                                  </p:childTnLst>
                                </p:cTn>
                              </p:par>
                              <p:par>
                                <p:cTn id="28" presetID="2" presetClass="entr" presetSubtype="2" fill="hold" nodeType="withEffect">
                                  <p:stCondLst>
                                    <p:cond delay="100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1500" fill="hold"/>
                                        <p:tgtEl>
                                          <p:spTgt spid="28"/>
                                        </p:tgtEl>
                                        <p:attrNameLst>
                                          <p:attrName>ppt_x</p:attrName>
                                        </p:attrNameLst>
                                      </p:cBhvr>
                                      <p:tavLst>
                                        <p:tav tm="0">
                                          <p:val>
                                            <p:strVal val="1+#ppt_w/2"/>
                                          </p:val>
                                        </p:tav>
                                        <p:tav tm="100000">
                                          <p:val>
                                            <p:strVal val="#ppt_x"/>
                                          </p:val>
                                        </p:tav>
                                      </p:tavLst>
                                    </p:anim>
                                    <p:anim calcmode="lin" valueType="num">
                                      <p:cBhvr additive="base">
                                        <p:cTn id="31" dur="1500" fill="hold"/>
                                        <p:tgtEl>
                                          <p:spTgt spid="28"/>
                                        </p:tgtEl>
                                        <p:attrNameLst>
                                          <p:attrName>ppt_y</p:attrName>
                                        </p:attrNameLst>
                                      </p:cBhvr>
                                      <p:tavLst>
                                        <p:tav tm="0">
                                          <p:val>
                                            <p:strVal val="#ppt_y"/>
                                          </p:val>
                                        </p:tav>
                                        <p:tav tm="100000">
                                          <p:val>
                                            <p:strVal val="#ppt_y"/>
                                          </p:val>
                                        </p:tav>
                                      </p:tavLst>
                                    </p:anim>
                                  </p:childTnLst>
                                </p:cTn>
                              </p:par>
                              <p:par>
                                <p:cTn id="32" presetID="8" presetClass="emph" presetSubtype="0" fill="hold" nodeType="withEffect">
                                  <p:stCondLst>
                                    <p:cond delay="1000"/>
                                  </p:stCondLst>
                                  <p:childTnLst>
                                    <p:animRot by="21600000">
                                      <p:cBhvr>
                                        <p:cTn id="33" dur="2000" fill="hold"/>
                                        <p:tgtEl>
                                          <p:spTgt spid="28"/>
                                        </p:tgtEl>
                                        <p:attrNameLst>
                                          <p:attrName>r</p:attrName>
                                        </p:attrNameLst>
                                      </p:cBhvr>
                                    </p:animRot>
                                  </p:childTnLst>
                                </p:cTn>
                              </p:par>
                              <p:par>
                                <p:cTn id="34" presetID="2" presetClass="entr" presetSubtype="4" fill="hold" nodeType="withEffect">
                                  <p:stCondLst>
                                    <p:cond delay="15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1500" fill="hold"/>
                                        <p:tgtEl>
                                          <p:spTgt spid="31"/>
                                        </p:tgtEl>
                                        <p:attrNameLst>
                                          <p:attrName>ppt_x</p:attrName>
                                        </p:attrNameLst>
                                      </p:cBhvr>
                                      <p:tavLst>
                                        <p:tav tm="0">
                                          <p:val>
                                            <p:strVal val="#ppt_x"/>
                                          </p:val>
                                        </p:tav>
                                        <p:tav tm="100000">
                                          <p:val>
                                            <p:strVal val="#ppt_x"/>
                                          </p:val>
                                        </p:tav>
                                      </p:tavLst>
                                    </p:anim>
                                    <p:anim calcmode="lin" valueType="num">
                                      <p:cBhvr additive="base">
                                        <p:cTn id="37" dur="1500" fill="hold"/>
                                        <p:tgtEl>
                                          <p:spTgt spid="31"/>
                                        </p:tgtEl>
                                        <p:attrNameLst>
                                          <p:attrName>ppt_y</p:attrName>
                                        </p:attrNameLst>
                                      </p:cBhvr>
                                      <p:tavLst>
                                        <p:tav tm="0">
                                          <p:val>
                                            <p:strVal val="1+#ppt_h/2"/>
                                          </p:val>
                                        </p:tav>
                                        <p:tav tm="100000">
                                          <p:val>
                                            <p:strVal val="#ppt_y"/>
                                          </p:val>
                                        </p:tav>
                                      </p:tavLst>
                                    </p:anim>
                                  </p:childTnLst>
                                </p:cTn>
                              </p:par>
                              <p:par>
                                <p:cTn id="38" presetID="8" presetClass="emph" presetSubtype="0" fill="hold" nodeType="withEffect">
                                  <p:stCondLst>
                                    <p:cond delay="1500"/>
                                  </p:stCondLst>
                                  <p:childTnLst>
                                    <p:animRot by="21600000">
                                      <p:cBhvr>
                                        <p:cTn id="39" dur="2000" fill="hold"/>
                                        <p:tgtEl>
                                          <p:spTgt spid="31"/>
                                        </p:tgtEl>
                                        <p:attrNameLst>
                                          <p:attrName>r</p:attrName>
                                        </p:attrNameLst>
                                      </p:cBhvr>
                                    </p:animRo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0" presetClass="entr" presetSubtype="0"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childTnLst>
                                </p:cTn>
                              </p:par>
                              <p:par>
                                <p:cTn id="59" presetID="10"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childTnLst>
                                </p:cTn>
                              </p:par>
                            </p:childTnLst>
                          </p:cTn>
                        </p:par>
                        <p:par>
                          <p:cTn id="65" fill="hold">
                            <p:stCondLst>
                              <p:cond delay="4000"/>
                            </p:stCondLst>
                            <p:childTnLst>
                              <p:par>
                                <p:cTn id="66" presetID="22" presetClass="entr" presetSubtype="8"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wipe(left)">
                                      <p:cBhvr>
                                        <p:cTn id="72" dur="500"/>
                                        <p:tgtEl>
                                          <p:spTgt spid="38"/>
                                        </p:tgtEl>
                                      </p:cBhvr>
                                    </p:animEffect>
                                  </p:childTnLst>
                                </p:cTn>
                              </p:par>
                            </p:childTnLst>
                          </p:cTn>
                        </p:par>
                        <p:par>
                          <p:cTn id="73" fill="hold">
                            <p:stCondLst>
                              <p:cond delay="5000"/>
                            </p:stCondLst>
                            <p:childTnLst>
                              <p:par>
                                <p:cTn id="74" presetID="22" presetClass="entr" presetSubtype="8" fill="hold" grpId="0" nodeType="after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wipe(left)">
                                      <p:cBhvr>
                                        <p:cTn id="7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animBg="1"/>
      <p:bldP spid="34" grpId="0"/>
      <p:bldP spid="35" grpId="0"/>
      <p:bldP spid="36" grpId="0"/>
      <p:bldP spid="37" grpId="0"/>
      <p:bldP spid="38" grpId="0"/>
      <p:bldP spid="39"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教学过程</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7285" y="1523879"/>
            <a:ext cx="2173500" cy="1280192"/>
          </a:xfrm>
          <a:prstGeom prst="round2DiagRect">
            <a:avLst/>
          </a:prstGeom>
        </p:spPr>
      </p:pic>
      <p:pic>
        <p:nvPicPr>
          <p:cNvPr id="5" name="图片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69497" y="1523068"/>
            <a:ext cx="2173500" cy="1281812"/>
          </a:xfrm>
          <a:prstGeom prst="round2DiagRect">
            <a:avLst/>
          </a:prstGeom>
        </p:spPr>
      </p:pic>
      <p:pic>
        <p:nvPicPr>
          <p:cNvPr id="6" name="图片 5"/>
          <p:cNvPicPr>
            <a:picLocks/>
          </p:cNvPicPr>
          <p:nvPr/>
        </p:nvPicPr>
        <p:blipFill>
          <a:blip r:embed="rId6" cstate="screen">
            <a:extLst>
              <a:ext uri="{28A0092B-C50C-407E-A947-70E740481C1C}">
                <a14:useLocalDpi xmlns:a14="http://schemas.microsoft.com/office/drawing/2010/main"/>
              </a:ext>
            </a:extLst>
          </a:blip>
          <a:stretch>
            <a:fillRect/>
          </a:stretch>
        </p:blipFill>
        <p:spPr>
          <a:xfrm>
            <a:off x="6438322" y="1523067"/>
            <a:ext cx="2156457" cy="1281003"/>
          </a:xfrm>
          <a:prstGeom prst="round2DiagRect">
            <a:avLst/>
          </a:prstGeom>
        </p:spPr>
      </p:pic>
      <p:sp>
        <p:nvSpPr>
          <p:cNvPr id="7" name="右箭头 6"/>
          <p:cNvSpPr/>
          <p:nvPr/>
        </p:nvSpPr>
        <p:spPr>
          <a:xfrm>
            <a:off x="3121497" y="3301538"/>
            <a:ext cx="310535" cy="279471"/>
          </a:xfrm>
          <a:prstGeom prst="rightArrow">
            <a:avLst/>
          </a:prstGeom>
          <a:solidFill>
            <a:srgbClr val="117D5C"/>
          </a:solidFill>
          <a:ln w="25400" cap="flat" cmpd="sng" algn="ctr">
            <a:noFill/>
            <a:prstDash val="solid"/>
          </a:ln>
          <a:effectLst/>
        </p:spPr>
        <p:txBody>
          <a:bodyPr lIns="95545" tIns="47773" rIns="95545" bIns="4777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8" name="右箭头 7"/>
          <p:cNvSpPr/>
          <p:nvPr/>
        </p:nvSpPr>
        <p:spPr>
          <a:xfrm>
            <a:off x="5993943" y="3301538"/>
            <a:ext cx="310535" cy="279471"/>
          </a:xfrm>
          <a:prstGeom prst="rightArrow">
            <a:avLst/>
          </a:prstGeom>
          <a:solidFill>
            <a:srgbClr val="117D5C"/>
          </a:solidFill>
          <a:ln w="25400" cap="flat" cmpd="sng" algn="ctr">
            <a:noFill/>
            <a:prstDash val="solid"/>
          </a:ln>
          <a:effectLst/>
        </p:spPr>
        <p:txBody>
          <a:bodyPr lIns="95545" tIns="47773" rIns="95545" bIns="4777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11" name="矩形 10"/>
          <p:cNvSpPr/>
          <p:nvPr/>
        </p:nvSpPr>
        <p:spPr>
          <a:xfrm rot="10800000" flipV="1">
            <a:off x="697285" y="2947497"/>
            <a:ext cx="2173500" cy="987552"/>
          </a:xfrm>
          <a:prstGeom prst="rect">
            <a:avLst/>
          </a:prstGeom>
          <a:solidFill>
            <a:srgbClr val="62AB71"/>
          </a:solidFill>
          <a:ln w="25400" cap="flat" cmpd="sng" algn="ctr">
            <a:noFill/>
            <a:prstDash val="solid"/>
          </a:ln>
          <a:effectLst/>
        </p:spPr>
        <p:txBody>
          <a:bodyPr lIns="95545" tIns="47773" rIns="95545" bIns="47773" rtlCol="0" anchor="ctr"/>
          <a:lstStyle/>
          <a:p>
            <a:pPr marL="0" marR="0" lvl="0" indent="0" algn="just" defTabSz="914400" eaLnBrk="1" fontAlgn="auto" latinLnBrk="0" hangingPunct="1">
              <a:lnSpc>
                <a:spcPct val="130000"/>
              </a:lnSpc>
              <a:spcBef>
                <a:spcPts val="0"/>
              </a:spcBef>
              <a:spcAft>
                <a:spcPts val="627"/>
              </a:spcAft>
              <a:buClrTx/>
              <a:buSzTx/>
              <a:buFontTx/>
              <a:buNone/>
              <a:tabLst/>
              <a:defRPr/>
            </a:pPr>
            <a:r>
              <a:rPr kumimoji="0" lang="zh-CN" altLang="en-US" sz="13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单击此处添加对图片的说明文字单击此处添加对图片的说明文字</a:t>
            </a:r>
            <a:r>
              <a:rPr kumimoji="0" lang="en-US" altLang="zh-CN" sz="13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a:t>
            </a:r>
            <a:endParaRPr kumimoji="0" lang="zh-CN" altLang="en-US" sz="13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sp>
        <p:nvSpPr>
          <p:cNvPr id="12" name="矩形 11"/>
          <p:cNvSpPr/>
          <p:nvPr/>
        </p:nvSpPr>
        <p:spPr>
          <a:xfrm rot="10800000" flipV="1">
            <a:off x="3569497" y="2947497"/>
            <a:ext cx="2173500" cy="987552"/>
          </a:xfrm>
          <a:prstGeom prst="rect">
            <a:avLst/>
          </a:prstGeom>
          <a:solidFill>
            <a:srgbClr val="117D5C"/>
          </a:solidFill>
          <a:ln w="25400" cap="flat" cmpd="sng" algn="ctr">
            <a:noFill/>
            <a:prstDash val="solid"/>
          </a:ln>
          <a:effectLst/>
        </p:spPr>
        <p:txBody>
          <a:bodyPr lIns="95545" tIns="47773" rIns="95545" bIns="47773" rtlCol="0" anchor="ctr"/>
          <a:lstStyle/>
          <a:p>
            <a:pPr marL="0" marR="0" lvl="0" indent="0" algn="just" defTabSz="914400" eaLnBrk="1" fontAlgn="auto" latinLnBrk="0" hangingPunct="1">
              <a:lnSpc>
                <a:spcPct val="130000"/>
              </a:lnSpc>
              <a:spcBef>
                <a:spcPts val="0"/>
              </a:spcBef>
              <a:spcAft>
                <a:spcPts val="627"/>
              </a:spcAft>
              <a:buClrTx/>
              <a:buSzTx/>
              <a:buFontTx/>
              <a:buNone/>
              <a:tabLst/>
              <a:defRPr/>
            </a:pPr>
            <a:r>
              <a:rPr kumimoji="0" lang="zh-CN" altLang="en-US" sz="13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单击此处添加对图片的说明文字单击此处添加对图片的说明文字</a:t>
            </a:r>
            <a:r>
              <a:rPr kumimoji="0" lang="en-US" altLang="zh-CN" sz="13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a:t>
            </a:r>
            <a:endParaRPr kumimoji="0" lang="zh-CN" altLang="en-US" sz="13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sp>
        <p:nvSpPr>
          <p:cNvPr id="13" name="矩形 12"/>
          <p:cNvSpPr/>
          <p:nvPr/>
        </p:nvSpPr>
        <p:spPr>
          <a:xfrm rot="10800000" flipV="1">
            <a:off x="6421280" y="2947497"/>
            <a:ext cx="2173500" cy="987552"/>
          </a:xfrm>
          <a:prstGeom prst="rect">
            <a:avLst/>
          </a:prstGeom>
          <a:solidFill>
            <a:srgbClr val="62AB71"/>
          </a:solidFill>
          <a:ln w="25400" cap="flat" cmpd="sng" algn="ctr">
            <a:noFill/>
            <a:prstDash val="solid"/>
          </a:ln>
          <a:effectLst/>
        </p:spPr>
        <p:txBody>
          <a:bodyPr lIns="95545" tIns="47773" rIns="95545" bIns="47773" rtlCol="0" anchor="ctr"/>
          <a:lstStyle/>
          <a:p>
            <a:pPr marL="0" marR="0" lvl="0" indent="0" algn="just" defTabSz="914400" eaLnBrk="1" fontAlgn="auto" latinLnBrk="0" hangingPunct="1">
              <a:lnSpc>
                <a:spcPct val="130000"/>
              </a:lnSpc>
              <a:spcBef>
                <a:spcPts val="0"/>
              </a:spcBef>
              <a:spcAft>
                <a:spcPts val="627"/>
              </a:spcAft>
              <a:buClrTx/>
              <a:buSzTx/>
              <a:buFontTx/>
              <a:buNone/>
              <a:tabLst/>
              <a:defRPr/>
            </a:pPr>
            <a:r>
              <a:rPr kumimoji="0" lang="zh-CN" altLang="en-US" sz="13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单击此处添加对图片的说明文字单击此处添加对图片的说明文字</a:t>
            </a:r>
            <a:r>
              <a:rPr kumimoji="0" lang="en-US" altLang="zh-CN" sz="13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a:t>
            </a:r>
            <a:endParaRPr kumimoji="0" lang="zh-CN" altLang="en-US" sz="13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4051732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37"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900" decel="100000" fill="hold"/>
                                        <p:tgtEl>
                                          <p:spTgt spid="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4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900" decel="100000" fill="hold"/>
                                        <p:tgtEl>
                                          <p:spTgt spid="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80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900" decel="100000" fill="hold"/>
                                        <p:tgtEl>
                                          <p:spTgt spid="6"/>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5" fill="hold">
                            <p:stCondLst>
                              <p:cond delay="280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par>
                          <p:cTn id="39" fill="hold">
                            <p:stCondLst>
                              <p:cond delay="3300"/>
                            </p:stCondLst>
                            <p:childTnLst>
                              <p:par>
                                <p:cTn id="40" presetID="2" presetClass="entr" presetSubtype="8"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childTnLst>
                          </p:cTn>
                        </p:par>
                        <p:par>
                          <p:cTn id="44" fill="hold">
                            <p:stCondLst>
                              <p:cond delay="38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4300"/>
                            </p:stCondLst>
                            <p:childTnLst>
                              <p:par>
                                <p:cTn id="49" presetID="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0-#ppt_w/2"/>
                                          </p:val>
                                        </p:tav>
                                        <p:tav tm="100000">
                                          <p:val>
                                            <p:strVal val="#ppt_x"/>
                                          </p:val>
                                        </p:tav>
                                      </p:tavLst>
                                    </p:anim>
                                    <p:anim calcmode="lin" valueType="num">
                                      <p:cBhvr additive="base">
                                        <p:cTn id="52" dur="500" fill="hold"/>
                                        <p:tgtEl>
                                          <p:spTgt spid="8"/>
                                        </p:tgtEl>
                                        <p:attrNameLst>
                                          <p:attrName>ppt_y</p:attrName>
                                        </p:attrNameLst>
                                      </p:cBhvr>
                                      <p:tavLst>
                                        <p:tav tm="0">
                                          <p:val>
                                            <p:strVal val="#ppt_y"/>
                                          </p:val>
                                        </p:tav>
                                        <p:tav tm="100000">
                                          <p:val>
                                            <p:strVal val="#ppt_y"/>
                                          </p:val>
                                        </p:tav>
                                      </p:tavLst>
                                    </p:anim>
                                  </p:childTnLst>
                                </p:cTn>
                              </p:par>
                            </p:childTnLst>
                          </p:cTn>
                        </p:par>
                        <p:par>
                          <p:cTn id="53" fill="hold">
                            <p:stCondLst>
                              <p:cond delay="4800"/>
                            </p:stCondLst>
                            <p:childTnLst>
                              <p:par>
                                <p:cTn id="54" presetID="22" presetClass="entr" presetSubtype="8"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animBg="1"/>
      <p:bldP spid="8" grpId="0" animBg="1"/>
      <p:bldP spid="11" grpId="0" animBg="1"/>
      <p:bldP spid="12"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教学过程</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958520" y="1045109"/>
            <a:ext cx="4519416" cy="3367579"/>
            <a:chOff x="1278026" y="1392420"/>
            <a:chExt cx="6025888" cy="4490105"/>
          </a:xfrm>
        </p:grpSpPr>
        <p:sp>
          <p:nvSpPr>
            <p:cNvPr id="5" name="任意多边形 4"/>
            <p:cNvSpPr/>
            <p:nvPr/>
          </p:nvSpPr>
          <p:spPr>
            <a:xfrm>
              <a:off x="1278026" y="1587168"/>
              <a:ext cx="5924629" cy="4295357"/>
            </a:xfrm>
            <a:custGeom>
              <a:avLst/>
              <a:gdLst>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44572" h="3367315">
                  <a:moveTo>
                    <a:pt x="0" y="3367315"/>
                  </a:moveTo>
                  <a:lnTo>
                    <a:pt x="0" y="2786743"/>
                  </a:lnTo>
                  <a:cubicBezTo>
                    <a:pt x="10281" y="2669782"/>
                    <a:pt x="35802" y="2644261"/>
                    <a:pt x="145143" y="2641600"/>
                  </a:cubicBezTo>
                  <a:lnTo>
                    <a:pt x="1161143" y="2641600"/>
                  </a:lnTo>
                  <a:lnTo>
                    <a:pt x="1161143" y="2133600"/>
                  </a:lnTo>
                  <a:cubicBezTo>
                    <a:pt x="1168642" y="2057521"/>
                    <a:pt x="1214241" y="1981442"/>
                    <a:pt x="1320800" y="1973943"/>
                  </a:cubicBezTo>
                  <a:lnTo>
                    <a:pt x="2307772" y="1973943"/>
                  </a:lnTo>
                  <a:lnTo>
                    <a:pt x="2307772" y="1509486"/>
                  </a:lnTo>
                  <a:cubicBezTo>
                    <a:pt x="2318053" y="1400145"/>
                    <a:pt x="2343574" y="1367004"/>
                    <a:pt x="2452915" y="1364343"/>
                  </a:cubicBezTo>
                  <a:lnTo>
                    <a:pt x="3468914" y="1364343"/>
                  </a:lnTo>
                  <a:lnTo>
                    <a:pt x="3468914" y="841829"/>
                  </a:lnTo>
                  <a:cubicBezTo>
                    <a:pt x="3468793" y="712410"/>
                    <a:pt x="3537252" y="682051"/>
                    <a:pt x="3628571" y="682172"/>
                  </a:cubicBezTo>
                  <a:lnTo>
                    <a:pt x="4644572" y="682172"/>
                  </a:lnTo>
                  <a:lnTo>
                    <a:pt x="4644572" y="0"/>
                  </a:lnTo>
                  <a:lnTo>
                    <a:pt x="4630057" y="29029"/>
                  </a:ln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a:off x="7126988" y="1392420"/>
              <a:ext cx="176926" cy="367414"/>
            </a:xfrm>
            <a:prstGeom prst="triangle">
              <a:avLst/>
            </a:prstGeom>
            <a:solidFill>
              <a:schemeClr val="bg1">
                <a:lumMod val="6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7" name="组合 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1073664" y="3870837"/>
            <a:ext cx="1525135" cy="964463"/>
            <a:chOff x="1431552" y="5160057"/>
            <a:chExt cx="2033513" cy="1285951"/>
          </a:xfrm>
        </p:grpSpPr>
        <p:sp>
          <p:nvSpPr>
            <p:cNvPr id="8" name="矩形 5"/>
            <p:cNvSpPr/>
            <p:nvPr/>
          </p:nvSpPr>
          <p:spPr>
            <a:xfrm>
              <a:off x="1444286" y="5160057"/>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117D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Rectangle 42"/>
            <p:cNvSpPr/>
            <p:nvPr/>
          </p:nvSpPr>
          <p:spPr>
            <a:xfrm flipH="1">
              <a:off x="1431552" y="5411526"/>
              <a:ext cx="2033513" cy="239954"/>
            </a:xfrm>
            <a:prstGeom prst="rect">
              <a:avLst/>
            </a:prstGeom>
            <a:noFill/>
            <a:ln w="12700" cap="flat" cmpd="sng" algn="ctr">
              <a:noFill/>
              <a:prstDash val="solid"/>
            </a:ln>
            <a:effectLst/>
          </p:spPr>
          <p:txBody>
            <a:bodyPr lIns="68580" tIns="0" rIns="68580" bIns="0" rtlCol="0" anchor="t"/>
            <a:lstStyle/>
            <a:p>
              <a:pPr algn="ctr">
                <a:lnSpc>
                  <a:spcPct val="80000"/>
                </a:lnSpc>
              </a:pPr>
              <a:r>
                <a:rPr lang="zh-CN" altLang="en-US" sz="1800" dirty="0">
                  <a:solidFill>
                    <a:srgbClr val="FFFFFF"/>
                  </a:solidFill>
                  <a:latin typeface="微软雅黑" panose="020B0503020204020204" pitchFamily="34" charset="-122"/>
                  <a:ea typeface="微软雅黑" panose="020B0503020204020204" pitchFamily="34" charset="-122"/>
                </a:rPr>
                <a:t>输入标题</a:t>
              </a:r>
              <a:endParaRPr lang="zh-CN" altLang="en-US" sz="1800" b="1" dirty="0">
                <a:solidFill>
                  <a:srgbClr val="FFFFFF"/>
                </a:solidFill>
                <a:latin typeface="Arial Rounded MT Bold"/>
                <a:ea typeface="微软雅黑" pitchFamily="34" charset="-122"/>
                <a:cs typeface="Times New Roman" pitchFamily="18" charset="0"/>
              </a:endParaRPr>
            </a:p>
          </p:txBody>
        </p:sp>
      </p:grpSp>
      <p:grpSp>
        <p:nvGrpSpPr>
          <p:cNvPr id="12" name="组合 1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182972" y="3242805"/>
            <a:ext cx="1535291" cy="964463"/>
            <a:chOff x="2910629" y="4322680"/>
            <a:chExt cx="2047055" cy="1285951"/>
          </a:xfrm>
        </p:grpSpPr>
        <p:sp>
          <p:nvSpPr>
            <p:cNvPr id="13" name="矩形 5"/>
            <p:cNvSpPr/>
            <p:nvPr/>
          </p:nvSpPr>
          <p:spPr>
            <a:xfrm>
              <a:off x="2936905" y="4322680"/>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62AB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Rectangle 42"/>
            <p:cNvSpPr/>
            <p:nvPr/>
          </p:nvSpPr>
          <p:spPr>
            <a:xfrm flipH="1">
              <a:off x="2910629" y="4605042"/>
              <a:ext cx="2033513" cy="239954"/>
            </a:xfrm>
            <a:prstGeom prst="rect">
              <a:avLst/>
            </a:prstGeom>
            <a:noFill/>
            <a:ln w="12700" cap="flat" cmpd="sng" algn="ctr">
              <a:noFill/>
              <a:prstDash val="solid"/>
            </a:ln>
            <a:effectLst/>
          </p:spPr>
          <p:txBody>
            <a:bodyPr lIns="68580" tIns="0" rIns="68580" bIns="0" rtlCol="0" anchor="t"/>
            <a:lstStyle/>
            <a:p>
              <a:pPr algn="ctr">
                <a:lnSpc>
                  <a:spcPct val="80000"/>
                </a:lnSpc>
              </a:pPr>
              <a:r>
                <a:rPr lang="zh-CN" altLang="en-US" sz="1800" dirty="0">
                  <a:solidFill>
                    <a:srgbClr val="FFFFFF"/>
                  </a:solidFill>
                  <a:latin typeface="微软雅黑" panose="020B0503020204020204" pitchFamily="34" charset="-122"/>
                  <a:ea typeface="微软雅黑" panose="020B0503020204020204" pitchFamily="34" charset="-122"/>
                </a:rPr>
                <a:t>输入标题</a:t>
              </a:r>
              <a:endParaRPr lang="zh-CN" altLang="en-US" sz="1800" b="1" dirty="0">
                <a:solidFill>
                  <a:srgbClr val="FFFFFF"/>
                </a:solidFill>
                <a:latin typeface="Arial Rounded MT Bold"/>
                <a:ea typeface="微软雅黑" pitchFamily="34" charset="-122"/>
                <a:cs typeface="Times New Roman" pitchFamily="18" charset="0"/>
              </a:endParaRPr>
            </a:p>
          </p:txBody>
        </p:sp>
      </p:grpSp>
      <p:sp>
        <p:nvSpPr>
          <p:cNvPr id="15" name="Rectangle 4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p:nvPr/>
        </p:nvSpPr>
        <p:spPr>
          <a:xfrm flipH="1">
            <a:off x="2956127" y="4098919"/>
            <a:ext cx="1786776" cy="378042"/>
          </a:xfrm>
          <a:prstGeom prst="rect">
            <a:avLst/>
          </a:prstGeom>
          <a:noFill/>
          <a:ln w="12700" cap="flat" cmpd="sng" algn="ctr">
            <a:noFill/>
            <a:prstDash val="solid"/>
          </a:ln>
          <a:effectLst/>
        </p:spPr>
        <p:txBody>
          <a:bodyPr lIns="68580" tIns="0" rIns="68580" bIns="0" rtlCol="0" anchor="t"/>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6" name="组合 1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310392" y="2614772"/>
            <a:ext cx="1527337" cy="964463"/>
            <a:chOff x="4413855" y="3485303"/>
            <a:chExt cx="2036449" cy="1285951"/>
          </a:xfrm>
        </p:grpSpPr>
        <p:sp>
          <p:nvSpPr>
            <p:cNvPr id="17" name="矩形 5"/>
            <p:cNvSpPr/>
            <p:nvPr/>
          </p:nvSpPr>
          <p:spPr>
            <a:xfrm>
              <a:off x="4429525" y="3485303"/>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117D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Rectangle 42"/>
            <p:cNvSpPr/>
            <p:nvPr/>
          </p:nvSpPr>
          <p:spPr>
            <a:xfrm flipH="1">
              <a:off x="4413855" y="3759404"/>
              <a:ext cx="2033513" cy="239954"/>
            </a:xfrm>
            <a:prstGeom prst="rect">
              <a:avLst/>
            </a:prstGeom>
            <a:noFill/>
            <a:ln w="12700" cap="flat" cmpd="sng" algn="ctr">
              <a:noFill/>
              <a:prstDash val="solid"/>
            </a:ln>
            <a:effectLst/>
          </p:spPr>
          <p:txBody>
            <a:bodyPr lIns="68580" tIns="0" rIns="68580" bIns="0" rtlCol="0" anchor="t"/>
            <a:lstStyle/>
            <a:p>
              <a:pPr algn="ctr">
                <a:lnSpc>
                  <a:spcPct val="80000"/>
                </a:lnSpc>
              </a:pPr>
              <a:r>
                <a:rPr lang="zh-CN" altLang="en-US" sz="1800" dirty="0">
                  <a:solidFill>
                    <a:srgbClr val="FFFFFF"/>
                  </a:solidFill>
                  <a:latin typeface="微软雅黑" panose="020B0503020204020204" pitchFamily="34" charset="-122"/>
                  <a:ea typeface="微软雅黑" panose="020B0503020204020204" pitchFamily="34" charset="-122"/>
                </a:rPr>
                <a:t>输入标题</a:t>
              </a:r>
              <a:endParaRPr lang="zh-CN" altLang="en-US" sz="1800" b="1" dirty="0">
                <a:solidFill>
                  <a:srgbClr val="FFFFFF"/>
                </a:solidFill>
                <a:latin typeface="Arial Rounded MT Bold"/>
                <a:ea typeface="微软雅黑" pitchFamily="34" charset="-122"/>
                <a:cs typeface="Times New Roman" pitchFamily="18" charset="0"/>
              </a:endParaRPr>
            </a:p>
          </p:txBody>
        </p:sp>
      </p:grpSp>
      <p:sp>
        <p:nvSpPr>
          <p:cNvPr id="19" name="Rectangle 4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p:nvPr/>
        </p:nvSpPr>
        <p:spPr>
          <a:xfrm flipH="1">
            <a:off x="4083547" y="3464690"/>
            <a:ext cx="1786776" cy="378042"/>
          </a:xfrm>
          <a:prstGeom prst="rect">
            <a:avLst/>
          </a:prstGeom>
          <a:noFill/>
          <a:ln w="12700" cap="flat" cmpd="sng" algn="ctr">
            <a:noFill/>
            <a:prstDash val="solid"/>
          </a:ln>
          <a:effectLst/>
        </p:spPr>
        <p:txBody>
          <a:bodyPr lIns="68580" tIns="0" rIns="68580" bIns="0" rtlCol="0" anchor="t"/>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4425513" y="1986739"/>
            <a:ext cx="1531681" cy="964463"/>
            <a:chOff x="5900683" y="2647926"/>
            <a:chExt cx="2042241" cy="1285951"/>
          </a:xfrm>
        </p:grpSpPr>
        <p:sp>
          <p:nvSpPr>
            <p:cNvPr id="21" name="矩形 5"/>
            <p:cNvSpPr/>
            <p:nvPr/>
          </p:nvSpPr>
          <p:spPr>
            <a:xfrm>
              <a:off x="5922145" y="2647926"/>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62AB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Rectangle 42"/>
            <p:cNvSpPr/>
            <p:nvPr/>
          </p:nvSpPr>
          <p:spPr>
            <a:xfrm flipH="1">
              <a:off x="5900683" y="2927018"/>
              <a:ext cx="2033513" cy="239954"/>
            </a:xfrm>
            <a:prstGeom prst="rect">
              <a:avLst/>
            </a:prstGeom>
            <a:noFill/>
            <a:ln w="12700" cap="flat" cmpd="sng" algn="ctr">
              <a:noFill/>
              <a:prstDash val="solid"/>
            </a:ln>
            <a:effectLst/>
          </p:spPr>
          <p:txBody>
            <a:bodyPr lIns="68580" tIns="0" rIns="68580" bIns="0" rtlCol="0" anchor="t"/>
            <a:lstStyle/>
            <a:p>
              <a:pPr algn="ctr">
                <a:lnSpc>
                  <a:spcPct val="80000"/>
                </a:lnSpc>
              </a:pPr>
              <a:r>
                <a:rPr lang="zh-CN" altLang="en-US" sz="1800" dirty="0">
                  <a:solidFill>
                    <a:srgbClr val="FFFFFF"/>
                  </a:solidFill>
                  <a:latin typeface="微软雅黑" panose="020B0503020204020204" pitchFamily="34" charset="-122"/>
                  <a:ea typeface="微软雅黑" panose="020B0503020204020204" pitchFamily="34" charset="-122"/>
                </a:rPr>
                <a:t>输入标题</a:t>
              </a:r>
              <a:endParaRPr lang="zh-CN" altLang="en-US" sz="1800" b="1" dirty="0">
                <a:solidFill>
                  <a:srgbClr val="FFFFFF"/>
                </a:solidFill>
                <a:latin typeface="Arial Rounded MT Bold"/>
                <a:ea typeface="微软雅黑" pitchFamily="34" charset="-122"/>
                <a:cs typeface="Times New Roman" pitchFamily="18" charset="0"/>
              </a:endParaRPr>
            </a:p>
          </p:txBody>
        </p:sp>
      </p:grpSp>
      <p:sp>
        <p:nvSpPr>
          <p:cNvPr id="23" name="Rectangle 4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p:nvPr/>
        </p:nvSpPr>
        <p:spPr>
          <a:xfrm flipH="1">
            <a:off x="5198668" y="2840401"/>
            <a:ext cx="1786776" cy="378042"/>
          </a:xfrm>
          <a:prstGeom prst="rect">
            <a:avLst/>
          </a:prstGeom>
          <a:noFill/>
          <a:ln w="12700" cap="flat" cmpd="sng" algn="ctr">
            <a:noFill/>
            <a:prstDash val="solid"/>
          </a:ln>
          <a:effectLst/>
        </p:spPr>
        <p:txBody>
          <a:bodyPr lIns="68580" tIns="0" rIns="68580" bIns="0" rtlCol="0" anchor="t"/>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4" name="组合 23"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5558184" y="1358706"/>
            <a:ext cx="1525135" cy="964463"/>
            <a:chOff x="7410912" y="1810549"/>
            <a:chExt cx="2033513" cy="1285951"/>
          </a:xfrm>
        </p:grpSpPr>
        <p:sp>
          <p:nvSpPr>
            <p:cNvPr id="25" name="矩形 5"/>
            <p:cNvSpPr/>
            <p:nvPr/>
          </p:nvSpPr>
          <p:spPr>
            <a:xfrm>
              <a:off x="7414768" y="1810549"/>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117D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6" name="Rectangle 42"/>
            <p:cNvSpPr/>
            <p:nvPr/>
          </p:nvSpPr>
          <p:spPr>
            <a:xfrm flipH="1">
              <a:off x="7410912" y="2055820"/>
              <a:ext cx="2033513" cy="239954"/>
            </a:xfrm>
            <a:prstGeom prst="rect">
              <a:avLst/>
            </a:prstGeom>
            <a:noFill/>
            <a:ln w="12700" cap="flat" cmpd="sng" algn="ctr">
              <a:noFill/>
              <a:prstDash val="solid"/>
            </a:ln>
            <a:effectLst/>
          </p:spPr>
          <p:txBody>
            <a:bodyPr lIns="68580" tIns="0" rIns="68580" bIns="0" rtlCol="0" anchor="t"/>
            <a:lstStyle/>
            <a:p>
              <a:pPr algn="ctr">
                <a:lnSpc>
                  <a:spcPct val="80000"/>
                </a:lnSpc>
              </a:pPr>
              <a:r>
                <a:rPr lang="zh-CN" altLang="en-US" sz="1800" dirty="0">
                  <a:solidFill>
                    <a:srgbClr val="FFFFFF"/>
                  </a:solidFill>
                  <a:latin typeface="微软雅黑" panose="020B0503020204020204" pitchFamily="34" charset="-122"/>
                  <a:ea typeface="微软雅黑" panose="020B0503020204020204" pitchFamily="34" charset="-122"/>
                </a:rPr>
                <a:t>输入标题</a:t>
              </a:r>
              <a:endParaRPr lang="zh-CN" altLang="en-US" sz="1800" b="1" dirty="0">
                <a:solidFill>
                  <a:srgbClr val="FFFFFF"/>
                </a:solidFill>
                <a:latin typeface="Arial Rounded MT Bold"/>
                <a:ea typeface="微软雅黑" pitchFamily="34" charset="-122"/>
                <a:cs typeface="Times New Roman" pitchFamily="18" charset="0"/>
              </a:endParaRPr>
            </a:p>
          </p:txBody>
        </p:sp>
      </p:grpSp>
      <p:sp>
        <p:nvSpPr>
          <p:cNvPr id="27" name="Rectangle 4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p:nvPr/>
        </p:nvSpPr>
        <p:spPr>
          <a:xfrm flipH="1">
            <a:off x="6331340" y="2187002"/>
            <a:ext cx="1786776" cy="378042"/>
          </a:xfrm>
          <a:prstGeom prst="rect">
            <a:avLst/>
          </a:prstGeom>
          <a:noFill/>
          <a:ln w="12700" cap="flat" cmpd="sng" algn="ctr">
            <a:noFill/>
            <a:prstDash val="solid"/>
          </a:ln>
          <a:effectLst/>
        </p:spPr>
        <p:txBody>
          <a:bodyPr lIns="68580" tIns="0" rIns="68580" bIns="0" rtlCol="0" anchor="t"/>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01695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22" presetClass="entr" presetSubtype="4"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1000"/>
                                        <p:tgtEl>
                                          <p:spTgt spid="4"/>
                                        </p:tgtEl>
                                      </p:cBhvr>
                                    </p:animEffect>
                                  </p:childTnLst>
                                </p:cTn>
                              </p:par>
                            </p:childTnLst>
                          </p:cTn>
                        </p:par>
                        <p:par>
                          <p:cTn id="19" fill="hold">
                            <p:stCondLst>
                              <p:cond delay="1000"/>
                            </p:stCondLst>
                            <p:childTnLst>
                              <p:par>
                                <p:cTn id="20" presetID="37"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900" decel="100000" fill="hold"/>
                                        <p:tgtEl>
                                          <p:spTgt spid="7"/>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25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900" decel="100000" fill="hold"/>
                                        <p:tgtEl>
                                          <p:spTgt spid="12"/>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50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900" decel="100000" fill="hold"/>
                                        <p:tgtEl>
                                          <p:spTgt spid="16"/>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75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900" decel="100000" fill="hold"/>
                                        <p:tgtEl>
                                          <p:spTgt spid="20"/>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44" presetID="37" presetClass="entr" presetSubtype="0" fill="hold" nodeType="withEffect">
                                  <p:stCondLst>
                                    <p:cond delay="100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900" decel="100000" fill="hold"/>
                                        <p:tgtEl>
                                          <p:spTgt spid="24"/>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50" presetID="10"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9" grpId="0"/>
      <p:bldP spid="23" grpId="0"/>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教学过程</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799698" y="1319363"/>
            <a:ext cx="2680484" cy="1210676"/>
            <a:chOff x="2831230" y="1796191"/>
            <a:chExt cx="3573979" cy="1614234"/>
          </a:xfrm>
        </p:grpSpPr>
        <p:sp>
          <p:nvSpPr>
            <p:cNvPr id="5" name="六边形 4"/>
            <p:cNvSpPr/>
            <p:nvPr/>
          </p:nvSpPr>
          <p:spPr>
            <a:xfrm>
              <a:off x="2831230" y="2004061"/>
              <a:ext cx="3573979" cy="1073995"/>
            </a:xfrm>
            <a:prstGeom prst="hexagon">
              <a:avLst>
                <a:gd name="adj" fmla="val 40053"/>
                <a:gd name="vf" fmla="val 115470"/>
              </a:avLst>
            </a:prstGeom>
            <a:noFill/>
            <a:ln>
              <a:solidFill>
                <a:srgbClr val="62AB7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矩形 5"/>
            <p:cNvSpPr/>
            <p:nvPr/>
          </p:nvSpPr>
          <p:spPr>
            <a:xfrm>
              <a:off x="3537812" y="1796191"/>
              <a:ext cx="2161310" cy="447448"/>
            </a:xfrm>
            <a:prstGeom prst="rect">
              <a:avLst/>
            </a:prstGeom>
            <a:solidFill>
              <a:srgbClr val="62AB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文本框 6"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435461" y="2425540"/>
              <a:ext cx="2400658" cy="984885"/>
            </a:xfrm>
            <a:prstGeom prst="rect">
              <a:avLst/>
            </a:prstGeom>
            <a:noFill/>
            <a:effectLst/>
          </p:spPr>
          <p:txBody>
            <a:bodyPr wrap="none" rtlCol="0">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3598481" y="1835250"/>
              <a:ext cx="1631216" cy="330945"/>
            </a:xfrm>
            <a:prstGeom prst="rect">
              <a:avLst/>
            </a:prstGeom>
          </p:spPr>
          <p:txBody>
            <a:bodyPr wrap="none">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单击此处输入标题</a:t>
              </a:r>
              <a:endParaRPr lang="en-US" altLang="zh-CN" sz="1013"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065132" y="1947656"/>
            <a:ext cx="2681100" cy="1184075"/>
            <a:chOff x="5851809" y="2633915"/>
            <a:chExt cx="3574800" cy="1578766"/>
          </a:xfrm>
        </p:grpSpPr>
        <p:sp>
          <p:nvSpPr>
            <p:cNvPr id="12" name="六边形 11"/>
            <p:cNvSpPr/>
            <p:nvPr/>
          </p:nvSpPr>
          <p:spPr>
            <a:xfrm>
              <a:off x="5851809" y="2857639"/>
              <a:ext cx="3574800" cy="1073995"/>
            </a:xfrm>
            <a:prstGeom prst="hexagon">
              <a:avLst>
                <a:gd name="adj" fmla="val 40053"/>
                <a:gd name="vf" fmla="val 115470"/>
              </a:avLst>
            </a:prstGeom>
            <a:noFill/>
            <a:ln>
              <a:solidFill>
                <a:srgbClr val="117D5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矩形 12"/>
            <p:cNvSpPr/>
            <p:nvPr/>
          </p:nvSpPr>
          <p:spPr>
            <a:xfrm>
              <a:off x="6559701" y="2633915"/>
              <a:ext cx="2160000" cy="447448"/>
            </a:xfrm>
            <a:prstGeom prst="rect">
              <a:avLst/>
            </a:prstGeom>
            <a:solidFill>
              <a:srgbClr val="117D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t>e</a:t>
              </a:r>
              <a:endParaRPr lang="zh-CN" altLang="en-US" sz="1013" dirty="0"/>
            </a:p>
          </p:txBody>
        </p:sp>
        <p:sp>
          <p:nvSpPr>
            <p:cNvPr id="14" name="文本框 13"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6470150" y="3227796"/>
              <a:ext cx="2400657" cy="984885"/>
            </a:xfrm>
            <a:prstGeom prst="rect">
              <a:avLst/>
            </a:prstGeom>
            <a:noFill/>
            <a:effectLst/>
          </p:spPr>
          <p:txBody>
            <a:bodyPr wrap="none" rtlCol="0">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6617361" y="2684071"/>
              <a:ext cx="1631216" cy="330945"/>
            </a:xfrm>
            <a:prstGeom prst="rect">
              <a:avLst/>
            </a:prstGeom>
          </p:spPr>
          <p:txBody>
            <a:bodyPr wrap="none">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单击此处输入标题</a:t>
              </a:r>
              <a:endParaRPr lang="en-US" altLang="zh-CN" sz="1013"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065132" y="3221471"/>
            <a:ext cx="2681100" cy="1202199"/>
            <a:chOff x="5851809" y="4332337"/>
            <a:chExt cx="3574800" cy="1602933"/>
          </a:xfrm>
        </p:grpSpPr>
        <p:sp>
          <p:nvSpPr>
            <p:cNvPr id="17" name="六边形 16"/>
            <p:cNvSpPr/>
            <p:nvPr/>
          </p:nvSpPr>
          <p:spPr>
            <a:xfrm>
              <a:off x="5851809" y="4556061"/>
              <a:ext cx="3574800" cy="1073995"/>
            </a:xfrm>
            <a:prstGeom prst="hexagon">
              <a:avLst>
                <a:gd name="adj" fmla="val 40053"/>
                <a:gd name="vf" fmla="val 115470"/>
              </a:avLst>
            </a:prstGeom>
            <a:noFill/>
            <a:ln>
              <a:solidFill>
                <a:srgbClr val="62AB7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矩形 17"/>
            <p:cNvSpPr/>
            <p:nvPr/>
          </p:nvSpPr>
          <p:spPr>
            <a:xfrm>
              <a:off x="6559701" y="4332337"/>
              <a:ext cx="2160000" cy="447448"/>
            </a:xfrm>
            <a:prstGeom prst="rect">
              <a:avLst/>
            </a:prstGeom>
            <a:solidFill>
              <a:srgbClr val="62AB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文本框 1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6486053" y="4950384"/>
              <a:ext cx="2400657" cy="984886"/>
            </a:xfrm>
            <a:prstGeom prst="rect">
              <a:avLst/>
            </a:prstGeom>
            <a:noFill/>
            <a:effectLst/>
          </p:spPr>
          <p:txBody>
            <a:bodyPr wrap="none" rtlCol="0">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639942" y="4359362"/>
              <a:ext cx="1631216" cy="330946"/>
            </a:xfrm>
            <a:prstGeom prst="rect">
              <a:avLst/>
            </a:prstGeom>
          </p:spPr>
          <p:txBody>
            <a:bodyPr wrap="none">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单击此处输入标题</a:t>
              </a:r>
              <a:endParaRPr lang="en-US" altLang="zh-CN" sz="1013"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799698" y="2594954"/>
            <a:ext cx="2680484" cy="1220142"/>
            <a:chOff x="2831230" y="3496980"/>
            <a:chExt cx="3573979" cy="1626857"/>
          </a:xfrm>
        </p:grpSpPr>
        <p:sp>
          <p:nvSpPr>
            <p:cNvPr id="22" name="六边形 21"/>
            <p:cNvSpPr/>
            <p:nvPr/>
          </p:nvSpPr>
          <p:spPr>
            <a:xfrm>
              <a:off x="2831230" y="3704850"/>
              <a:ext cx="3573979" cy="1073995"/>
            </a:xfrm>
            <a:prstGeom prst="hexagon">
              <a:avLst>
                <a:gd name="adj" fmla="val 40053"/>
                <a:gd name="vf" fmla="val 115470"/>
              </a:avLst>
            </a:prstGeom>
            <a:noFill/>
            <a:ln>
              <a:solidFill>
                <a:srgbClr val="117D5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矩形 22"/>
            <p:cNvSpPr/>
            <p:nvPr/>
          </p:nvSpPr>
          <p:spPr>
            <a:xfrm>
              <a:off x="3537812" y="3496980"/>
              <a:ext cx="2161310" cy="447448"/>
            </a:xfrm>
            <a:prstGeom prst="rect">
              <a:avLst/>
            </a:prstGeom>
            <a:solidFill>
              <a:srgbClr val="117D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 name="文本框 23"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421799" y="4138951"/>
              <a:ext cx="2400658" cy="984886"/>
            </a:xfrm>
            <a:prstGeom prst="rect">
              <a:avLst/>
            </a:prstGeom>
            <a:noFill/>
            <a:effectLst/>
          </p:spPr>
          <p:txBody>
            <a:bodyPr wrap="none" rtlCol="0">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3608834" y="3522949"/>
              <a:ext cx="1631216" cy="330946"/>
            </a:xfrm>
            <a:prstGeom prst="rect">
              <a:avLst/>
            </a:prstGeom>
          </p:spPr>
          <p:txBody>
            <a:bodyPr wrap="none">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单击此处输入标题</a:t>
              </a:r>
              <a:endParaRPr lang="en-US" altLang="zh-CN" sz="1013" dirty="0">
                <a:solidFill>
                  <a:schemeClr val="bg1"/>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0689" y="1143444"/>
            <a:ext cx="2844002" cy="3555003"/>
          </a:xfrm>
          <a:prstGeom prst="rect">
            <a:avLst/>
          </a:prstGeom>
        </p:spPr>
      </p:pic>
    </p:spTree>
    <p:extLst>
      <p:ext uri="{BB962C8B-B14F-4D97-AF65-F5344CB8AC3E}">
        <p14:creationId xmlns:p14="http://schemas.microsoft.com/office/powerpoint/2010/main" val="30053902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8" decel="30667"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0-#ppt_w/2"/>
                                          </p:val>
                                        </p:tav>
                                        <p:tav tm="100000">
                                          <p:val>
                                            <p:strVal val="#ppt_x"/>
                                          </p:val>
                                        </p:tav>
                                      </p:tavLst>
                                    </p:anim>
                                    <p:anim calcmode="lin" valueType="num">
                                      <p:cBhvr additive="base">
                                        <p:cTn id="20" dur="75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decel="30667" fill="hold" nodeType="withEffect">
                                  <p:stCondLst>
                                    <p:cond delay="1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750" fill="hold"/>
                                        <p:tgtEl>
                                          <p:spTgt spid="21"/>
                                        </p:tgtEl>
                                        <p:attrNameLst>
                                          <p:attrName>ppt_x</p:attrName>
                                        </p:attrNameLst>
                                      </p:cBhvr>
                                      <p:tavLst>
                                        <p:tav tm="0">
                                          <p:val>
                                            <p:strVal val="0-#ppt_w/2"/>
                                          </p:val>
                                        </p:tav>
                                        <p:tav tm="100000">
                                          <p:val>
                                            <p:strVal val="#ppt_x"/>
                                          </p:val>
                                        </p:tav>
                                      </p:tavLst>
                                    </p:anim>
                                    <p:anim calcmode="lin" valueType="num">
                                      <p:cBhvr additive="base">
                                        <p:cTn id="24" dur="75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1900"/>
                            </p:stCondLst>
                            <p:childTnLst>
                              <p:par>
                                <p:cTn id="26" presetID="2" presetClass="entr" presetSubtype="2" decel="30667"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750" fill="hold"/>
                                        <p:tgtEl>
                                          <p:spTgt spid="11"/>
                                        </p:tgtEl>
                                        <p:attrNameLst>
                                          <p:attrName>ppt_x</p:attrName>
                                        </p:attrNameLst>
                                      </p:cBhvr>
                                      <p:tavLst>
                                        <p:tav tm="0">
                                          <p:val>
                                            <p:strVal val="1+#ppt_w/2"/>
                                          </p:val>
                                        </p:tav>
                                        <p:tav tm="100000">
                                          <p:val>
                                            <p:strVal val="#ppt_x"/>
                                          </p:val>
                                        </p:tav>
                                      </p:tavLst>
                                    </p:anim>
                                    <p:anim calcmode="lin" valueType="num">
                                      <p:cBhvr additive="base">
                                        <p:cTn id="29" dur="750" fill="hold"/>
                                        <p:tgtEl>
                                          <p:spTgt spid="11"/>
                                        </p:tgtEl>
                                        <p:attrNameLst>
                                          <p:attrName>ppt_y</p:attrName>
                                        </p:attrNameLst>
                                      </p:cBhvr>
                                      <p:tavLst>
                                        <p:tav tm="0">
                                          <p:val>
                                            <p:strVal val="#ppt_y"/>
                                          </p:val>
                                        </p:tav>
                                        <p:tav tm="100000">
                                          <p:val>
                                            <p:strVal val="#ppt_y"/>
                                          </p:val>
                                        </p:tav>
                                      </p:tavLst>
                                    </p:anim>
                                  </p:childTnLst>
                                </p:cTn>
                              </p:par>
                              <p:par>
                                <p:cTn id="30" presetID="2" presetClass="entr" presetSubtype="2" decel="30667" fill="hold" nodeType="withEffect">
                                  <p:stCondLst>
                                    <p:cond delay="15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750" fill="hold"/>
                                        <p:tgtEl>
                                          <p:spTgt spid="16"/>
                                        </p:tgtEl>
                                        <p:attrNameLst>
                                          <p:attrName>ppt_x</p:attrName>
                                        </p:attrNameLst>
                                      </p:cBhvr>
                                      <p:tavLst>
                                        <p:tav tm="0">
                                          <p:val>
                                            <p:strVal val="1+#ppt_w/2"/>
                                          </p:val>
                                        </p:tav>
                                        <p:tav tm="100000">
                                          <p:val>
                                            <p:strVal val="#ppt_x"/>
                                          </p:val>
                                        </p:tav>
                                      </p:tavLst>
                                    </p:anim>
                                    <p:anim calcmode="lin" valueType="num">
                                      <p:cBhvr additive="base">
                                        <p:cTn id="33" dur="750" fill="hold"/>
                                        <p:tgtEl>
                                          <p:spTgt spid="16"/>
                                        </p:tgtEl>
                                        <p:attrNameLst>
                                          <p:attrName>ppt_y</p:attrName>
                                        </p:attrNameLst>
                                      </p:cBhvr>
                                      <p:tavLst>
                                        <p:tav tm="0">
                                          <p:val>
                                            <p:strVal val="#ppt_y"/>
                                          </p:val>
                                        </p:tav>
                                        <p:tav tm="100000">
                                          <p:val>
                                            <p:strVal val="#ppt_y"/>
                                          </p:val>
                                        </p:tav>
                                      </p:tavLst>
                                    </p:anim>
                                  </p:childTnLst>
                                </p:cTn>
                              </p:par>
                            </p:childTnLst>
                          </p:cTn>
                        </p:par>
                        <p:par>
                          <p:cTn id="34" fill="hold">
                            <p:stCondLst>
                              <p:cond delay="2800"/>
                            </p:stCondLst>
                            <p:childTnLst>
                              <p:par>
                                <p:cTn id="35" presetID="42"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教学过程</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AutoShape 4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a:spLocks noChangeAspect="1" noChangeArrowheads="1" noTextEdit="1"/>
          </p:cNvSpPr>
          <p:nvPr/>
        </p:nvSpPr>
        <p:spPr bwMode="auto">
          <a:xfrm>
            <a:off x="2991319" y="1397283"/>
            <a:ext cx="2405063" cy="348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nvGrpSpPr>
          <p:cNvPr id="32" name="组合 3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1414786" y="1661988"/>
            <a:ext cx="1443038" cy="3022997"/>
            <a:chOff x="1661530" y="2239405"/>
            <a:chExt cx="1924050" cy="4030663"/>
          </a:xfrm>
          <a:solidFill>
            <a:srgbClr val="117D5C"/>
          </a:solidFill>
        </p:grpSpPr>
        <p:sp>
          <p:nvSpPr>
            <p:cNvPr id="33"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34" name="Oval 48"/>
            <p:cNvSpPr>
              <a:spLocks noChangeArrowheads="1"/>
            </p:cNvSpPr>
            <p:nvPr/>
          </p:nvSpPr>
          <p:spPr bwMode="auto">
            <a:xfrm flipH="1">
              <a:off x="1909178" y="2239405"/>
              <a:ext cx="804863" cy="803275"/>
            </a:xfrm>
            <a:prstGeom prst="ellipse">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35"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6" name="组合 3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994892" y="3827349"/>
            <a:ext cx="1218010" cy="884635"/>
            <a:chOff x="3768337" y="5126553"/>
            <a:chExt cx="1624013" cy="1179513"/>
          </a:xfrm>
          <a:solidFill>
            <a:srgbClr val="62AB71"/>
          </a:solidFill>
        </p:grpSpPr>
        <p:sp>
          <p:nvSpPr>
            <p:cNvPr id="37" name="Freeform 53"/>
            <p:cNvSpPr>
              <a:spLocks/>
            </p:cNvSpPr>
            <p:nvPr/>
          </p:nvSpPr>
          <p:spPr bwMode="auto">
            <a:xfrm>
              <a:off x="3768337" y="5186878"/>
              <a:ext cx="1093788" cy="1119188"/>
            </a:xfrm>
            <a:custGeom>
              <a:avLst/>
              <a:gdLst>
                <a:gd name="T0" fmla="*/ 689 w 689"/>
                <a:gd name="T1" fmla="*/ 288 h 705"/>
                <a:gd name="T2" fmla="*/ 689 w 689"/>
                <a:gd name="T3" fmla="*/ 705 h 705"/>
                <a:gd name="T4" fmla="*/ 0 w 689"/>
                <a:gd name="T5" fmla="*/ 705 h 705"/>
                <a:gd name="T6" fmla="*/ 0 w 689"/>
                <a:gd name="T7" fmla="*/ 0 h 705"/>
                <a:gd name="T8" fmla="*/ 689 w 689"/>
                <a:gd name="T9" fmla="*/ 0 h 705"/>
                <a:gd name="T10" fmla="*/ 689 w 689"/>
                <a:gd name="T11" fmla="*/ 94 h 705"/>
                <a:gd name="T12" fmla="*/ 598 w 689"/>
                <a:gd name="T13" fmla="*/ 148 h 705"/>
                <a:gd name="T14" fmla="*/ 598 w 689"/>
                <a:gd name="T15" fmla="*/ 94 h 705"/>
                <a:gd name="T16" fmla="*/ 94 w 689"/>
                <a:gd name="T17" fmla="*/ 94 h 705"/>
                <a:gd name="T18" fmla="*/ 94 w 689"/>
                <a:gd name="T19" fmla="*/ 611 h 705"/>
                <a:gd name="T20" fmla="*/ 598 w 689"/>
                <a:gd name="T21" fmla="*/ 611 h 705"/>
                <a:gd name="T22" fmla="*/ 598 w 689"/>
                <a:gd name="T23" fmla="*/ 352 h 705"/>
                <a:gd name="T24" fmla="*/ 689 w 689"/>
                <a:gd name="T25" fmla="*/ 288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5">
                  <a:moveTo>
                    <a:pt x="689" y="288"/>
                  </a:moveTo>
                  <a:lnTo>
                    <a:pt x="689" y="705"/>
                  </a:lnTo>
                  <a:lnTo>
                    <a:pt x="0" y="705"/>
                  </a:lnTo>
                  <a:lnTo>
                    <a:pt x="0" y="0"/>
                  </a:lnTo>
                  <a:lnTo>
                    <a:pt x="689" y="0"/>
                  </a:lnTo>
                  <a:lnTo>
                    <a:pt x="689" y="94"/>
                  </a:lnTo>
                  <a:lnTo>
                    <a:pt x="598" y="148"/>
                  </a:lnTo>
                  <a:lnTo>
                    <a:pt x="598" y="94"/>
                  </a:lnTo>
                  <a:lnTo>
                    <a:pt x="94" y="94"/>
                  </a:lnTo>
                  <a:lnTo>
                    <a:pt x="94" y="611"/>
                  </a:lnTo>
                  <a:lnTo>
                    <a:pt x="598" y="611"/>
                  </a:lnTo>
                  <a:lnTo>
                    <a:pt x="598" y="352"/>
                  </a:lnTo>
                  <a:lnTo>
                    <a:pt x="689" y="288"/>
                  </a:ln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sz="1013"/>
            </a:p>
          </p:txBody>
        </p:sp>
        <p:grpSp>
          <p:nvGrpSpPr>
            <p:cNvPr id="38" name="组合 37"/>
            <p:cNvGrpSpPr/>
            <p:nvPr/>
          </p:nvGrpSpPr>
          <p:grpSpPr>
            <a:xfrm>
              <a:off x="4008050" y="5126553"/>
              <a:ext cx="1384300" cy="906464"/>
              <a:chOff x="4008050" y="5126553"/>
              <a:chExt cx="1384300" cy="906464"/>
            </a:xfrm>
            <a:grpFill/>
          </p:grpSpPr>
          <p:sp>
            <p:nvSpPr>
              <p:cNvPr id="39" name="Freeform 52"/>
              <p:cNvSpPr>
                <a:spLocks/>
              </p:cNvSpPr>
              <p:nvPr/>
            </p:nvSpPr>
            <p:spPr bwMode="auto">
              <a:xfrm>
                <a:off x="4862125" y="5126553"/>
                <a:ext cx="530225" cy="401638"/>
              </a:xfrm>
              <a:custGeom>
                <a:avLst/>
                <a:gdLst>
                  <a:gd name="T0" fmla="*/ 334 w 334"/>
                  <a:gd name="T1" fmla="*/ 0 h 253"/>
                  <a:gd name="T2" fmla="*/ 0 w 334"/>
                  <a:gd name="T3" fmla="*/ 253 h 253"/>
                  <a:gd name="T4" fmla="*/ 0 w 334"/>
                  <a:gd name="T5" fmla="*/ 194 h 253"/>
                  <a:gd name="T6" fmla="*/ 334 w 334"/>
                  <a:gd name="T7" fmla="*/ 0 h 253"/>
                </a:gdLst>
                <a:ahLst/>
                <a:cxnLst>
                  <a:cxn ang="0">
                    <a:pos x="T0" y="T1"/>
                  </a:cxn>
                  <a:cxn ang="0">
                    <a:pos x="T2" y="T3"/>
                  </a:cxn>
                  <a:cxn ang="0">
                    <a:pos x="T4" y="T5"/>
                  </a:cxn>
                  <a:cxn ang="0">
                    <a:pos x="T6" y="T7"/>
                  </a:cxn>
                </a:cxnLst>
                <a:rect l="0" t="0" r="r" b="b"/>
                <a:pathLst>
                  <a:path w="334" h="253">
                    <a:moveTo>
                      <a:pt x="334" y="0"/>
                    </a:moveTo>
                    <a:lnTo>
                      <a:pt x="0" y="253"/>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0" name="Freeform 54"/>
              <p:cNvSpPr>
                <a:spLocks/>
              </p:cNvSpPr>
              <p:nvPr/>
            </p:nvSpPr>
            <p:spPr bwMode="auto">
              <a:xfrm>
                <a:off x="4717663" y="5434528"/>
                <a:ext cx="144463" cy="204788"/>
              </a:xfrm>
              <a:custGeom>
                <a:avLst/>
                <a:gdLst>
                  <a:gd name="T0" fmla="*/ 91 w 91"/>
                  <a:gd name="T1" fmla="*/ 0 h 129"/>
                  <a:gd name="T2" fmla="*/ 91 w 91"/>
                  <a:gd name="T3" fmla="*/ 59 h 129"/>
                  <a:gd name="T4" fmla="*/ 0 w 91"/>
                  <a:gd name="T5" fmla="*/ 129 h 129"/>
                  <a:gd name="T6" fmla="*/ 0 w 91"/>
                  <a:gd name="T7" fmla="*/ 54 h 129"/>
                  <a:gd name="T8" fmla="*/ 91 w 91"/>
                  <a:gd name="T9" fmla="*/ 0 h 129"/>
                </a:gdLst>
                <a:ahLst/>
                <a:cxnLst>
                  <a:cxn ang="0">
                    <a:pos x="T0" y="T1"/>
                  </a:cxn>
                  <a:cxn ang="0">
                    <a:pos x="T2" y="T3"/>
                  </a:cxn>
                  <a:cxn ang="0">
                    <a:pos x="T4" y="T5"/>
                  </a:cxn>
                  <a:cxn ang="0">
                    <a:pos x="T6" y="T7"/>
                  </a:cxn>
                  <a:cxn ang="0">
                    <a:pos x="T8" y="T9"/>
                  </a:cxn>
                </a:cxnLst>
                <a:rect l="0" t="0" r="r" b="b"/>
                <a:pathLst>
                  <a:path w="91" h="129">
                    <a:moveTo>
                      <a:pt x="91" y="0"/>
                    </a:moveTo>
                    <a:lnTo>
                      <a:pt x="91" y="59"/>
                    </a:lnTo>
                    <a:lnTo>
                      <a:pt x="0" y="129"/>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1" name="Freeform 59"/>
              <p:cNvSpPr>
                <a:spLocks/>
              </p:cNvSpPr>
              <p:nvPr/>
            </p:nvSpPr>
            <p:spPr bwMode="auto">
              <a:xfrm>
                <a:off x="4008050" y="5520254"/>
                <a:ext cx="709613" cy="512763"/>
              </a:xfrm>
              <a:custGeom>
                <a:avLst/>
                <a:gdLst>
                  <a:gd name="T0" fmla="*/ 447 w 447"/>
                  <a:gd name="T1" fmla="*/ 0 h 323"/>
                  <a:gd name="T2" fmla="*/ 447 w 447"/>
                  <a:gd name="T3" fmla="*/ 75 h 323"/>
                  <a:gd name="T4" fmla="*/ 123 w 447"/>
                  <a:gd name="T5" fmla="*/ 323 h 323"/>
                  <a:gd name="T6" fmla="*/ 0 w 447"/>
                  <a:gd name="T7" fmla="*/ 21 h 323"/>
                  <a:gd name="T8" fmla="*/ 123 w 447"/>
                  <a:gd name="T9" fmla="*/ 188 h 323"/>
                  <a:gd name="T10" fmla="*/ 447 w 447"/>
                  <a:gd name="T11" fmla="*/ 0 h 323"/>
                </a:gdLst>
                <a:ahLst/>
                <a:cxnLst>
                  <a:cxn ang="0">
                    <a:pos x="T0" y="T1"/>
                  </a:cxn>
                  <a:cxn ang="0">
                    <a:pos x="T2" y="T3"/>
                  </a:cxn>
                  <a:cxn ang="0">
                    <a:pos x="T4" y="T5"/>
                  </a:cxn>
                  <a:cxn ang="0">
                    <a:pos x="T6" y="T7"/>
                  </a:cxn>
                  <a:cxn ang="0">
                    <a:pos x="T8" y="T9"/>
                  </a:cxn>
                  <a:cxn ang="0">
                    <a:pos x="T10" y="T11"/>
                  </a:cxn>
                </a:cxnLst>
                <a:rect l="0" t="0" r="r" b="b"/>
                <a:pathLst>
                  <a:path w="447" h="323">
                    <a:moveTo>
                      <a:pt x="447" y="0"/>
                    </a:moveTo>
                    <a:lnTo>
                      <a:pt x="447" y="75"/>
                    </a:lnTo>
                    <a:lnTo>
                      <a:pt x="123" y="323"/>
                    </a:lnTo>
                    <a:lnTo>
                      <a:pt x="0" y="21"/>
                    </a:lnTo>
                    <a:lnTo>
                      <a:pt x="123" y="188"/>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42" name="组合 4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994892" y="2598096"/>
            <a:ext cx="1218010" cy="899450"/>
            <a:chOff x="3768337" y="3487550"/>
            <a:chExt cx="1624013" cy="1199266"/>
          </a:xfrm>
          <a:solidFill>
            <a:srgbClr val="62AB71"/>
          </a:solidFill>
        </p:grpSpPr>
        <p:sp>
          <p:nvSpPr>
            <p:cNvPr id="43" name="Freeform 55"/>
            <p:cNvSpPr>
              <a:spLocks/>
            </p:cNvSpPr>
            <p:nvPr/>
          </p:nvSpPr>
          <p:spPr bwMode="auto">
            <a:xfrm>
              <a:off x="3768337" y="3566041"/>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6 h 706"/>
                <a:gd name="T14" fmla="*/ 598 w 689"/>
                <a:gd name="T15" fmla="*/ 94 h 706"/>
                <a:gd name="T16" fmla="*/ 94 w 689"/>
                <a:gd name="T17" fmla="*/ 94 h 706"/>
                <a:gd name="T18" fmla="*/ 94 w 689"/>
                <a:gd name="T19" fmla="*/ 609 h 706"/>
                <a:gd name="T20" fmla="*/ 598 w 689"/>
                <a:gd name="T21" fmla="*/ 609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6"/>
                  </a:lnTo>
                  <a:lnTo>
                    <a:pt x="598" y="94"/>
                  </a:lnTo>
                  <a:lnTo>
                    <a:pt x="94" y="94"/>
                  </a:lnTo>
                  <a:lnTo>
                    <a:pt x="94" y="609"/>
                  </a:lnTo>
                  <a:lnTo>
                    <a:pt x="598" y="609"/>
                  </a:lnTo>
                  <a:lnTo>
                    <a:pt x="598" y="353"/>
                  </a:lnTo>
                  <a:lnTo>
                    <a:pt x="689" y="288"/>
                  </a:ln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sz="1013"/>
            </a:p>
          </p:txBody>
        </p:sp>
        <p:grpSp>
          <p:nvGrpSpPr>
            <p:cNvPr id="44" name="组合 43"/>
            <p:cNvGrpSpPr/>
            <p:nvPr/>
          </p:nvGrpSpPr>
          <p:grpSpPr>
            <a:xfrm>
              <a:off x="4008050" y="3487550"/>
              <a:ext cx="1384300" cy="921454"/>
              <a:chOff x="4008050" y="3487550"/>
              <a:chExt cx="1384300" cy="921454"/>
            </a:xfrm>
            <a:grpFill/>
          </p:grpSpPr>
          <p:sp>
            <p:nvSpPr>
              <p:cNvPr id="45" name="Freeform 51"/>
              <p:cNvSpPr>
                <a:spLocks/>
              </p:cNvSpPr>
              <p:nvPr/>
            </p:nvSpPr>
            <p:spPr bwMode="auto">
              <a:xfrm>
                <a:off x="4862125" y="3487550"/>
                <a:ext cx="530225" cy="406400"/>
              </a:xfrm>
              <a:custGeom>
                <a:avLst/>
                <a:gdLst>
                  <a:gd name="T0" fmla="*/ 334 w 334"/>
                  <a:gd name="T1" fmla="*/ 0 h 256"/>
                  <a:gd name="T2" fmla="*/ 0 w 334"/>
                  <a:gd name="T3" fmla="*/ 256 h 256"/>
                  <a:gd name="T4" fmla="*/ 0 w 334"/>
                  <a:gd name="T5" fmla="*/ 194 h 256"/>
                  <a:gd name="T6" fmla="*/ 334 w 334"/>
                  <a:gd name="T7" fmla="*/ 0 h 256"/>
                </a:gdLst>
                <a:ahLst/>
                <a:cxnLst>
                  <a:cxn ang="0">
                    <a:pos x="T0" y="T1"/>
                  </a:cxn>
                  <a:cxn ang="0">
                    <a:pos x="T2" y="T3"/>
                  </a:cxn>
                  <a:cxn ang="0">
                    <a:pos x="T4" y="T5"/>
                  </a:cxn>
                  <a:cxn ang="0">
                    <a:pos x="T6" y="T7"/>
                  </a:cxn>
                </a:cxnLst>
                <a:rect l="0" t="0" r="r" b="b"/>
                <a:pathLst>
                  <a:path w="334" h="256">
                    <a:moveTo>
                      <a:pt x="334" y="0"/>
                    </a:moveTo>
                    <a:lnTo>
                      <a:pt x="0" y="256"/>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6" name="Freeform 56"/>
              <p:cNvSpPr>
                <a:spLocks/>
              </p:cNvSpPr>
              <p:nvPr/>
            </p:nvSpPr>
            <p:spPr bwMode="auto">
              <a:xfrm>
                <a:off x="4717663" y="3808972"/>
                <a:ext cx="144463" cy="209550"/>
              </a:xfrm>
              <a:custGeom>
                <a:avLst/>
                <a:gdLst>
                  <a:gd name="T0" fmla="*/ 91 w 91"/>
                  <a:gd name="T1" fmla="*/ 0 h 132"/>
                  <a:gd name="T2" fmla="*/ 91 w 91"/>
                  <a:gd name="T3" fmla="*/ 62 h 132"/>
                  <a:gd name="T4" fmla="*/ 0 w 91"/>
                  <a:gd name="T5" fmla="*/ 132 h 132"/>
                  <a:gd name="T6" fmla="*/ 0 w 91"/>
                  <a:gd name="T7" fmla="*/ 54 h 132"/>
                  <a:gd name="T8" fmla="*/ 91 w 91"/>
                  <a:gd name="T9" fmla="*/ 0 h 132"/>
                </a:gdLst>
                <a:ahLst/>
                <a:cxnLst>
                  <a:cxn ang="0">
                    <a:pos x="T0" y="T1"/>
                  </a:cxn>
                  <a:cxn ang="0">
                    <a:pos x="T2" y="T3"/>
                  </a:cxn>
                  <a:cxn ang="0">
                    <a:pos x="T4" y="T5"/>
                  </a:cxn>
                  <a:cxn ang="0">
                    <a:pos x="T6" y="T7"/>
                  </a:cxn>
                  <a:cxn ang="0">
                    <a:pos x="T8" y="T9"/>
                  </a:cxn>
                </a:cxnLst>
                <a:rect l="0" t="0" r="r" b="b"/>
                <a:pathLst>
                  <a:path w="91" h="132">
                    <a:moveTo>
                      <a:pt x="91" y="0"/>
                    </a:moveTo>
                    <a:lnTo>
                      <a:pt x="91" y="62"/>
                    </a:lnTo>
                    <a:lnTo>
                      <a:pt x="0" y="132"/>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7" name="Freeform 60"/>
              <p:cNvSpPr>
                <a:spLocks/>
              </p:cNvSpPr>
              <p:nvPr/>
            </p:nvSpPr>
            <p:spPr bwMode="auto">
              <a:xfrm>
                <a:off x="4008050" y="3896241"/>
                <a:ext cx="709613" cy="512763"/>
              </a:xfrm>
              <a:custGeom>
                <a:avLst/>
                <a:gdLst>
                  <a:gd name="T0" fmla="*/ 447 w 447"/>
                  <a:gd name="T1" fmla="*/ 0 h 323"/>
                  <a:gd name="T2" fmla="*/ 447 w 447"/>
                  <a:gd name="T3" fmla="*/ 78 h 323"/>
                  <a:gd name="T4" fmla="*/ 123 w 447"/>
                  <a:gd name="T5" fmla="*/ 323 h 323"/>
                  <a:gd name="T6" fmla="*/ 0 w 447"/>
                  <a:gd name="T7" fmla="*/ 24 h 323"/>
                  <a:gd name="T8" fmla="*/ 123 w 447"/>
                  <a:gd name="T9" fmla="*/ 188 h 323"/>
                  <a:gd name="T10" fmla="*/ 447 w 447"/>
                  <a:gd name="T11" fmla="*/ 0 h 323"/>
                </a:gdLst>
                <a:ahLst/>
                <a:cxnLst>
                  <a:cxn ang="0">
                    <a:pos x="T0" y="T1"/>
                  </a:cxn>
                  <a:cxn ang="0">
                    <a:pos x="T2" y="T3"/>
                  </a:cxn>
                  <a:cxn ang="0">
                    <a:pos x="T4" y="T5"/>
                  </a:cxn>
                  <a:cxn ang="0">
                    <a:pos x="T6" y="T7"/>
                  </a:cxn>
                  <a:cxn ang="0">
                    <a:pos x="T8" y="T9"/>
                  </a:cxn>
                  <a:cxn ang="0">
                    <a:pos x="T10" y="T11"/>
                  </a:cxn>
                </a:cxnLst>
                <a:rect l="0" t="0" r="r" b="b"/>
                <a:pathLst>
                  <a:path w="447" h="323">
                    <a:moveTo>
                      <a:pt x="447" y="0"/>
                    </a:moveTo>
                    <a:lnTo>
                      <a:pt x="447" y="78"/>
                    </a:lnTo>
                    <a:lnTo>
                      <a:pt x="123" y="323"/>
                    </a:lnTo>
                    <a:lnTo>
                      <a:pt x="0" y="24"/>
                    </a:lnTo>
                    <a:lnTo>
                      <a:pt x="123" y="188"/>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48" name="组合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994892" y="1393712"/>
            <a:ext cx="1218010" cy="885825"/>
            <a:chOff x="3768337" y="1881704"/>
            <a:chExt cx="1624013" cy="1181100"/>
          </a:xfrm>
          <a:solidFill>
            <a:srgbClr val="62AB71"/>
          </a:solidFill>
        </p:grpSpPr>
        <p:sp>
          <p:nvSpPr>
            <p:cNvPr id="49"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sz="1013"/>
            </a:p>
          </p:txBody>
        </p:sp>
        <p:grpSp>
          <p:nvGrpSpPr>
            <p:cNvPr id="50" name="组合 49"/>
            <p:cNvGrpSpPr/>
            <p:nvPr/>
          </p:nvGrpSpPr>
          <p:grpSpPr>
            <a:xfrm>
              <a:off x="4008050" y="1881704"/>
              <a:ext cx="1384300" cy="903287"/>
              <a:chOff x="4008050" y="1881704"/>
              <a:chExt cx="1384300" cy="903287"/>
            </a:xfrm>
            <a:grpFill/>
          </p:grpSpPr>
          <p:sp>
            <p:nvSpPr>
              <p:cNvPr id="51"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2"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3"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sp>
        <p:nvSpPr>
          <p:cNvPr id="54" name="文本框 53"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4303806" y="1512081"/>
            <a:ext cx="2339102" cy="1246495"/>
          </a:xfrm>
          <a:prstGeom prst="rect">
            <a:avLst/>
          </a:prstGeom>
          <a:noFill/>
          <a:effectLst/>
        </p:spPr>
        <p:txBody>
          <a:bodyPr wrap="none" rtlCol="0">
            <a:spAutoFit/>
          </a:bodyPr>
          <a:lstStyle/>
          <a:p>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文本框 5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4305780" y="2697471"/>
            <a:ext cx="2339102" cy="1246495"/>
          </a:xfrm>
          <a:prstGeom prst="rect">
            <a:avLst/>
          </a:prstGeom>
          <a:noFill/>
          <a:effectLst/>
        </p:spPr>
        <p:txBody>
          <a:bodyPr wrap="none" rtlCol="0">
            <a:spAutoFit/>
          </a:bodyPr>
          <a:lstStyle/>
          <a:p>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文本框 5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4294408" y="3920883"/>
            <a:ext cx="2339102" cy="1246495"/>
          </a:xfrm>
          <a:prstGeom prst="rect">
            <a:avLst/>
          </a:prstGeom>
          <a:noFill/>
          <a:effectLst/>
        </p:spPr>
        <p:txBody>
          <a:bodyPr wrap="none" rtlCol="0">
            <a:spAutoFit/>
          </a:bodyPr>
          <a:lstStyle/>
          <a:p>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708271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25" presetClass="entr" presetSubtype="0"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21" dur="1000" fill="hold"/>
                                        <p:tgtEl>
                                          <p:spTgt spid="32"/>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2"/>
                                        </p:tgtEl>
                                      </p:cBhvr>
                                    </p:animEffect>
                                  </p:childTnLst>
                                </p:cTn>
                              </p:par>
                            </p:childTnLst>
                          </p:cTn>
                        </p:par>
                        <p:par>
                          <p:cTn id="26" fill="hold">
                            <p:stCondLst>
                              <p:cond delay="1000"/>
                            </p:stCondLst>
                            <p:childTnLst>
                              <p:par>
                                <p:cTn id="27" presetID="37" presetClass="entr" presetSubtype="0"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1000"/>
                                        <p:tgtEl>
                                          <p:spTgt spid="48"/>
                                        </p:tgtEl>
                                      </p:cBhvr>
                                    </p:animEffect>
                                    <p:anim calcmode="lin" valueType="num">
                                      <p:cBhvr>
                                        <p:cTn id="30" dur="1000" fill="hold"/>
                                        <p:tgtEl>
                                          <p:spTgt spid="48"/>
                                        </p:tgtEl>
                                        <p:attrNameLst>
                                          <p:attrName>ppt_x</p:attrName>
                                        </p:attrNameLst>
                                      </p:cBhvr>
                                      <p:tavLst>
                                        <p:tav tm="0">
                                          <p:val>
                                            <p:strVal val="#ppt_x"/>
                                          </p:val>
                                        </p:tav>
                                        <p:tav tm="100000">
                                          <p:val>
                                            <p:strVal val="#ppt_x"/>
                                          </p:val>
                                        </p:tav>
                                      </p:tavLst>
                                    </p:anim>
                                    <p:anim calcmode="lin" valueType="num">
                                      <p:cBhvr>
                                        <p:cTn id="31" dur="900" decel="100000" fill="hold"/>
                                        <p:tgtEl>
                                          <p:spTgt spid="48"/>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25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1000"/>
                                        <p:tgtEl>
                                          <p:spTgt spid="42"/>
                                        </p:tgtEl>
                                      </p:cBhvr>
                                    </p:animEffect>
                                    <p:anim calcmode="lin" valueType="num">
                                      <p:cBhvr>
                                        <p:cTn id="36" dur="1000" fill="hold"/>
                                        <p:tgtEl>
                                          <p:spTgt spid="42"/>
                                        </p:tgtEl>
                                        <p:attrNameLst>
                                          <p:attrName>ppt_x</p:attrName>
                                        </p:attrNameLst>
                                      </p:cBhvr>
                                      <p:tavLst>
                                        <p:tav tm="0">
                                          <p:val>
                                            <p:strVal val="#ppt_x"/>
                                          </p:val>
                                        </p:tav>
                                        <p:tav tm="100000">
                                          <p:val>
                                            <p:strVal val="#ppt_x"/>
                                          </p:val>
                                        </p:tav>
                                      </p:tavLst>
                                    </p:anim>
                                    <p:anim calcmode="lin" valueType="num">
                                      <p:cBhvr>
                                        <p:cTn id="37" dur="900" decel="100000" fill="hold"/>
                                        <p:tgtEl>
                                          <p:spTgt spid="42"/>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50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900" decel="100000" fill="hold"/>
                                        <p:tgtEl>
                                          <p:spTgt spid="36"/>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教学过程</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矩形 21"/>
          <p:cNvSpPr/>
          <p:nvPr/>
        </p:nvSpPr>
        <p:spPr>
          <a:xfrm>
            <a:off x="695325" y="1131591"/>
            <a:ext cx="2463628" cy="1596386"/>
          </a:xfrm>
          <a:prstGeom prst="rect">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r>
              <a:rPr lang="zh-CN" altLang="en-US" dirty="0" smtClean="0">
                <a:latin typeface="微软雅黑" pitchFamily="34" charset="-122"/>
                <a:ea typeface="微软雅黑" pitchFamily="34" charset="-122"/>
              </a:rPr>
              <a:t>       </a:t>
            </a:r>
            <a:r>
              <a:rPr lang="zh-CN" altLang="en-US" b="1" dirty="0" smtClean="0">
                <a:latin typeface="微软雅黑" pitchFamily="34" charset="-122"/>
                <a:ea typeface="微软雅黑" pitchFamily="34" charset="-122"/>
              </a:rPr>
              <a:t>填写文本标题</a:t>
            </a:r>
            <a:endParaRPr lang="en-US" altLang="zh-CN" b="1" dirty="0" smtClean="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点击增加文本点击增加文本</a:t>
            </a:r>
          </a:p>
          <a:p>
            <a:pPr algn="ctr"/>
            <a:r>
              <a:rPr lang="zh-CN" altLang="en-US" sz="1100" dirty="0">
                <a:latin typeface="微软雅黑" pitchFamily="34" charset="-122"/>
                <a:ea typeface="微软雅黑" pitchFamily="34" charset="-122"/>
              </a:rPr>
              <a:t>点击增加文本点击增加文本</a:t>
            </a:r>
          </a:p>
          <a:p>
            <a:pPr algn="ctr"/>
            <a:endParaRPr lang="zh-CN" altLang="en-US" sz="1100" dirty="0">
              <a:latin typeface="微软雅黑" pitchFamily="34" charset="-122"/>
              <a:ea typeface="微软雅黑" pitchFamily="34" charset="-122"/>
            </a:endParaRPr>
          </a:p>
        </p:txBody>
      </p:sp>
      <p:sp>
        <p:nvSpPr>
          <p:cNvPr id="23" name="矩形 22"/>
          <p:cNvSpPr/>
          <p:nvPr/>
        </p:nvSpPr>
        <p:spPr>
          <a:xfrm>
            <a:off x="5999136" y="1137702"/>
            <a:ext cx="2582890" cy="1596386"/>
          </a:xfrm>
          <a:prstGeom prst="rect">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r>
              <a:rPr lang="zh-CN" altLang="en-US" b="1" dirty="0" smtClean="0">
                <a:latin typeface="微软雅黑" pitchFamily="34" charset="-122"/>
                <a:ea typeface="微软雅黑" pitchFamily="34" charset="-122"/>
              </a:rPr>
              <a:t>      填写</a:t>
            </a:r>
            <a:r>
              <a:rPr lang="zh-CN" altLang="en-US" b="1" dirty="0">
                <a:latin typeface="微软雅黑" pitchFamily="34" charset="-122"/>
                <a:ea typeface="微软雅黑" pitchFamily="34" charset="-122"/>
              </a:rPr>
              <a:t>文本标题</a:t>
            </a:r>
            <a:endParaRPr lang="en-US" altLang="zh-CN" b="1"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点击增加文本点击增加文本</a:t>
            </a:r>
          </a:p>
          <a:p>
            <a:pPr algn="ctr"/>
            <a:r>
              <a:rPr lang="zh-CN" altLang="en-US" sz="1100" dirty="0">
                <a:latin typeface="微软雅黑" pitchFamily="34" charset="-122"/>
                <a:ea typeface="微软雅黑" pitchFamily="34" charset="-122"/>
              </a:rPr>
              <a:t>点击增加文本点击增加文本</a:t>
            </a:r>
          </a:p>
          <a:p>
            <a:pPr algn="ctr"/>
            <a:endParaRPr lang="zh-CN" altLang="en-US" sz="1100" dirty="0"/>
          </a:p>
        </p:txBody>
      </p:sp>
      <p:sp>
        <p:nvSpPr>
          <p:cNvPr id="24" name="矩形 23"/>
          <p:cNvSpPr/>
          <p:nvPr/>
        </p:nvSpPr>
        <p:spPr>
          <a:xfrm>
            <a:off x="3204379" y="2775565"/>
            <a:ext cx="2749331" cy="1596386"/>
          </a:xfrm>
          <a:prstGeom prst="rect">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r>
              <a:rPr lang="zh-CN" altLang="en-US" sz="1600" b="1" dirty="0">
                <a:latin typeface="微软雅黑" pitchFamily="34" charset="-122"/>
                <a:ea typeface="微软雅黑" pitchFamily="34" charset="-122"/>
              </a:rPr>
              <a:t>       填写文本标题</a:t>
            </a:r>
            <a:endParaRPr lang="en-US" altLang="zh-CN" sz="1600" b="1"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点击增加文本点击增加文本</a:t>
            </a:r>
          </a:p>
          <a:p>
            <a:pPr algn="ctr"/>
            <a:r>
              <a:rPr lang="zh-CN" altLang="en-US" sz="1100" dirty="0">
                <a:latin typeface="微软雅黑" pitchFamily="34" charset="-122"/>
                <a:ea typeface="微软雅黑" pitchFamily="34" charset="-122"/>
              </a:rPr>
              <a:t>点击增加文本点击增加文本</a:t>
            </a:r>
          </a:p>
          <a:p>
            <a:pPr algn="ctr"/>
            <a:endParaRPr lang="zh-CN" altLang="en-US" sz="1600" dirty="0"/>
          </a:p>
        </p:txBody>
      </p:sp>
      <p:pic>
        <p:nvPicPr>
          <p:cNvPr id="25" name="图片 2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99136" y="2781674"/>
            <a:ext cx="2582890" cy="1590274"/>
          </a:xfrm>
          <a:prstGeom prst="rect">
            <a:avLst/>
          </a:prstGeom>
        </p:spPr>
      </p:pic>
      <p:pic>
        <p:nvPicPr>
          <p:cNvPr id="26" name="图片 2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04379" y="1131591"/>
            <a:ext cx="2749331" cy="1596386"/>
          </a:xfrm>
          <a:prstGeom prst="rect">
            <a:avLst/>
          </a:prstGeom>
        </p:spPr>
      </p:pic>
      <p:pic>
        <p:nvPicPr>
          <p:cNvPr id="27" name="图片 2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8416" y="2781675"/>
            <a:ext cx="2470537" cy="1590274"/>
          </a:xfrm>
          <a:prstGeom prst="rect">
            <a:avLst/>
          </a:prstGeom>
        </p:spPr>
      </p:pic>
    </p:spTree>
    <p:extLst>
      <p:ext uri="{BB962C8B-B14F-4D97-AF65-F5344CB8AC3E}">
        <p14:creationId xmlns:p14="http://schemas.microsoft.com/office/powerpoint/2010/main" val="213675657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4" presetClass="entr" presetSubtype="5"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vertical)">
                                      <p:cBhvr>
                                        <p:cTn id="19" dur="500"/>
                                        <p:tgtEl>
                                          <p:spTgt spid="22"/>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up)">
                                      <p:cBhvr>
                                        <p:cTn id="23" dur="500"/>
                                        <p:tgtEl>
                                          <p:spTgt spid="27"/>
                                        </p:tgtEl>
                                      </p:cBhvr>
                                    </p:animEffect>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14" presetClass="entr" presetSubtype="10"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randombar(horizontal)">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2" grpId="0" animBg="1"/>
      <p:bldP spid="23" grpId="0" animBg="1"/>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5032" y="1457184"/>
            <a:ext cx="2400583" cy="2400583"/>
          </a:xfrm>
          <a:prstGeom prst="rect">
            <a:avLst/>
          </a:prstGeom>
        </p:spPr>
      </p:pic>
      <p:sp>
        <p:nvSpPr>
          <p:cNvPr id="11" name="矩形 10"/>
          <p:cNvSpPr/>
          <p:nvPr/>
        </p:nvSpPr>
        <p:spPr>
          <a:xfrm>
            <a:off x="2109622" y="1602099"/>
            <a:ext cx="5259823" cy="615553"/>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4000" b="1" smtClean="0">
                <a:solidFill>
                  <a:srgbClr val="117D5C"/>
                </a:solidFill>
                <a:latin typeface="微软雅黑" panose="020B0503020204020204" pitchFamily="34" charset="-122"/>
                <a:ea typeface="微软雅黑" panose="020B0503020204020204" pitchFamily="34" charset="-122"/>
              </a:rPr>
              <a:t>教学分析</a:t>
            </a:r>
            <a:endParaRPr lang="zh-CN" altLang="en-US" sz="4000" b="1" dirty="0">
              <a:solidFill>
                <a:srgbClr val="117D5C"/>
              </a:solidFill>
              <a:latin typeface="微软雅黑" panose="020B0503020204020204" pitchFamily="34" charset="-122"/>
              <a:ea typeface="微软雅黑" panose="020B0503020204020204" pitchFamily="34" charset="-122"/>
            </a:endParaRPr>
          </a:p>
        </p:txBody>
      </p:sp>
      <p:sp>
        <p:nvSpPr>
          <p:cNvPr id="12" name="TextBox 25"/>
          <p:cNvSpPr txBox="1"/>
          <p:nvPr/>
        </p:nvSpPr>
        <p:spPr>
          <a:xfrm>
            <a:off x="2919393" y="2619376"/>
            <a:ext cx="1109085" cy="323037"/>
          </a:xfrm>
          <a:prstGeom prst="rect">
            <a:avLst/>
          </a:prstGeom>
          <a:noFill/>
        </p:spPr>
        <p:txBody>
          <a:bodyPr wrap="square" rtlCol="0">
            <a:spAutoFit/>
          </a:bodyPr>
          <a:lstStyle/>
          <a:p>
            <a:pPr defTabSz="685434" fontAlgn="base">
              <a:spcBef>
                <a:spcPct val="0"/>
              </a:spcBef>
              <a:spcAft>
                <a:spcPct val="0"/>
              </a:spcAft>
              <a:defRPr/>
            </a:pPr>
            <a:r>
              <a:rPr lang="zh-CN" altLang="en-US" sz="1499" smtClean="0">
                <a:solidFill>
                  <a:schemeClr val="tx1">
                    <a:lumMod val="75000"/>
                    <a:lumOff val="25000"/>
                  </a:schemeClr>
                </a:solidFill>
                <a:latin typeface="微软雅黑" panose="020B0503020204020204" pitchFamily="34" charset="-122"/>
                <a:ea typeface="微软雅黑" panose="020B0503020204020204" pitchFamily="34" charset="-122"/>
              </a:rPr>
              <a:t>课程分析</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26"/>
          <p:cNvSpPr txBox="1"/>
          <p:nvPr/>
        </p:nvSpPr>
        <p:spPr>
          <a:xfrm>
            <a:off x="4522331" y="2619376"/>
            <a:ext cx="1206665" cy="323037"/>
          </a:xfrm>
          <a:prstGeom prst="rect">
            <a:avLst/>
          </a:prstGeom>
          <a:noFill/>
          <a:ln w="9525">
            <a:noFill/>
          </a:ln>
        </p:spPr>
        <p:txBody>
          <a:bodyPr>
            <a:spAutoFit/>
          </a:bodyPr>
          <a:lstStyle/>
          <a:p>
            <a:pPr defTabSz="685434" fontAlgn="base">
              <a:spcBef>
                <a:spcPct val="0"/>
              </a:spcBef>
              <a:spcAft>
                <a:spcPct val="0"/>
              </a:spcAft>
            </a:pPr>
            <a:r>
              <a:rPr lang="zh-CN" altLang="en-US" sz="1499" smtClean="0">
                <a:solidFill>
                  <a:schemeClr val="tx1">
                    <a:lumMod val="75000"/>
                    <a:lumOff val="25000"/>
                  </a:schemeClr>
                </a:solidFill>
                <a:latin typeface="微软雅黑" panose="020B0503020204020204" pitchFamily="34" charset="-122"/>
                <a:ea typeface="微软雅黑" panose="020B0503020204020204" pitchFamily="34" charset="-122"/>
              </a:rPr>
              <a:t>内容分析</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Freeform 21"/>
          <p:cNvSpPr>
            <a:spLocks noEditPoints="1"/>
          </p:cNvSpPr>
          <p:nvPr/>
        </p:nvSpPr>
        <p:spPr>
          <a:xfrm>
            <a:off x="2707573"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5" name="Freeform 22"/>
          <p:cNvSpPr>
            <a:spLocks noEditPoints="1"/>
          </p:cNvSpPr>
          <p:nvPr/>
        </p:nvSpPr>
        <p:spPr>
          <a:xfrm>
            <a:off x="4299799"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6" name="TextBox 13"/>
          <p:cNvSpPr txBox="1"/>
          <p:nvPr/>
        </p:nvSpPr>
        <p:spPr>
          <a:xfrm>
            <a:off x="6180008" y="2619376"/>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smtClean="0">
                <a:solidFill>
                  <a:schemeClr val="tx1">
                    <a:lumMod val="75000"/>
                    <a:lumOff val="25000"/>
                  </a:schemeClr>
                </a:solidFill>
                <a:latin typeface="微软雅黑" panose="020B0503020204020204" pitchFamily="34" charset="-122"/>
                <a:ea typeface="微软雅黑" panose="020B0503020204020204" pitchFamily="34" charset="-122"/>
              </a:rPr>
              <a:t>教学重点</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Freeform 22"/>
          <p:cNvSpPr>
            <a:spLocks noEditPoints="1"/>
          </p:cNvSpPr>
          <p:nvPr/>
        </p:nvSpPr>
        <p:spPr>
          <a:xfrm>
            <a:off x="5956287"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8" name="TextBox 13"/>
          <p:cNvSpPr txBox="1"/>
          <p:nvPr/>
        </p:nvSpPr>
        <p:spPr>
          <a:xfrm>
            <a:off x="2917019" y="3008382"/>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smtClean="0">
                <a:solidFill>
                  <a:schemeClr val="tx1">
                    <a:lumMod val="75000"/>
                    <a:lumOff val="25000"/>
                  </a:schemeClr>
                </a:solidFill>
                <a:latin typeface="微软雅黑" panose="020B0503020204020204" pitchFamily="34" charset="-122"/>
                <a:ea typeface="微软雅黑" panose="020B0503020204020204" pitchFamily="34" charset="-122"/>
              </a:rPr>
              <a:t>学情分析</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Freeform 22"/>
          <p:cNvSpPr>
            <a:spLocks noEditPoints="1"/>
          </p:cNvSpPr>
          <p:nvPr/>
        </p:nvSpPr>
        <p:spPr>
          <a:xfrm>
            <a:off x="2712348" y="30571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20" name="TextBox 13"/>
          <p:cNvSpPr txBox="1"/>
          <p:nvPr/>
        </p:nvSpPr>
        <p:spPr>
          <a:xfrm>
            <a:off x="4522331" y="3008382"/>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smtClean="0">
                <a:solidFill>
                  <a:schemeClr val="tx1">
                    <a:lumMod val="75000"/>
                    <a:lumOff val="25000"/>
                  </a:schemeClr>
                </a:solidFill>
                <a:latin typeface="微软雅黑" panose="020B0503020204020204" pitchFamily="34" charset="-122"/>
                <a:ea typeface="微软雅黑" panose="020B0503020204020204" pitchFamily="34" charset="-122"/>
              </a:rPr>
              <a:t>教学难点</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Freeform 22"/>
          <p:cNvSpPr>
            <a:spLocks noEditPoints="1"/>
          </p:cNvSpPr>
          <p:nvPr/>
        </p:nvSpPr>
        <p:spPr>
          <a:xfrm>
            <a:off x="4308135" y="30571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Tree>
    <p:extLst>
      <p:ext uri="{BB962C8B-B14F-4D97-AF65-F5344CB8AC3E}">
        <p14:creationId xmlns:p14="http://schemas.microsoft.com/office/powerpoint/2010/main" val="45830165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by="(-#ppt_w*2)" calcmode="lin" valueType="num">
                                      <p:cBhvr rctx="PPT">
                                        <p:cTn id="13" dur="300" autoRev="1" fill="hold">
                                          <p:stCondLst>
                                            <p:cond delay="0"/>
                                          </p:stCondLst>
                                        </p:cTn>
                                        <p:tgtEl>
                                          <p:spTgt spid="11"/>
                                        </p:tgtEl>
                                        <p:attrNameLst>
                                          <p:attrName>ppt_w</p:attrName>
                                        </p:attrNameLst>
                                      </p:cBhvr>
                                    </p:anim>
                                    <p:anim by="(#ppt_w*0.50)" calcmode="lin" valueType="num">
                                      <p:cBhvr>
                                        <p:cTn id="14" dur="300" decel="50000" autoRev="1" fill="hold">
                                          <p:stCondLst>
                                            <p:cond delay="0"/>
                                          </p:stCondLst>
                                        </p:cTn>
                                        <p:tgtEl>
                                          <p:spTgt spid="11"/>
                                        </p:tgtEl>
                                        <p:attrNameLst>
                                          <p:attrName>ppt_x</p:attrName>
                                        </p:attrNameLst>
                                      </p:cBhvr>
                                    </p:anim>
                                    <p:anim from="(-#ppt_h/2)" to="(#ppt_y)" calcmode="lin" valueType="num">
                                      <p:cBhvr>
                                        <p:cTn id="15" dur="600" fill="hold">
                                          <p:stCondLst>
                                            <p:cond delay="0"/>
                                          </p:stCondLst>
                                        </p:cTn>
                                        <p:tgtEl>
                                          <p:spTgt spid="11"/>
                                        </p:tgtEl>
                                        <p:attrNameLst>
                                          <p:attrName>ppt_y</p:attrName>
                                        </p:attrNameLst>
                                      </p:cBhvr>
                                    </p:anim>
                                    <p:animRot by="21600000">
                                      <p:cBhvr>
                                        <p:cTn id="16" dur="600" fill="hold">
                                          <p:stCondLst>
                                            <p:cond delay="0"/>
                                          </p:stCondLst>
                                        </p:cTn>
                                        <p:tgtEl>
                                          <p:spTgt spid="11"/>
                                        </p:tgtEl>
                                        <p:attrNameLst>
                                          <p:attrName>r</p:attrName>
                                        </p:attrNameLst>
                                      </p:cBhvr>
                                    </p:animRot>
                                  </p:childTnLst>
                                </p:cTn>
                              </p:par>
                            </p:childTnLst>
                          </p:cTn>
                        </p:par>
                        <p:par>
                          <p:cTn id="17" fill="hold">
                            <p:stCondLst>
                              <p:cond delay="1780"/>
                            </p:stCondLst>
                            <p:childTnLst>
                              <p:par>
                                <p:cTn id="18" presetID="2" presetClass="entr" presetSubtype="1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0-#ppt_w/2"/>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par>
                          <p:cTn id="38" fill="hold">
                            <p:stCondLst>
                              <p:cond delay="238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6" grpId="0"/>
      <p:bldP spid="18"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5032" y="1457184"/>
            <a:ext cx="2400583" cy="2400583"/>
          </a:xfrm>
          <a:prstGeom prst="rect">
            <a:avLst/>
          </a:prstGeom>
        </p:spPr>
      </p:pic>
      <p:sp>
        <p:nvSpPr>
          <p:cNvPr id="11" name="矩形 10"/>
          <p:cNvSpPr/>
          <p:nvPr/>
        </p:nvSpPr>
        <p:spPr>
          <a:xfrm>
            <a:off x="2109622" y="1602099"/>
            <a:ext cx="5259823" cy="615553"/>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4000" b="1" smtClean="0">
                <a:solidFill>
                  <a:srgbClr val="117D5C"/>
                </a:solidFill>
                <a:latin typeface="微软雅黑" panose="020B0503020204020204" pitchFamily="34" charset="-122"/>
                <a:ea typeface="微软雅黑" panose="020B0503020204020204" pitchFamily="34" charset="-122"/>
              </a:rPr>
              <a:t>教学反思</a:t>
            </a:r>
            <a:endParaRPr lang="zh-CN" altLang="en-US" sz="4000" b="1" dirty="0">
              <a:solidFill>
                <a:srgbClr val="117D5C"/>
              </a:solidFill>
              <a:latin typeface="微软雅黑" panose="020B0503020204020204" pitchFamily="34" charset="-122"/>
              <a:ea typeface="微软雅黑" panose="020B0503020204020204" pitchFamily="34" charset="-122"/>
            </a:endParaRPr>
          </a:p>
        </p:txBody>
      </p:sp>
      <p:sp>
        <p:nvSpPr>
          <p:cNvPr id="12" name="TextBox 25"/>
          <p:cNvSpPr txBox="1"/>
          <p:nvPr/>
        </p:nvSpPr>
        <p:spPr>
          <a:xfrm>
            <a:off x="2919393" y="2619376"/>
            <a:ext cx="1109085" cy="323037"/>
          </a:xfrm>
          <a:prstGeom prst="rect">
            <a:avLst/>
          </a:prstGeom>
          <a:noFill/>
        </p:spPr>
        <p:txBody>
          <a:bodyPr wrap="square" rtlCol="0">
            <a:spAutoFit/>
          </a:bodyPr>
          <a:lstStyle/>
          <a:p>
            <a:pPr defTabSz="685434" fontAlgn="base">
              <a:spcBef>
                <a:spcPct val="0"/>
              </a:spcBef>
              <a:spcAft>
                <a:spcPct val="0"/>
              </a:spcAft>
              <a:defRPr/>
            </a:pPr>
            <a:r>
              <a:rPr lang="zh-CN" altLang="en-US" sz="1499" smtClean="0">
                <a:solidFill>
                  <a:prstClr val="black">
                    <a:lumMod val="75000"/>
                    <a:lumOff val="25000"/>
                  </a:prstClr>
                </a:solidFill>
                <a:latin typeface="微软雅黑" panose="020B0503020204020204" pitchFamily="34" charset="-122"/>
                <a:ea typeface="微软雅黑" panose="020B0503020204020204" pitchFamily="34" charset="-122"/>
              </a:rPr>
              <a:t>课程分析</a:t>
            </a:r>
            <a:endParaRPr lang="zh-CN" altLang="en-US" sz="1499"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TextBox 26"/>
          <p:cNvSpPr txBox="1"/>
          <p:nvPr/>
        </p:nvSpPr>
        <p:spPr>
          <a:xfrm>
            <a:off x="4522331" y="2619376"/>
            <a:ext cx="1206665" cy="323037"/>
          </a:xfrm>
          <a:prstGeom prst="rect">
            <a:avLst/>
          </a:prstGeom>
          <a:noFill/>
          <a:ln w="9525">
            <a:noFill/>
          </a:ln>
        </p:spPr>
        <p:txBody>
          <a:bodyPr>
            <a:spAutoFit/>
          </a:bodyPr>
          <a:lstStyle/>
          <a:p>
            <a:pPr defTabSz="685434" fontAlgn="base">
              <a:spcBef>
                <a:spcPct val="0"/>
              </a:spcBef>
              <a:spcAft>
                <a:spcPct val="0"/>
              </a:spcAft>
            </a:pPr>
            <a:r>
              <a:rPr lang="zh-CN" altLang="en-US" sz="1499" smtClean="0">
                <a:solidFill>
                  <a:prstClr val="black">
                    <a:lumMod val="75000"/>
                    <a:lumOff val="25000"/>
                  </a:prstClr>
                </a:solidFill>
                <a:latin typeface="微软雅黑" panose="020B0503020204020204" pitchFamily="34" charset="-122"/>
                <a:ea typeface="微软雅黑" panose="020B0503020204020204" pitchFamily="34" charset="-122"/>
              </a:rPr>
              <a:t>内容分析</a:t>
            </a:r>
            <a:endParaRPr lang="zh-CN" altLang="en-US" sz="1499"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Freeform 21"/>
          <p:cNvSpPr>
            <a:spLocks noEditPoints="1"/>
          </p:cNvSpPr>
          <p:nvPr/>
        </p:nvSpPr>
        <p:spPr>
          <a:xfrm>
            <a:off x="2707573"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prstClr val="black">
                  <a:lumMod val="75000"/>
                  <a:lumOff val="25000"/>
                </a:prstClr>
              </a:solidFill>
            </a:endParaRPr>
          </a:p>
        </p:txBody>
      </p:sp>
      <p:sp>
        <p:nvSpPr>
          <p:cNvPr id="15" name="Freeform 22"/>
          <p:cNvSpPr>
            <a:spLocks noEditPoints="1"/>
          </p:cNvSpPr>
          <p:nvPr/>
        </p:nvSpPr>
        <p:spPr>
          <a:xfrm>
            <a:off x="4299799"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prstClr val="black">
                  <a:lumMod val="75000"/>
                  <a:lumOff val="25000"/>
                </a:prstClr>
              </a:solidFill>
            </a:endParaRPr>
          </a:p>
        </p:txBody>
      </p:sp>
      <p:sp>
        <p:nvSpPr>
          <p:cNvPr id="16" name="TextBox 13"/>
          <p:cNvSpPr txBox="1"/>
          <p:nvPr/>
        </p:nvSpPr>
        <p:spPr>
          <a:xfrm>
            <a:off x="6180008" y="2619376"/>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smtClean="0">
                <a:solidFill>
                  <a:prstClr val="black">
                    <a:lumMod val="75000"/>
                    <a:lumOff val="25000"/>
                  </a:prstClr>
                </a:solidFill>
                <a:latin typeface="微软雅黑" panose="020B0503020204020204" pitchFamily="34" charset="-122"/>
                <a:ea typeface="微软雅黑" panose="020B0503020204020204" pitchFamily="34" charset="-122"/>
              </a:rPr>
              <a:t>教学重点</a:t>
            </a:r>
            <a:endParaRPr lang="zh-CN" altLang="en-US" sz="1499"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 name="Freeform 22"/>
          <p:cNvSpPr>
            <a:spLocks noEditPoints="1"/>
          </p:cNvSpPr>
          <p:nvPr/>
        </p:nvSpPr>
        <p:spPr>
          <a:xfrm>
            <a:off x="5956287"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prstClr val="black">
                  <a:lumMod val="75000"/>
                  <a:lumOff val="25000"/>
                </a:prstClr>
              </a:solidFill>
            </a:endParaRPr>
          </a:p>
        </p:txBody>
      </p:sp>
      <p:sp>
        <p:nvSpPr>
          <p:cNvPr id="18" name="TextBox 13"/>
          <p:cNvSpPr txBox="1"/>
          <p:nvPr/>
        </p:nvSpPr>
        <p:spPr>
          <a:xfrm>
            <a:off x="2917019" y="3008382"/>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smtClean="0">
                <a:solidFill>
                  <a:prstClr val="black">
                    <a:lumMod val="75000"/>
                    <a:lumOff val="25000"/>
                  </a:prstClr>
                </a:solidFill>
                <a:latin typeface="微软雅黑" panose="020B0503020204020204" pitchFamily="34" charset="-122"/>
                <a:ea typeface="微软雅黑" panose="020B0503020204020204" pitchFamily="34" charset="-122"/>
              </a:rPr>
              <a:t>学情分析</a:t>
            </a:r>
            <a:endParaRPr lang="zh-CN" altLang="en-US" sz="1499"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 name="Freeform 22"/>
          <p:cNvSpPr>
            <a:spLocks noEditPoints="1"/>
          </p:cNvSpPr>
          <p:nvPr/>
        </p:nvSpPr>
        <p:spPr>
          <a:xfrm>
            <a:off x="2712348" y="30571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prstClr val="black">
                  <a:lumMod val="75000"/>
                  <a:lumOff val="25000"/>
                </a:prstClr>
              </a:solidFill>
            </a:endParaRPr>
          </a:p>
        </p:txBody>
      </p:sp>
      <p:sp>
        <p:nvSpPr>
          <p:cNvPr id="20" name="TextBox 13"/>
          <p:cNvSpPr txBox="1"/>
          <p:nvPr/>
        </p:nvSpPr>
        <p:spPr>
          <a:xfrm>
            <a:off x="4522331" y="3008382"/>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smtClean="0">
                <a:solidFill>
                  <a:prstClr val="black">
                    <a:lumMod val="75000"/>
                    <a:lumOff val="25000"/>
                  </a:prstClr>
                </a:solidFill>
                <a:latin typeface="微软雅黑" panose="020B0503020204020204" pitchFamily="34" charset="-122"/>
                <a:ea typeface="微软雅黑" panose="020B0503020204020204" pitchFamily="34" charset="-122"/>
              </a:rPr>
              <a:t>教学难点</a:t>
            </a:r>
            <a:endParaRPr lang="zh-CN" altLang="en-US" sz="1499"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Freeform 22"/>
          <p:cNvSpPr>
            <a:spLocks noEditPoints="1"/>
          </p:cNvSpPr>
          <p:nvPr/>
        </p:nvSpPr>
        <p:spPr>
          <a:xfrm>
            <a:off x="4308135" y="30571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434" fontAlgn="base">
              <a:spcBef>
                <a:spcPct val="0"/>
              </a:spcBef>
              <a:spcAft>
                <a:spcPct val="0"/>
              </a:spcAft>
            </a:pPr>
            <a:endParaRPr lang="zh-CN" altLang="en-US" sz="1349">
              <a:solidFill>
                <a:prstClr val="black">
                  <a:lumMod val="75000"/>
                  <a:lumOff val="25000"/>
                </a:prstClr>
              </a:solidFill>
            </a:endParaRPr>
          </a:p>
        </p:txBody>
      </p:sp>
    </p:spTree>
    <p:extLst>
      <p:ext uri="{BB962C8B-B14F-4D97-AF65-F5344CB8AC3E}">
        <p14:creationId xmlns:p14="http://schemas.microsoft.com/office/powerpoint/2010/main" val="42022390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by="(-#ppt_w*2)" calcmode="lin" valueType="num">
                                      <p:cBhvr rctx="PPT">
                                        <p:cTn id="13" dur="300" autoRev="1" fill="hold">
                                          <p:stCondLst>
                                            <p:cond delay="0"/>
                                          </p:stCondLst>
                                        </p:cTn>
                                        <p:tgtEl>
                                          <p:spTgt spid="11"/>
                                        </p:tgtEl>
                                        <p:attrNameLst>
                                          <p:attrName>ppt_w</p:attrName>
                                        </p:attrNameLst>
                                      </p:cBhvr>
                                    </p:anim>
                                    <p:anim by="(#ppt_w*0.50)" calcmode="lin" valueType="num">
                                      <p:cBhvr>
                                        <p:cTn id="14" dur="300" decel="50000" autoRev="1" fill="hold">
                                          <p:stCondLst>
                                            <p:cond delay="0"/>
                                          </p:stCondLst>
                                        </p:cTn>
                                        <p:tgtEl>
                                          <p:spTgt spid="11"/>
                                        </p:tgtEl>
                                        <p:attrNameLst>
                                          <p:attrName>ppt_x</p:attrName>
                                        </p:attrNameLst>
                                      </p:cBhvr>
                                    </p:anim>
                                    <p:anim from="(-#ppt_h/2)" to="(#ppt_y)" calcmode="lin" valueType="num">
                                      <p:cBhvr>
                                        <p:cTn id="15" dur="600" fill="hold">
                                          <p:stCondLst>
                                            <p:cond delay="0"/>
                                          </p:stCondLst>
                                        </p:cTn>
                                        <p:tgtEl>
                                          <p:spTgt spid="11"/>
                                        </p:tgtEl>
                                        <p:attrNameLst>
                                          <p:attrName>ppt_y</p:attrName>
                                        </p:attrNameLst>
                                      </p:cBhvr>
                                    </p:anim>
                                    <p:animRot by="21600000">
                                      <p:cBhvr>
                                        <p:cTn id="16" dur="600" fill="hold">
                                          <p:stCondLst>
                                            <p:cond delay="0"/>
                                          </p:stCondLst>
                                        </p:cTn>
                                        <p:tgtEl>
                                          <p:spTgt spid="11"/>
                                        </p:tgtEl>
                                        <p:attrNameLst>
                                          <p:attrName>r</p:attrName>
                                        </p:attrNameLst>
                                      </p:cBhvr>
                                    </p:animRot>
                                  </p:childTnLst>
                                </p:cTn>
                              </p:par>
                            </p:childTnLst>
                          </p:cTn>
                        </p:par>
                        <p:par>
                          <p:cTn id="17" fill="hold">
                            <p:stCondLst>
                              <p:cond delay="1780"/>
                            </p:stCondLst>
                            <p:childTnLst>
                              <p:par>
                                <p:cTn id="18" presetID="2" presetClass="entr" presetSubtype="1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0-#ppt_w/2"/>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par>
                          <p:cTn id="38" fill="hold">
                            <p:stCondLst>
                              <p:cond delay="238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6" grpId="0"/>
      <p:bldP spid="18"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1007402" y="1903005"/>
            <a:ext cx="2262561" cy="2762125"/>
            <a:chOff x="957524" y="1596571"/>
            <a:chExt cx="2468570" cy="3013620"/>
          </a:xfrm>
        </p:grpSpPr>
        <p:sp>
          <p:nvSpPr>
            <p:cNvPr id="5" name="任意多边形 4"/>
            <p:cNvSpPr/>
            <p:nvPr/>
          </p:nvSpPr>
          <p:spPr>
            <a:xfrm rot="2526481" flipH="1">
              <a:off x="957524" y="1596571"/>
              <a:ext cx="2358286" cy="3013620"/>
            </a:xfrm>
            <a:custGeom>
              <a:avLst/>
              <a:gdLst>
                <a:gd name="connsiteX0" fmla="*/ 2806420 w 3359925"/>
                <a:gd name="connsiteY0" fmla="*/ 433639 h 4294428"/>
                <a:gd name="connsiteX1" fmla="*/ 2926287 w 3359925"/>
                <a:gd name="connsiteY1" fmla="*/ 2806421 h 4294428"/>
                <a:gd name="connsiteX2" fmla="*/ 2238926 w 3359925"/>
                <a:gd name="connsiteY2" fmla="*/ 3264536 h 4294428"/>
                <a:gd name="connsiteX3" fmla="*/ 2110490 w 3359925"/>
                <a:gd name="connsiteY3" fmla="*/ 3302855 h 4294428"/>
                <a:gd name="connsiteX4" fmla="*/ 2110489 w 3359925"/>
                <a:gd name="connsiteY4" fmla="*/ 3957010 h 4294428"/>
                <a:gd name="connsiteX5" fmla="*/ 1773071 w 3359925"/>
                <a:gd name="connsiteY5" fmla="*/ 4294428 h 4294428"/>
                <a:gd name="connsiteX6" fmla="*/ 1773072 w 3359925"/>
                <a:gd name="connsiteY6" fmla="*/ 4294427 h 4294428"/>
                <a:gd name="connsiteX7" fmla="*/ 1435654 w 3359925"/>
                <a:gd name="connsiteY7" fmla="*/ 3957009 h 4294428"/>
                <a:gd name="connsiteX8" fmla="*/ 1435654 w 3359925"/>
                <a:gd name="connsiteY8" fmla="*/ 3341898 h 4294428"/>
                <a:gd name="connsiteX9" fmla="*/ 1283535 w 3359925"/>
                <a:gd name="connsiteY9" fmla="*/ 3312800 h 4294428"/>
                <a:gd name="connsiteX10" fmla="*/ 553505 w 3359925"/>
                <a:gd name="connsiteY10" fmla="*/ 2926288 h 4294428"/>
                <a:gd name="connsiteX11" fmla="*/ 433638 w 3359925"/>
                <a:gd name="connsiteY11" fmla="*/ 553506 h 4294428"/>
                <a:gd name="connsiteX12" fmla="*/ 2806420 w 3359925"/>
                <a:gd name="connsiteY12" fmla="*/ 433639 h 4294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59925" h="4294428">
                  <a:moveTo>
                    <a:pt x="2806420" y="433639"/>
                  </a:moveTo>
                  <a:cubicBezTo>
                    <a:pt x="3494746" y="1055764"/>
                    <a:pt x="3548413" y="2118095"/>
                    <a:pt x="2926287" y="2806421"/>
                  </a:cubicBezTo>
                  <a:cubicBezTo>
                    <a:pt x="2731873" y="3021523"/>
                    <a:pt x="2494470" y="3174647"/>
                    <a:pt x="2238926" y="3264536"/>
                  </a:cubicBezTo>
                  <a:lnTo>
                    <a:pt x="2110490" y="3302855"/>
                  </a:lnTo>
                  <a:lnTo>
                    <a:pt x="2110489" y="3957010"/>
                  </a:lnTo>
                  <a:cubicBezTo>
                    <a:pt x="2110489" y="4143361"/>
                    <a:pt x="1959422" y="4294428"/>
                    <a:pt x="1773071" y="4294428"/>
                  </a:cubicBezTo>
                  <a:lnTo>
                    <a:pt x="1773072" y="4294427"/>
                  </a:lnTo>
                  <a:cubicBezTo>
                    <a:pt x="1586721" y="4294427"/>
                    <a:pt x="1435654" y="4143360"/>
                    <a:pt x="1435654" y="3957009"/>
                  </a:cubicBezTo>
                  <a:lnTo>
                    <a:pt x="1435654" y="3341898"/>
                  </a:lnTo>
                  <a:lnTo>
                    <a:pt x="1283535" y="3312800"/>
                  </a:lnTo>
                  <a:cubicBezTo>
                    <a:pt x="1020233" y="3249121"/>
                    <a:pt x="768607" y="3120702"/>
                    <a:pt x="553505" y="2926288"/>
                  </a:cubicBezTo>
                  <a:cubicBezTo>
                    <a:pt x="-134821" y="2304163"/>
                    <a:pt x="-188488" y="1241832"/>
                    <a:pt x="433638" y="553506"/>
                  </a:cubicBezTo>
                  <a:cubicBezTo>
                    <a:pt x="1055763" y="-134821"/>
                    <a:pt x="2118094" y="-188487"/>
                    <a:pt x="2806420" y="433639"/>
                  </a:cubicBez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123187" tIns="61594" rIns="123187" bIns="61594" anchor="ctr"/>
            <a:lstStyle/>
            <a:p>
              <a:pPr algn="ctr">
                <a:defRPr/>
              </a:pPr>
              <a:endParaRPr lang="zh-CN" altLang="en-US" sz="1800">
                <a:latin typeface="微软雅黑" panose="020B0503020204020204" pitchFamily="34" charset="-122"/>
                <a:ea typeface="微软雅黑" panose="020B0503020204020204" pitchFamily="34" charset="-122"/>
                <a:cs typeface="+mn-ea"/>
                <a:sym typeface="+mn-lt"/>
              </a:endParaRPr>
            </a:p>
          </p:txBody>
        </p:sp>
        <p:sp>
          <p:nvSpPr>
            <p:cNvPr id="6" name="椭圆 5"/>
            <p:cNvSpPr/>
            <p:nvPr/>
          </p:nvSpPr>
          <p:spPr>
            <a:xfrm flipH="1">
              <a:off x="1293945" y="1774825"/>
              <a:ext cx="2132149" cy="213125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3187" tIns="61594" rIns="123187" bIns="61594" anchor="ctr"/>
            <a:lstStyle/>
            <a:p>
              <a:pPr algn="ctr">
                <a:defRPr/>
              </a:pPr>
              <a:endParaRPr lang="zh-CN" altLang="en-US" sz="1800">
                <a:latin typeface="微软雅黑" panose="020B0503020204020204" pitchFamily="34" charset="-122"/>
                <a:ea typeface="微软雅黑" panose="020B0503020204020204" pitchFamily="34" charset="-122"/>
                <a:cs typeface="+mn-ea"/>
                <a:sym typeface="+mn-lt"/>
              </a:endParaRPr>
            </a:p>
          </p:txBody>
        </p:sp>
      </p:grpSp>
      <p:sp>
        <p:nvSpPr>
          <p:cNvPr id="8" name="椭圆 7"/>
          <p:cNvSpPr/>
          <p:nvPr/>
        </p:nvSpPr>
        <p:spPr>
          <a:xfrm>
            <a:off x="3831354" y="1308537"/>
            <a:ext cx="647280" cy="647280"/>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500">
                <a:solidFill>
                  <a:schemeClr val="bg1"/>
                </a:solidFill>
                <a:latin typeface="微软雅黑" panose="020B0503020204020204" pitchFamily="34" charset="-122"/>
                <a:ea typeface="微软雅黑" panose="020B0503020204020204" pitchFamily="34" charset="-122"/>
                <a:cs typeface="+mn-ea"/>
                <a:sym typeface="+mn-lt"/>
              </a:rPr>
              <a:t>销售岗位</a:t>
            </a:r>
            <a:endParaRPr lang="zh-CN" altLang="en-US"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 name="椭圆 10"/>
          <p:cNvSpPr/>
          <p:nvPr/>
        </p:nvSpPr>
        <p:spPr>
          <a:xfrm>
            <a:off x="3831354" y="2207834"/>
            <a:ext cx="647280" cy="647280"/>
          </a:xfrm>
          <a:prstGeom prst="ellipse">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500">
                <a:solidFill>
                  <a:schemeClr val="bg1"/>
                </a:solidFill>
                <a:latin typeface="微软雅黑" panose="020B0503020204020204" pitchFamily="34" charset="-122"/>
                <a:ea typeface="微软雅黑" panose="020B0503020204020204" pitchFamily="34" charset="-122"/>
                <a:cs typeface="+mn-ea"/>
                <a:sym typeface="+mn-lt"/>
              </a:rPr>
              <a:t>客服岗位</a:t>
            </a:r>
            <a:endParaRPr lang="zh-CN" altLang="en-US"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椭圆 11"/>
          <p:cNvSpPr/>
          <p:nvPr/>
        </p:nvSpPr>
        <p:spPr>
          <a:xfrm>
            <a:off x="3831354" y="3107131"/>
            <a:ext cx="647280" cy="647280"/>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500">
                <a:solidFill>
                  <a:schemeClr val="bg1"/>
                </a:solidFill>
                <a:latin typeface="微软雅黑" panose="020B0503020204020204" pitchFamily="34" charset="-122"/>
                <a:ea typeface="微软雅黑" panose="020B0503020204020204" pitchFamily="34" charset="-122"/>
                <a:cs typeface="+mn-ea"/>
                <a:sym typeface="+mn-lt"/>
              </a:rPr>
              <a:t>IT</a:t>
            </a:r>
            <a:r>
              <a:rPr lang="zh-CN" altLang="en-US" sz="1500">
                <a:solidFill>
                  <a:schemeClr val="bg1"/>
                </a:solidFill>
                <a:latin typeface="微软雅黑" panose="020B0503020204020204" pitchFamily="34" charset="-122"/>
                <a:ea typeface="微软雅黑" panose="020B0503020204020204" pitchFamily="34" charset="-122"/>
                <a:cs typeface="+mn-ea"/>
                <a:sym typeface="+mn-lt"/>
              </a:rPr>
              <a:t>岗位</a:t>
            </a:r>
            <a:endParaRPr lang="zh-CN" altLang="en-US"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椭圆 12"/>
          <p:cNvSpPr/>
          <p:nvPr/>
        </p:nvSpPr>
        <p:spPr>
          <a:xfrm>
            <a:off x="3831354" y="4006429"/>
            <a:ext cx="647280" cy="647280"/>
          </a:xfrm>
          <a:prstGeom prst="ellipse">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500">
                <a:solidFill>
                  <a:schemeClr val="bg1"/>
                </a:solidFill>
                <a:latin typeface="微软雅黑" panose="020B0503020204020204" pitchFamily="34" charset="-122"/>
                <a:ea typeface="微软雅黑" panose="020B0503020204020204" pitchFamily="34" charset="-122"/>
                <a:cs typeface="+mn-ea"/>
                <a:sym typeface="+mn-lt"/>
              </a:rPr>
              <a:t>JAVA</a:t>
            </a:r>
            <a:r>
              <a:rPr lang="zh-CN" altLang="en-US" sz="1500">
                <a:solidFill>
                  <a:schemeClr val="bg1"/>
                </a:solidFill>
                <a:latin typeface="微软雅黑" panose="020B0503020204020204" pitchFamily="34" charset="-122"/>
                <a:ea typeface="微软雅黑" panose="020B0503020204020204" pitchFamily="34" charset="-122"/>
                <a:cs typeface="+mn-ea"/>
                <a:sym typeface="+mn-lt"/>
              </a:rPr>
              <a:t>岗位</a:t>
            </a:r>
            <a:endParaRPr lang="zh-CN" altLang="en-US"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Rectangle 5">
            <a:hlinkClick r:id="rId4"/>
          </p:cNvPr>
          <p:cNvSpPr>
            <a:spLocks noChangeArrowheads="1"/>
          </p:cNvSpPr>
          <p:nvPr/>
        </p:nvSpPr>
        <p:spPr bwMode="gray">
          <a:xfrm>
            <a:off x="4602615" y="1216845"/>
            <a:ext cx="3299937" cy="78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98987" rIns="131983" bIns="6599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spcAft>
                <a:spcPct val="40000"/>
              </a:spcAft>
              <a:buClr>
                <a:schemeClr val="tx1"/>
              </a:buClr>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根据需要添加适当的文字，一页的文字最好不要超过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字根据需要添加适当的文字</a:t>
            </a:r>
            <a:endPar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5" name="Rectangle 5">
            <a:hlinkClick r:id="rId4"/>
          </p:cNvPr>
          <p:cNvSpPr>
            <a:spLocks noChangeArrowheads="1"/>
          </p:cNvSpPr>
          <p:nvPr/>
        </p:nvSpPr>
        <p:spPr bwMode="gray">
          <a:xfrm>
            <a:off x="4602615" y="2137487"/>
            <a:ext cx="3299937" cy="78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98987" rIns="131983" bIns="6599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spcAft>
                <a:spcPct val="40000"/>
              </a:spcAft>
              <a:buClr>
                <a:schemeClr val="tx1"/>
              </a:buClr>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根据需要添加适当的文字，一页的文字最好不要超过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字根据需要添加适当的文字</a:t>
            </a:r>
            <a:endPar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6" name="Rectangle 5">
            <a:hlinkClick r:id="rId4"/>
          </p:cNvPr>
          <p:cNvSpPr>
            <a:spLocks noChangeArrowheads="1"/>
          </p:cNvSpPr>
          <p:nvPr/>
        </p:nvSpPr>
        <p:spPr bwMode="gray">
          <a:xfrm>
            <a:off x="4602615" y="2998811"/>
            <a:ext cx="3299937" cy="78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98987" rIns="131983" bIns="6599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spcAft>
                <a:spcPct val="40000"/>
              </a:spcAft>
              <a:buClr>
                <a:schemeClr val="tx1"/>
              </a:buClr>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根据需要添加适当的文字，一页的文字最好不要超过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字根据需要添加适当的文字</a:t>
            </a:r>
            <a:endPar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7" name="Rectangle 5">
            <a:hlinkClick r:id="rId4"/>
          </p:cNvPr>
          <p:cNvSpPr>
            <a:spLocks noChangeArrowheads="1"/>
          </p:cNvSpPr>
          <p:nvPr/>
        </p:nvSpPr>
        <p:spPr bwMode="gray">
          <a:xfrm>
            <a:off x="4602615" y="3936082"/>
            <a:ext cx="3299937" cy="78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98987" rIns="131983" bIns="6599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spcAft>
                <a:spcPct val="40000"/>
              </a:spcAft>
              <a:buClr>
                <a:schemeClr val="tx1"/>
              </a:buClr>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根据需要添加适当的文字，一页的文字最好不要超过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字根据需要添加适当的文字</a:t>
            </a:r>
            <a:endPar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35924" y="2099710"/>
            <a:ext cx="1504435" cy="1944631"/>
          </a:xfrm>
          <a:prstGeom prst="rect">
            <a:avLst/>
          </a:prstGeom>
        </p:spPr>
      </p:pic>
    </p:spTree>
    <p:extLst>
      <p:ext uri="{BB962C8B-B14F-4D97-AF65-F5344CB8AC3E}">
        <p14:creationId xmlns:p14="http://schemas.microsoft.com/office/powerpoint/2010/main" val="19869656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Scale>
                                      <p:cBhvr>
                                        <p:cTn id="19"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4"/>
                                        </p:tgtEl>
                                        <p:attrNameLst>
                                          <p:attrName>ppt_x</p:attrName>
                                          <p:attrName>ppt_y</p:attrName>
                                        </p:attrNameLst>
                                      </p:cBhvr>
                                    </p:animMotion>
                                    <p:animEffect transition="in" filter="fade">
                                      <p:cBhvr>
                                        <p:cTn id="21" dur="1000"/>
                                        <p:tgtEl>
                                          <p:spTgt spid="4"/>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P spid="11" grpId="0" animBg="1"/>
      <p:bldP spid="12" grpId="0" animBg="1"/>
      <p:bldP spid="13" grpId="0" animBg="1"/>
      <p:bldP spid="14" grpId="0"/>
      <p:bldP spid="15" grpId="0"/>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Freeform 5"/>
          <p:cNvSpPr>
            <a:spLocks noEditPoints="1"/>
          </p:cNvSpPr>
          <p:nvPr/>
        </p:nvSpPr>
        <p:spPr bwMode="auto">
          <a:xfrm>
            <a:off x="2396672" y="2598027"/>
            <a:ext cx="403684" cy="936919"/>
          </a:xfrm>
          <a:custGeom>
            <a:avLst/>
            <a:gdLst>
              <a:gd name="T0" fmla="*/ 118 w 168"/>
              <a:gd name="T1" fmla="*/ 41 h 508"/>
              <a:gd name="T2" fmla="*/ 108 w 168"/>
              <a:gd name="T3" fmla="*/ 73 h 508"/>
              <a:gd name="T4" fmla="*/ 84 w 168"/>
              <a:gd name="T5" fmla="*/ 86 h 508"/>
              <a:gd name="T6" fmla="*/ 59 w 168"/>
              <a:gd name="T7" fmla="*/ 73 h 508"/>
              <a:gd name="T8" fmla="*/ 49 w 168"/>
              <a:gd name="T9" fmla="*/ 41 h 508"/>
              <a:gd name="T10" fmla="*/ 59 w 168"/>
              <a:gd name="T11" fmla="*/ 12 h 508"/>
              <a:gd name="T12" fmla="*/ 84 w 168"/>
              <a:gd name="T13" fmla="*/ 0 h 508"/>
              <a:gd name="T14" fmla="*/ 108 w 168"/>
              <a:gd name="T15" fmla="*/ 12 h 508"/>
              <a:gd name="T16" fmla="*/ 118 w 168"/>
              <a:gd name="T17" fmla="*/ 41 h 508"/>
              <a:gd name="T18" fmla="*/ 168 w 168"/>
              <a:gd name="T19" fmla="*/ 290 h 508"/>
              <a:gd name="T20" fmla="*/ 152 w 168"/>
              <a:gd name="T21" fmla="*/ 311 h 508"/>
              <a:gd name="T22" fmla="*/ 136 w 168"/>
              <a:gd name="T23" fmla="*/ 290 h 508"/>
              <a:gd name="T24" fmla="*/ 136 w 168"/>
              <a:gd name="T25" fmla="*/ 150 h 508"/>
              <a:gd name="T26" fmla="*/ 128 w 168"/>
              <a:gd name="T27" fmla="*/ 150 h 508"/>
              <a:gd name="T28" fmla="*/ 128 w 168"/>
              <a:gd name="T29" fmla="*/ 487 h 508"/>
              <a:gd name="T30" fmla="*/ 109 w 168"/>
              <a:gd name="T31" fmla="*/ 508 h 508"/>
              <a:gd name="T32" fmla="*/ 89 w 168"/>
              <a:gd name="T33" fmla="*/ 487 h 508"/>
              <a:gd name="T34" fmla="*/ 89 w 168"/>
              <a:gd name="T35" fmla="*/ 288 h 508"/>
              <a:gd name="T36" fmla="*/ 79 w 168"/>
              <a:gd name="T37" fmla="*/ 288 h 508"/>
              <a:gd name="T38" fmla="*/ 79 w 168"/>
              <a:gd name="T39" fmla="*/ 487 h 508"/>
              <a:gd name="T40" fmla="*/ 59 w 168"/>
              <a:gd name="T41" fmla="*/ 508 h 508"/>
              <a:gd name="T42" fmla="*/ 40 w 168"/>
              <a:gd name="T43" fmla="*/ 487 h 508"/>
              <a:gd name="T44" fmla="*/ 40 w 168"/>
              <a:gd name="T45" fmla="*/ 150 h 508"/>
              <a:gd name="T46" fmla="*/ 32 w 168"/>
              <a:gd name="T47" fmla="*/ 150 h 508"/>
              <a:gd name="T48" fmla="*/ 32 w 168"/>
              <a:gd name="T49" fmla="*/ 290 h 508"/>
              <a:gd name="T50" fmla="*/ 16 w 168"/>
              <a:gd name="T51" fmla="*/ 311 h 508"/>
              <a:gd name="T52" fmla="*/ 0 w 168"/>
              <a:gd name="T53" fmla="*/ 290 h 508"/>
              <a:gd name="T54" fmla="*/ 0 w 168"/>
              <a:gd name="T55" fmla="*/ 130 h 508"/>
              <a:gd name="T56" fmla="*/ 44 w 168"/>
              <a:gd name="T57" fmla="*/ 91 h 508"/>
              <a:gd name="T58" fmla="*/ 125 w 168"/>
              <a:gd name="T59" fmla="*/ 91 h 508"/>
              <a:gd name="T60" fmla="*/ 168 w 168"/>
              <a:gd name="T61" fmla="*/ 130 h 508"/>
              <a:gd name="T62" fmla="*/ 168 w 168"/>
              <a:gd name="T63" fmla="*/ 29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508">
                <a:moveTo>
                  <a:pt x="118" y="41"/>
                </a:moveTo>
                <a:cubicBezTo>
                  <a:pt x="118" y="53"/>
                  <a:pt x="115" y="63"/>
                  <a:pt x="108" y="73"/>
                </a:cubicBezTo>
                <a:cubicBezTo>
                  <a:pt x="101" y="82"/>
                  <a:pt x="93" y="86"/>
                  <a:pt x="84" y="86"/>
                </a:cubicBezTo>
                <a:cubicBezTo>
                  <a:pt x="74" y="86"/>
                  <a:pt x="66" y="82"/>
                  <a:pt x="59" y="73"/>
                </a:cubicBezTo>
                <a:cubicBezTo>
                  <a:pt x="52" y="63"/>
                  <a:pt x="49" y="53"/>
                  <a:pt x="49" y="41"/>
                </a:cubicBezTo>
                <a:cubicBezTo>
                  <a:pt x="49" y="30"/>
                  <a:pt x="52" y="20"/>
                  <a:pt x="59" y="12"/>
                </a:cubicBezTo>
                <a:cubicBezTo>
                  <a:pt x="66" y="4"/>
                  <a:pt x="74" y="0"/>
                  <a:pt x="84" y="0"/>
                </a:cubicBezTo>
                <a:cubicBezTo>
                  <a:pt x="93" y="0"/>
                  <a:pt x="101" y="4"/>
                  <a:pt x="108" y="12"/>
                </a:cubicBezTo>
                <a:cubicBezTo>
                  <a:pt x="115" y="20"/>
                  <a:pt x="118" y="30"/>
                  <a:pt x="118" y="41"/>
                </a:cubicBezTo>
                <a:close/>
                <a:moveTo>
                  <a:pt x="168" y="290"/>
                </a:moveTo>
                <a:cubicBezTo>
                  <a:pt x="168" y="304"/>
                  <a:pt x="163" y="311"/>
                  <a:pt x="152" y="311"/>
                </a:cubicBezTo>
                <a:cubicBezTo>
                  <a:pt x="141" y="311"/>
                  <a:pt x="136" y="304"/>
                  <a:pt x="136" y="290"/>
                </a:cubicBezTo>
                <a:cubicBezTo>
                  <a:pt x="136" y="150"/>
                  <a:pt x="136" y="150"/>
                  <a:pt x="136" y="150"/>
                </a:cubicBezTo>
                <a:cubicBezTo>
                  <a:pt x="128" y="150"/>
                  <a:pt x="128" y="150"/>
                  <a:pt x="128" y="150"/>
                </a:cubicBezTo>
                <a:cubicBezTo>
                  <a:pt x="128" y="487"/>
                  <a:pt x="128" y="487"/>
                  <a:pt x="128" y="487"/>
                </a:cubicBezTo>
                <a:cubicBezTo>
                  <a:pt x="128" y="501"/>
                  <a:pt x="122" y="508"/>
                  <a:pt x="109" y="508"/>
                </a:cubicBezTo>
                <a:cubicBezTo>
                  <a:pt x="96" y="508"/>
                  <a:pt x="89" y="501"/>
                  <a:pt x="89" y="487"/>
                </a:cubicBezTo>
                <a:cubicBezTo>
                  <a:pt x="89" y="288"/>
                  <a:pt x="89" y="288"/>
                  <a:pt x="89" y="288"/>
                </a:cubicBezTo>
                <a:cubicBezTo>
                  <a:pt x="79" y="288"/>
                  <a:pt x="79" y="288"/>
                  <a:pt x="79" y="288"/>
                </a:cubicBezTo>
                <a:cubicBezTo>
                  <a:pt x="79" y="487"/>
                  <a:pt x="79" y="487"/>
                  <a:pt x="79" y="487"/>
                </a:cubicBezTo>
                <a:cubicBezTo>
                  <a:pt x="79" y="501"/>
                  <a:pt x="72" y="508"/>
                  <a:pt x="59" y="508"/>
                </a:cubicBezTo>
                <a:cubicBezTo>
                  <a:pt x="46" y="508"/>
                  <a:pt x="40" y="501"/>
                  <a:pt x="40" y="487"/>
                </a:cubicBezTo>
                <a:cubicBezTo>
                  <a:pt x="40" y="150"/>
                  <a:pt x="40" y="150"/>
                  <a:pt x="40" y="150"/>
                </a:cubicBezTo>
                <a:cubicBezTo>
                  <a:pt x="32" y="150"/>
                  <a:pt x="32" y="150"/>
                  <a:pt x="32" y="150"/>
                </a:cubicBezTo>
                <a:cubicBezTo>
                  <a:pt x="32" y="290"/>
                  <a:pt x="32" y="290"/>
                  <a:pt x="32" y="290"/>
                </a:cubicBezTo>
                <a:cubicBezTo>
                  <a:pt x="32" y="304"/>
                  <a:pt x="27" y="311"/>
                  <a:pt x="16" y="311"/>
                </a:cubicBezTo>
                <a:cubicBezTo>
                  <a:pt x="5" y="311"/>
                  <a:pt x="0" y="304"/>
                  <a:pt x="0" y="290"/>
                </a:cubicBezTo>
                <a:cubicBezTo>
                  <a:pt x="0" y="130"/>
                  <a:pt x="0" y="130"/>
                  <a:pt x="0" y="130"/>
                </a:cubicBezTo>
                <a:cubicBezTo>
                  <a:pt x="0" y="104"/>
                  <a:pt x="15" y="91"/>
                  <a:pt x="44" y="91"/>
                </a:cubicBezTo>
                <a:cubicBezTo>
                  <a:pt x="125" y="91"/>
                  <a:pt x="125" y="91"/>
                  <a:pt x="125" y="91"/>
                </a:cubicBezTo>
                <a:cubicBezTo>
                  <a:pt x="153" y="91"/>
                  <a:pt x="168" y="104"/>
                  <a:pt x="168" y="130"/>
                </a:cubicBezTo>
                <a:lnTo>
                  <a:pt x="168" y="290"/>
                </a:lnTo>
                <a:close/>
              </a:path>
            </a:pathLst>
          </a:custGeom>
          <a:solidFill>
            <a:srgbClr val="117D5C"/>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pPr>
            <a:endParaRPr lang="en-US" sz="1012">
              <a:solidFill>
                <a:srgbClr val="000000"/>
              </a:solidFill>
              <a:latin typeface="Arial" pitchFamily="34" charset="0"/>
              <a:ea typeface="宋体" pitchFamily="2" charset="-122"/>
            </a:endParaRPr>
          </a:p>
        </p:txBody>
      </p:sp>
      <p:sp>
        <p:nvSpPr>
          <p:cNvPr id="19" name="Freeform 6"/>
          <p:cNvSpPr>
            <a:spLocks noEditPoints="1"/>
          </p:cNvSpPr>
          <p:nvPr/>
        </p:nvSpPr>
        <p:spPr bwMode="auto">
          <a:xfrm>
            <a:off x="2797453" y="2168734"/>
            <a:ext cx="306983" cy="714461"/>
          </a:xfrm>
          <a:custGeom>
            <a:avLst/>
            <a:gdLst>
              <a:gd name="T0" fmla="*/ 90 w 128"/>
              <a:gd name="T1" fmla="*/ 32 h 388"/>
              <a:gd name="T2" fmla="*/ 82 w 128"/>
              <a:gd name="T3" fmla="*/ 56 h 388"/>
              <a:gd name="T4" fmla="*/ 63 w 128"/>
              <a:gd name="T5" fmla="*/ 66 h 388"/>
              <a:gd name="T6" fmla="*/ 45 w 128"/>
              <a:gd name="T7" fmla="*/ 56 h 388"/>
              <a:gd name="T8" fmla="*/ 37 w 128"/>
              <a:gd name="T9" fmla="*/ 32 h 388"/>
              <a:gd name="T10" fmla="*/ 45 w 128"/>
              <a:gd name="T11" fmla="*/ 9 h 388"/>
              <a:gd name="T12" fmla="*/ 63 w 128"/>
              <a:gd name="T13" fmla="*/ 0 h 388"/>
              <a:gd name="T14" fmla="*/ 82 w 128"/>
              <a:gd name="T15" fmla="*/ 9 h 388"/>
              <a:gd name="T16" fmla="*/ 90 w 128"/>
              <a:gd name="T17" fmla="*/ 32 h 388"/>
              <a:gd name="T18" fmla="*/ 128 w 128"/>
              <a:gd name="T19" fmla="*/ 222 h 388"/>
              <a:gd name="T20" fmla="*/ 116 w 128"/>
              <a:gd name="T21" fmla="*/ 238 h 388"/>
              <a:gd name="T22" fmla="*/ 103 w 128"/>
              <a:gd name="T23" fmla="*/ 222 h 388"/>
              <a:gd name="T24" fmla="*/ 103 w 128"/>
              <a:gd name="T25" fmla="*/ 115 h 388"/>
              <a:gd name="T26" fmla="*/ 97 w 128"/>
              <a:gd name="T27" fmla="*/ 115 h 388"/>
              <a:gd name="T28" fmla="*/ 97 w 128"/>
              <a:gd name="T29" fmla="*/ 372 h 388"/>
              <a:gd name="T30" fmla="*/ 82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7" y="49"/>
                  <a:pt x="82" y="56"/>
                </a:cubicBezTo>
                <a:cubicBezTo>
                  <a:pt x="77" y="63"/>
                  <a:pt x="71" y="66"/>
                  <a:pt x="63" y="66"/>
                </a:cubicBezTo>
                <a:cubicBezTo>
                  <a:pt x="56" y="66"/>
                  <a:pt x="50" y="63"/>
                  <a:pt x="45" y="56"/>
                </a:cubicBezTo>
                <a:cubicBezTo>
                  <a:pt x="40" y="49"/>
                  <a:pt x="37" y="41"/>
                  <a:pt x="37" y="32"/>
                </a:cubicBezTo>
                <a:cubicBezTo>
                  <a:pt x="37" y="23"/>
                  <a:pt x="40" y="16"/>
                  <a:pt x="45" y="9"/>
                </a:cubicBezTo>
                <a:cubicBezTo>
                  <a:pt x="50" y="3"/>
                  <a:pt x="56" y="0"/>
                  <a:pt x="63" y="0"/>
                </a:cubicBezTo>
                <a:cubicBezTo>
                  <a:pt x="71" y="0"/>
                  <a:pt x="77" y="3"/>
                  <a:pt x="82" y="9"/>
                </a:cubicBezTo>
                <a:cubicBezTo>
                  <a:pt x="87" y="16"/>
                  <a:pt x="90" y="23"/>
                  <a:pt x="90" y="32"/>
                </a:cubicBezTo>
                <a:close/>
                <a:moveTo>
                  <a:pt x="128" y="222"/>
                </a:moveTo>
                <a:cubicBezTo>
                  <a:pt x="128" y="232"/>
                  <a:pt x="124" y="238"/>
                  <a:pt x="116" y="238"/>
                </a:cubicBezTo>
                <a:cubicBezTo>
                  <a:pt x="107" y="238"/>
                  <a:pt x="103" y="232"/>
                  <a:pt x="103" y="222"/>
                </a:cubicBezTo>
                <a:cubicBezTo>
                  <a:pt x="103" y="115"/>
                  <a:pt x="103" y="115"/>
                  <a:pt x="103" y="115"/>
                </a:cubicBezTo>
                <a:cubicBezTo>
                  <a:pt x="97" y="115"/>
                  <a:pt x="97" y="115"/>
                  <a:pt x="97" y="115"/>
                </a:cubicBezTo>
                <a:cubicBezTo>
                  <a:pt x="97" y="372"/>
                  <a:pt x="97" y="372"/>
                  <a:pt x="97" y="372"/>
                </a:cubicBezTo>
                <a:cubicBezTo>
                  <a:pt x="97" y="383"/>
                  <a:pt x="92" y="388"/>
                  <a:pt x="82" y="388"/>
                </a:cubicBezTo>
                <a:cubicBezTo>
                  <a:pt x="72"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62AB71"/>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pPr>
            <a:endParaRPr lang="en-US" sz="1012">
              <a:solidFill>
                <a:srgbClr val="000000"/>
              </a:solidFill>
              <a:latin typeface="Arial" pitchFamily="34" charset="0"/>
              <a:ea typeface="宋体" pitchFamily="2" charset="-122"/>
            </a:endParaRPr>
          </a:p>
        </p:txBody>
      </p:sp>
      <p:sp>
        <p:nvSpPr>
          <p:cNvPr id="20" name="Freeform 7"/>
          <p:cNvSpPr>
            <a:spLocks noEditPoints="1"/>
          </p:cNvSpPr>
          <p:nvPr/>
        </p:nvSpPr>
        <p:spPr bwMode="auto">
          <a:xfrm>
            <a:off x="2069018" y="2168734"/>
            <a:ext cx="306983" cy="714461"/>
          </a:xfrm>
          <a:custGeom>
            <a:avLst/>
            <a:gdLst>
              <a:gd name="T0" fmla="*/ 90 w 128"/>
              <a:gd name="T1" fmla="*/ 32 h 388"/>
              <a:gd name="T2" fmla="*/ 82 w 128"/>
              <a:gd name="T3" fmla="*/ 56 h 388"/>
              <a:gd name="T4" fmla="*/ 64 w 128"/>
              <a:gd name="T5" fmla="*/ 66 h 388"/>
              <a:gd name="T6" fmla="*/ 45 w 128"/>
              <a:gd name="T7" fmla="*/ 56 h 388"/>
              <a:gd name="T8" fmla="*/ 37 w 128"/>
              <a:gd name="T9" fmla="*/ 32 h 388"/>
              <a:gd name="T10" fmla="*/ 45 w 128"/>
              <a:gd name="T11" fmla="*/ 9 h 388"/>
              <a:gd name="T12" fmla="*/ 64 w 128"/>
              <a:gd name="T13" fmla="*/ 0 h 388"/>
              <a:gd name="T14" fmla="*/ 82 w 128"/>
              <a:gd name="T15" fmla="*/ 9 h 388"/>
              <a:gd name="T16" fmla="*/ 90 w 128"/>
              <a:gd name="T17" fmla="*/ 32 h 388"/>
              <a:gd name="T18" fmla="*/ 128 w 128"/>
              <a:gd name="T19" fmla="*/ 222 h 388"/>
              <a:gd name="T20" fmla="*/ 116 w 128"/>
              <a:gd name="T21" fmla="*/ 238 h 388"/>
              <a:gd name="T22" fmla="*/ 104 w 128"/>
              <a:gd name="T23" fmla="*/ 222 h 388"/>
              <a:gd name="T24" fmla="*/ 104 w 128"/>
              <a:gd name="T25" fmla="*/ 115 h 388"/>
              <a:gd name="T26" fmla="*/ 98 w 128"/>
              <a:gd name="T27" fmla="*/ 115 h 388"/>
              <a:gd name="T28" fmla="*/ 98 w 128"/>
              <a:gd name="T29" fmla="*/ 372 h 388"/>
              <a:gd name="T30" fmla="*/ 83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8" y="49"/>
                  <a:pt x="82" y="56"/>
                </a:cubicBezTo>
                <a:cubicBezTo>
                  <a:pt x="77" y="63"/>
                  <a:pt x="71" y="66"/>
                  <a:pt x="64" y="66"/>
                </a:cubicBezTo>
                <a:cubicBezTo>
                  <a:pt x="57" y="66"/>
                  <a:pt x="50" y="63"/>
                  <a:pt x="45" y="56"/>
                </a:cubicBezTo>
                <a:cubicBezTo>
                  <a:pt x="40" y="49"/>
                  <a:pt x="37" y="41"/>
                  <a:pt x="37" y="32"/>
                </a:cubicBezTo>
                <a:cubicBezTo>
                  <a:pt x="37" y="23"/>
                  <a:pt x="40" y="16"/>
                  <a:pt x="45" y="9"/>
                </a:cubicBezTo>
                <a:cubicBezTo>
                  <a:pt x="50" y="3"/>
                  <a:pt x="56" y="0"/>
                  <a:pt x="64" y="0"/>
                </a:cubicBezTo>
                <a:cubicBezTo>
                  <a:pt x="71" y="0"/>
                  <a:pt x="77" y="3"/>
                  <a:pt x="82" y="9"/>
                </a:cubicBezTo>
                <a:cubicBezTo>
                  <a:pt x="88" y="16"/>
                  <a:pt x="90" y="23"/>
                  <a:pt x="90" y="32"/>
                </a:cubicBezTo>
                <a:close/>
                <a:moveTo>
                  <a:pt x="128" y="222"/>
                </a:moveTo>
                <a:cubicBezTo>
                  <a:pt x="128" y="232"/>
                  <a:pt x="124" y="238"/>
                  <a:pt x="116" y="238"/>
                </a:cubicBezTo>
                <a:cubicBezTo>
                  <a:pt x="108" y="238"/>
                  <a:pt x="104" y="232"/>
                  <a:pt x="104" y="222"/>
                </a:cubicBezTo>
                <a:cubicBezTo>
                  <a:pt x="104" y="115"/>
                  <a:pt x="104" y="115"/>
                  <a:pt x="104" y="115"/>
                </a:cubicBezTo>
                <a:cubicBezTo>
                  <a:pt x="98" y="115"/>
                  <a:pt x="98" y="115"/>
                  <a:pt x="98" y="115"/>
                </a:cubicBezTo>
                <a:cubicBezTo>
                  <a:pt x="98" y="372"/>
                  <a:pt x="98" y="372"/>
                  <a:pt x="98" y="372"/>
                </a:cubicBezTo>
                <a:cubicBezTo>
                  <a:pt x="98" y="383"/>
                  <a:pt x="93" y="388"/>
                  <a:pt x="83" y="388"/>
                </a:cubicBezTo>
                <a:cubicBezTo>
                  <a:pt x="73"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62AB71"/>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pPr>
            <a:endParaRPr lang="en-US" sz="1012">
              <a:solidFill>
                <a:srgbClr val="000000"/>
              </a:solidFill>
              <a:latin typeface="Arial" pitchFamily="34" charset="0"/>
              <a:ea typeface="宋体" pitchFamily="2" charset="-122"/>
            </a:endParaRPr>
          </a:p>
        </p:txBody>
      </p:sp>
      <p:sp>
        <p:nvSpPr>
          <p:cNvPr id="21" name="Freeform 8"/>
          <p:cNvSpPr>
            <a:spLocks noEditPoints="1"/>
          </p:cNvSpPr>
          <p:nvPr/>
        </p:nvSpPr>
        <p:spPr bwMode="auto">
          <a:xfrm>
            <a:off x="2482454" y="1893875"/>
            <a:ext cx="234843" cy="547321"/>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4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79 w 98"/>
              <a:gd name="T23" fmla="*/ 169 h 297"/>
              <a:gd name="T24" fmla="*/ 79 w 98"/>
              <a:gd name="T25" fmla="*/ 88 h 297"/>
              <a:gd name="T26" fmla="*/ 75 w 98"/>
              <a:gd name="T27" fmla="*/ 88 h 297"/>
              <a:gd name="T28" fmla="*/ 75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3 w 98"/>
              <a:gd name="T43" fmla="*/ 284 h 297"/>
              <a:gd name="T44" fmla="*/ 23 w 98"/>
              <a:gd name="T45" fmla="*/ 88 h 297"/>
              <a:gd name="T46" fmla="*/ 19 w 98"/>
              <a:gd name="T47" fmla="*/ 88 h 297"/>
              <a:gd name="T48" fmla="*/ 19 w 98"/>
              <a:gd name="T49" fmla="*/ 169 h 297"/>
              <a:gd name="T50" fmla="*/ 9 w 98"/>
              <a:gd name="T51" fmla="*/ 182 h 297"/>
              <a:gd name="T52" fmla="*/ 0 w 98"/>
              <a:gd name="T53" fmla="*/ 169 h 297"/>
              <a:gd name="T54" fmla="*/ 0 w 98"/>
              <a:gd name="T55" fmla="*/ 76 h 297"/>
              <a:gd name="T56" fmla="*/ 25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9" y="51"/>
                </a:cubicBezTo>
                <a:cubicBezTo>
                  <a:pt x="43" y="51"/>
                  <a:pt x="39" y="48"/>
                  <a:pt x="35" y="43"/>
                </a:cubicBezTo>
                <a:cubicBezTo>
                  <a:pt x="31" y="37"/>
                  <a:pt x="29" y="31"/>
                  <a:pt x="29" y="24"/>
                </a:cubicBezTo>
                <a:cubicBezTo>
                  <a:pt x="29" y="18"/>
                  <a:pt x="31" y="12"/>
                  <a:pt x="34" y="7"/>
                </a:cubicBezTo>
                <a:cubicBezTo>
                  <a:pt x="38" y="3"/>
                  <a:pt x="43" y="0"/>
                  <a:pt x="49" y="0"/>
                </a:cubicBezTo>
                <a:cubicBezTo>
                  <a:pt x="54" y="0"/>
                  <a:pt x="59" y="3"/>
                  <a:pt x="63" y="7"/>
                </a:cubicBezTo>
                <a:cubicBezTo>
                  <a:pt x="67" y="12"/>
                  <a:pt x="69" y="18"/>
                  <a:pt x="69" y="24"/>
                </a:cubicBezTo>
                <a:close/>
                <a:moveTo>
                  <a:pt x="98" y="169"/>
                </a:moveTo>
                <a:cubicBezTo>
                  <a:pt x="98" y="178"/>
                  <a:pt x="95" y="182"/>
                  <a:pt x="89" y="182"/>
                </a:cubicBezTo>
                <a:cubicBezTo>
                  <a:pt x="82" y="182"/>
                  <a:pt x="79" y="178"/>
                  <a:pt x="79" y="169"/>
                </a:cubicBezTo>
                <a:cubicBezTo>
                  <a:pt x="79" y="88"/>
                  <a:pt x="79" y="88"/>
                  <a:pt x="79" y="88"/>
                </a:cubicBezTo>
                <a:cubicBezTo>
                  <a:pt x="75" y="88"/>
                  <a:pt x="75" y="88"/>
                  <a:pt x="75" y="88"/>
                </a:cubicBezTo>
                <a:cubicBezTo>
                  <a:pt x="75" y="284"/>
                  <a:pt x="75" y="284"/>
                  <a:pt x="75" y="284"/>
                </a:cubicBezTo>
                <a:cubicBezTo>
                  <a:pt x="75" y="292"/>
                  <a:pt x="71" y="297"/>
                  <a:pt x="63"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2" y="297"/>
                  <a:pt x="35" y="297"/>
                </a:cubicBezTo>
                <a:cubicBezTo>
                  <a:pt x="27" y="297"/>
                  <a:pt x="23" y="292"/>
                  <a:pt x="23" y="284"/>
                </a:cubicBezTo>
                <a:cubicBezTo>
                  <a:pt x="23" y="88"/>
                  <a:pt x="23" y="88"/>
                  <a:pt x="23" y="88"/>
                </a:cubicBezTo>
                <a:cubicBezTo>
                  <a:pt x="19" y="88"/>
                  <a:pt x="19" y="88"/>
                  <a:pt x="19" y="88"/>
                </a:cubicBezTo>
                <a:cubicBezTo>
                  <a:pt x="19" y="169"/>
                  <a:pt x="19" y="169"/>
                  <a:pt x="19" y="169"/>
                </a:cubicBezTo>
                <a:cubicBezTo>
                  <a:pt x="19" y="178"/>
                  <a:pt x="16" y="182"/>
                  <a:pt x="9" y="182"/>
                </a:cubicBezTo>
                <a:cubicBezTo>
                  <a:pt x="3" y="182"/>
                  <a:pt x="0" y="178"/>
                  <a:pt x="0" y="169"/>
                </a:cubicBezTo>
                <a:cubicBezTo>
                  <a:pt x="0" y="76"/>
                  <a:pt x="0" y="76"/>
                  <a:pt x="0" y="76"/>
                </a:cubicBezTo>
                <a:cubicBezTo>
                  <a:pt x="0" y="61"/>
                  <a:pt x="9" y="53"/>
                  <a:pt x="25" y="53"/>
                </a:cubicBezTo>
                <a:cubicBezTo>
                  <a:pt x="73" y="53"/>
                  <a:pt x="73" y="53"/>
                  <a:pt x="73" y="53"/>
                </a:cubicBezTo>
                <a:cubicBezTo>
                  <a:pt x="90" y="53"/>
                  <a:pt x="98" y="61"/>
                  <a:pt x="98" y="76"/>
                </a:cubicBezTo>
                <a:lnTo>
                  <a:pt x="98" y="169"/>
                </a:lnTo>
                <a:close/>
              </a:path>
            </a:pathLst>
          </a:custGeom>
          <a:solidFill>
            <a:srgbClr val="117D5C"/>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pPr>
            <a:endParaRPr lang="en-US" sz="1012">
              <a:solidFill>
                <a:srgbClr val="000000"/>
              </a:solidFill>
              <a:latin typeface="Arial" pitchFamily="34" charset="0"/>
              <a:ea typeface="宋体" pitchFamily="2" charset="-122"/>
            </a:endParaRPr>
          </a:p>
        </p:txBody>
      </p:sp>
      <p:sp>
        <p:nvSpPr>
          <p:cNvPr id="22" name="Freeform 9"/>
          <p:cNvSpPr>
            <a:spLocks noEditPoints="1"/>
          </p:cNvSpPr>
          <p:nvPr/>
        </p:nvSpPr>
        <p:spPr bwMode="auto">
          <a:xfrm>
            <a:off x="3125106" y="1893875"/>
            <a:ext cx="234843" cy="547321"/>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5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80 w 98"/>
              <a:gd name="T23" fmla="*/ 169 h 297"/>
              <a:gd name="T24" fmla="*/ 80 w 98"/>
              <a:gd name="T25" fmla="*/ 88 h 297"/>
              <a:gd name="T26" fmla="*/ 75 w 98"/>
              <a:gd name="T27" fmla="*/ 88 h 297"/>
              <a:gd name="T28" fmla="*/ 75 w 98"/>
              <a:gd name="T29" fmla="*/ 284 h 297"/>
              <a:gd name="T30" fmla="*/ 64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4 w 98"/>
              <a:gd name="T43" fmla="*/ 284 h 297"/>
              <a:gd name="T44" fmla="*/ 24 w 98"/>
              <a:gd name="T45" fmla="*/ 88 h 297"/>
              <a:gd name="T46" fmla="*/ 19 w 98"/>
              <a:gd name="T47" fmla="*/ 88 h 297"/>
              <a:gd name="T48" fmla="*/ 19 w 98"/>
              <a:gd name="T49" fmla="*/ 169 h 297"/>
              <a:gd name="T50" fmla="*/ 10 w 98"/>
              <a:gd name="T51" fmla="*/ 182 h 297"/>
              <a:gd name="T52" fmla="*/ 0 w 98"/>
              <a:gd name="T53" fmla="*/ 169 h 297"/>
              <a:gd name="T54" fmla="*/ 0 w 98"/>
              <a:gd name="T55" fmla="*/ 76 h 297"/>
              <a:gd name="T56" fmla="*/ 26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5" y="51"/>
                  <a:pt x="49" y="51"/>
                </a:cubicBezTo>
                <a:cubicBezTo>
                  <a:pt x="44" y="51"/>
                  <a:pt x="39" y="48"/>
                  <a:pt x="35" y="43"/>
                </a:cubicBezTo>
                <a:cubicBezTo>
                  <a:pt x="31" y="37"/>
                  <a:pt x="29" y="31"/>
                  <a:pt x="29" y="24"/>
                </a:cubicBezTo>
                <a:cubicBezTo>
                  <a:pt x="29" y="18"/>
                  <a:pt x="31" y="12"/>
                  <a:pt x="35" y="7"/>
                </a:cubicBezTo>
                <a:cubicBezTo>
                  <a:pt x="39" y="3"/>
                  <a:pt x="44" y="0"/>
                  <a:pt x="49" y="0"/>
                </a:cubicBezTo>
                <a:cubicBezTo>
                  <a:pt x="55" y="0"/>
                  <a:pt x="59" y="3"/>
                  <a:pt x="63" y="7"/>
                </a:cubicBezTo>
                <a:cubicBezTo>
                  <a:pt x="67" y="12"/>
                  <a:pt x="69" y="18"/>
                  <a:pt x="69" y="24"/>
                </a:cubicBezTo>
                <a:close/>
                <a:moveTo>
                  <a:pt x="98" y="169"/>
                </a:moveTo>
                <a:cubicBezTo>
                  <a:pt x="98" y="178"/>
                  <a:pt x="95" y="182"/>
                  <a:pt x="89" y="182"/>
                </a:cubicBezTo>
                <a:cubicBezTo>
                  <a:pt x="83" y="182"/>
                  <a:pt x="80" y="178"/>
                  <a:pt x="80" y="169"/>
                </a:cubicBezTo>
                <a:cubicBezTo>
                  <a:pt x="80" y="88"/>
                  <a:pt x="80" y="88"/>
                  <a:pt x="80" y="88"/>
                </a:cubicBezTo>
                <a:cubicBezTo>
                  <a:pt x="75" y="88"/>
                  <a:pt x="75" y="88"/>
                  <a:pt x="75" y="88"/>
                </a:cubicBezTo>
                <a:cubicBezTo>
                  <a:pt x="75" y="284"/>
                  <a:pt x="75" y="284"/>
                  <a:pt x="75" y="284"/>
                </a:cubicBezTo>
                <a:cubicBezTo>
                  <a:pt x="75" y="292"/>
                  <a:pt x="71" y="297"/>
                  <a:pt x="64"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3" y="297"/>
                  <a:pt x="35" y="297"/>
                </a:cubicBezTo>
                <a:cubicBezTo>
                  <a:pt x="27" y="297"/>
                  <a:pt x="24" y="292"/>
                  <a:pt x="24" y="284"/>
                </a:cubicBezTo>
                <a:cubicBezTo>
                  <a:pt x="24" y="88"/>
                  <a:pt x="24" y="88"/>
                  <a:pt x="24" y="88"/>
                </a:cubicBezTo>
                <a:cubicBezTo>
                  <a:pt x="19" y="88"/>
                  <a:pt x="19" y="88"/>
                  <a:pt x="19" y="88"/>
                </a:cubicBezTo>
                <a:cubicBezTo>
                  <a:pt x="19" y="169"/>
                  <a:pt x="19" y="169"/>
                  <a:pt x="19" y="169"/>
                </a:cubicBezTo>
                <a:cubicBezTo>
                  <a:pt x="19" y="178"/>
                  <a:pt x="16" y="182"/>
                  <a:pt x="10" y="182"/>
                </a:cubicBezTo>
                <a:cubicBezTo>
                  <a:pt x="3" y="182"/>
                  <a:pt x="0" y="178"/>
                  <a:pt x="0" y="169"/>
                </a:cubicBezTo>
                <a:cubicBezTo>
                  <a:pt x="0" y="76"/>
                  <a:pt x="0" y="76"/>
                  <a:pt x="0" y="76"/>
                </a:cubicBezTo>
                <a:cubicBezTo>
                  <a:pt x="0" y="61"/>
                  <a:pt x="9" y="53"/>
                  <a:pt x="26" y="53"/>
                </a:cubicBezTo>
                <a:cubicBezTo>
                  <a:pt x="73" y="53"/>
                  <a:pt x="73" y="53"/>
                  <a:pt x="73" y="53"/>
                </a:cubicBezTo>
                <a:cubicBezTo>
                  <a:pt x="90" y="53"/>
                  <a:pt x="98" y="61"/>
                  <a:pt x="98" y="76"/>
                </a:cubicBezTo>
                <a:lnTo>
                  <a:pt x="98" y="169"/>
                </a:lnTo>
                <a:close/>
              </a:path>
            </a:pathLst>
          </a:custGeom>
          <a:solidFill>
            <a:srgbClr val="117D5C"/>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pPr>
            <a:endParaRPr lang="en-US" sz="1012">
              <a:solidFill>
                <a:srgbClr val="000000"/>
              </a:solidFill>
              <a:latin typeface="Arial" pitchFamily="34" charset="0"/>
              <a:ea typeface="宋体" pitchFamily="2" charset="-122"/>
            </a:endParaRPr>
          </a:p>
        </p:txBody>
      </p:sp>
      <p:sp>
        <p:nvSpPr>
          <p:cNvPr id="23" name="Freeform 10"/>
          <p:cNvSpPr>
            <a:spLocks noEditPoints="1"/>
          </p:cNvSpPr>
          <p:nvPr/>
        </p:nvSpPr>
        <p:spPr bwMode="auto">
          <a:xfrm>
            <a:off x="1849645" y="1893875"/>
            <a:ext cx="234843" cy="547321"/>
          </a:xfrm>
          <a:custGeom>
            <a:avLst/>
            <a:gdLst>
              <a:gd name="T0" fmla="*/ 69 w 98"/>
              <a:gd name="T1" fmla="*/ 24 h 297"/>
              <a:gd name="T2" fmla="*/ 63 w 98"/>
              <a:gd name="T3" fmla="*/ 43 h 297"/>
              <a:gd name="T4" fmla="*/ 48 w 98"/>
              <a:gd name="T5" fmla="*/ 51 h 297"/>
              <a:gd name="T6" fmla="*/ 34 w 98"/>
              <a:gd name="T7" fmla="*/ 43 h 297"/>
              <a:gd name="T8" fmla="*/ 28 w 98"/>
              <a:gd name="T9" fmla="*/ 24 h 297"/>
              <a:gd name="T10" fmla="*/ 34 w 98"/>
              <a:gd name="T11" fmla="*/ 7 h 297"/>
              <a:gd name="T12" fmla="*/ 48 w 98"/>
              <a:gd name="T13" fmla="*/ 0 h 297"/>
              <a:gd name="T14" fmla="*/ 63 w 98"/>
              <a:gd name="T15" fmla="*/ 7 h 297"/>
              <a:gd name="T16" fmla="*/ 69 w 98"/>
              <a:gd name="T17" fmla="*/ 24 h 297"/>
              <a:gd name="T18" fmla="*/ 98 w 98"/>
              <a:gd name="T19" fmla="*/ 169 h 297"/>
              <a:gd name="T20" fmla="*/ 88 w 98"/>
              <a:gd name="T21" fmla="*/ 182 h 297"/>
              <a:gd name="T22" fmla="*/ 79 w 98"/>
              <a:gd name="T23" fmla="*/ 169 h 297"/>
              <a:gd name="T24" fmla="*/ 79 w 98"/>
              <a:gd name="T25" fmla="*/ 88 h 297"/>
              <a:gd name="T26" fmla="*/ 74 w 98"/>
              <a:gd name="T27" fmla="*/ 88 h 297"/>
              <a:gd name="T28" fmla="*/ 74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4 w 98"/>
              <a:gd name="T41" fmla="*/ 297 h 297"/>
              <a:gd name="T42" fmla="*/ 23 w 98"/>
              <a:gd name="T43" fmla="*/ 284 h 297"/>
              <a:gd name="T44" fmla="*/ 23 w 98"/>
              <a:gd name="T45" fmla="*/ 88 h 297"/>
              <a:gd name="T46" fmla="*/ 18 w 98"/>
              <a:gd name="T47" fmla="*/ 88 h 297"/>
              <a:gd name="T48" fmla="*/ 18 w 98"/>
              <a:gd name="T49" fmla="*/ 169 h 297"/>
              <a:gd name="T50" fmla="*/ 9 w 98"/>
              <a:gd name="T51" fmla="*/ 182 h 297"/>
              <a:gd name="T52" fmla="*/ 0 w 98"/>
              <a:gd name="T53" fmla="*/ 169 h 297"/>
              <a:gd name="T54" fmla="*/ 0 w 98"/>
              <a:gd name="T55" fmla="*/ 76 h 297"/>
              <a:gd name="T56" fmla="*/ 25 w 98"/>
              <a:gd name="T57" fmla="*/ 53 h 297"/>
              <a:gd name="T58" fmla="*/ 72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8" y="51"/>
                </a:cubicBezTo>
                <a:cubicBezTo>
                  <a:pt x="43" y="51"/>
                  <a:pt x="38" y="48"/>
                  <a:pt x="34" y="43"/>
                </a:cubicBezTo>
                <a:cubicBezTo>
                  <a:pt x="30" y="37"/>
                  <a:pt x="28" y="31"/>
                  <a:pt x="28" y="24"/>
                </a:cubicBezTo>
                <a:cubicBezTo>
                  <a:pt x="28" y="18"/>
                  <a:pt x="30" y="12"/>
                  <a:pt x="34" y="7"/>
                </a:cubicBezTo>
                <a:cubicBezTo>
                  <a:pt x="38" y="3"/>
                  <a:pt x="43" y="0"/>
                  <a:pt x="48" y="0"/>
                </a:cubicBezTo>
                <a:cubicBezTo>
                  <a:pt x="54" y="0"/>
                  <a:pt x="59" y="3"/>
                  <a:pt x="63" y="7"/>
                </a:cubicBezTo>
                <a:cubicBezTo>
                  <a:pt x="67" y="12"/>
                  <a:pt x="69" y="18"/>
                  <a:pt x="69" y="24"/>
                </a:cubicBezTo>
                <a:close/>
                <a:moveTo>
                  <a:pt x="98" y="169"/>
                </a:moveTo>
                <a:cubicBezTo>
                  <a:pt x="98" y="178"/>
                  <a:pt x="95" y="182"/>
                  <a:pt x="88" y="182"/>
                </a:cubicBezTo>
                <a:cubicBezTo>
                  <a:pt x="82" y="182"/>
                  <a:pt x="79" y="178"/>
                  <a:pt x="79" y="169"/>
                </a:cubicBezTo>
                <a:cubicBezTo>
                  <a:pt x="79" y="88"/>
                  <a:pt x="79" y="88"/>
                  <a:pt x="79" y="88"/>
                </a:cubicBezTo>
                <a:cubicBezTo>
                  <a:pt x="74" y="88"/>
                  <a:pt x="74" y="88"/>
                  <a:pt x="74" y="88"/>
                </a:cubicBezTo>
                <a:cubicBezTo>
                  <a:pt x="74" y="284"/>
                  <a:pt x="74" y="284"/>
                  <a:pt x="74" y="284"/>
                </a:cubicBezTo>
                <a:cubicBezTo>
                  <a:pt x="74" y="292"/>
                  <a:pt x="71" y="297"/>
                  <a:pt x="63" y="297"/>
                </a:cubicBezTo>
                <a:cubicBezTo>
                  <a:pt x="55" y="297"/>
                  <a:pt x="52" y="292"/>
                  <a:pt x="52" y="284"/>
                </a:cubicBezTo>
                <a:cubicBezTo>
                  <a:pt x="52" y="168"/>
                  <a:pt x="52" y="168"/>
                  <a:pt x="52" y="168"/>
                </a:cubicBezTo>
                <a:cubicBezTo>
                  <a:pt x="46" y="168"/>
                  <a:pt x="46" y="168"/>
                  <a:pt x="46" y="168"/>
                </a:cubicBezTo>
                <a:cubicBezTo>
                  <a:pt x="46" y="284"/>
                  <a:pt x="46" y="284"/>
                  <a:pt x="46" y="284"/>
                </a:cubicBezTo>
                <a:cubicBezTo>
                  <a:pt x="46" y="292"/>
                  <a:pt x="42" y="297"/>
                  <a:pt x="34" y="297"/>
                </a:cubicBezTo>
                <a:cubicBezTo>
                  <a:pt x="27" y="297"/>
                  <a:pt x="23" y="292"/>
                  <a:pt x="23" y="284"/>
                </a:cubicBezTo>
                <a:cubicBezTo>
                  <a:pt x="23" y="88"/>
                  <a:pt x="23" y="88"/>
                  <a:pt x="23" y="88"/>
                </a:cubicBezTo>
                <a:cubicBezTo>
                  <a:pt x="18" y="88"/>
                  <a:pt x="18" y="88"/>
                  <a:pt x="18" y="88"/>
                </a:cubicBezTo>
                <a:cubicBezTo>
                  <a:pt x="18" y="169"/>
                  <a:pt x="18" y="169"/>
                  <a:pt x="18" y="169"/>
                </a:cubicBezTo>
                <a:cubicBezTo>
                  <a:pt x="18" y="178"/>
                  <a:pt x="15" y="182"/>
                  <a:pt x="9" y="182"/>
                </a:cubicBezTo>
                <a:cubicBezTo>
                  <a:pt x="3" y="182"/>
                  <a:pt x="0" y="178"/>
                  <a:pt x="0" y="169"/>
                </a:cubicBezTo>
                <a:cubicBezTo>
                  <a:pt x="0" y="76"/>
                  <a:pt x="0" y="76"/>
                  <a:pt x="0" y="76"/>
                </a:cubicBezTo>
                <a:cubicBezTo>
                  <a:pt x="0" y="61"/>
                  <a:pt x="8" y="53"/>
                  <a:pt x="25" y="53"/>
                </a:cubicBezTo>
                <a:cubicBezTo>
                  <a:pt x="72" y="53"/>
                  <a:pt x="72" y="53"/>
                  <a:pt x="72" y="53"/>
                </a:cubicBezTo>
                <a:cubicBezTo>
                  <a:pt x="89" y="53"/>
                  <a:pt x="98" y="61"/>
                  <a:pt x="98" y="76"/>
                </a:cubicBezTo>
                <a:lnTo>
                  <a:pt x="98" y="169"/>
                </a:lnTo>
                <a:close/>
              </a:path>
            </a:pathLst>
          </a:custGeom>
          <a:solidFill>
            <a:srgbClr val="117D5C"/>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pPr>
            <a:endParaRPr lang="en-US" sz="1012">
              <a:solidFill>
                <a:srgbClr val="000000"/>
              </a:solidFill>
              <a:latin typeface="Arial" pitchFamily="34" charset="0"/>
              <a:ea typeface="宋体" pitchFamily="2" charset="-122"/>
            </a:endParaRPr>
          </a:p>
        </p:txBody>
      </p:sp>
      <p:sp>
        <p:nvSpPr>
          <p:cNvPr id="24" name="Freeform 11"/>
          <p:cNvSpPr>
            <a:spLocks noEditPoints="1"/>
          </p:cNvSpPr>
          <p:nvPr/>
        </p:nvSpPr>
        <p:spPr bwMode="auto">
          <a:xfrm>
            <a:off x="2264485" y="1607677"/>
            <a:ext cx="196471" cy="45786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62AB71"/>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pPr>
            <a:endParaRPr lang="en-US" sz="1012">
              <a:solidFill>
                <a:srgbClr val="000000"/>
              </a:solidFill>
              <a:latin typeface="Arial" pitchFamily="34" charset="0"/>
              <a:ea typeface="宋体" pitchFamily="2" charset="-122"/>
            </a:endParaRPr>
          </a:p>
        </p:txBody>
      </p:sp>
      <p:sp>
        <p:nvSpPr>
          <p:cNvPr id="25" name="Freeform 12"/>
          <p:cNvSpPr>
            <a:spLocks noEditPoints="1"/>
          </p:cNvSpPr>
          <p:nvPr/>
        </p:nvSpPr>
        <p:spPr bwMode="auto">
          <a:xfrm>
            <a:off x="2808701" y="1607677"/>
            <a:ext cx="196471" cy="45786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0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2" y="152"/>
                  <a:pt x="7" y="152"/>
                </a:cubicBezTo>
                <a:cubicBezTo>
                  <a:pt x="2" y="152"/>
                  <a:pt x="0" y="149"/>
                  <a:pt x="0" y="142"/>
                </a:cubicBezTo>
                <a:cubicBezTo>
                  <a:pt x="0" y="64"/>
                  <a:pt x="0" y="64"/>
                  <a:pt x="0" y="64"/>
                </a:cubicBezTo>
                <a:cubicBezTo>
                  <a:pt x="0" y="51"/>
                  <a:pt x="7" y="45"/>
                  <a:pt x="21" y="45"/>
                </a:cubicBezTo>
                <a:cubicBezTo>
                  <a:pt x="60" y="45"/>
                  <a:pt x="60" y="45"/>
                  <a:pt x="60" y="45"/>
                </a:cubicBezTo>
                <a:cubicBezTo>
                  <a:pt x="75" y="45"/>
                  <a:pt x="82" y="51"/>
                  <a:pt x="82" y="64"/>
                </a:cubicBezTo>
                <a:lnTo>
                  <a:pt x="82" y="142"/>
                </a:lnTo>
                <a:close/>
              </a:path>
            </a:pathLst>
          </a:custGeom>
          <a:solidFill>
            <a:srgbClr val="62AB71"/>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pPr>
            <a:endParaRPr lang="en-US" sz="1012">
              <a:solidFill>
                <a:srgbClr val="000000"/>
              </a:solidFill>
              <a:latin typeface="Arial" pitchFamily="34" charset="0"/>
              <a:ea typeface="宋体" pitchFamily="2" charset="-122"/>
            </a:endParaRPr>
          </a:p>
        </p:txBody>
      </p:sp>
      <p:sp>
        <p:nvSpPr>
          <p:cNvPr id="26" name="Freeform 13"/>
          <p:cNvSpPr>
            <a:spLocks noEditPoints="1"/>
          </p:cNvSpPr>
          <p:nvPr/>
        </p:nvSpPr>
        <p:spPr bwMode="auto">
          <a:xfrm>
            <a:off x="1621835" y="1607677"/>
            <a:ext cx="198005" cy="457866"/>
          </a:xfrm>
          <a:custGeom>
            <a:avLst/>
            <a:gdLst>
              <a:gd name="T0" fmla="*/ 58 w 82"/>
              <a:gd name="T1" fmla="*/ 20 h 249"/>
              <a:gd name="T2" fmla="*/ 53 w 82"/>
              <a:gd name="T3" fmla="*/ 36 h 249"/>
              <a:gd name="T4" fmla="*/ 41 w 82"/>
              <a:gd name="T5" fmla="*/ 42 h 249"/>
              <a:gd name="T6" fmla="*/ 29 w 82"/>
              <a:gd name="T7" fmla="*/ 36 h 249"/>
              <a:gd name="T8" fmla="*/ 24 w 82"/>
              <a:gd name="T9" fmla="*/ 20 h 249"/>
              <a:gd name="T10" fmla="*/ 29 w 82"/>
              <a:gd name="T11" fmla="*/ 6 h 249"/>
              <a:gd name="T12" fmla="*/ 41 w 82"/>
              <a:gd name="T13" fmla="*/ 0 h 249"/>
              <a:gd name="T14" fmla="*/ 53 w 82"/>
              <a:gd name="T15" fmla="*/ 6 h 249"/>
              <a:gd name="T16" fmla="*/ 58 w 82"/>
              <a:gd name="T17" fmla="*/ 20 h 249"/>
              <a:gd name="T18" fmla="*/ 82 w 82"/>
              <a:gd name="T19" fmla="*/ 142 h 249"/>
              <a:gd name="T20" fmla="*/ 75 w 82"/>
              <a:gd name="T21" fmla="*/ 152 h 249"/>
              <a:gd name="T22" fmla="*/ 67 w 82"/>
              <a:gd name="T23" fmla="*/ 142 h 249"/>
              <a:gd name="T24" fmla="*/ 67 w 82"/>
              <a:gd name="T25" fmla="*/ 74 h 249"/>
              <a:gd name="T26" fmla="*/ 63 w 82"/>
              <a:gd name="T27" fmla="*/ 74 h 249"/>
              <a:gd name="T28" fmla="*/ 63 w 82"/>
              <a:gd name="T29" fmla="*/ 239 h 249"/>
              <a:gd name="T30" fmla="*/ 53 w 82"/>
              <a:gd name="T31" fmla="*/ 249 h 249"/>
              <a:gd name="T32" fmla="*/ 44 w 82"/>
              <a:gd name="T33" fmla="*/ 239 h 249"/>
              <a:gd name="T34" fmla="*/ 44 w 82"/>
              <a:gd name="T35" fmla="*/ 141 h 249"/>
              <a:gd name="T36" fmla="*/ 39 w 82"/>
              <a:gd name="T37" fmla="*/ 141 h 249"/>
              <a:gd name="T38" fmla="*/ 39 w 82"/>
              <a:gd name="T39" fmla="*/ 239 h 249"/>
              <a:gd name="T40" fmla="*/ 29 w 82"/>
              <a:gd name="T41" fmla="*/ 249 h 249"/>
              <a:gd name="T42" fmla="*/ 20 w 82"/>
              <a:gd name="T43" fmla="*/ 239 h 249"/>
              <a:gd name="T44" fmla="*/ 20 w 82"/>
              <a:gd name="T45" fmla="*/ 74 h 249"/>
              <a:gd name="T46" fmla="*/ 16 w 82"/>
              <a:gd name="T47" fmla="*/ 74 h 249"/>
              <a:gd name="T48" fmla="*/ 16 w 82"/>
              <a:gd name="T49" fmla="*/ 142 h 249"/>
              <a:gd name="T50" fmla="*/ 8 w 82"/>
              <a:gd name="T51" fmla="*/ 152 h 249"/>
              <a:gd name="T52" fmla="*/ 0 w 82"/>
              <a:gd name="T53" fmla="*/ 142 h 249"/>
              <a:gd name="T54" fmla="*/ 0 w 82"/>
              <a:gd name="T55" fmla="*/ 64 h 249"/>
              <a:gd name="T56" fmla="*/ 22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8" y="20"/>
                </a:moveTo>
                <a:cubicBezTo>
                  <a:pt x="58" y="26"/>
                  <a:pt x="56" y="31"/>
                  <a:pt x="53" y="36"/>
                </a:cubicBezTo>
                <a:cubicBezTo>
                  <a:pt x="50" y="40"/>
                  <a:pt x="46" y="42"/>
                  <a:pt x="41" y="42"/>
                </a:cubicBezTo>
                <a:cubicBezTo>
                  <a:pt x="36" y="42"/>
                  <a:pt x="32" y="40"/>
                  <a:pt x="29" y="36"/>
                </a:cubicBezTo>
                <a:cubicBezTo>
                  <a:pt x="26" y="31"/>
                  <a:pt x="24" y="26"/>
                  <a:pt x="24" y="20"/>
                </a:cubicBezTo>
                <a:cubicBezTo>
                  <a:pt x="24" y="15"/>
                  <a:pt x="26" y="10"/>
                  <a:pt x="29" y="6"/>
                </a:cubicBezTo>
                <a:cubicBezTo>
                  <a:pt x="32" y="2"/>
                  <a:pt x="36" y="0"/>
                  <a:pt x="41" y="0"/>
                </a:cubicBezTo>
                <a:cubicBezTo>
                  <a:pt x="46" y="0"/>
                  <a:pt x="50" y="2"/>
                  <a:pt x="53" y="6"/>
                </a:cubicBezTo>
                <a:cubicBezTo>
                  <a:pt x="56" y="10"/>
                  <a:pt x="58" y="15"/>
                  <a:pt x="58" y="20"/>
                </a:cubicBezTo>
                <a:close/>
                <a:moveTo>
                  <a:pt x="82" y="142"/>
                </a:moveTo>
                <a:cubicBezTo>
                  <a:pt x="82" y="149"/>
                  <a:pt x="80" y="152"/>
                  <a:pt x="75" y="152"/>
                </a:cubicBezTo>
                <a:cubicBezTo>
                  <a:pt x="69" y="152"/>
                  <a:pt x="67" y="149"/>
                  <a:pt x="67" y="142"/>
                </a:cubicBezTo>
                <a:cubicBezTo>
                  <a:pt x="67" y="74"/>
                  <a:pt x="67" y="74"/>
                  <a:pt x="67" y="74"/>
                </a:cubicBezTo>
                <a:cubicBezTo>
                  <a:pt x="63" y="74"/>
                  <a:pt x="63" y="74"/>
                  <a:pt x="63" y="74"/>
                </a:cubicBezTo>
                <a:cubicBezTo>
                  <a:pt x="63" y="239"/>
                  <a:pt x="63" y="239"/>
                  <a:pt x="63" y="239"/>
                </a:cubicBezTo>
                <a:cubicBezTo>
                  <a:pt x="63" y="245"/>
                  <a:pt x="60" y="249"/>
                  <a:pt x="53" y="249"/>
                </a:cubicBezTo>
                <a:cubicBezTo>
                  <a:pt x="47" y="249"/>
                  <a:pt x="44" y="245"/>
                  <a:pt x="44" y="239"/>
                </a:cubicBezTo>
                <a:cubicBezTo>
                  <a:pt x="44" y="141"/>
                  <a:pt x="44" y="141"/>
                  <a:pt x="44" y="141"/>
                </a:cubicBezTo>
                <a:cubicBezTo>
                  <a:pt x="39" y="141"/>
                  <a:pt x="39" y="141"/>
                  <a:pt x="39" y="141"/>
                </a:cubicBezTo>
                <a:cubicBezTo>
                  <a:pt x="39" y="239"/>
                  <a:pt x="39" y="239"/>
                  <a:pt x="39" y="239"/>
                </a:cubicBezTo>
                <a:cubicBezTo>
                  <a:pt x="39" y="245"/>
                  <a:pt x="36" y="249"/>
                  <a:pt x="29" y="249"/>
                </a:cubicBezTo>
                <a:cubicBezTo>
                  <a:pt x="23" y="249"/>
                  <a:pt x="20" y="245"/>
                  <a:pt x="20" y="239"/>
                </a:cubicBezTo>
                <a:cubicBezTo>
                  <a:pt x="20" y="74"/>
                  <a:pt x="20" y="74"/>
                  <a:pt x="20" y="74"/>
                </a:cubicBezTo>
                <a:cubicBezTo>
                  <a:pt x="16" y="74"/>
                  <a:pt x="16" y="74"/>
                  <a:pt x="16" y="74"/>
                </a:cubicBezTo>
                <a:cubicBezTo>
                  <a:pt x="16" y="142"/>
                  <a:pt x="16" y="142"/>
                  <a:pt x="16" y="142"/>
                </a:cubicBezTo>
                <a:cubicBezTo>
                  <a:pt x="16" y="149"/>
                  <a:pt x="13" y="152"/>
                  <a:pt x="8" y="152"/>
                </a:cubicBezTo>
                <a:cubicBezTo>
                  <a:pt x="3" y="152"/>
                  <a:pt x="0" y="149"/>
                  <a:pt x="0" y="142"/>
                </a:cubicBezTo>
                <a:cubicBezTo>
                  <a:pt x="0" y="64"/>
                  <a:pt x="0" y="64"/>
                  <a:pt x="0" y="64"/>
                </a:cubicBezTo>
                <a:cubicBezTo>
                  <a:pt x="0" y="51"/>
                  <a:pt x="7" y="45"/>
                  <a:pt x="22" y="45"/>
                </a:cubicBezTo>
                <a:cubicBezTo>
                  <a:pt x="61" y="45"/>
                  <a:pt x="61" y="45"/>
                  <a:pt x="61" y="45"/>
                </a:cubicBezTo>
                <a:cubicBezTo>
                  <a:pt x="75" y="45"/>
                  <a:pt x="82" y="51"/>
                  <a:pt x="82" y="64"/>
                </a:cubicBezTo>
                <a:lnTo>
                  <a:pt x="82" y="142"/>
                </a:lnTo>
                <a:close/>
              </a:path>
            </a:pathLst>
          </a:custGeom>
          <a:solidFill>
            <a:srgbClr val="FFFFFF">
              <a:lumMod val="75000"/>
            </a:srgbClr>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defRPr/>
            </a:pPr>
            <a:endParaRPr lang="en-US" kern="0">
              <a:solidFill>
                <a:srgbClr val="000000"/>
              </a:solidFill>
              <a:latin typeface="Arial" pitchFamily="34" charset="0"/>
              <a:ea typeface="宋体" pitchFamily="2" charset="-122"/>
            </a:endParaRPr>
          </a:p>
        </p:txBody>
      </p:sp>
      <p:sp>
        <p:nvSpPr>
          <p:cNvPr id="27" name="Freeform 14"/>
          <p:cNvSpPr>
            <a:spLocks noEditPoints="1"/>
          </p:cNvSpPr>
          <p:nvPr/>
        </p:nvSpPr>
        <p:spPr bwMode="auto">
          <a:xfrm>
            <a:off x="3359948" y="1607677"/>
            <a:ext cx="196471" cy="45786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62AB71"/>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pPr>
            <a:endParaRPr lang="en-US" sz="1012">
              <a:solidFill>
                <a:srgbClr val="000000"/>
              </a:solidFill>
              <a:latin typeface="Arial" pitchFamily="34" charset="0"/>
              <a:ea typeface="宋体" pitchFamily="2" charset="-122"/>
            </a:endParaRPr>
          </a:p>
        </p:txBody>
      </p:sp>
      <p:sp>
        <p:nvSpPr>
          <p:cNvPr id="28" name="Freeform 15"/>
          <p:cNvSpPr>
            <a:spLocks noEditPoints="1"/>
          </p:cNvSpPr>
          <p:nvPr/>
        </p:nvSpPr>
        <p:spPr bwMode="auto">
          <a:xfrm>
            <a:off x="2516205" y="1372491"/>
            <a:ext cx="159630" cy="373121"/>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rgbClr val="FFFFFF">
              <a:lumMod val="75000"/>
            </a:srgbClr>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defRPr/>
            </a:pPr>
            <a:endParaRPr lang="en-US" kern="0">
              <a:solidFill>
                <a:srgbClr val="000000"/>
              </a:solidFill>
              <a:latin typeface="Arial" pitchFamily="34" charset="0"/>
              <a:ea typeface="宋体" pitchFamily="2" charset="-122"/>
            </a:endParaRPr>
          </a:p>
        </p:txBody>
      </p:sp>
      <p:sp>
        <p:nvSpPr>
          <p:cNvPr id="29" name="Freeform 16"/>
          <p:cNvSpPr>
            <a:spLocks noEditPoints="1"/>
          </p:cNvSpPr>
          <p:nvPr/>
        </p:nvSpPr>
        <p:spPr bwMode="auto">
          <a:xfrm>
            <a:off x="3056202" y="1372491"/>
            <a:ext cx="161168" cy="373121"/>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rgbClr val="FFFFFF">
              <a:lumMod val="75000"/>
            </a:srgbClr>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defRPr/>
            </a:pPr>
            <a:endParaRPr lang="en-US" kern="0">
              <a:solidFill>
                <a:srgbClr val="000000"/>
              </a:solidFill>
              <a:latin typeface="Arial" pitchFamily="34" charset="0"/>
              <a:ea typeface="宋体" pitchFamily="2" charset="-122"/>
            </a:endParaRPr>
          </a:p>
        </p:txBody>
      </p:sp>
      <p:sp>
        <p:nvSpPr>
          <p:cNvPr id="30" name="Freeform 17"/>
          <p:cNvSpPr>
            <a:spLocks noEditPoints="1"/>
          </p:cNvSpPr>
          <p:nvPr/>
        </p:nvSpPr>
        <p:spPr bwMode="auto">
          <a:xfrm>
            <a:off x="3589166" y="1372491"/>
            <a:ext cx="161168" cy="373121"/>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rgbClr val="FFFFFF">
              <a:lumMod val="75000"/>
            </a:srgbClr>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defRPr/>
            </a:pPr>
            <a:endParaRPr lang="en-US" kern="0">
              <a:solidFill>
                <a:srgbClr val="000000"/>
              </a:solidFill>
              <a:latin typeface="Arial" pitchFamily="34" charset="0"/>
              <a:ea typeface="宋体" pitchFamily="2" charset="-122"/>
            </a:endParaRPr>
          </a:p>
        </p:txBody>
      </p:sp>
      <p:sp>
        <p:nvSpPr>
          <p:cNvPr id="31" name="Freeform 18"/>
          <p:cNvSpPr>
            <a:spLocks noEditPoints="1"/>
          </p:cNvSpPr>
          <p:nvPr/>
        </p:nvSpPr>
        <p:spPr bwMode="auto">
          <a:xfrm>
            <a:off x="1967769" y="1372491"/>
            <a:ext cx="161168" cy="373121"/>
          </a:xfrm>
          <a:custGeom>
            <a:avLst/>
            <a:gdLst>
              <a:gd name="T0" fmla="*/ 47 w 67"/>
              <a:gd name="T1" fmla="*/ 17 h 203"/>
              <a:gd name="T2" fmla="*/ 43 w 67"/>
              <a:gd name="T3" fmla="*/ 29 h 203"/>
              <a:gd name="T4" fmla="*/ 33 w 67"/>
              <a:gd name="T5" fmla="*/ 35 h 203"/>
              <a:gd name="T6" fmla="*/ 24 w 67"/>
              <a:gd name="T7" fmla="*/ 29 h 203"/>
              <a:gd name="T8" fmla="*/ 20 w 67"/>
              <a:gd name="T9" fmla="*/ 17 h 203"/>
              <a:gd name="T10" fmla="*/ 24 w 67"/>
              <a:gd name="T11" fmla="*/ 5 h 203"/>
              <a:gd name="T12" fmla="*/ 33 w 67"/>
              <a:gd name="T13" fmla="*/ 0 h 203"/>
              <a:gd name="T14" fmla="*/ 43 w 67"/>
              <a:gd name="T15" fmla="*/ 5 h 203"/>
              <a:gd name="T16" fmla="*/ 47 w 67"/>
              <a:gd name="T17" fmla="*/ 17 h 203"/>
              <a:gd name="T18" fmla="*/ 67 w 67"/>
              <a:gd name="T19" fmla="*/ 116 h 203"/>
              <a:gd name="T20" fmla="*/ 60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1 w 67"/>
              <a:gd name="T37" fmla="*/ 115 h 203"/>
              <a:gd name="T38" fmla="*/ 31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6 w 67"/>
              <a:gd name="T51" fmla="*/ 124 h 203"/>
              <a:gd name="T52" fmla="*/ 0 w 67"/>
              <a:gd name="T53" fmla="*/ 116 h 203"/>
              <a:gd name="T54" fmla="*/ 0 w 67"/>
              <a:gd name="T55" fmla="*/ 52 h 203"/>
              <a:gd name="T56" fmla="*/ 17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0" y="33"/>
                  <a:pt x="37" y="35"/>
                  <a:pt x="33" y="35"/>
                </a:cubicBezTo>
                <a:cubicBezTo>
                  <a:pt x="30" y="35"/>
                  <a:pt x="26" y="33"/>
                  <a:pt x="24" y="29"/>
                </a:cubicBezTo>
                <a:cubicBezTo>
                  <a:pt x="21" y="26"/>
                  <a:pt x="20" y="21"/>
                  <a:pt x="20" y="17"/>
                </a:cubicBezTo>
                <a:cubicBezTo>
                  <a:pt x="20" y="12"/>
                  <a:pt x="21" y="8"/>
                  <a:pt x="24" y="5"/>
                </a:cubicBezTo>
                <a:cubicBezTo>
                  <a:pt x="26" y="2"/>
                  <a:pt x="29" y="0"/>
                  <a:pt x="33" y="0"/>
                </a:cubicBezTo>
                <a:cubicBezTo>
                  <a:pt x="37" y="0"/>
                  <a:pt x="40" y="2"/>
                  <a:pt x="43" y="5"/>
                </a:cubicBezTo>
                <a:cubicBezTo>
                  <a:pt x="46" y="8"/>
                  <a:pt x="47" y="12"/>
                  <a:pt x="47" y="17"/>
                </a:cubicBezTo>
                <a:close/>
                <a:moveTo>
                  <a:pt x="67" y="116"/>
                </a:moveTo>
                <a:cubicBezTo>
                  <a:pt x="67" y="121"/>
                  <a:pt x="65" y="124"/>
                  <a:pt x="60" y="124"/>
                </a:cubicBezTo>
                <a:cubicBezTo>
                  <a:pt x="56" y="124"/>
                  <a:pt x="54" y="121"/>
                  <a:pt x="54" y="116"/>
                </a:cubicBezTo>
                <a:cubicBezTo>
                  <a:pt x="54" y="60"/>
                  <a:pt x="54" y="60"/>
                  <a:pt x="54" y="60"/>
                </a:cubicBezTo>
                <a:cubicBezTo>
                  <a:pt x="51" y="60"/>
                  <a:pt x="51" y="60"/>
                  <a:pt x="51" y="60"/>
                </a:cubicBezTo>
                <a:cubicBezTo>
                  <a:pt x="51" y="194"/>
                  <a:pt x="51" y="194"/>
                  <a:pt x="51" y="194"/>
                </a:cubicBezTo>
                <a:cubicBezTo>
                  <a:pt x="51" y="200"/>
                  <a:pt x="48" y="203"/>
                  <a:pt x="43" y="203"/>
                </a:cubicBezTo>
                <a:cubicBezTo>
                  <a:pt x="38" y="203"/>
                  <a:pt x="36" y="200"/>
                  <a:pt x="36" y="194"/>
                </a:cubicBezTo>
                <a:cubicBezTo>
                  <a:pt x="36" y="115"/>
                  <a:pt x="36" y="115"/>
                  <a:pt x="36" y="115"/>
                </a:cubicBezTo>
                <a:cubicBezTo>
                  <a:pt x="31" y="115"/>
                  <a:pt x="31" y="115"/>
                  <a:pt x="31" y="115"/>
                </a:cubicBezTo>
                <a:cubicBezTo>
                  <a:pt x="31" y="194"/>
                  <a:pt x="31" y="194"/>
                  <a:pt x="31" y="194"/>
                </a:cubicBezTo>
                <a:cubicBezTo>
                  <a:pt x="31" y="200"/>
                  <a:pt x="29" y="203"/>
                  <a:pt x="24" y="203"/>
                </a:cubicBezTo>
                <a:cubicBezTo>
                  <a:pt x="18" y="203"/>
                  <a:pt x="16" y="200"/>
                  <a:pt x="16" y="194"/>
                </a:cubicBezTo>
                <a:cubicBezTo>
                  <a:pt x="16" y="60"/>
                  <a:pt x="16" y="60"/>
                  <a:pt x="16" y="60"/>
                </a:cubicBezTo>
                <a:cubicBezTo>
                  <a:pt x="13" y="60"/>
                  <a:pt x="13" y="60"/>
                  <a:pt x="13" y="60"/>
                </a:cubicBezTo>
                <a:cubicBezTo>
                  <a:pt x="13" y="116"/>
                  <a:pt x="13" y="116"/>
                  <a:pt x="13" y="116"/>
                </a:cubicBezTo>
                <a:cubicBezTo>
                  <a:pt x="13" y="121"/>
                  <a:pt x="11" y="124"/>
                  <a:pt x="6" y="124"/>
                </a:cubicBezTo>
                <a:cubicBezTo>
                  <a:pt x="2" y="124"/>
                  <a:pt x="0" y="121"/>
                  <a:pt x="0" y="116"/>
                </a:cubicBezTo>
                <a:cubicBezTo>
                  <a:pt x="0" y="52"/>
                  <a:pt x="0" y="52"/>
                  <a:pt x="0" y="52"/>
                </a:cubicBezTo>
                <a:cubicBezTo>
                  <a:pt x="0" y="42"/>
                  <a:pt x="6" y="36"/>
                  <a:pt x="17" y="36"/>
                </a:cubicBezTo>
                <a:cubicBezTo>
                  <a:pt x="50" y="36"/>
                  <a:pt x="50" y="36"/>
                  <a:pt x="50" y="36"/>
                </a:cubicBezTo>
                <a:cubicBezTo>
                  <a:pt x="61" y="36"/>
                  <a:pt x="67" y="42"/>
                  <a:pt x="67" y="52"/>
                </a:cubicBezTo>
                <a:lnTo>
                  <a:pt x="67" y="116"/>
                </a:lnTo>
                <a:close/>
              </a:path>
            </a:pathLst>
          </a:custGeom>
          <a:solidFill>
            <a:srgbClr val="FFFFFF">
              <a:lumMod val="75000"/>
            </a:srgbClr>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defRPr/>
            </a:pPr>
            <a:endParaRPr lang="en-US" kern="0">
              <a:solidFill>
                <a:srgbClr val="000000"/>
              </a:solidFill>
              <a:latin typeface="Arial" pitchFamily="34" charset="0"/>
              <a:ea typeface="宋体" pitchFamily="2" charset="-122"/>
            </a:endParaRPr>
          </a:p>
        </p:txBody>
      </p:sp>
      <p:sp>
        <p:nvSpPr>
          <p:cNvPr id="32" name="Freeform 19"/>
          <p:cNvSpPr>
            <a:spLocks noEditPoints="1"/>
          </p:cNvSpPr>
          <p:nvPr/>
        </p:nvSpPr>
        <p:spPr bwMode="auto">
          <a:xfrm>
            <a:off x="1434804" y="1372491"/>
            <a:ext cx="161168" cy="373121"/>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5 w 67"/>
              <a:gd name="T23" fmla="*/ 116 h 203"/>
              <a:gd name="T24" fmla="*/ 55 w 67"/>
              <a:gd name="T25" fmla="*/ 60 h 203"/>
              <a:gd name="T26" fmla="*/ 51 w 67"/>
              <a:gd name="T27" fmla="*/ 60 h 203"/>
              <a:gd name="T28" fmla="*/ 51 w 67"/>
              <a:gd name="T29" fmla="*/ 194 h 203"/>
              <a:gd name="T30" fmla="*/ 44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5" y="121"/>
                  <a:pt x="55" y="116"/>
                </a:cubicBezTo>
                <a:cubicBezTo>
                  <a:pt x="55" y="60"/>
                  <a:pt x="55" y="60"/>
                  <a:pt x="55" y="60"/>
                </a:cubicBezTo>
                <a:cubicBezTo>
                  <a:pt x="51" y="60"/>
                  <a:pt x="51" y="60"/>
                  <a:pt x="51" y="60"/>
                </a:cubicBezTo>
                <a:cubicBezTo>
                  <a:pt x="51" y="194"/>
                  <a:pt x="51" y="194"/>
                  <a:pt x="51" y="194"/>
                </a:cubicBezTo>
                <a:cubicBezTo>
                  <a:pt x="51" y="200"/>
                  <a:pt x="49" y="203"/>
                  <a:pt x="44"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rgbClr val="FFFFFF">
              <a:lumMod val="75000"/>
            </a:srgbClr>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defRPr/>
            </a:pPr>
            <a:endParaRPr lang="en-US" kern="0">
              <a:solidFill>
                <a:srgbClr val="000000"/>
              </a:solidFill>
              <a:latin typeface="Arial" pitchFamily="34" charset="0"/>
              <a:ea typeface="宋体" pitchFamily="2" charset="-122"/>
            </a:endParaRPr>
          </a:p>
        </p:txBody>
      </p:sp>
      <p:sp>
        <p:nvSpPr>
          <p:cNvPr id="33" name="Freeform 20"/>
          <p:cNvSpPr>
            <a:spLocks noEditPoints="1"/>
          </p:cNvSpPr>
          <p:nvPr/>
        </p:nvSpPr>
        <p:spPr bwMode="auto">
          <a:xfrm>
            <a:off x="1226679" y="1167052"/>
            <a:ext cx="148888" cy="348402"/>
          </a:xfrm>
          <a:custGeom>
            <a:avLst/>
            <a:gdLst>
              <a:gd name="T0" fmla="*/ 44 w 62"/>
              <a:gd name="T1" fmla="*/ 15 h 189"/>
              <a:gd name="T2" fmla="*/ 40 w 62"/>
              <a:gd name="T3" fmla="*/ 27 h 189"/>
              <a:gd name="T4" fmla="*/ 31 w 62"/>
              <a:gd name="T5" fmla="*/ 32 h 189"/>
              <a:gd name="T6" fmla="*/ 22 w 62"/>
              <a:gd name="T7" fmla="*/ 27 h 189"/>
              <a:gd name="T8" fmla="*/ 18 w 62"/>
              <a:gd name="T9" fmla="*/ 15 h 189"/>
              <a:gd name="T10" fmla="*/ 22 w 62"/>
              <a:gd name="T11" fmla="*/ 4 h 189"/>
              <a:gd name="T12" fmla="*/ 31 w 62"/>
              <a:gd name="T13" fmla="*/ 0 h 189"/>
              <a:gd name="T14" fmla="*/ 40 w 62"/>
              <a:gd name="T15" fmla="*/ 4 h 189"/>
              <a:gd name="T16" fmla="*/ 44 w 62"/>
              <a:gd name="T17" fmla="*/ 15 h 189"/>
              <a:gd name="T18" fmla="*/ 62 w 62"/>
              <a:gd name="T19" fmla="*/ 108 h 189"/>
              <a:gd name="T20" fmla="*/ 56 w 62"/>
              <a:gd name="T21" fmla="*/ 116 h 189"/>
              <a:gd name="T22" fmla="*/ 51 w 62"/>
              <a:gd name="T23" fmla="*/ 108 h 189"/>
              <a:gd name="T24" fmla="*/ 51 w 62"/>
              <a:gd name="T25" fmla="*/ 56 h 189"/>
              <a:gd name="T26" fmla="*/ 48 w 62"/>
              <a:gd name="T27" fmla="*/ 56 h 189"/>
              <a:gd name="T28" fmla="*/ 48 w 62"/>
              <a:gd name="T29" fmla="*/ 181 h 189"/>
              <a:gd name="T30" fmla="*/ 40 w 62"/>
              <a:gd name="T31" fmla="*/ 189 h 189"/>
              <a:gd name="T32" fmla="*/ 33 w 62"/>
              <a:gd name="T33" fmla="*/ 181 h 189"/>
              <a:gd name="T34" fmla="*/ 33 w 62"/>
              <a:gd name="T35" fmla="*/ 107 h 189"/>
              <a:gd name="T36" fmla="*/ 29 w 62"/>
              <a:gd name="T37" fmla="*/ 107 h 189"/>
              <a:gd name="T38" fmla="*/ 29 w 62"/>
              <a:gd name="T39" fmla="*/ 181 h 189"/>
              <a:gd name="T40" fmla="*/ 22 w 62"/>
              <a:gd name="T41" fmla="*/ 189 h 189"/>
              <a:gd name="T42" fmla="*/ 15 w 62"/>
              <a:gd name="T43" fmla="*/ 181 h 189"/>
              <a:gd name="T44" fmla="*/ 15 w 62"/>
              <a:gd name="T45" fmla="*/ 56 h 189"/>
              <a:gd name="T46" fmla="*/ 12 w 62"/>
              <a:gd name="T47" fmla="*/ 56 h 189"/>
              <a:gd name="T48" fmla="*/ 12 w 62"/>
              <a:gd name="T49" fmla="*/ 108 h 189"/>
              <a:gd name="T50" fmla="*/ 6 w 62"/>
              <a:gd name="T51" fmla="*/ 116 h 189"/>
              <a:gd name="T52" fmla="*/ 0 w 62"/>
              <a:gd name="T53" fmla="*/ 108 h 189"/>
              <a:gd name="T54" fmla="*/ 0 w 62"/>
              <a:gd name="T55" fmla="*/ 48 h 189"/>
              <a:gd name="T56" fmla="*/ 16 w 62"/>
              <a:gd name="T57" fmla="*/ 33 h 189"/>
              <a:gd name="T58" fmla="*/ 46 w 62"/>
              <a:gd name="T59" fmla="*/ 33 h 189"/>
              <a:gd name="T60" fmla="*/ 62 w 62"/>
              <a:gd name="T61" fmla="*/ 48 h 189"/>
              <a:gd name="T62" fmla="*/ 62 w 62"/>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189">
                <a:moveTo>
                  <a:pt x="44" y="15"/>
                </a:moveTo>
                <a:cubicBezTo>
                  <a:pt x="44" y="19"/>
                  <a:pt x="43" y="23"/>
                  <a:pt x="40" y="27"/>
                </a:cubicBezTo>
                <a:cubicBezTo>
                  <a:pt x="37" y="30"/>
                  <a:pt x="35" y="32"/>
                  <a:pt x="31" y="32"/>
                </a:cubicBezTo>
                <a:cubicBezTo>
                  <a:pt x="27" y="32"/>
                  <a:pt x="24" y="30"/>
                  <a:pt x="22" y="27"/>
                </a:cubicBezTo>
                <a:cubicBezTo>
                  <a:pt x="19" y="23"/>
                  <a:pt x="18" y="19"/>
                  <a:pt x="18" y="15"/>
                </a:cubicBezTo>
                <a:cubicBezTo>
                  <a:pt x="18" y="11"/>
                  <a:pt x="19" y="7"/>
                  <a:pt x="22" y="4"/>
                </a:cubicBezTo>
                <a:cubicBezTo>
                  <a:pt x="24" y="1"/>
                  <a:pt x="27" y="0"/>
                  <a:pt x="31" y="0"/>
                </a:cubicBezTo>
                <a:cubicBezTo>
                  <a:pt x="35" y="0"/>
                  <a:pt x="37" y="1"/>
                  <a:pt x="40" y="4"/>
                </a:cubicBezTo>
                <a:cubicBezTo>
                  <a:pt x="43" y="7"/>
                  <a:pt x="44" y="11"/>
                  <a:pt x="44" y="15"/>
                </a:cubicBezTo>
                <a:close/>
                <a:moveTo>
                  <a:pt x="62" y="108"/>
                </a:moveTo>
                <a:cubicBezTo>
                  <a:pt x="62" y="113"/>
                  <a:pt x="60" y="116"/>
                  <a:pt x="56" y="116"/>
                </a:cubicBezTo>
                <a:cubicBezTo>
                  <a:pt x="52" y="116"/>
                  <a:pt x="51" y="113"/>
                  <a:pt x="51" y="108"/>
                </a:cubicBezTo>
                <a:cubicBezTo>
                  <a:pt x="51" y="56"/>
                  <a:pt x="51" y="56"/>
                  <a:pt x="51" y="56"/>
                </a:cubicBezTo>
                <a:cubicBezTo>
                  <a:pt x="48" y="56"/>
                  <a:pt x="48" y="56"/>
                  <a:pt x="48" y="56"/>
                </a:cubicBezTo>
                <a:cubicBezTo>
                  <a:pt x="48" y="181"/>
                  <a:pt x="48" y="181"/>
                  <a:pt x="48" y="181"/>
                </a:cubicBezTo>
                <a:cubicBezTo>
                  <a:pt x="48" y="186"/>
                  <a:pt x="45" y="189"/>
                  <a:pt x="40" y="189"/>
                </a:cubicBezTo>
                <a:cubicBezTo>
                  <a:pt x="35" y="189"/>
                  <a:pt x="33" y="186"/>
                  <a:pt x="33" y="181"/>
                </a:cubicBezTo>
                <a:cubicBezTo>
                  <a:pt x="33" y="107"/>
                  <a:pt x="33" y="107"/>
                  <a:pt x="33" y="107"/>
                </a:cubicBezTo>
                <a:cubicBezTo>
                  <a:pt x="29" y="107"/>
                  <a:pt x="29" y="107"/>
                  <a:pt x="29" y="107"/>
                </a:cubicBezTo>
                <a:cubicBezTo>
                  <a:pt x="29" y="181"/>
                  <a:pt x="29" y="181"/>
                  <a:pt x="29" y="181"/>
                </a:cubicBezTo>
                <a:cubicBezTo>
                  <a:pt x="29"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5" y="33"/>
                  <a:pt x="16" y="33"/>
                </a:cubicBezTo>
                <a:cubicBezTo>
                  <a:pt x="46" y="33"/>
                  <a:pt x="46" y="33"/>
                  <a:pt x="46" y="33"/>
                </a:cubicBezTo>
                <a:cubicBezTo>
                  <a:pt x="57" y="33"/>
                  <a:pt x="62" y="38"/>
                  <a:pt x="62" y="48"/>
                </a:cubicBezTo>
                <a:lnTo>
                  <a:pt x="62" y="108"/>
                </a:lnTo>
                <a:close/>
              </a:path>
            </a:pathLst>
          </a:custGeom>
          <a:solidFill>
            <a:srgbClr val="FFFFFF">
              <a:lumMod val="75000"/>
            </a:srgbClr>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defRPr/>
            </a:pPr>
            <a:endParaRPr lang="en-US" kern="0">
              <a:solidFill>
                <a:srgbClr val="000000"/>
              </a:solidFill>
              <a:latin typeface="Arial" pitchFamily="34" charset="0"/>
              <a:ea typeface="宋体" pitchFamily="2" charset="-122"/>
            </a:endParaRPr>
          </a:p>
        </p:txBody>
      </p:sp>
      <p:sp>
        <p:nvSpPr>
          <p:cNvPr id="34" name="Freeform 21"/>
          <p:cNvSpPr>
            <a:spLocks noEditPoints="1"/>
          </p:cNvSpPr>
          <p:nvPr/>
        </p:nvSpPr>
        <p:spPr bwMode="auto">
          <a:xfrm>
            <a:off x="1745586" y="1167052"/>
            <a:ext cx="151955" cy="348402"/>
          </a:xfrm>
          <a:custGeom>
            <a:avLst/>
            <a:gdLst>
              <a:gd name="T0" fmla="*/ 45 w 63"/>
              <a:gd name="T1" fmla="*/ 15 h 189"/>
              <a:gd name="T2" fmla="*/ 41 w 63"/>
              <a:gd name="T3" fmla="*/ 27 h 189"/>
              <a:gd name="T4" fmla="*/ 32 w 63"/>
              <a:gd name="T5" fmla="*/ 32 h 189"/>
              <a:gd name="T6" fmla="*/ 23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3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3"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3"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rgbClr val="FFFFFF">
              <a:lumMod val="75000"/>
            </a:srgbClr>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defRPr/>
            </a:pPr>
            <a:endParaRPr lang="en-US" kern="0">
              <a:solidFill>
                <a:srgbClr val="000000"/>
              </a:solidFill>
              <a:latin typeface="Arial" pitchFamily="34" charset="0"/>
              <a:ea typeface="宋体" pitchFamily="2" charset="-122"/>
            </a:endParaRPr>
          </a:p>
        </p:txBody>
      </p:sp>
      <p:sp>
        <p:nvSpPr>
          <p:cNvPr id="35" name="Freeform 22"/>
          <p:cNvSpPr>
            <a:spLocks noEditPoints="1"/>
          </p:cNvSpPr>
          <p:nvPr/>
        </p:nvSpPr>
        <p:spPr bwMode="auto">
          <a:xfrm>
            <a:off x="2272927" y="1167052"/>
            <a:ext cx="151955" cy="348402"/>
          </a:xfrm>
          <a:custGeom>
            <a:avLst/>
            <a:gdLst>
              <a:gd name="T0" fmla="*/ 44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rgbClr val="FFFFFF">
              <a:lumMod val="75000"/>
            </a:srgbClr>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defRPr/>
            </a:pPr>
            <a:endParaRPr lang="en-US" kern="0">
              <a:solidFill>
                <a:srgbClr val="000000"/>
              </a:solidFill>
              <a:latin typeface="Arial" pitchFamily="34" charset="0"/>
              <a:ea typeface="宋体" pitchFamily="2" charset="-122"/>
            </a:endParaRPr>
          </a:p>
        </p:txBody>
      </p:sp>
      <p:sp>
        <p:nvSpPr>
          <p:cNvPr id="36" name="Freeform 23"/>
          <p:cNvSpPr>
            <a:spLocks noEditPoints="1"/>
          </p:cNvSpPr>
          <p:nvPr/>
        </p:nvSpPr>
        <p:spPr bwMode="auto">
          <a:xfrm>
            <a:off x="2777765" y="1167052"/>
            <a:ext cx="150421" cy="348402"/>
          </a:xfrm>
          <a:custGeom>
            <a:avLst/>
            <a:gdLst>
              <a:gd name="T0" fmla="*/ 44 w 63"/>
              <a:gd name="T1" fmla="*/ 15 h 189"/>
              <a:gd name="T2" fmla="*/ 41 w 63"/>
              <a:gd name="T3" fmla="*/ 27 h 189"/>
              <a:gd name="T4" fmla="*/ 31 w 63"/>
              <a:gd name="T5" fmla="*/ 32 h 189"/>
              <a:gd name="T6" fmla="*/ 22 w 63"/>
              <a:gd name="T7" fmla="*/ 27 h 189"/>
              <a:gd name="T8" fmla="*/ 19 w 63"/>
              <a:gd name="T9" fmla="*/ 15 h 189"/>
              <a:gd name="T10" fmla="*/ 22 w 63"/>
              <a:gd name="T11" fmla="*/ 4 h 189"/>
              <a:gd name="T12" fmla="*/ 31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1" y="32"/>
                </a:cubicBezTo>
                <a:cubicBezTo>
                  <a:pt x="28" y="32"/>
                  <a:pt x="25" y="30"/>
                  <a:pt x="22" y="27"/>
                </a:cubicBezTo>
                <a:cubicBezTo>
                  <a:pt x="20" y="23"/>
                  <a:pt x="19" y="19"/>
                  <a:pt x="19" y="15"/>
                </a:cubicBezTo>
                <a:cubicBezTo>
                  <a:pt x="19" y="11"/>
                  <a:pt x="20" y="7"/>
                  <a:pt x="22" y="4"/>
                </a:cubicBezTo>
                <a:cubicBezTo>
                  <a:pt x="25" y="1"/>
                  <a:pt x="28" y="0"/>
                  <a:pt x="31"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7" y="33"/>
                  <a:pt x="63" y="38"/>
                  <a:pt x="63" y="48"/>
                </a:cubicBezTo>
                <a:lnTo>
                  <a:pt x="63" y="108"/>
                </a:lnTo>
                <a:close/>
              </a:path>
            </a:pathLst>
          </a:custGeom>
          <a:solidFill>
            <a:srgbClr val="FFFFFF">
              <a:lumMod val="75000"/>
            </a:srgbClr>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defRPr/>
            </a:pPr>
            <a:endParaRPr lang="en-US" kern="0">
              <a:solidFill>
                <a:srgbClr val="000000"/>
              </a:solidFill>
              <a:latin typeface="Arial" pitchFamily="34" charset="0"/>
              <a:ea typeface="宋体" pitchFamily="2" charset="-122"/>
            </a:endParaRPr>
          </a:p>
        </p:txBody>
      </p:sp>
      <p:sp>
        <p:nvSpPr>
          <p:cNvPr id="37" name="Freeform 24"/>
          <p:cNvSpPr>
            <a:spLocks noEditPoints="1"/>
          </p:cNvSpPr>
          <p:nvPr/>
        </p:nvSpPr>
        <p:spPr bwMode="auto">
          <a:xfrm>
            <a:off x="3298077" y="1167052"/>
            <a:ext cx="151955" cy="348402"/>
          </a:xfrm>
          <a:custGeom>
            <a:avLst/>
            <a:gdLst>
              <a:gd name="T0" fmla="*/ 44 w 63"/>
              <a:gd name="T1" fmla="*/ 15 h 189"/>
              <a:gd name="T2" fmla="*/ 40 w 63"/>
              <a:gd name="T3" fmla="*/ 27 h 189"/>
              <a:gd name="T4" fmla="*/ 31 w 63"/>
              <a:gd name="T5" fmla="*/ 32 h 189"/>
              <a:gd name="T6" fmla="*/ 22 w 63"/>
              <a:gd name="T7" fmla="*/ 27 h 189"/>
              <a:gd name="T8" fmla="*/ 18 w 63"/>
              <a:gd name="T9" fmla="*/ 15 h 189"/>
              <a:gd name="T10" fmla="*/ 22 w 63"/>
              <a:gd name="T11" fmla="*/ 4 h 189"/>
              <a:gd name="T12" fmla="*/ 31 w 63"/>
              <a:gd name="T13" fmla="*/ 0 h 189"/>
              <a:gd name="T14" fmla="*/ 40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6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0" y="27"/>
                </a:cubicBezTo>
                <a:cubicBezTo>
                  <a:pt x="38" y="30"/>
                  <a:pt x="35" y="32"/>
                  <a:pt x="31" y="32"/>
                </a:cubicBezTo>
                <a:cubicBezTo>
                  <a:pt x="28" y="32"/>
                  <a:pt x="25" y="30"/>
                  <a:pt x="22" y="27"/>
                </a:cubicBezTo>
                <a:cubicBezTo>
                  <a:pt x="20" y="23"/>
                  <a:pt x="18" y="19"/>
                  <a:pt x="18" y="15"/>
                </a:cubicBezTo>
                <a:cubicBezTo>
                  <a:pt x="18" y="11"/>
                  <a:pt x="20" y="7"/>
                  <a:pt x="22" y="4"/>
                </a:cubicBezTo>
                <a:cubicBezTo>
                  <a:pt x="25" y="1"/>
                  <a:pt x="28" y="0"/>
                  <a:pt x="31" y="0"/>
                </a:cubicBezTo>
                <a:cubicBezTo>
                  <a:pt x="35" y="0"/>
                  <a:pt x="38" y="1"/>
                  <a:pt x="40"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6" y="33"/>
                </a:cubicBezTo>
                <a:cubicBezTo>
                  <a:pt x="47" y="33"/>
                  <a:pt x="47" y="33"/>
                  <a:pt x="47" y="33"/>
                </a:cubicBezTo>
                <a:cubicBezTo>
                  <a:pt x="57" y="33"/>
                  <a:pt x="63" y="38"/>
                  <a:pt x="63" y="48"/>
                </a:cubicBezTo>
                <a:lnTo>
                  <a:pt x="63" y="108"/>
                </a:lnTo>
                <a:close/>
              </a:path>
            </a:pathLst>
          </a:custGeom>
          <a:solidFill>
            <a:srgbClr val="FFFFFF">
              <a:lumMod val="75000"/>
            </a:srgbClr>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defRPr/>
            </a:pPr>
            <a:endParaRPr lang="en-US" kern="0">
              <a:solidFill>
                <a:srgbClr val="000000"/>
              </a:solidFill>
              <a:latin typeface="Arial" pitchFamily="34" charset="0"/>
              <a:ea typeface="宋体" pitchFamily="2" charset="-122"/>
            </a:endParaRPr>
          </a:p>
        </p:txBody>
      </p:sp>
      <p:sp>
        <p:nvSpPr>
          <p:cNvPr id="38" name="Freeform 25"/>
          <p:cNvSpPr>
            <a:spLocks noEditPoints="1"/>
          </p:cNvSpPr>
          <p:nvPr/>
        </p:nvSpPr>
        <p:spPr bwMode="auto">
          <a:xfrm>
            <a:off x="3815575" y="1167052"/>
            <a:ext cx="151955" cy="348402"/>
          </a:xfrm>
          <a:custGeom>
            <a:avLst/>
            <a:gdLst>
              <a:gd name="T0" fmla="*/ 45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rgbClr val="FFFFFF">
              <a:lumMod val="75000"/>
            </a:srgbClr>
          </a:solidFill>
          <a:ln>
            <a:noFill/>
          </a:ln>
        </p:spPr>
        <p:txBody>
          <a:bodyPr vert="horz" wrap="square" lIns="77760" tIns="38880" rIns="77760" bIns="38880" numCol="1" anchor="t" anchorCtr="0" compatLnSpc="1">
            <a:prstTxWarp prst="textNoShape">
              <a:avLst/>
            </a:prstTxWarp>
          </a:bodyPr>
          <a:lstStyle/>
          <a:p>
            <a:pPr defTabSz="685709" fontAlgn="base">
              <a:spcBef>
                <a:spcPct val="0"/>
              </a:spcBef>
              <a:spcAft>
                <a:spcPct val="0"/>
              </a:spcAft>
              <a:defRPr/>
            </a:pPr>
            <a:endParaRPr lang="en-US" kern="0">
              <a:solidFill>
                <a:srgbClr val="000000"/>
              </a:solidFill>
              <a:latin typeface="Arial" pitchFamily="34" charset="0"/>
              <a:ea typeface="宋体" pitchFamily="2" charset="-122"/>
            </a:endParaRPr>
          </a:p>
        </p:txBody>
      </p:sp>
      <p:sp>
        <p:nvSpPr>
          <p:cNvPr id="39" name="Text Box 10"/>
          <p:cNvSpPr txBox="1">
            <a:spLocks noChangeArrowheads="1"/>
          </p:cNvSpPr>
          <p:nvPr/>
        </p:nvSpPr>
        <p:spPr bwMode="auto">
          <a:xfrm>
            <a:off x="1166533" y="3573804"/>
            <a:ext cx="3018604" cy="1279599"/>
          </a:xfrm>
          <a:prstGeom prst="rect">
            <a:avLst/>
          </a:prstGeom>
          <a:noFill/>
          <a:ln w="9525">
            <a:noFill/>
            <a:miter lim="800000"/>
            <a:headEnd/>
            <a:tailEnd/>
          </a:ln>
        </p:spPr>
        <p:txBody>
          <a:bodyPr wrap="square" lIns="38880" tIns="19440" rIns="38880" bIns="19440">
            <a:spAutoFit/>
          </a:bodyPr>
          <a:lstStyle/>
          <a:p>
            <a:pPr defTabSz="925395" fontAlgn="base">
              <a:lnSpc>
                <a:spcPct val="130000"/>
              </a:lnSpc>
              <a:spcBef>
                <a:spcPct val="0"/>
              </a:spcBef>
              <a:spcAft>
                <a:spcPct val="0"/>
              </a:spcAft>
            </a:pPr>
            <a:r>
              <a:rPr lang="zh-CN" altLang="en-US" sz="1400" b="1" dirty="0">
                <a:solidFill>
                  <a:srgbClr val="000000"/>
                </a:solidFill>
                <a:latin typeface="微软雅黑" pitchFamily="34" charset="-122"/>
                <a:ea typeface="微软雅黑" pitchFamily="34" charset="-122"/>
                <a:cs typeface="Open Sans" pitchFamily="34" charset="0"/>
              </a:rPr>
              <a:t>人才培养计划</a:t>
            </a:r>
            <a:endParaRPr lang="en-US" sz="1200" dirty="0">
              <a:solidFill>
                <a:srgbClr val="000000"/>
              </a:solidFill>
              <a:latin typeface="微软雅黑" pitchFamily="34" charset="-122"/>
              <a:ea typeface="微软雅黑" pitchFamily="34" charset="-122"/>
              <a:cs typeface="Open Sans" pitchFamily="34" charset="0"/>
            </a:endParaRPr>
          </a:p>
          <a:p>
            <a:pPr defTabSz="925395" fontAlgn="base">
              <a:lnSpc>
                <a:spcPct val="130000"/>
              </a:lnSpc>
              <a:spcBef>
                <a:spcPct val="0"/>
              </a:spcBef>
              <a:spcAft>
                <a:spcPct val="0"/>
              </a:spcAft>
            </a:pPr>
            <a:r>
              <a:rPr lang="zh-CN" altLang="en-US" sz="1200" dirty="0">
                <a:solidFill>
                  <a:srgbClr val="000000"/>
                </a:solidFill>
                <a:latin typeface="微软雅黑" pitchFamily="34" charset="-122"/>
                <a:ea typeface="微软雅黑" pitchFamily="34" charset="-122"/>
                <a:cs typeface="Open Sans" pitchFamily="34" charset="0"/>
              </a:rPr>
              <a:t>您的内容打在这里，或者通过复制您的文本后，在此框中选择粘贴，并选择只保留文字。在此录入上述图表的综合描述说明，在此录入上述图表。</a:t>
            </a:r>
            <a:endParaRPr lang="en-US" sz="1200" dirty="0">
              <a:solidFill>
                <a:srgbClr val="000000"/>
              </a:solidFill>
              <a:latin typeface="微软雅黑" pitchFamily="34" charset="-122"/>
              <a:ea typeface="微软雅黑" pitchFamily="34" charset="-122"/>
              <a:cs typeface="Open Sans" pitchFamily="34" charset="0"/>
            </a:endParaRPr>
          </a:p>
        </p:txBody>
      </p:sp>
      <p:sp>
        <p:nvSpPr>
          <p:cNvPr id="40" name="Right Brace 31"/>
          <p:cNvSpPr/>
          <p:nvPr/>
        </p:nvSpPr>
        <p:spPr>
          <a:xfrm>
            <a:off x="4752744" y="1182289"/>
            <a:ext cx="135000" cy="3582568"/>
          </a:xfrm>
          <a:prstGeom prst="rightBrace">
            <a:avLst/>
          </a:prstGeom>
          <a:noFill/>
          <a:ln w="19050" cap="flat" cmpd="sng" algn="ctr">
            <a:solidFill>
              <a:srgbClr val="B5CBE7">
                <a:lumMod val="10000"/>
              </a:srgbClr>
            </a:solidFill>
            <a:prstDash val="solid"/>
          </a:ln>
          <a:effectLst/>
        </p:spPr>
        <p:txBody>
          <a:bodyPr lIns="77760" tIns="38880" rIns="77760" bIns="38880" rtlCol="0" anchor="ctr"/>
          <a:lstStyle/>
          <a:p>
            <a:pPr algn="ctr" defTabSz="685709" fontAlgn="base">
              <a:spcBef>
                <a:spcPct val="0"/>
              </a:spcBef>
              <a:spcAft>
                <a:spcPct val="0"/>
              </a:spcAft>
              <a:defRPr/>
            </a:pPr>
            <a:endParaRPr lang="en-US" kern="0">
              <a:solidFill>
                <a:srgbClr val="000000"/>
              </a:solidFill>
              <a:latin typeface="Calibri"/>
              <a:ea typeface="宋体"/>
            </a:endParaRPr>
          </a:p>
        </p:txBody>
      </p:sp>
      <p:sp>
        <p:nvSpPr>
          <p:cNvPr id="41" name="TextBox 34"/>
          <p:cNvSpPr txBox="1"/>
          <p:nvPr/>
        </p:nvSpPr>
        <p:spPr>
          <a:xfrm>
            <a:off x="5372618" y="1528486"/>
            <a:ext cx="2613550" cy="2585323"/>
          </a:xfrm>
          <a:prstGeom prst="rect">
            <a:avLst/>
          </a:prstGeom>
          <a:noFill/>
        </p:spPr>
        <p:txBody>
          <a:bodyPr wrap="square" rtlCol="0">
            <a:spAutoFit/>
          </a:bodyPr>
          <a:lstStyle/>
          <a:p>
            <a:pPr defTabSz="685709" fontAlgn="base">
              <a:lnSpc>
                <a:spcPct val="150000"/>
              </a:lnSpc>
              <a:spcBef>
                <a:spcPct val="0"/>
              </a:spcBef>
              <a:spcAft>
                <a:spcPct val="0"/>
              </a:spcAft>
            </a:pPr>
            <a:r>
              <a:rPr lang="zh-CN" altLang="en-US" sz="1200" dirty="0">
                <a:solidFill>
                  <a:srgbClr val="000000"/>
                </a:solidFill>
                <a:latin typeface="微软雅黑" pitchFamily="34" charset="-122"/>
                <a:ea typeface="微软雅黑" pitchFamily="34" charset="-122"/>
                <a:sym typeface="Calibri" pitchFamily="34" charset="0"/>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200" dirty="0">
              <a:solidFill>
                <a:srgbClr val="000000"/>
              </a:solidFill>
              <a:latin typeface="微软雅黑" pitchFamily="34" charset="-122"/>
              <a:ea typeface="微软雅黑" pitchFamily="34" charset="-122"/>
              <a:sym typeface="Calibri" pitchFamily="34" charset="0"/>
            </a:endParaRPr>
          </a:p>
          <a:p>
            <a:pPr defTabSz="685709" fontAlgn="base">
              <a:lnSpc>
                <a:spcPct val="150000"/>
              </a:lnSpc>
              <a:spcBef>
                <a:spcPct val="0"/>
              </a:spcBef>
              <a:spcAft>
                <a:spcPct val="0"/>
              </a:spcAft>
            </a:pPr>
            <a:r>
              <a:rPr lang="zh-CN" altLang="en-US" sz="1200" dirty="0">
                <a:solidFill>
                  <a:srgbClr val="000000"/>
                </a:solidFill>
                <a:latin typeface="微软雅黑" pitchFamily="34" charset="-122"/>
                <a:ea typeface="微软雅黑" pitchFamily="34" charset="-122"/>
                <a:sym typeface="Calibri" pitchFamily="34" charset="0"/>
              </a:rPr>
              <a:t>       点击输入简要文字内容，文字内容需概括精炼，不用多余的文字修饰，言简意赅的说明该项内容。</a:t>
            </a:r>
            <a:endParaRPr lang="en-US" altLang="zh-CN" sz="1200" dirty="0">
              <a:solidFill>
                <a:srgbClr val="000000"/>
              </a:solidFill>
              <a:latin typeface="微软雅黑" pitchFamily="34" charset="-122"/>
              <a:ea typeface="微软雅黑" pitchFamily="34" charset="-122"/>
              <a:sym typeface="Calibri" pitchFamily="34" charset="0"/>
            </a:endParaRPr>
          </a:p>
        </p:txBody>
      </p:sp>
    </p:spTree>
    <p:extLst>
      <p:ext uri="{BB962C8B-B14F-4D97-AF65-F5344CB8AC3E}">
        <p14:creationId xmlns:p14="http://schemas.microsoft.com/office/powerpoint/2010/main" val="28240723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10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0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30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4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5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60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70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8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1000"/>
                                        <p:tgtEl>
                                          <p:spTgt spid="25"/>
                                        </p:tgtEl>
                                      </p:cBhvr>
                                    </p:animEffect>
                                    <p:anim calcmode="lin" valueType="num">
                                      <p:cBhvr>
                                        <p:cTn id="60" dur="1000" fill="hold"/>
                                        <p:tgtEl>
                                          <p:spTgt spid="25"/>
                                        </p:tgtEl>
                                        <p:attrNameLst>
                                          <p:attrName>ppt_x</p:attrName>
                                        </p:attrNameLst>
                                      </p:cBhvr>
                                      <p:tavLst>
                                        <p:tav tm="0">
                                          <p:val>
                                            <p:strVal val="#ppt_x"/>
                                          </p:val>
                                        </p:tav>
                                        <p:tav tm="100000">
                                          <p:val>
                                            <p:strVal val="#ppt_x"/>
                                          </p:val>
                                        </p:tav>
                                      </p:tavLst>
                                    </p:anim>
                                    <p:anim calcmode="lin" valueType="num">
                                      <p:cBhvr>
                                        <p:cTn id="61" dur="10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90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anim calcmode="lin" valueType="num">
                                      <p:cBhvr>
                                        <p:cTn id="65" dur="1000" fill="hold"/>
                                        <p:tgtEl>
                                          <p:spTgt spid="27"/>
                                        </p:tgtEl>
                                        <p:attrNameLst>
                                          <p:attrName>ppt_x</p:attrName>
                                        </p:attrNameLst>
                                      </p:cBhvr>
                                      <p:tavLst>
                                        <p:tav tm="0">
                                          <p:val>
                                            <p:strVal val="#ppt_x"/>
                                          </p:val>
                                        </p:tav>
                                        <p:tav tm="100000">
                                          <p:val>
                                            <p:strVal val="#ppt_x"/>
                                          </p:val>
                                        </p:tav>
                                      </p:tavLst>
                                    </p:anim>
                                    <p:anim calcmode="lin" valueType="num">
                                      <p:cBhvr>
                                        <p:cTn id="66" dur="1000" fill="hold"/>
                                        <p:tgtEl>
                                          <p:spTgt spid="27"/>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100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1000"/>
                                        <p:tgtEl>
                                          <p:spTgt spid="32"/>
                                        </p:tgtEl>
                                      </p:cBhvr>
                                    </p:animEffect>
                                    <p:anim calcmode="lin" valueType="num">
                                      <p:cBhvr>
                                        <p:cTn id="70" dur="1000" fill="hold"/>
                                        <p:tgtEl>
                                          <p:spTgt spid="32"/>
                                        </p:tgtEl>
                                        <p:attrNameLst>
                                          <p:attrName>ppt_x</p:attrName>
                                        </p:attrNameLst>
                                      </p:cBhvr>
                                      <p:tavLst>
                                        <p:tav tm="0">
                                          <p:val>
                                            <p:strVal val="#ppt_x"/>
                                          </p:val>
                                        </p:tav>
                                        <p:tav tm="100000">
                                          <p:val>
                                            <p:strVal val="#ppt_x"/>
                                          </p:val>
                                        </p:tav>
                                      </p:tavLst>
                                    </p:anim>
                                    <p:anim calcmode="lin" valueType="num">
                                      <p:cBhvr>
                                        <p:cTn id="71" dur="1000" fill="hold"/>
                                        <p:tgtEl>
                                          <p:spTgt spid="32"/>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110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1000"/>
                                        <p:tgtEl>
                                          <p:spTgt spid="31"/>
                                        </p:tgtEl>
                                      </p:cBhvr>
                                    </p:animEffect>
                                    <p:anim calcmode="lin" valueType="num">
                                      <p:cBhvr>
                                        <p:cTn id="75" dur="1000" fill="hold"/>
                                        <p:tgtEl>
                                          <p:spTgt spid="31"/>
                                        </p:tgtEl>
                                        <p:attrNameLst>
                                          <p:attrName>ppt_x</p:attrName>
                                        </p:attrNameLst>
                                      </p:cBhvr>
                                      <p:tavLst>
                                        <p:tav tm="0">
                                          <p:val>
                                            <p:strVal val="#ppt_x"/>
                                          </p:val>
                                        </p:tav>
                                        <p:tav tm="100000">
                                          <p:val>
                                            <p:strVal val="#ppt_x"/>
                                          </p:val>
                                        </p:tav>
                                      </p:tavLst>
                                    </p:anim>
                                    <p:anim calcmode="lin" valueType="num">
                                      <p:cBhvr>
                                        <p:cTn id="76" dur="1000" fill="hold"/>
                                        <p:tgtEl>
                                          <p:spTgt spid="3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120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1000"/>
                                        <p:tgtEl>
                                          <p:spTgt spid="28"/>
                                        </p:tgtEl>
                                      </p:cBhvr>
                                    </p:animEffect>
                                    <p:anim calcmode="lin" valueType="num">
                                      <p:cBhvr>
                                        <p:cTn id="80" dur="1000" fill="hold"/>
                                        <p:tgtEl>
                                          <p:spTgt spid="28"/>
                                        </p:tgtEl>
                                        <p:attrNameLst>
                                          <p:attrName>ppt_x</p:attrName>
                                        </p:attrNameLst>
                                      </p:cBhvr>
                                      <p:tavLst>
                                        <p:tav tm="0">
                                          <p:val>
                                            <p:strVal val="#ppt_x"/>
                                          </p:val>
                                        </p:tav>
                                        <p:tav tm="100000">
                                          <p:val>
                                            <p:strVal val="#ppt_x"/>
                                          </p:val>
                                        </p:tav>
                                      </p:tavLst>
                                    </p:anim>
                                    <p:anim calcmode="lin" valueType="num">
                                      <p:cBhvr>
                                        <p:cTn id="81" dur="1000" fill="hold"/>
                                        <p:tgtEl>
                                          <p:spTgt spid="28"/>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1300"/>
                                  </p:stCondLst>
                                  <p:childTnLst>
                                    <p:set>
                                      <p:cBhvr>
                                        <p:cTn id="83" dur="1" fill="hold">
                                          <p:stCondLst>
                                            <p:cond delay="0"/>
                                          </p:stCondLst>
                                        </p:cTn>
                                        <p:tgtEl>
                                          <p:spTgt spid="29"/>
                                        </p:tgtEl>
                                        <p:attrNameLst>
                                          <p:attrName>style.visibility</p:attrName>
                                        </p:attrNameLst>
                                      </p:cBhvr>
                                      <p:to>
                                        <p:strVal val="visible"/>
                                      </p:to>
                                    </p:set>
                                    <p:animEffect transition="in" filter="fade">
                                      <p:cBhvr>
                                        <p:cTn id="84" dur="1000"/>
                                        <p:tgtEl>
                                          <p:spTgt spid="29"/>
                                        </p:tgtEl>
                                      </p:cBhvr>
                                    </p:animEffect>
                                    <p:anim calcmode="lin" valueType="num">
                                      <p:cBhvr>
                                        <p:cTn id="85" dur="1000" fill="hold"/>
                                        <p:tgtEl>
                                          <p:spTgt spid="29"/>
                                        </p:tgtEl>
                                        <p:attrNameLst>
                                          <p:attrName>ppt_x</p:attrName>
                                        </p:attrNameLst>
                                      </p:cBhvr>
                                      <p:tavLst>
                                        <p:tav tm="0">
                                          <p:val>
                                            <p:strVal val="#ppt_x"/>
                                          </p:val>
                                        </p:tav>
                                        <p:tav tm="100000">
                                          <p:val>
                                            <p:strVal val="#ppt_x"/>
                                          </p:val>
                                        </p:tav>
                                      </p:tavLst>
                                    </p:anim>
                                    <p:anim calcmode="lin" valueType="num">
                                      <p:cBhvr>
                                        <p:cTn id="86" dur="1000" fill="hold"/>
                                        <p:tgtEl>
                                          <p:spTgt spid="29"/>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140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1000"/>
                                        <p:tgtEl>
                                          <p:spTgt spid="30"/>
                                        </p:tgtEl>
                                      </p:cBhvr>
                                    </p:animEffect>
                                    <p:anim calcmode="lin" valueType="num">
                                      <p:cBhvr>
                                        <p:cTn id="90" dur="1000" fill="hold"/>
                                        <p:tgtEl>
                                          <p:spTgt spid="30"/>
                                        </p:tgtEl>
                                        <p:attrNameLst>
                                          <p:attrName>ppt_x</p:attrName>
                                        </p:attrNameLst>
                                      </p:cBhvr>
                                      <p:tavLst>
                                        <p:tav tm="0">
                                          <p:val>
                                            <p:strVal val="#ppt_x"/>
                                          </p:val>
                                        </p:tav>
                                        <p:tav tm="100000">
                                          <p:val>
                                            <p:strVal val="#ppt_x"/>
                                          </p:val>
                                        </p:tav>
                                      </p:tavLst>
                                    </p:anim>
                                    <p:anim calcmode="lin" valueType="num">
                                      <p:cBhvr>
                                        <p:cTn id="91" dur="1000" fill="hold"/>
                                        <p:tgtEl>
                                          <p:spTgt spid="30"/>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1500"/>
                                  </p:stCondLst>
                                  <p:childTnLst>
                                    <p:set>
                                      <p:cBhvr>
                                        <p:cTn id="93" dur="1" fill="hold">
                                          <p:stCondLst>
                                            <p:cond delay="0"/>
                                          </p:stCondLst>
                                        </p:cTn>
                                        <p:tgtEl>
                                          <p:spTgt spid="33"/>
                                        </p:tgtEl>
                                        <p:attrNameLst>
                                          <p:attrName>style.visibility</p:attrName>
                                        </p:attrNameLst>
                                      </p:cBhvr>
                                      <p:to>
                                        <p:strVal val="visible"/>
                                      </p:to>
                                    </p:set>
                                    <p:animEffect transition="in" filter="fade">
                                      <p:cBhvr>
                                        <p:cTn id="94" dur="1000"/>
                                        <p:tgtEl>
                                          <p:spTgt spid="33"/>
                                        </p:tgtEl>
                                      </p:cBhvr>
                                    </p:animEffect>
                                    <p:anim calcmode="lin" valueType="num">
                                      <p:cBhvr>
                                        <p:cTn id="95" dur="1000" fill="hold"/>
                                        <p:tgtEl>
                                          <p:spTgt spid="33"/>
                                        </p:tgtEl>
                                        <p:attrNameLst>
                                          <p:attrName>ppt_x</p:attrName>
                                        </p:attrNameLst>
                                      </p:cBhvr>
                                      <p:tavLst>
                                        <p:tav tm="0">
                                          <p:val>
                                            <p:strVal val="#ppt_x"/>
                                          </p:val>
                                        </p:tav>
                                        <p:tav tm="100000">
                                          <p:val>
                                            <p:strVal val="#ppt_x"/>
                                          </p:val>
                                        </p:tav>
                                      </p:tavLst>
                                    </p:anim>
                                    <p:anim calcmode="lin" valueType="num">
                                      <p:cBhvr>
                                        <p:cTn id="96" dur="1000" fill="hold"/>
                                        <p:tgtEl>
                                          <p:spTgt spid="33"/>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1600"/>
                                  </p:stCondLst>
                                  <p:childTnLst>
                                    <p:set>
                                      <p:cBhvr>
                                        <p:cTn id="98" dur="1" fill="hold">
                                          <p:stCondLst>
                                            <p:cond delay="0"/>
                                          </p:stCondLst>
                                        </p:cTn>
                                        <p:tgtEl>
                                          <p:spTgt spid="34"/>
                                        </p:tgtEl>
                                        <p:attrNameLst>
                                          <p:attrName>style.visibility</p:attrName>
                                        </p:attrNameLst>
                                      </p:cBhvr>
                                      <p:to>
                                        <p:strVal val="visible"/>
                                      </p:to>
                                    </p:set>
                                    <p:animEffect transition="in" filter="fade">
                                      <p:cBhvr>
                                        <p:cTn id="99" dur="1000"/>
                                        <p:tgtEl>
                                          <p:spTgt spid="34"/>
                                        </p:tgtEl>
                                      </p:cBhvr>
                                    </p:animEffect>
                                    <p:anim calcmode="lin" valueType="num">
                                      <p:cBhvr>
                                        <p:cTn id="100" dur="1000" fill="hold"/>
                                        <p:tgtEl>
                                          <p:spTgt spid="34"/>
                                        </p:tgtEl>
                                        <p:attrNameLst>
                                          <p:attrName>ppt_x</p:attrName>
                                        </p:attrNameLst>
                                      </p:cBhvr>
                                      <p:tavLst>
                                        <p:tav tm="0">
                                          <p:val>
                                            <p:strVal val="#ppt_x"/>
                                          </p:val>
                                        </p:tav>
                                        <p:tav tm="100000">
                                          <p:val>
                                            <p:strVal val="#ppt_x"/>
                                          </p:val>
                                        </p:tav>
                                      </p:tavLst>
                                    </p:anim>
                                    <p:anim calcmode="lin" valueType="num">
                                      <p:cBhvr>
                                        <p:cTn id="101" dur="1000" fill="hold"/>
                                        <p:tgtEl>
                                          <p:spTgt spid="34"/>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1700"/>
                                  </p:stCondLst>
                                  <p:childTnLst>
                                    <p:set>
                                      <p:cBhvr>
                                        <p:cTn id="103" dur="1" fill="hold">
                                          <p:stCondLst>
                                            <p:cond delay="0"/>
                                          </p:stCondLst>
                                        </p:cTn>
                                        <p:tgtEl>
                                          <p:spTgt spid="35"/>
                                        </p:tgtEl>
                                        <p:attrNameLst>
                                          <p:attrName>style.visibility</p:attrName>
                                        </p:attrNameLst>
                                      </p:cBhvr>
                                      <p:to>
                                        <p:strVal val="visible"/>
                                      </p:to>
                                    </p:set>
                                    <p:animEffect transition="in" filter="fade">
                                      <p:cBhvr>
                                        <p:cTn id="104" dur="1000"/>
                                        <p:tgtEl>
                                          <p:spTgt spid="35"/>
                                        </p:tgtEl>
                                      </p:cBhvr>
                                    </p:animEffect>
                                    <p:anim calcmode="lin" valueType="num">
                                      <p:cBhvr>
                                        <p:cTn id="105" dur="1000" fill="hold"/>
                                        <p:tgtEl>
                                          <p:spTgt spid="35"/>
                                        </p:tgtEl>
                                        <p:attrNameLst>
                                          <p:attrName>ppt_x</p:attrName>
                                        </p:attrNameLst>
                                      </p:cBhvr>
                                      <p:tavLst>
                                        <p:tav tm="0">
                                          <p:val>
                                            <p:strVal val="#ppt_x"/>
                                          </p:val>
                                        </p:tav>
                                        <p:tav tm="100000">
                                          <p:val>
                                            <p:strVal val="#ppt_x"/>
                                          </p:val>
                                        </p:tav>
                                      </p:tavLst>
                                    </p:anim>
                                    <p:anim calcmode="lin" valueType="num">
                                      <p:cBhvr>
                                        <p:cTn id="106" dur="1000" fill="hold"/>
                                        <p:tgtEl>
                                          <p:spTgt spid="35"/>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1800"/>
                                  </p:stCondLst>
                                  <p:childTnLst>
                                    <p:set>
                                      <p:cBhvr>
                                        <p:cTn id="108" dur="1" fill="hold">
                                          <p:stCondLst>
                                            <p:cond delay="0"/>
                                          </p:stCondLst>
                                        </p:cTn>
                                        <p:tgtEl>
                                          <p:spTgt spid="36"/>
                                        </p:tgtEl>
                                        <p:attrNameLst>
                                          <p:attrName>style.visibility</p:attrName>
                                        </p:attrNameLst>
                                      </p:cBhvr>
                                      <p:to>
                                        <p:strVal val="visible"/>
                                      </p:to>
                                    </p:set>
                                    <p:animEffect transition="in" filter="fade">
                                      <p:cBhvr>
                                        <p:cTn id="109" dur="1000"/>
                                        <p:tgtEl>
                                          <p:spTgt spid="36"/>
                                        </p:tgtEl>
                                      </p:cBhvr>
                                    </p:animEffect>
                                    <p:anim calcmode="lin" valueType="num">
                                      <p:cBhvr>
                                        <p:cTn id="110" dur="1000" fill="hold"/>
                                        <p:tgtEl>
                                          <p:spTgt spid="36"/>
                                        </p:tgtEl>
                                        <p:attrNameLst>
                                          <p:attrName>ppt_x</p:attrName>
                                        </p:attrNameLst>
                                      </p:cBhvr>
                                      <p:tavLst>
                                        <p:tav tm="0">
                                          <p:val>
                                            <p:strVal val="#ppt_x"/>
                                          </p:val>
                                        </p:tav>
                                        <p:tav tm="100000">
                                          <p:val>
                                            <p:strVal val="#ppt_x"/>
                                          </p:val>
                                        </p:tav>
                                      </p:tavLst>
                                    </p:anim>
                                    <p:anim calcmode="lin" valueType="num">
                                      <p:cBhvr>
                                        <p:cTn id="111" dur="1000" fill="hold"/>
                                        <p:tgtEl>
                                          <p:spTgt spid="36"/>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1900"/>
                                  </p:stCondLst>
                                  <p:childTnLst>
                                    <p:set>
                                      <p:cBhvr>
                                        <p:cTn id="113" dur="1" fill="hold">
                                          <p:stCondLst>
                                            <p:cond delay="0"/>
                                          </p:stCondLst>
                                        </p:cTn>
                                        <p:tgtEl>
                                          <p:spTgt spid="37"/>
                                        </p:tgtEl>
                                        <p:attrNameLst>
                                          <p:attrName>style.visibility</p:attrName>
                                        </p:attrNameLst>
                                      </p:cBhvr>
                                      <p:to>
                                        <p:strVal val="visible"/>
                                      </p:to>
                                    </p:set>
                                    <p:animEffect transition="in" filter="fade">
                                      <p:cBhvr>
                                        <p:cTn id="114" dur="1000"/>
                                        <p:tgtEl>
                                          <p:spTgt spid="37"/>
                                        </p:tgtEl>
                                      </p:cBhvr>
                                    </p:animEffect>
                                    <p:anim calcmode="lin" valueType="num">
                                      <p:cBhvr>
                                        <p:cTn id="115" dur="1000" fill="hold"/>
                                        <p:tgtEl>
                                          <p:spTgt spid="37"/>
                                        </p:tgtEl>
                                        <p:attrNameLst>
                                          <p:attrName>ppt_x</p:attrName>
                                        </p:attrNameLst>
                                      </p:cBhvr>
                                      <p:tavLst>
                                        <p:tav tm="0">
                                          <p:val>
                                            <p:strVal val="#ppt_x"/>
                                          </p:val>
                                        </p:tav>
                                        <p:tav tm="100000">
                                          <p:val>
                                            <p:strVal val="#ppt_x"/>
                                          </p:val>
                                        </p:tav>
                                      </p:tavLst>
                                    </p:anim>
                                    <p:anim calcmode="lin" valueType="num">
                                      <p:cBhvr>
                                        <p:cTn id="116" dur="1000" fill="hold"/>
                                        <p:tgtEl>
                                          <p:spTgt spid="37"/>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2000"/>
                                  </p:stCondLst>
                                  <p:childTnLst>
                                    <p:set>
                                      <p:cBhvr>
                                        <p:cTn id="118" dur="1" fill="hold">
                                          <p:stCondLst>
                                            <p:cond delay="0"/>
                                          </p:stCondLst>
                                        </p:cTn>
                                        <p:tgtEl>
                                          <p:spTgt spid="38"/>
                                        </p:tgtEl>
                                        <p:attrNameLst>
                                          <p:attrName>style.visibility</p:attrName>
                                        </p:attrNameLst>
                                      </p:cBhvr>
                                      <p:to>
                                        <p:strVal val="visible"/>
                                      </p:to>
                                    </p:set>
                                    <p:animEffect transition="in" filter="fade">
                                      <p:cBhvr>
                                        <p:cTn id="119" dur="1000"/>
                                        <p:tgtEl>
                                          <p:spTgt spid="38"/>
                                        </p:tgtEl>
                                      </p:cBhvr>
                                    </p:animEffect>
                                    <p:anim calcmode="lin" valueType="num">
                                      <p:cBhvr>
                                        <p:cTn id="120" dur="1000" fill="hold"/>
                                        <p:tgtEl>
                                          <p:spTgt spid="38"/>
                                        </p:tgtEl>
                                        <p:attrNameLst>
                                          <p:attrName>ppt_x</p:attrName>
                                        </p:attrNameLst>
                                      </p:cBhvr>
                                      <p:tavLst>
                                        <p:tav tm="0">
                                          <p:val>
                                            <p:strVal val="#ppt_x"/>
                                          </p:val>
                                        </p:tav>
                                        <p:tav tm="100000">
                                          <p:val>
                                            <p:strVal val="#ppt_x"/>
                                          </p:val>
                                        </p:tav>
                                      </p:tavLst>
                                    </p:anim>
                                    <p:anim calcmode="lin" valueType="num">
                                      <p:cBhvr>
                                        <p:cTn id="121" dur="1000" fill="hold"/>
                                        <p:tgtEl>
                                          <p:spTgt spid="38"/>
                                        </p:tgtEl>
                                        <p:attrNameLst>
                                          <p:attrName>ppt_y</p:attrName>
                                        </p:attrNameLst>
                                      </p:cBhvr>
                                      <p:tavLst>
                                        <p:tav tm="0">
                                          <p:val>
                                            <p:strVal val="#ppt_y-.1"/>
                                          </p:val>
                                        </p:tav>
                                        <p:tav tm="100000">
                                          <p:val>
                                            <p:strVal val="#ppt_y"/>
                                          </p:val>
                                        </p:tav>
                                      </p:tavLst>
                                    </p:anim>
                                  </p:childTnLst>
                                </p:cTn>
                              </p:par>
                            </p:childTnLst>
                          </p:cTn>
                        </p:par>
                        <p:par>
                          <p:cTn id="122" fill="hold">
                            <p:stCondLst>
                              <p:cond delay="4000"/>
                            </p:stCondLst>
                            <p:childTnLst>
                              <p:par>
                                <p:cTn id="123" presetID="22" presetClass="entr" presetSubtype="8" fill="hold" grpId="0" nodeType="afterEffect">
                                  <p:stCondLst>
                                    <p:cond delay="0"/>
                                  </p:stCondLst>
                                  <p:childTnLst>
                                    <p:set>
                                      <p:cBhvr>
                                        <p:cTn id="124" dur="1" fill="hold">
                                          <p:stCondLst>
                                            <p:cond delay="0"/>
                                          </p:stCondLst>
                                        </p:cTn>
                                        <p:tgtEl>
                                          <p:spTgt spid="39"/>
                                        </p:tgtEl>
                                        <p:attrNameLst>
                                          <p:attrName>style.visibility</p:attrName>
                                        </p:attrNameLst>
                                      </p:cBhvr>
                                      <p:to>
                                        <p:strVal val="visible"/>
                                      </p:to>
                                    </p:set>
                                    <p:animEffect transition="in" filter="wipe(left)">
                                      <p:cBhvr>
                                        <p:cTn id="125" dur="500"/>
                                        <p:tgtEl>
                                          <p:spTgt spid="39"/>
                                        </p:tgtEl>
                                      </p:cBhvr>
                                    </p:animEffect>
                                  </p:childTnLst>
                                </p:cTn>
                              </p:par>
                            </p:childTnLst>
                          </p:cTn>
                        </p:par>
                        <p:par>
                          <p:cTn id="126" fill="hold">
                            <p:stCondLst>
                              <p:cond delay="4500"/>
                            </p:stCondLst>
                            <p:childTnLst>
                              <p:par>
                                <p:cTn id="127" presetID="22" presetClass="entr" presetSubtype="1" fill="hold" grpId="0" nodeType="afterEffect">
                                  <p:stCondLst>
                                    <p:cond delay="0"/>
                                  </p:stCondLst>
                                  <p:childTnLst>
                                    <p:set>
                                      <p:cBhvr>
                                        <p:cTn id="128" dur="1" fill="hold">
                                          <p:stCondLst>
                                            <p:cond delay="0"/>
                                          </p:stCondLst>
                                        </p:cTn>
                                        <p:tgtEl>
                                          <p:spTgt spid="40"/>
                                        </p:tgtEl>
                                        <p:attrNameLst>
                                          <p:attrName>style.visibility</p:attrName>
                                        </p:attrNameLst>
                                      </p:cBhvr>
                                      <p:to>
                                        <p:strVal val="visible"/>
                                      </p:to>
                                    </p:set>
                                    <p:animEffect transition="in" filter="wipe(up)">
                                      <p:cBhvr>
                                        <p:cTn id="129" dur="500"/>
                                        <p:tgtEl>
                                          <p:spTgt spid="40"/>
                                        </p:tgtEl>
                                      </p:cBhvr>
                                    </p:animEffect>
                                  </p:childTnLst>
                                </p:cTn>
                              </p:par>
                            </p:childTnLst>
                          </p:cTn>
                        </p:par>
                        <p:par>
                          <p:cTn id="130" fill="hold">
                            <p:stCondLst>
                              <p:cond delay="5000"/>
                            </p:stCondLst>
                            <p:childTnLst>
                              <p:par>
                                <p:cTn id="131" presetID="22" presetClass="entr" presetSubtype="8" fill="hold" grpId="0" nodeType="afterEffect">
                                  <p:stCondLst>
                                    <p:cond delay="0"/>
                                  </p:stCondLst>
                                  <p:iterate type="lt">
                                    <p:tmPct val="30000"/>
                                  </p:iterate>
                                  <p:childTnLst>
                                    <p:set>
                                      <p:cBhvr>
                                        <p:cTn id="132" dur="1" fill="hold">
                                          <p:stCondLst>
                                            <p:cond delay="0"/>
                                          </p:stCondLst>
                                        </p:cTn>
                                        <p:tgtEl>
                                          <p:spTgt spid="41"/>
                                        </p:tgtEl>
                                        <p:attrNameLst>
                                          <p:attrName>style.visibility</p:attrName>
                                        </p:attrNameLst>
                                      </p:cBhvr>
                                      <p:to>
                                        <p:strVal val="visible"/>
                                      </p:to>
                                    </p:set>
                                    <p:animEffect transition="in" filter="wipe(left)">
                                      <p:cBhvr>
                                        <p:cTn id="133" dur="50"/>
                                        <p:tgtEl>
                                          <p:spTgt spid="41"/>
                                        </p:tgtEl>
                                      </p:cBhvr>
                                    </p:animEffect>
                                  </p:childTnLst>
                                </p:cTn>
                              </p:par>
                              <p:par>
                                <p:cTn id="134" presetID="36" presetClass="emph" presetSubtype="0" fill="hold" grpId="1" nodeType="withEffect">
                                  <p:stCondLst>
                                    <p:cond delay="0"/>
                                  </p:stCondLst>
                                  <p:iterate type="lt">
                                    <p:tmPct val="30000"/>
                                  </p:iterate>
                                  <p:childTnLst>
                                    <p:animScale>
                                      <p:cBhvr>
                                        <p:cTn id="135" dur="25" autoRev="1" fill="hold">
                                          <p:stCondLst>
                                            <p:cond delay="0"/>
                                          </p:stCondLst>
                                        </p:cTn>
                                        <p:tgtEl>
                                          <p:spTgt spid="41"/>
                                        </p:tgtEl>
                                      </p:cBhvr>
                                      <p:to x="80000" y="100000"/>
                                    </p:animScale>
                                    <p:anim by="(#ppt_w*0.10)" calcmode="lin" valueType="num">
                                      <p:cBhvr>
                                        <p:cTn id="136" dur="25" autoRev="1" fill="hold">
                                          <p:stCondLst>
                                            <p:cond delay="0"/>
                                          </p:stCondLst>
                                        </p:cTn>
                                        <p:tgtEl>
                                          <p:spTgt spid="41"/>
                                        </p:tgtEl>
                                        <p:attrNameLst>
                                          <p:attrName>ppt_x</p:attrName>
                                        </p:attrNameLst>
                                      </p:cBhvr>
                                    </p:anim>
                                    <p:anim by="(-#ppt_w*0.10)" calcmode="lin" valueType="num">
                                      <p:cBhvr>
                                        <p:cTn id="137" dur="25" autoRev="1" fill="hold">
                                          <p:stCondLst>
                                            <p:cond delay="0"/>
                                          </p:stCondLst>
                                        </p:cTn>
                                        <p:tgtEl>
                                          <p:spTgt spid="41"/>
                                        </p:tgtEl>
                                        <p:attrNameLst>
                                          <p:attrName>ppt_y</p:attrName>
                                        </p:attrNameLst>
                                      </p:cBhvr>
                                    </p:anim>
                                    <p:animRot by="-480000">
                                      <p:cBhvr>
                                        <p:cTn id="138" dur="25" autoRev="1" fill="hold">
                                          <p:stCondLst>
                                            <p:cond delay="0"/>
                                          </p:stCondLst>
                                        </p:cTn>
                                        <p:tgtEl>
                                          <p:spTgt spid="4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p:bldP spid="40" grpId="0" animBg="1"/>
      <p:bldP spid="41" grpId="0"/>
      <p:bldP spid="4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3119810" y="1322312"/>
            <a:ext cx="1333331" cy="1333331"/>
            <a:chOff x="4159746" y="1663547"/>
            <a:chExt cx="1777775" cy="1777775"/>
          </a:xfrm>
        </p:grpSpPr>
        <p:sp>
          <p:nvSpPr>
            <p:cNvPr id="5" name="泪滴形 4"/>
            <p:cNvSpPr/>
            <p:nvPr/>
          </p:nvSpPr>
          <p:spPr>
            <a:xfrm rot="5400000">
              <a:off x="4159746" y="1663547"/>
              <a:ext cx="1777775" cy="1777775"/>
            </a:xfrm>
            <a:prstGeom prst="teardrop">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文本框 5"/>
            <p:cNvSpPr txBox="1"/>
            <p:nvPr/>
          </p:nvSpPr>
          <p:spPr>
            <a:xfrm>
              <a:off x="4492230" y="2321600"/>
              <a:ext cx="1175964" cy="492443"/>
            </a:xfrm>
            <a:prstGeom prst="rect">
              <a:avLst/>
            </a:prstGeom>
            <a:noFill/>
            <a:effectLst/>
          </p:spPr>
          <p:txBody>
            <a:bodyPr wrap="none" rtlCol="0">
              <a:spAutoFit/>
            </a:bodyPr>
            <a:lstStyle/>
            <a:p>
              <a:r>
                <a:rPr lang="zh-CN" altLang="en-US" sz="1800" b="1" dirty="0">
                  <a:solidFill>
                    <a:srgbClr val="FCFCFC"/>
                  </a:solidFill>
                  <a:latin typeface="幼圆" panose="02010509060101010101" pitchFamily="49" charset="-122"/>
                  <a:ea typeface="幼圆" panose="02010509060101010101" pitchFamily="49" charset="-122"/>
                </a:rPr>
                <a:t>问题一</a:t>
              </a:r>
            </a:p>
          </p:txBody>
        </p:sp>
      </p:grpSp>
      <p:grpSp>
        <p:nvGrpSpPr>
          <p:cNvPr id="7" name="组合 6"/>
          <p:cNvGrpSpPr/>
          <p:nvPr/>
        </p:nvGrpSpPr>
        <p:grpSpPr>
          <a:xfrm>
            <a:off x="4675363" y="1322312"/>
            <a:ext cx="1333331" cy="1333331"/>
            <a:chOff x="6233817" y="1663547"/>
            <a:chExt cx="1777775" cy="1777775"/>
          </a:xfrm>
        </p:grpSpPr>
        <p:sp>
          <p:nvSpPr>
            <p:cNvPr id="8" name="泪滴形 7"/>
            <p:cNvSpPr/>
            <p:nvPr/>
          </p:nvSpPr>
          <p:spPr>
            <a:xfrm rot="16200000" flipH="1">
              <a:off x="6233817" y="1663547"/>
              <a:ext cx="1777775" cy="1777775"/>
            </a:xfrm>
            <a:prstGeom prst="teardrop">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 name="文本框 10"/>
            <p:cNvSpPr txBox="1"/>
            <p:nvPr/>
          </p:nvSpPr>
          <p:spPr>
            <a:xfrm>
              <a:off x="6533130" y="2321600"/>
              <a:ext cx="1175964" cy="492443"/>
            </a:xfrm>
            <a:prstGeom prst="rect">
              <a:avLst/>
            </a:prstGeom>
            <a:noFill/>
            <a:effectLst/>
          </p:spPr>
          <p:txBody>
            <a:bodyPr wrap="none" rtlCol="0">
              <a:spAutoFit/>
            </a:bodyPr>
            <a:lstStyle/>
            <a:p>
              <a:r>
                <a:rPr lang="zh-CN" altLang="en-US" sz="1800" b="1" dirty="0">
                  <a:solidFill>
                    <a:srgbClr val="FCFCFC"/>
                  </a:solidFill>
                  <a:latin typeface="幼圆" panose="02010509060101010101" pitchFamily="49" charset="-122"/>
                  <a:ea typeface="幼圆" panose="02010509060101010101" pitchFamily="49" charset="-122"/>
                </a:rPr>
                <a:t>问题二</a:t>
              </a:r>
            </a:p>
          </p:txBody>
        </p:sp>
      </p:grpSp>
      <p:grpSp>
        <p:nvGrpSpPr>
          <p:cNvPr id="12" name="组合 11"/>
          <p:cNvGrpSpPr/>
          <p:nvPr/>
        </p:nvGrpSpPr>
        <p:grpSpPr>
          <a:xfrm>
            <a:off x="4675363" y="2809325"/>
            <a:ext cx="1688395" cy="2408826"/>
            <a:chOff x="6233817" y="3646232"/>
            <a:chExt cx="2251193" cy="3211768"/>
          </a:xfrm>
        </p:grpSpPr>
        <p:grpSp>
          <p:nvGrpSpPr>
            <p:cNvPr id="13" name="组合 12"/>
            <p:cNvGrpSpPr/>
            <p:nvPr/>
          </p:nvGrpSpPr>
          <p:grpSpPr>
            <a:xfrm>
              <a:off x="6233817" y="3646232"/>
              <a:ext cx="2232874" cy="3211768"/>
              <a:chOff x="6233817" y="3646232"/>
              <a:chExt cx="2232874" cy="3211768"/>
            </a:xfrm>
          </p:grpSpPr>
          <p:sp>
            <p:nvSpPr>
              <p:cNvPr id="19" name="Freeform 5"/>
              <p:cNvSpPr>
                <a:spLocks/>
              </p:cNvSpPr>
              <p:nvPr/>
            </p:nvSpPr>
            <p:spPr bwMode="auto">
              <a:xfrm>
                <a:off x="7589631" y="4041333"/>
                <a:ext cx="877060" cy="2816667"/>
              </a:xfrm>
              <a:custGeom>
                <a:avLst/>
                <a:gdLst>
                  <a:gd name="T0" fmla="*/ 385 w 486"/>
                  <a:gd name="T1" fmla="*/ 1262 h 1559"/>
                  <a:gd name="T2" fmla="*/ 383 w 486"/>
                  <a:gd name="T3" fmla="*/ 1249 h 1559"/>
                  <a:gd name="T4" fmla="*/ 369 w 486"/>
                  <a:gd name="T5" fmla="*/ 1174 h 1559"/>
                  <a:gd name="T6" fmla="*/ 371 w 486"/>
                  <a:gd name="T7" fmla="*/ 930 h 1559"/>
                  <a:gd name="T8" fmla="*/ 446 w 486"/>
                  <a:gd name="T9" fmla="*/ 572 h 1559"/>
                  <a:gd name="T10" fmla="*/ 471 w 486"/>
                  <a:gd name="T11" fmla="*/ 403 h 1559"/>
                  <a:gd name="T12" fmla="*/ 453 w 486"/>
                  <a:gd name="T13" fmla="*/ 355 h 1559"/>
                  <a:gd name="T14" fmla="*/ 367 w 486"/>
                  <a:gd name="T15" fmla="*/ 251 h 1559"/>
                  <a:gd name="T16" fmla="*/ 254 w 486"/>
                  <a:gd name="T17" fmla="*/ 83 h 1559"/>
                  <a:gd name="T18" fmla="*/ 117 w 486"/>
                  <a:gd name="T19" fmla="*/ 24 h 1559"/>
                  <a:gd name="T20" fmla="*/ 73 w 486"/>
                  <a:gd name="T21" fmla="*/ 191 h 1559"/>
                  <a:gd name="T22" fmla="*/ 84 w 486"/>
                  <a:gd name="T23" fmla="*/ 245 h 1559"/>
                  <a:gd name="T24" fmla="*/ 70 w 486"/>
                  <a:gd name="T25" fmla="*/ 485 h 1559"/>
                  <a:gd name="T26" fmla="*/ 21 w 486"/>
                  <a:gd name="T27" fmla="*/ 636 h 1559"/>
                  <a:gd name="T28" fmla="*/ 20 w 486"/>
                  <a:gd name="T29" fmla="*/ 872 h 1559"/>
                  <a:gd name="T30" fmla="*/ 23 w 486"/>
                  <a:gd name="T31" fmla="*/ 880 h 1559"/>
                  <a:gd name="T32" fmla="*/ 78 w 486"/>
                  <a:gd name="T33" fmla="*/ 1121 h 1559"/>
                  <a:gd name="T34" fmla="*/ 96 w 486"/>
                  <a:gd name="T35" fmla="*/ 1248 h 1559"/>
                  <a:gd name="T36" fmla="*/ 117 w 486"/>
                  <a:gd name="T37" fmla="*/ 1559 h 1559"/>
                  <a:gd name="T38" fmla="*/ 486 w 486"/>
                  <a:gd name="T39" fmla="*/ 1559 h 1559"/>
                  <a:gd name="T40" fmla="*/ 385 w 486"/>
                  <a:gd name="T41" fmla="*/ 1262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6" h="1559">
                    <a:moveTo>
                      <a:pt x="385" y="1262"/>
                    </a:moveTo>
                    <a:cubicBezTo>
                      <a:pt x="384" y="1258"/>
                      <a:pt x="384" y="1253"/>
                      <a:pt x="383" y="1249"/>
                    </a:cubicBezTo>
                    <a:cubicBezTo>
                      <a:pt x="369" y="1174"/>
                      <a:pt x="369" y="1174"/>
                      <a:pt x="369" y="1174"/>
                    </a:cubicBezTo>
                    <a:cubicBezTo>
                      <a:pt x="356" y="1107"/>
                      <a:pt x="358" y="997"/>
                      <a:pt x="371" y="930"/>
                    </a:cubicBezTo>
                    <a:cubicBezTo>
                      <a:pt x="446" y="572"/>
                      <a:pt x="446" y="572"/>
                      <a:pt x="446" y="572"/>
                    </a:cubicBezTo>
                    <a:cubicBezTo>
                      <a:pt x="460" y="505"/>
                      <a:pt x="471" y="429"/>
                      <a:pt x="471" y="403"/>
                    </a:cubicBezTo>
                    <a:cubicBezTo>
                      <a:pt x="471" y="376"/>
                      <a:pt x="463" y="355"/>
                      <a:pt x="453" y="355"/>
                    </a:cubicBezTo>
                    <a:cubicBezTo>
                      <a:pt x="444" y="355"/>
                      <a:pt x="404" y="308"/>
                      <a:pt x="367" y="251"/>
                    </a:cubicBezTo>
                    <a:cubicBezTo>
                      <a:pt x="254" y="83"/>
                      <a:pt x="254" y="83"/>
                      <a:pt x="254" y="83"/>
                    </a:cubicBezTo>
                    <a:cubicBezTo>
                      <a:pt x="216" y="26"/>
                      <a:pt x="155" y="0"/>
                      <a:pt x="117" y="24"/>
                    </a:cubicBezTo>
                    <a:cubicBezTo>
                      <a:pt x="79" y="49"/>
                      <a:pt x="59" y="124"/>
                      <a:pt x="73" y="191"/>
                    </a:cubicBezTo>
                    <a:cubicBezTo>
                      <a:pt x="84" y="245"/>
                      <a:pt x="84" y="245"/>
                      <a:pt x="84" y="245"/>
                    </a:cubicBezTo>
                    <a:cubicBezTo>
                      <a:pt x="97" y="312"/>
                      <a:pt x="91" y="420"/>
                      <a:pt x="70" y="485"/>
                    </a:cubicBezTo>
                    <a:cubicBezTo>
                      <a:pt x="21" y="636"/>
                      <a:pt x="21" y="636"/>
                      <a:pt x="21" y="636"/>
                    </a:cubicBezTo>
                    <a:cubicBezTo>
                      <a:pt x="0" y="701"/>
                      <a:pt x="0" y="807"/>
                      <a:pt x="20" y="872"/>
                    </a:cubicBezTo>
                    <a:cubicBezTo>
                      <a:pt x="23" y="880"/>
                      <a:pt x="23" y="880"/>
                      <a:pt x="23" y="880"/>
                    </a:cubicBezTo>
                    <a:cubicBezTo>
                      <a:pt x="43" y="945"/>
                      <a:pt x="68" y="1053"/>
                      <a:pt x="78" y="1121"/>
                    </a:cubicBezTo>
                    <a:cubicBezTo>
                      <a:pt x="96" y="1248"/>
                      <a:pt x="96" y="1248"/>
                      <a:pt x="96" y="1248"/>
                    </a:cubicBezTo>
                    <a:cubicBezTo>
                      <a:pt x="117" y="1559"/>
                      <a:pt x="117" y="1559"/>
                      <a:pt x="117" y="1559"/>
                    </a:cubicBezTo>
                    <a:cubicBezTo>
                      <a:pt x="486" y="1559"/>
                      <a:pt x="486" y="1559"/>
                      <a:pt x="486" y="1559"/>
                    </a:cubicBezTo>
                    <a:lnTo>
                      <a:pt x="385" y="1262"/>
                    </a:lnTo>
                    <a:close/>
                  </a:path>
                </a:pathLst>
              </a:custGeom>
              <a:solidFill>
                <a:srgbClr val="F7C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20" name="组合 19"/>
              <p:cNvGrpSpPr/>
              <p:nvPr/>
            </p:nvGrpSpPr>
            <p:grpSpPr>
              <a:xfrm>
                <a:off x="6233817" y="3646232"/>
                <a:ext cx="1777775" cy="1777775"/>
                <a:chOff x="6233817" y="3646232"/>
                <a:chExt cx="1777775" cy="1777775"/>
              </a:xfrm>
            </p:grpSpPr>
            <p:sp>
              <p:nvSpPr>
                <p:cNvPr id="21" name="泪滴形 20"/>
                <p:cNvSpPr/>
                <p:nvPr/>
              </p:nvSpPr>
              <p:spPr>
                <a:xfrm rot="5400000" flipH="1" flipV="1">
                  <a:off x="6233817" y="3646232"/>
                  <a:ext cx="1777775" cy="1777775"/>
                </a:xfrm>
                <a:prstGeom prst="teardrop">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 name="文本框 21"/>
                <p:cNvSpPr txBox="1"/>
                <p:nvPr/>
              </p:nvSpPr>
              <p:spPr>
                <a:xfrm>
                  <a:off x="6362326" y="3990012"/>
                  <a:ext cx="1175963" cy="492443"/>
                </a:xfrm>
                <a:prstGeom prst="rect">
                  <a:avLst/>
                </a:prstGeom>
                <a:noFill/>
                <a:effectLst/>
              </p:spPr>
              <p:txBody>
                <a:bodyPr wrap="none" rtlCol="0">
                  <a:spAutoFit/>
                </a:bodyPr>
                <a:lstStyle/>
                <a:p>
                  <a:r>
                    <a:rPr lang="zh-CN" altLang="en-US" sz="1800" b="1" dirty="0">
                      <a:solidFill>
                        <a:srgbClr val="FCFCFC"/>
                      </a:solidFill>
                      <a:latin typeface="幼圆" panose="02010509060101010101" pitchFamily="49" charset="-122"/>
                      <a:ea typeface="幼圆" panose="02010509060101010101" pitchFamily="49" charset="-122"/>
                    </a:rPr>
                    <a:t>问题四</a:t>
                  </a:r>
                </a:p>
              </p:txBody>
            </p:sp>
          </p:grpSp>
        </p:grpSp>
        <p:grpSp>
          <p:nvGrpSpPr>
            <p:cNvPr id="14" name="组合 13"/>
            <p:cNvGrpSpPr/>
            <p:nvPr/>
          </p:nvGrpSpPr>
          <p:grpSpPr>
            <a:xfrm>
              <a:off x="7462919" y="4355823"/>
              <a:ext cx="1022091" cy="1535809"/>
              <a:chOff x="7462919" y="4355823"/>
              <a:chExt cx="1022091" cy="1535809"/>
            </a:xfrm>
          </p:grpSpPr>
          <p:sp>
            <p:nvSpPr>
              <p:cNvPr id="15" name="Freeform 13"/>
              <p:cNvSpPr>
                <a:spLocks/>
              </p:cNvSpPr>
              <p:nvPr/>
            </p:nvSpPr>
            <p:spPr bwMode="auto">
              <a:xfrm>
                <a:off x="8313262" y="4612300"/>
                <a:ext cx="171748" cy="399219"/>
              </a:xfrm>
              <a:custGeom>
                <a:avLst/>
                <a:gdLst>
                  <a:gd name="T0" fmla="*/ 0 w 95"/>
                  <a:gd name="T1" fmla="*/ 0 h 221"/>
                  <a:gd name="T2" fmla="*/ 35 w 95"/>
                  <a:gd name="T3" fmla="*/ 221 h 221"/>
                  <a:gd name="T4" fmla="*/ 0 w 95"/>
                  <a:gd name="T5" fmla="*/ 0 h 221"/>
                </a:gdLst>
                <a:ahLst/>
                <a:cxnLst>
                  <a:cxn ang="0">
                    <a:pos x="T0" y="T1"/>
                  </a:cxn>
                  <a:cxn ang="0">
                    <a:pos x="T2" y="T3"/>
                  </a:cxn>
                  <a:cxn ang="0">
                    <a:pos x="T4" y="T5"/>
                  </a:cxn>
                </a:cxnLst>
                <a:rect l="0" t="0" r="r" b="b"/>
                <a:pathLst>
                  <a:path w="95" h="221">
                    <a:moveTo>
                      <a:pt x="0" y="0"/>
                    </a:moveTo>
                    <a:cubicBezTo>
                      <a:pt x="0" y="0"/>
                      <a:pt x="95" y="61"/>
                      <a:pt x="35" y="221"/>
                    </a:cubicBezTo>
                    <a:cubicBezTo>
                      <a:pt x="35" y="221"/>
                      <a:pt x="72" y="70"/>
                      <a:pt x="0" y="0"/>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 name="Freeform 14"/>
              <p:cNvSpPr>
                <a:spLocks/>
              </p:cNvSpPr>
              <p:nvPr/>
            </p:nvSpPr>
            <p:spPr bwMode="auto">
              <a:xfrm>
                <a:off x="7688863" y="5492413"/>
                <a:ext cx="409142" cy="399219"/>
              </a:xfrm>
              <a:custGeom>
                <a:avLst/>
                <a:gdLst>
                  <a:gd name="T0" fmla="*/ 0 w 227"/>
                  <a:gd name="T1" fmla="*/ 149 h 221"/>
                  <a:gd name="T2" fmla="*/ 195 w 227"/>
                  <a:gd name="T3" fmla="*/ 0 h 221"/>
                  <a:gd name="T4" fmla="*/ 0 w 227"/>
                  <a:gd name="T5" fmla="*/ 149 h 221"/>
                </a:gdLst>
                <a:ahLst/>
                <a:cxnLst>
                  <a:cxn ang="0">
                    <a:pos x="T0" y="T1"/>
                  </a:cxn>
                  <a:cxn ang="0">
                    <a:pos x="T2" y="T3"/>
                  </a:cxn>
                  <a:cxn ang="0">
                    <a:pos x="T4" y="T5"/>
                  </a:cxn>
                </a:cxnLst>
                <a:rect l="0" t="0" r="r" b="b"/>
                <a:pathLst>
                  <a:path w="227" h="221">
                    <a:moveTo>
                      <a:pt x="0" y="149"/>
                    </a:moveTo>
                    <a:cubicBezTo>
                      <a:pt x="0" y="149"/>
                      <a:pt x="181" y="190"/>
                      <a:pt x="195" y="0"/>
                    </a:cubicBezTo>
                    <a:cubicBezTo>
                      <a:pt x="195" y="0"/>
                      <a:pt x="227" y="221"/>
                      <a:pt x="0" y="149"/>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 name="Freeform 7"/>
              <p:cNvSpPr>
                <a:spLocks/>
              </p:cNvSpPr>
              <p:nvPr/>
            </p:nvSpPr>
            <p:spPr bwMode="auto">
              <a:xfrm>
                <a:off x="7462919" y="4355823"/>
                <a:ext cx="821337" cy="877823"/>
              </a:xfrm>
              <a:custGeom>
                <a:avLst/>
                <a:gdLst>
                  <a:gd name="T0" fmla="*/ 414 w 455"/>
                  <a:gd name="T1" fmla="*/ 458 h 486"/>
                  <a:gd name="T2" fmla="*/ 400 w 455"/>
                  <a:gd name="T3" fmla="*/ 325 h 486"/>
                  <a:gd name="T4" fmla="*/ 394 w 455"/>
                  <a:gd name="T5" fmla="*/ 319 h 486"/>
                  <a:gd name="T6" fmla="*/ 220 w 455"/>
                  <a:gd name="T7" fmla="*/ 141 h 486"/>
                  <a:gd name="T8" fmla="*/ 152 w 455"/>
                  <a:gd name="T9" fmla="*/ 70 h 486"/>
                  <a:gd name="T10" fmla="*/ 23 w 455"/>
                  <a:gd name="T11" fmla="*/ 24 h 486"/>
                  <a:gd name="T12" fmla="*/ 24 w 455"/>
                  <a:gd name="T13" fmla="*/ 139 h 486"/>
                  <a:gd name="T14" fmla="*/ 134 w 455"/>
                  <a:gd name="T15" fmla="*/ 260 h 486"/>
                  <a:gd name="T16" fmla="*/ 222 w 455"/>
                  <a:gd name="T17" fmla="*/ 367 h 486"/>
                  <a:gd name="T18" fmla="*/ 292 w 455"/>
                  <a:gd name="T19" fmla="*/ 464 h 486"/>
                  <a:gd name="T20" fmla="*/ 414 w 455"/>
                  <a:gd name="T21" fmla="*/ 45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6">
                    <a:moveTo>
                      <a:pt x="414" y="458"/>
                    </a:moveTo>
                    <a:cubicBezTo>
                      <a:pt x="455" y="433"/>
                      <a:pt x="448" y="373"/>
                      <a:pt x="400" y="325"/>
                    </a:cubicBezTo>
                    <a:cubicBezTo>
                      <a:pt x="394" y="319"/>
                      <a:pt x="394" y="319"/>
                      <a:pt x="394" y="319"/>
                    </a:cubicBezTo>
                    <a:cubicBezTo>
                      <a:pt x="345" y="271"/>
                      <a:pt x="267" y="191"/>
                      <a:pt x="220" y="141"/>
                    </a:cubicBezTo>
                    <a:cubicBezTo>
                      <a:pt x="152" y="70"/>
                      <a:pt x="152" y="70"/>
                      <a:pt x="152" y="70"/>
                    </a:cubicBezTo>
                    <a:cubicBezTo>
                      <a:pt x="105" y="21"/>
                      <a:pt x="47" y="0"/>
                      <a:pt x="23" y="24"/>
                    </a:cubicBezTo>
                    <a:cubicBezTo>
                      <a:pt x="0" y="48"/>
                      <a:pt x="0" y="100"/>
                      <a:pt x="24" y="139"/>
                    </a:cubicBezTo>
                    <a:cubicBezTo>
                      <a:pt x="48" y="177"/>
                      <a:pt x="97" y="232"/>
                      <a:pt x="134" y="260"/>
                    </a:cubicBezTo>
                    <a:cubicBezTo>
                      <a:pt x="171" y="288"/>
                      <a:pt x="210" y="336"/>
                      <a:pt x="222" y="367"/>
                    </a:cubicBezTo>
                    <a:cubicBezTo>
                      <a:pt x="233" y="399"/>
                      <a:pt x="265" y="442"/>
                      <a:pt x="292" y="464"/>
                    </a:cubicBezTo>
                    <a:cubicBezTo>
                      <a:pt x="319" y="486"/>
                      <a:pt x="374" y="483"/>
                      <a:pt x="414" y="458"/>
                    </a:cubicBezTo>
                    <a:close/>
                  </a:path>
                </a:pathLst>
              </a:custGeom>
              <a:solidFill>
                <a:srgbClr val="F8C8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 name="Freeform 9"/>
              <p:cNvSpPr>
                <a:spLocks/>
              </p:cNvSpPr>
              <p:nvPr/>
            </p:nvSpPr>
            <p:spPr bwMode="auto">
              <a:xfrm>
                <a:off x="7513298" y="4393989"/>
                <a:ext cx="157245" cy="157245"/>
              </a:xfrm>
              <a:custGeom>
                <a:avLst/>
                <a:gdLst>
                  <a:gd name="T0" fmla="*/ 40 w 87"/>
                  <a:gd name="T1" fmla="*/ 9 h 87"/>
                  <a:gd name="T2" fmla="*/ 5 w 87"/>
                  <a:gd name="T3" fmla="*/ 54 h 87"/>
                  <a:gd name="T4" fmla="*/ 42 w 87"/>
                  <a:gd name="T5" fmla="*/ 87 h 87"/>
                  <a:gd name="T6" fmla="*/ 87 w 87"/>
                  <a:gd name="T7" fmla="*/ 39 h 87"/>
                  <a:gd name="T8" fmla="*/ 40 w 87"/>
                  <a:gd name="T9" fmla="*/ 9 h 87"/>
                </a:gdLst>
                <a:ahLst/>
                <a:cxnLst>
                  <a:cxn ang="0">
                    <a:pos x="T0" y="T1"/>
                  </a:cxn>
                  <a:cxn ang="0">
                    <a:pos x="T2" y="T3"/>
                  </a:cxn>
                  <a:cxn ang="0">
                    <a:pos x="T4" y="T5"/>
                  </a:cxn>
                  <a:cxn ang="0">
                    <a:pos x="T6" y="T7"/>
                  </a:cxn>
                  <a:cxn ang="0">
                    <a:pos x="T8" y="T9"/>
                  </a:cxn>
                </a:cxnLst>
                <a:rect l="0" t="0" r="r" b="b"/>
                <a:pathLst>
                  <a:path w="87" h="87">
                    <a:moveTo>
                      <a:pt x="40" y="9"/>
                    </a:moveTo>
                    <a:cubicBezTo>
                      <a:pt x="40" y="9"/>
                      <a:pt x="0" y="33"/>
                      <a:pt x="5" y="54"/>
                    </a:cubicBezTo>
                    <a:cubicBezTo>
                      <a:pt x="5" y="54"/>
                      <a:pt x="21" y="87"/>
                      <a:pt x="42" y="87"/>
                    </a:cubicBezTo>
                    <a:cubicBezTo>
                      <a:pt x="87" y="39"/>
                      <a:pt x="87" y="39"/>
                      <a:pt x="87" y="39"/>
                    </a:cubicBezTo>
                    <a:cubicBezTo>
                      <a:pt x="87" y="39"/>
                      <a:pt x="53" y="0"/>
                      <a:pt x="40" y="9"/>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3" name="组合 22"/>
          <p:cNvGrpSpPr/>
          <p:nvPr/>
        </p:nvGrpSpPr>
        <p:grpSpPr>
          <a:xfrm>
            <a:off x="2794835" y="2809325"/>
            <a:ext cx="1658306" cy="2408826"/>
            <a:chOff x="3726446" y="3646232"/>
            <a:chExt cx="2211075" cy="3211768"/>
          </a:xfrm>
        </p:grpSpPr>
        <p:grpSp>
          <p:nvGrpSpPr>
            <p:cNvPr id="24" name="组合 23"/>
            <p:cNvGrpSpPr/>
            <p:nvPr/>
          </p:nvGrpSpPr>
          <p:grpSpPr>
            <a:xfrm>
              <a:off x="3726446" y="3646232"/>
              <a:ext cx="2211075" cy="3211768"/>
              <a:chOff x="3726446" y="3646232"/>
              <a:chExt cx="2211075" cy="3211768"/>
            </a:xfrm>
          </p:grpSpPr>
          <p:sp>
            <p:nvSpPr>
              <p:cNvPr id="31" name="Freeform 6"/>
              <p:cNvSpPr>
                <a:spLocks/>
              </p:cNvSpPr>
              <p:nvPr/>
            </p:nvSpPr>
            <p:spPr bwMode="auto">
              <a:xfrm>
                <a:off x="3726446" y="4032173"/>
                <a:ext cx="1079341" cy="2825827"/>
              </a:xfrm>
              <a:custGeom>
                <a:avLst/>
                <a:gdLst>
                  <a:gd name="T0" fmla="*/ 553 w 598"/>
                  <a:gd name="T1" fmla="*/ 619 h 1564"/>
                  <a:gd name="T2" fmla="*/ 479 w 598"/>
                  <a:gd name="T3" fmla="*/ 443 h 1564"/>
                  <a:gd name="T4" fmla="*/ 374 w 598"/>
                  <a:gd name="T5" fmla="*/ 297 h 1564"/>
                  <a:gd name="T6" fmla="*/ 348 w 598"/>
                  <a:gd name="T7" fmla="*/ 169 h 1564"/>
                  <a:gd name="T8" fmla="*/ 395 w 598"/>
                  <a:gd name="T9" fmla="*/ 50 h 1564"/>
                  <a:gd name="T10" fmla="*/ 351 w 598"/>
                  <a:gd name="T11" fmla="*/ 0 h 1564"/>
                  <a:gd name="T12" fmla="*/ 230 w 598"/>
                  <a:gd name="T13" fmla="*/ 98 h 1564"/>
                  <a:gd name="T14" fmla="*/ 126 w 598"/>
                  <a:gd name="T15" fmla="*/ 235 h 1564"/>
                  <a:gd name="T16" fmla="*/ 50 w 598"/>
                  <a:gd name="T17" fmla="*/ 372 h 1564"/>
                  <a:gd name="T18" fmla="*/ 83 w 598"/>
                  <a:gd name="T19" fmla="*/ 530 h 1564"/>
                  <a:gd name="T20" fmla="*/ 183 w 598"/>
                  <a:gd name="T21" fmla="*/ 892 h 1564"/>
                  <a:gd name="T22" fmla="*/ 182 w 598"/>
                  <a:gd name="T23" fmla="*/ 1131 h 1564"/>
                  <a:gd name="T24" fmla="*/ 150 w 598"/>
                  <a:gd name="T25" fmla="*/ 1242 h 1564"/>
                  <a:gd name="T26" fmla="*/ 146 w 598"/>
                  <a:gd name="T27" fmla="*/ 1261 h 1564"/>
                  <a:gd name="T28" fmla="*/ 0 w 598"/>
                  <a:gd name="T29" fmla="*/ 1564 h 1564"/>
                  <a:gd name="T30" fmla="*/ 355 w 598"/>
                  <a:gd name="T31" fmla="*/ 1564 h 1564"/>
                  <a:gd name="T32" fmla="*/ 444 w 598"/>
                  <a:gd name="T33" fmla="*/ 1273 h 1564"/>
                  <a:gd name="T34" fmla="*/ 439 w 598"/>
                  <a:gd name="T35" fmla="*/ 1273 h 1564"/>
                  <a:gd name="T36" fmla="*/ 452 w 598"/>
                  <a:gd name="T37" fmla="*/ 1241 h 1564"/>
                  <a:gd name="T38" fmla="*/ 488 w 598"/>
                  <a:gd name="T39" fmla="*/ 1108 h 1564"/>
                  <a:gd name="T40" fmla="*/ 559 w 598"/>
                  <a:gd name="T41" fmla="*/ 947 h 1564"/>
                  <a:gd name="T42" fmla="*/ 598 w 598"/>
                  <a:gd name="T43" fmla="*/ 807 h 1564"/>
                  <a:gd name="T44" fmla="*/ 553 w 598"/>
                  <a:gd name="T45" fmla="*/ 619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8" h="1564">
                    <a:moveTo>
                      <a:pt x="553" y="619"/>
                    </a:moveTo>
                    <a:cubicBezTo>
                      <a:pt x="528" y="570"/>
                      <a:pt x="495" y="491"/>
                      <a:pt x="479" y="443"/>
                    </a:cubicBezTo>
                    <a:cubicBezTo>
                      <a:pt x="462" y="396"/>
                      <a:pt x="415" y="330"/>
                      <a:pt x="374" y="297"/>
                    </a:cubicBezTo>
                    <a:cubicBezTo>
                      <a:pt x="333" y="265"/>
                      <a:pt x="321" y="207"/>
                      <a:pt x="348" y="169"/>
                    </a:cubicBezTo>
                    <a:cubicBezTo>
                      <a:pt x="374" y="132"/>
                      <a:pt x="395" y="78"/>
                      <a:pt x="395" y="50"/>
                    </a:cubicBezTo>
                    <a:cubicBezTo>
                      <a:pt x="395" y="22"/>
                      <a:pt x="375" y="0"/>
                      <a:pt x="351" y="0"/>
                    </a:cubicBezTo>
                    <a:cubicBezTo>
                      <a:pt x="326" y="0"/>
                      <a:pt x="272" y="44"/>
                      <a:pt x="230" y="98"/>
                    </a:cubicBezTo>
                    <a:cubicBezTo>
                      <a:pt x="126" y="235"/>
                      <a:pt x="126" y="235"/>
                      <a:pt x="126" y="235"/>
                    </a:cubicBezTo>
                    <a:cubicBezTo>
                      <a:pt x="84" y="289"/>
                      <a:pt x="50" y="351"/>
                      <a:pt x="50" y="372"/>
                    </a:cubicBezTo>
                    <a:cubicBezTo>
                      <a:pt x="50" y="393"/>
                      <a:pt x="65" y="464"/>
                      <a:pt x="83" y="530"/>
                    </a:cubicBezTo>
                    <a:cubicBezTo>
                      <a:pt x="183" y="892"/>
                      <a:pt x="183" y="892"/>
                      <a:pt x="183" y="892"/>
                    </a:cubicBezTo>
                    <a:cubicBezTo>
                      <a:pt x="202" y="958"/>
                      <a:pt x="201" y="1066"/>
                      <a:pt x="182" y="1131"/>
                    </a:cubicBezTo>
                    <a:cubicBezTo>
                      <a:pt x="150" y="1242"/>
                      <a:pt x="150" y="1242"/>
                      <a:pt x="150" y="1242"/>
                    </a:cubicBezTo>
                    <a:cubicBezTo>
                      <a:pt x="148" y="1248"/>
                      <a:pt x="147" y="1255"/>
                      <a:pt x="146" y="1261"/>
                    </a:cubicBezTo>
                    <a:cubicBezTo>
                      <a:pt x="0" y="1564"/>
                      <a:pt x="0" y="1564"/>
                      <a:pt x="0" y="1564"/>
                    </a:cubicBezTo>
                    <a:cubicBezTo>
                      <a:pt x="355" y="1564"/>
                      <a:pt x="355" y="1564"/>
                      <a:pt x="355" y="1564"/>
                    </a:cubicBezTo>
                    <a:cubicBezTo>
                      <a:pt x="444" y="1273"/>
                      <a:pt x="444" y="1273"/>
                      <a:pt x="444" y="1273"/>
                    </a:cubicBezTo>
                    <a:cubicBezTo>
                      <a:pt x="439" y="1273"/>
                      <a:pt x="439" y="1273"/>
                      <a:pt x="439" y="1273"/>
                    </a:cubicBezTo>
                    <a:cubicBezTo>
                      <a:pt x="444" y="1263"/>
                      <a:pt x="449" y="1252"/>
                      <a:pt x="452" y="1241"/>
                    </a:cubicBezTo>
                    <a:cubicBezTo>
                      <a:pt x="488" y="1108"/>
                      <a:pt x="488" y="1108"/>
                      <a:pt x="488" y="1108"/>
                    </a:cubicBezTo>
                    <a:cubicBezTo>
                      <a:pt x="506" y="1042"/>
                      <a:pt x="538" y="969"/>
                      <a:pt x="559" y="947"/>
                    </a:cubicBezTo>
                    <a:cubicBezTo>
                      <a:pt x="580" y="924"/>
                      <a:pt x="598" y="861"/>
                      <a:pt x="598" y="807"/>
                    </a:cubicBezTo>
                    <a:cubicBezTo>
                      <a:pt x="598" y="753"/>
                      <a:pt x="578" y="668"/>
                      <a:pt x="553" y="619"/>
                    </a:cubicBezTo>
                    <a:close/>
                  </a:path>
                </a:pathLst>
              </a:custGeom>
              <a:solidFill>
                <a:srgbClr val="F8C8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32" name="组合 31"/>
              <p:cNvGrpSpPr/>
              <p:nvPr/>
            </p:nvGrpSpPr>
            <p:grpSpPr>
              <a:xfrm>
                <a:off x="4159746" y="3646232"/>
                <a:ext cx="1777775" cy="1777775"/>
                <a:chOff x="4159746" y="3646232"/>
                <a:chExt cx="1777775" cy="1777775"/>
              </a:xfrm>
            </p:grpSpPr>
            <p:sp>
              <p:nvSpPr>
                <p:cNvPr id="33" name="泪滴形 32"/>
                <p:cNvSpPr/>
                <p:nvPr/>
              </p:nvSpPr>
              <p:spPr>
                <a:xfrm rot="16200000" flipV="1">
                  <a:off x="4159746" y="3646232"/>
                  <a:ext cx="1777775" cy="1777775"/>
                </a:xfrm>
                <a:prstGeom prst="teardrop">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4" name="文本框 33"/>
                <p:cNvSpPr txBox="1"/>
                <p:nvPr/>
              </p:nvSpPr>
              <p:spPr>
                <a:xfrm>
                  <a:off x="4745443" y="3990013"/>
                  <a:ext cx="1175964" cy="492443"/>
                </a:xfrm>
                <a:prstGeom prst="rect">
                  <a:avLst/>
                </a:prstGeom>
                <a:noFill/>
                <a:effectLst/>
              </p:spPr>
              <p:txBody>
                <a:bodyPr wrap="none" rtlCol="0">
                  <a:spAutoFit/>
                </a:bodyPr>
                <a:lstStyle/>
                <a:p>
                  <a:r>
                    <a:rPr lang="zh-CN" altLang="en-US" sz="1800" b="1" dirty="0">
                      <a:solidFill>
                        <a:srgbClr val="FCFCFC"/>
                      </a:solidFill>
                      <a:latin typeface="幼圆" panose="02010509060101010101" pitchFamily="49" charset="-122"/>
                      <a:ea typeface="幼圆" panose="02010509060101010101" pitchFamily="49" charset="-122"/>
                    </a:rPr>
                    <a:t>问题三</a:t>
                  </a:r>
                </a:p>
              </p:txBody>
            </p:sp>
          </p:grpSp>
        </p:grpSp>
        <p:grpSp>
          <p:nvGrpSpPr>
            <p:cNvPr id="25" name="组合 24"/>
            <p:cNvGrpSpPr/>
            <p:nvPr/>
          </p:nvGrpSpPr>
          <p:grpSpPr>
            <a:xfrm>
              <a:off x="3762322" y="4334449"/>
              <a:ext cx="1083157" cy="1557183"/>
              <a:chOff x="3762322" y="4334449"/>
              <a:chExt cx="1083157" cy="1557183"/>
            </a:xfrm>
          </p:grpSpPr>
          <p:sp>
            <p:nvSpPr>
              <p:cNvPr id="26" name="Freeform 12"/>
              <p:cNvSpPr>
                <a:spLocks/>
              </p:cNvSpPr>
              <p:nvPr/>
            </p:nvSpPr>
            <p:spPr bwMode="auto">
              <a:xfrm>
                <a:off x="3762322" y="4548944"/>
                <a:ext cx="162588" cy="401509"/>
              </a:xfrm>
              <a:custGeom>
                <a:avLst/>
                <a:gdLst>
                  <a:gd name="T0" fmla="*/ 90 w 90"/>
                  <a:gd name="T1" fmla="*/ 0 h 222"/>
                  <a:gd name="T2" fmla="*/ 73 w 90"/>
                  <a:gd name="T3" fmla="*/ 222 h 222"/>
                  <a:gd name="T4" fmla="*/ 90 w 90"/>
                  <a:gd name="T5" fmla="*/ 0 h 222"/>
                </a:gdLst>
                <a:ahLst/>
                <a:cxnLst>
                  <a:cxn ang="0">
                    <a:pos x="T0" y="T1"/>
                  </a:cxn>
                  <a:cxn ang="0">
                    <a:pos x="T2" y="T3"/>
                  </a:cxn>
                  <a:cxn ang="0">
                    <a:pos x="T4" y="T5"/>
                  </a:cxn>
                </a:cxnLst>
                <a:rect l="0" t="0" r="r" b="b"/>
                <a:pathLst>
                  <a:path w="90" h="222">
                    <a:moveTo>
                      <a:pt x="90" y="0"/>
                    </a:moveTo>
                    <a:cubicBezTo>
                      <a:pt x="90" y="0"/>
                      <a:pt x="0" y="68"/>
                      <a:pt x="73" y="222"/>
                    </a:cubicBezTo>
                    <a:cubicBezTo>
                      <a:pt x="73" y="222"/>
                      <a:pt x="24" y="74"/>
                      <a:pt x="90" y="0"/>
                    </a:cubicBezTo>
                    <a:close/>
                  </a:path>
                </a:pathLst>
              </a:custGeom>
              <a:solidFill>
                <a:srgbClr val="F3D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27" name="组合 26"/>
              <p:cNvGrpSpPr/>
              <p:nvPr/>
            </p:nvGrpSpPr>
            <p:grpSpPr>
              <a:xfrm>
                <a:off x="4024142" y="4334449"/>
                <a:ext cx="821337" cy="1557183"/>
                <a:chOff x="4024142" y="4334449"/>
                <a:chExt cx="821337" cy="1557183"/>
              </a:xfrm>
            </p:grpSpPr>
            <p:sp>
              <p:nvSpPr>
                <p:cNvPr id="29" name="Freeform 11"/>
                <p:cNvSpPr>
                  <a:spLocks/>
                </p:cNvSpPr>
                <p:nvPr/>
              </p:nvSpPr>
              <p:spPr bwMode="auto">
                <a:xfrm>
                  <a:off x="4204287" y="5492413"/>
                  <a:ext cx="408379" cy="399219"/>
                </a:xfrm>
                <a:custGeom>
                  <a:avLst/>
                  <a:gdLst>
                    <a:gd name="T0" fmla="*/ 226 w 226"/>
                    <a:gd name="T1" fmla="*/ 149 h 221"/>
                    <a:gd name="T2" fmla="*/ 32 w 226"/>
                    <a:gd name="T3" fmla="*/ 0 h 221"/>
                    <a:gd name="T4" fmla="*/ 226 w 226"/>
                    <a:gd name="T5" fmla="*/ 149 h 221"/>
                  </a:gdLst>
                  <a:ahLst/>
                  <a:cxnLst>
                    <a:cxn ang="0">
                      <a:pos x="T0" y="T1"/>
                    </a:cxn>
                    <a:cxn ang="0">
                      <a:pos x="T2" y="T3"/>
                    </a:cxn>
                    <a:cxn ang="0">
                      <a:pos x="T4" y="T5"/>
                    </a:cxn>
                  </a:cxnLst>
                  <a:rect l="0" t="0" r="r" b="b"/>
                  <a:pathLst>
                    <a:path w="226" h="221">
                      <a:moveTo>
                        <a:pt x="226" y="149"/>
                      </a:moveTo>
                      <a:cubicBezTo>
                        <a:pt x="226" y="149"/>
                        <a:pt x="45" y="190"/>
                        <a:pt x="32" y="0"/>
                      </a:cubicBezTo>
                      <a:cubicBezTo>
                        <a:pt x="32" y="0"/>
                        <a:pt x="0" y="221"/>
                        <a:pt x="226" y="149"/>
                      </a:cubicBezTo>
                      <a:close/>
                    </a:path>
                  </a:pathLst>
                </a:custGeom>
                <a:solidFill>
                  <a:srgbClr val="FCE0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0" name="Freeform 8"/>
                <p:cNvSpPr>
                  <a:spLocks/>
                </p:cNvSpPr>
                <p:nvPr/>
              </p:nvSpPr>
              <p:spPr bwMode="auto">
                <a:xfrm>
                  <a:off x="4024142" y="4334449"/>
                  <a:ext cx="821337" cy="875533"/>
                </a:xfrm>
                <a:custGeom>
                  <a:avLst/>
                  <a:gdLst>
                    <a:gd name="T0" fmla="*/ 41 w 455"/>
                    <a:gd name="T1" fmla="*/ 458 h 485"/>
                    <a:gd name="T2" fmla="*/ 55 w 455"/>
                    <a:gd name="T3" fmla="*/ 325 h 485"/>
                    <a:gd name="T4" fmla="*/ 61 w 455"/>
                    <a:gd name="T5" fmla="*/ 319 h 485"/>
                    <a:gd name="T6" fmla="*/ 235 w 455"/>
                    <a:gd name="T7" fmla="*/ 141 h 485"/>
                    <a:gd name="T8" fmla="*/ 303 w 455"/>
                    <a:gd name="T9" fmla="*/ 70 h 485"/>
                    <a:gd name="T10" fmla="*/ 432 w 455"/>
                    <a:gd name="T11" fmla="*/ 24 h 485"/>
                    <a:gd name="T12" fmla="*/ 431 w 455"/>
                    <a:gd name="T13" fmla="*/ 138 h 485"/>
                    <a:gd name="T14" fmla="*/ 321 w 455"/>
                    <a:gd name="T15" fmla="*/ 259 h 485"/>
                    <a:gd name="T16" fmla="*/ 233 w 455"/>
                    <a:gd name="T17" fmla="*/ 367 h 485"/>
                    <a:gd name="T18" fmla="*/ 163 w 455"/>
                    <a:gd name="T19" fmla="*/ 464 h 485"/>
                    <a:gd name="T20" fmla="*/ 41 w 455"/>
                    <a:gd name="T21" fmla="*/ 45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5">
                      <a:moveTo>
                        <a:pt x="41" y="458"/>
                      </a:moveTo>
                      <a:cubicBezTo>
                        <a:pt x="0" y="433"/>
                        <a:pt x="7" y="373"/>
                        <a:pt x="55" y="325"/>
                      </a:cubicBezTo>
                      <a:cubicBezTo>
                        <a:pt x="61" y="319"/>
                        <a:pt x="61" y="319"/>
                        <a:pt x="61" y="319"/>
                      </a:cubicBezTo>
                      <a:cubicBezTo>
                        <a:pt x="110" y="271"/>
                        <a:pt x="188" y="191"/>
                        <a:pt x="235" y="141"/>
                      </a:cubicBezTo>
                      <a:cubicBezTo>
                        <a:pt x="303" y="70"/>
                        <a:pt x="303" y="70"/>
                        <a:pt x="303" y="70"/>
                      </a:cubicBezTo>
                      <a:cubicBezTo>
                        <a:pt x="350" y="21"/>
                        <a:pt x="408" y="0"/>
                        <a:pt x="432" y="24"/>
                      </a:cubicBezTo>
                      <a:cubicBezTo>
                        <a:pt x="455" y="48"/>
                        <a:pt x="455" y="100"/>
                        <a:pt x="431" y="138"/>
                      </a:cubicBezTo>
                      <a:cubicBezTo>
                        <a:pt x="407" y="177"/>
                        <a:pt x="358" y="232"/>
                        <a:pt x="321" y="259"/>
                      </a:cubicBezTo>
                      <a:cubicBezTo>
                        <a:pt x="285" y="287"/>
                        <a:pt x="245" y="336"/>
                        <a:pt x="233" y="367"/>
                      </a:cubicBezTo>
                      <a:cubicBezTo>
                        <a:pt x="222" y="398"/>
                        <a:pt x="190" y="442"/>
                        <a:pt x="163" y="464"/>
                      </a:cubicBezTo>
                      <a:cubicBezTo>
                        <a:pt x="136" y="485"/>
                        <a:pt x="81" y="483"/>
                        <a:pt x="41" y="458"/>
                      </a:cubicBezTo>
                      <a:close/>
                    </a:path>
                  </a:pathLst>
                </a:custGeom>
                <a:solidFill>
                  <a:srgbClr val="F8C8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28" name="Freeform 10"/>
              <p:cNvSpPr>
                <a:spLocks/>
              </p:cNvSpPr>
              <p:nvPr/>
            </p:nvSpPr>
            <p:spPr bwMode="auto">
              <a:xfrm>
                <a:off x="4634039" y="4375669"/>
                <a:ext cx="155718" cy="164115"/>
              </a:xfrm>
              <a:custGeom>
                <a:avLst/>
                <a:gdLst>
                  <a:gd name="T0" fmla="*/ 51 w 86"/>
                  <a:gd name="T1" fmla="*/ 12 h 91"/>
                  <a:gd name="T2" fmla="*/ 77 w 86"/>
                  <a:gd name="T3" fmla="*/ 62 h 91"/>
                  <a:gd name="T4" fmla="*/ 35 w 86"/>
                  <a:gd name="T5" fmla="*/ 88 h 91"/>
                  <a:gd name="T6" fmla="*/ 0 w 86"/>
                  <a:gd name="T7" fmla="*/ 33 h 91"/>
                  <a:gd name="T8" fmla="*/ 51 w 86"/>
                  <a:gd name="T9" fmla="*/ 12 h 91"/>
                </a:gdLst>
                <a:ahLst/>
                <a:cxnLst>
                  <a:cxn ang="0">
                    <a:pos x="T0" y="T1"/>
                  </a:cxn>
                  <a:cxn ang="0">
                    <a:pos x="T2" y="T3"/>
                  </a:cxn>
                  <a:cxn ang="0">
                    <a:pos x="T4" y="T5"/>
                  </a:cxn>
                  <a:cxn ang="0">
                    <a:pos x="T6" y="T7"/>
                  </a:cxn>
                  <a:cxn ang="0">
                    <a:pos x="T8" y="T9"/>
                  </a:cxn>
                </a:cxnLst>
                <a:rect l="0" t="0" r="r" b="b"/>
                <a:pathLst>
                  <a:path w="86" h="91">
                    <a:moveTo>
                      <a:pt x="51" y="12"/>
                    </a:moveTo>
                    <a:cubicBezTo>
                      <a:pt x="51" y="12"/>
                      <a:pt x="86" y="42"/>
                      <a:pt x="77" y="62"/>
                    </a:cubicBezTo>
                    <a:cubicBezTo>
                      <a:pt x="77" y="62"/>
                      <a:pt x="56" y="91"/>
                      <a:pt x="35" y="88"/>
                    </a:cubicBezTo>
                    <a:cubicBezTo>
                      <a:pt x="0" y="33"/>
                      <a:pt x="0" y="33"/>
                      <a:pt x="0" y="33"/>
                    </a:cubicBezTo>
                    <a:cubicBezTo>
                      <a:pt x="0" y="33"/>
                      <a:pt x="40" y="0"/>
                      <a:pt x="51" y="12"/>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
        <p:nvSpPr>
          <p:cNvPr id="35" name="文本框 34"/>
          <p:cNvSpPr txBox="1"/>
          <p:nvPr/>
        </p:nvSpPr>
        <p:spPr>
          <a:xfrm>
            <a:off x="6510540" y="3393226"/>
            <a:ext cx="1800493" cy="969496"/>
          </a:xfrm>
          <a:prstGeom prst="rect">
            <a:avLst/>
          </a:prstGeom>
          <a:noFill/>
          <a:effectLst/>
        </p:spPr>
        <p:txBody>
          <a:bodyPr wrap="none" rtlCol="0">
            <a:spAutoFit/>
          </a:bodyPr>
          <a:lstStyle/>
          <a:p>
            <a:r>
              <a:rPr lang="zh-CN" altLang="en-US" sz="1013" dirty="0">
                <a:solidFill>
                  <a:srgbClr val="004C80"/>
                </a:solidFill>
                <a:latin typeface="微软雅黑" panose="020B0503020204020204" pitchFamily="34" charset="-122"/>
                <a:ea typeface="微软雅黑" panose="020B0503020204020204" pitchFamily="34" charset="-122"/>
              </a:rPr>
              <a:t> </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1010253" y="1684582"/>
            <a:ext cx="1800493" cy="969496"/>
          </a:xfrm>
          <a:prstGeom prst="rect">
            <a:avLst/>
          </a:prstGeom>
          <a:noFill/>
          <a:effectLst/>
        </p:spPr>
        <p:txBody>
          <a:bodyPr wrap="none" rtlCol="0">
            <a:spAutoFit/>
          </a:bodyPr>
          <a:lstStyle/>
          <a:p>
            <a:r>
              <a:rPr lang="zh-CN" altLang="en-US" sz="1013" dirty="0">
                <a:solidFill>
                  <a:srgbClr val="004C80"/>
                </a:solidFill>
                <a:latin typeface="微软雅黑" panose="020B0503020204020204" pitchFamily="34" charset="-122"/>
                <a:ea typeface="微软雅黑" panose="020B0503020204020204" pitchFamily="34" charset="-122"/>
              </a:rPr>
              <a:t> </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1006193" y="3370143"/>
            <a:ext cx="1800493" cy="1015663"/>
          </a:xfrm>
          <a:prstGeom prst="rect">
            <a:avLst/>
          </a:prstGeom>
          <a:noFill/>
          <a:effectLst/>
        </p:spPr>
        <p:txBody>
          <a:bodyPr wrap="none" rtlCol="0">
            <a:spAutoFit/>
          </a:bodyPr>
          <a:lstStyle/>
          <a:p>
            <a:r>
              <a:rPr lang="zh-CN" altLang="en-US" sz="1200" dirty="0">
                <a:solidFill>
                  <a:srgbClr val="004C80"/>
                </a:solidFill>
                <a:latin typeface="微软雅黑" panose="020B0503020204020204" pitchFamily="34" charset="-122"/>
                <a:ea typeface="微软雅黑" panose="020B0503020204020204" pitchFamily="34" charset="-122"/>
              </a:rPr>
              <a:t> </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6510540" y="1686637"/>
            <a:ext cx="1800493" cy="969496"/>
          </a:xfrm>
          <a:prstGeom prst="rect">
            <a:avLst/>
          </a:prstGeom>
          <a:noFill/>
          <a:effectLst/>
        </p:spPr>
        <p:txBody>
          <a:bodyPr wrap="none" rtlCol="0">
            <a:spAutoFit/>
          </a:bodyPr>
          <a:lstStyle/>
          <a:p>
            <a:r>
              <a:rPr lang="zh-CN" altLang="en-US" sz="1013" dirty="0">
                <a:solidFill>
                  <a:srgbClr val="004C80"/>
                </a:solidFill>
                <a:latin typeface="微软雅黑" panose="020B0503020204020204" pitchFamily="34" charset="-122"/>
                <a:ea typeface="微软雅黑" panose="020B0503020204020204" pitchFamily="34" charset="-122"/>
              </a:rPr>
              <a:t> </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65956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childTnLst>
                          </p:cTn>
                        </p:par>
                        <p:par>
                          <p:cTn id="25" fill="hold">
                            <p:stCondLst>
                              <p:cond delay="1500"/>
                            </p:stCondLst>
                            <p:childTnLst>
                              <p:par>
                                <p:cTn id="26" presetID="47"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childTnLst>
                          </p:cTn>
                        </p:par>
                        <p:par>
                          <p:cTn id="45" fill="hold">
                            <p:stCondLst>
                              <p:cond delay="4500"/>
                            </p:stCondLst>
                            <p:childTnLst>
                              <p:par>
                                <p:cTn id="46" presetID="42" presetClass="entr" presetSubtype="0"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left)">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5" grpId="0"/>
      <p:bldP spid="36" grpId="0"/>
      <p:bldP spid="37" grpId="0"/>
      <p:bldP spid="3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reeform 46"/>
          <p:cNvSpPr>
            <a:spLocks/>
          </p:cNvSpPr>
          <p:nvPr/>
        </p:nvSpPr>
        <p:spPr bwMode="auto">
          <a:xfrm>
            <a:off x="2002162" y="1523879"/>
            <a:ext cx="2436509" cy="2743200"/>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bg1"/>
          </a:solidFill>
          <a:ln w="76200">
            <a:solidFill>
              <a:srgbClr val="62AB71"/>
            </a:solidFill>
          </a:ln>
          <a:effectLst>
            <a:outerShdw blurRad="76200" dist="76200" dir="2700000" algn="tl"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200">
              <a:latin typeface="Bebas" pitchFamily="2" charset="0"/>
              <a:ea typeface="微软雅黑" panose="020B0503020204020204" pitchFamily="34" charset="-122"/>
              <a:sym typeface="Bebas" pitchFamily="2" charset="0"/>
            </a:endParaRPr>
          </a:p>
        </p:txBody>
      </p:sp>
      <p:sp>
        <p:nvSpPr>
          <p:cNvPr id="5" name="Freeform 46"/>
          <p:cNvSpPr>
            <a:spLocks/>
          </p:cNvSpPr>
          <p:nvPr/>
        </p:nvSpPr>
        <p:spPr bwMode="auto">
          <a:xfrm>
            <a:off x="4762479" y="1523879"/>
            <a:ext cx="2436509" cy="2743200"/>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bg1"/>
          </a:solidFill>
          <a:ln w="76200">
            <a:solidFill>
              <a:srgbClr val="117D5C"/>
            </a:solidFill>
          </a:ln>
          <a:effectLst>
            <a:outerShdw blurRad="76200" dist="76200" dir="2700000" algn="tl"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200">
              <a:latin typeface="Bebas" pitchFamily="2" charset="0"/>
              <a:ea typeface="微软雅黑" panose="020B0503020204020204" pitchFamily="34" charset="-122"/>
              <a:sym typeface="Bebas" pitchFamily="2" charset="0"/>
            </a:endParaRPr>
          </a:p>
        </p:txBody>
      </p:sp>
      <p:sp>
        <p:nvSpPr>
          <p:cNvPr id="6" name="Freeform 5"/>
          <p:cNvSpPr>
            <a:spLocks/>
          </p:cNvSpPr>
          <p:nvPr/>
        </p:nvSpPr>
        <p:spPr bwMode="auto">
          <a:xfrm>
            <a:off x="875181" y="2250917"/>
            <a:ext cx="1450427" cy="1289124"/>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62AB71"/>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zh-CN" altLang="en-US" sz="1500" dirty="0">
                <a:solidFill>
                  <a:srgbClr val="FFFFFF"/>
                </a:solidFill>
                <a:latin typeface="Bebas" pitchFamily="2" charset="0"/>
                <a:ea typeface="微软雅黑" panose="020B0503020204020204" pitchFamily="34" charset="-122"/>
                <a:sym typeface="Bebas" pitchFamily="2" charset="0"/>
              </a:rPr>
              <a:t>填写标题</a:t>
            </a:r>
          </a:p>
        </p:txBody>
      </p:sp>
      <p:sp>
        <p:nvSpPr>
          <p:cNvPr id="7" name="Freeform 5"/>
          <p:cNvSpPr>
            <a:spLocks/>
          </p:cNvSpPr>
          <p:nvPr/>
        </p:nvSpPr>
        <p:spPr bwMode="auto">
          <a:xfrm>
            <a:off x="3693728" y="2089483"/>
            <a:ext cx="1813694" cy="161199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blipFill>
            <a:blip r:embed="rId4" cstate="screen">
              <a:extLst>
                <a:ext uri="{28A0092B-C50C-407E-A947-70E740481C1C}">
                  <a14:useLocalDpi xmlns:a14="http://schemas.microsoft.com/office/drawing/2010/main"/>
                </a:ext>
              </a:extLst>
            </a:blip>
            <a:stretch>
              <a:fillRect/>
            </a:stretch>
          </a:blipFill>
          <a:ln w="25400">
            <a:solidFill>
              <a:schemeClr val="bg1"/>
            </a:solid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zh-CN" altLang="en-US" sz="1500">
              <a:solidFill>
                <a:prstClr val="white"/>
              </a:solidFill>
              <a:latin typeface="Bebas" pitchFamily="2" charset="0"/>
              <a:ea typeface="微软雅黑" panose="020B0503020204020204" pitchFamily="34" charset="-122"/>
              <a:sym typeface="Bebas" pitchFamily="2" charset="0"/>
            </a:endParaRPr>
          </a:p>
        </p:txBody>
      </p:sp>
      <p:sp>
        <p:nvSpPr>
          <p:cNvPr id="8" name="Freeform 5"/>
          <p:cNvSpPr>
            <a:spLocks/>
          </p:cNvSpPr>
          <p:nvPr/>
        </p:nvSpPr>
        <p:spPr bwMode="auto">
          <a:xfrm>
            <a:off x="6875542" y="2250917"/>
            <a:ext cx="1450427" cy="1289124"/>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117D5C"/>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zh-CN" altLang="en-US" sz="1500" dirty="0">
                <a:solidFill>
                  <a:srgbClr val="FFFFFF"/>
                </a:solidFill>
                <a:latin typeface="Bebas" pitchFamily="2" charset="0"/>
                <a:ea typeface="微软雅黑" panose="020B0503020204020204" pitchFamily="34" charset="-122"/>
                <a:sym typeface="Bebas" pitchFamily="2" charset="0"/>
              </a:rPr>
              <a:t>填写标题</a:t>
            </a:r>
          </a:p>
        </p:txBody>
      </p:sp>
      <p:sp>
        <p:nvSpPr>
          <p:cNvPr id="11" name="Line 5"/>
          <p:cNvSpPr>
            <a:spLocks noChangeShapeType="1"/>
          </p:cNvSpPr>
          <p:nvPr/>
        </p:nvSpPr>
        <p:spPr bwMode="auto">
          <a:xfrm flipH="1">
            <a:off x="2414588" y="2890326"/>
            <a:ext cx="1232297" cy="0"/>
          </a:xfrm>
          <a:prstGeom prst="line">
            <a:avLst/>
          </a:prstGeom>
          <a:noFill/>
          <a:ln w="19050" cmpd="sng">
            <a:solidFill>
              <a:srgbClr val="62AB7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Bebas" pitchFamily="2" charset="0"/>
              <a:ea typeface="微软雅黑" panose="020B0503020204020204" pitchFamily="34" charset="-122"/>
              <a:sym typeface="Bebas" pitchFamily="2" charset="0"/>
            </a:endParaRPr>
          </a:p>
        </p:txBody>
      </p:sp>
      <p:sp>
        <p:nvSpPr>
          <p:cNvPr id="12" name="Line 6"/>
          <p:cNvSpPr>
            <a:spLocks noChangeShapeType="1"/>
          </p:cNvSpPr>
          <p:nvPr/>
        </p:nvSpPr>
        <p:spPr bwMode="auto">
          <a:xfrm>
            <a:off x="5575700" y="2890326"/>
            <a:ext cx="1232298" cy="0"/>
          </a:xfrm>
          <a:prstGeom prst="line">
            <a:avLst/>
          </a:prstGeom>
          <a:noFill/>
          <a:ln w="19050" cmpd="sng">
            <a:solidFill>
              <a:srgbClr val="117D5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Bebas" pitchFamily="2" charset="0"/>
              <a:ea typeface="微软雅黑" panose="020B0503020204020204" pitchFamily="34" charset="-122"/>
              <a:sym typeface="Bebas" pitchFamily="2" charset="0"/>
            </a:endParaRPr>
          </a:p>
        </p:txBody>
      </p:sp>
      <p:sp>
        <p:nvSpPr>
          <p:cNvPr id="13" name="Rectangle 7"/>
          <p:cNvSpPr>
            <a:spLocks noChangeArrowheads="1"/>
          </p:cNvSpPr>
          <p:nvPr/>
        </p:nvSpPr>
        <p:spPr bwMode="auto">
          <a:xfrm>
            <a:off x="2286756" y="2229180"/>
            <a:ext cx="1468940"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750" dirty="0">
                <a:solidFill>
                  <a:schemeClr val="tx1">
                    <a:lumMod val="50000"/>
                    <a:lumOff val="50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endParaRPr lang="zh-CN" altLang="en-US" sz="1050" kern="0" dirty="0">
              <a:solidFill>
                <a:schemeClr val="tx1">
                  <a:lumMod val="50000"/>
                  <a:lumOff val="50000"/>
                </a:schemeClr>
              </a:solidFill>
              <a:latin typeface="Bebas" pitchFamily="2" charset="0"/>
              <a:ea typeface="微软雅黑" panose="020B0503020204020204" pitchFamily="34" charset="-122"/>
              <a:sym typeface="Bebas" pitchFamily="2" charset="0"/>
            </a:endParaRPr>
          </a:p>
        </p:txBody>
      </p:sp>
      <p:sp>
        <p:nvSpPr>
          <p:cNvPr id="14" name="Rectangle 8"/>
          <p:cNvSpPr>
            <a:spLocks noChangeArrowheads="1"/>
          </p:cNvSpPr>
          <p:nvPr/>
        </p:nvSpPr>
        <p:spPr bwMode="auto">
          <a:xfrm>
            <a:off x="2286756" y="2939767"/>
            <a:ext cx="1468940"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750" dirty="0">
                <a:solidFill>
                  <a:schemeClr val="tx1">
                    <a:lumMod val="50000"/>
                    <a:lumOff val="50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endParaRPr lang="zh-CN" altLang="en-US" sz="1050" kern="0" dirty="0">
              <a:solidFill>
                <a:schemeClr val="tx1">
                  <a:lumMod val="50000"/>
                  <a:lumOff val="50000"/>
                </a:schemeClr>
              </a:solidFill>
              <a:latin typeface="Bebas" pitchFamily="2" charset="0"/>
              <a:ea typeface="微软雅黑" panose="020B0503020204020204" pitchFamily="34" charset="-122"/>
              <a:sym typeface="Bebas" pitchFamily="2" charset="0"/>
            </a:endParaRPr>
          </a:p>
        </p:txBody>
      </p:sp>
      <p:sp>
        <p:nvSpPr>
          <p:cNvPr id="15" name="Rectangle 9"/>
          <p:cNvSpPr>
            <a:spLocks noChangeArrowheads="1"/>
          </p:cNvSpPr>
          <p:nvPr/>
        </p:nvSpPr>
        <p:spPr bwMode="auto">
          <a:xfrm>
            <a:off x="5446786" y="2229181"/>
            <a:ext cx="1468940"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750" dirty="0">
                <a:solidFill>
                  <a:schemeClr val="tx1">
                    <a:lumMod val="50000"/>
                    <a:lumOff val="50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endParaRPr lang="zh-CN" altLang="en-US" sz="1050" kern="0" dirty="0">
              <a:solidFill>
                <a:schemeClr val="tx1">
                  <a:lumMod val="50000"/>
                  <a:lumOff val="50000"/>
                </a:schemeClr>
              </a:solidFill>
              <a:latin typeface="Bebas" pitchFamily="2" charset="0"/>
              <a:ea typeface="微软雅黑" panose="020B0503020204020204" pitchFamily="34" charset="-122"/>
              <a:sym typeface="Bebas" pitchFamily="2" charset="0"/>
            </a:endParaRPr>
          </a:p>
        </p:txBody>
      </p:sp>
      <p:sp>
        <p:nvSpPr>
          <p:cNvPr id="16" name="Rectangle 10"/>
          <p:cNvSpPr>
            <a:spLocks noChangeArrowheads="1"/>
          </p:cNvSpPr>
          <p:nvPr/>
        </p:nvSpPr>
        <p:spPr bwMode="auto">
          <a:xfrm>
            <a:off x="5446786" y="2939766"/>
            <a:ext cx="1468940"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750" dirty="0">
                <a:solidFill>
                  <a:schemeClr val="tx1">
                    <a:lumMod val="50000"/>
                    <a:lumOff val="50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endParaRPr lang="zh-CN" altLang="en-US" sz="1050" kern="0" dirty="0">
              <a:solidFill>
                <a:schemeClr val="tx1">
                  <a:lumMod val="50000"/>
                  <a:lumOff val="50000"/>
                </a:schemeClr>
              </a:solidFill>
              <a:latin typeface="Bebas" pitchFamily="2" charset="0"/>
              <a:ea typeface="微软雅黑" panose="020B0503020204020204" pitchFamily="34" charset="-122"/>
              <a:sym typeface="Bebas" pitchFamily="2" charset="0"/>
            </a:endParaRPr>
          </a:p>
        </p:txBody>
      </p:sp>
    </p:spTree>
    <p:extLst>
      <p:ext uri="{BB962C8B-B14F-4D97-AF65-F5344CB8AC3E}">
        <p14:creationId xmlns:p14="http://schemas.microsoft.com/office/powerpoint/2010/main" val="2981251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42" presetClass="path" presetSubtype="0" decel="30000" fill="hold" grpId="1" nodeType="withEffect">
                                  <p:stCondLst>
                                    <p:cond delay="0"/>
                                  </p:stCondLst>
                                  <p:childTnLst>
                                    <p:animMotion origin="layout" path="M 5E-6 -0.0398 L 5E-6 0.1481 " pathEditMode="relative" rAng="0" ptsTypes="AA">
                                      <p:cBhvr>
                                        <p:cTn id="20" dur="750" spd="-100000" fill="hold"/>
                                        <p:tgtEl>
                                          <p:spTgt spid="7"/>
                                        </p:tgtEl>
                                        <p:attrNameLst>
                                          <p:attrName>ppt_x</p:attrName>
                                          <p:attrName>ppt_y</p:attrName>
                                        </p:attrNameLst>
                                      </p:cBhvr>
                                      <p:rCtr x="0" y="9380"/>
                                    </p:animMotion>
                                  </p:childTnLst>
                                </p:cTn>
                              </p:par>
                              <p:par>
                                <p:cTn id="21" presetID="42" presetClass="path" presetSubtype="0" accel="30000" decel="30000" fill="hold" grpId="2" nodeType="withEffect">
                                  <p:stCondLst>
                                    <p:cond delay="750"/>
                                  </p:stCondLst>
                                  <p:childTnLst>
                                    <p:animMotion origin="layout" path="M 5E-6 -0.0398 L 5E-6 7.37427E-7 " pathEditMode="relative" rAng="0" ptsTypes="AA">
                                      <p:cBhvr>
                                        <p:cTn id="22" dur="750" fill="hold"/>
                                        <p:tgtEl>
                                          <p:spTgt spid="7"/>
                                        </p:tgtEl>
                                        <p:attrNameLst>
                                          <p:attrName>ppt_x</p:attrName>
                                          <p:attrName>ppt_y</p:attrName>
                                        </p:attrNameLst>
                                      </p:cBhvr>
                                      <p:rCtr x="0" y="1975"/>
                                    </p:animMotion>
                                  </p:childTnLst>
                                </p:cTn>
                              </p:par>
                              <p:par>
                                <p:cTn id="23" presetID="10"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64" presetClass="path" presetSubtype="0" decel="30000" fill="hold" grpId="1" nodeType="withEffect">
                                  <p:stCondLst>
                                    <p:cond delay="0"/>
                                  </p:stCondLst>
                                  <p:childTnLst>
                                    <p:animMotion origin="layout" path="M 0 0.03888 L 0 -0.1481 " pathEditMode="relative" rAng="0" ptsTypes="AA">
                                      <p:cBhvr>
                                        <p:cTn id="27" dur="750" spd="-100000" fill="hold"/>
                                        <p:tgtEl>
                                          <p:spTgt spid="6"/>
                                        </p:tgtEl>
                                        <p:attrNameLst>
                                          <p:attrName>ppt_x</p:attrName>
                                          <p:attrName>ppt_y</p:attrName>
                                        </p:attrNameLst>
                                      </p:cBhvr>
                                      <p:rCtr x="0" y="-9349"/>
                                    </p:animMotion>
                                  </p:childTnLst>
                                </p:cTn>
                              </p:par>
                              <p:par>
                                <p:cTn id="28" presetID="64" presetClass="path" presetSubtype="0" accel="30000" decel="30000" fill="hold" grpId="2" nodeType="withEffect">
                                  <p:stCondLst>
                                    <p:cond delay="750"/>
                                  </p:stCondLst>
                                  <p:childTnLst>
                                    <p:animMotion origin="layout" path="M 0 0.03857 L 0 7.37427E-7 " pathEditMode="relative" rAng="0" ptsTypes="AA">
                                      <p:cBhvr>
                                        <p:cTn id="29" dur="750" fill="hold"/>
                                        <p:tgtEl>
                                          <p:spTgt spid="6"/>
                                        </p:tgtEl>
                                        <p:attrNameLst>
                                          <p:attrName>ppt_x</p:attrName>
                                          <p:attrName>ppt_y</p:attrName>
                                        </p:attrNameLst>
                                      </p:cBhvr>
                                      <p:rCtr x="0" y="-1944"/>
                                    </p:animMotion>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64" presetClass="path" presetSubtype="0" decel="30000" fill="hold" grpId="1" nodeType="withEffect">
                                  <p:stCondLst>
                                    <p:cond delay="0"/>
                                  </p:stCondLst>
                                  <p:childTnLst>
                                    <p:animMotion origin="layout" path="M 0 0.03888 L 0 -0.1481 " pathEditMode="relative" rAng="0" ptsTypes="AA">
                                      <p:cBhvr>
                                        <p:cTn id="34" dur="750" spd="-100000" fill="hold"/>
                                        <p:tgtEl>
                                          <p:spTgt spid="8"/>
                                        </p:tgtEl>
                                        <p:attrNameLst>
                                          <p:attrName>ppt_x</p:attrName>
                                          <p:attrName>ppt_y</p:attrName>
                                        </p:attrNameLst>
                                      </p:cBhvr>
                                      <p:rCtr x="0" y="-9349"/>
                                    </p:animMotion>
                                  </p:childTnLst>
                                </p:cTn>
                              </p:par>
                              <p:par>
                                <p:cTn id="35" presetID="64" presetClass="path" presetSubtype="0" accel="30000" decel="30000" fill="hold" grpId="2" nodeType="withEffect">
                                  <p:stCondLst>
                                    <p:cond delay="750"/>
                                  </p:stCondLst>
                                  <p:childTnLst>
                                    <p:animMotion origin="layout" path="M 0 0.03857 L 0 7.37427E-7 " pathEditMode="relative" rAng="0" ptsTypes="AA">
                                      <p:cBhvr>
                                        <p:cTn id="36" dur="750" fill="hold"/>
                                        <p:tgtEl>
                                          <p:spTgt spid="8"/>
                                        </p:tgtEl>
                                        <p:attrNameLst>
                                          <p:attrName>ppt_x</p:attrName>
                                          <p:attrName>ppt_y</p:attrName>
                                        </p:attrNameLst>
                                      </p:cBhvr>
                                      <p:rCtr x="0" y="-1944"/>
                                    </p:animMotion>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2000"/>
                            </p:stCondLst>
                            <p:childTnLst>
                              <p:par>
                                <p:cTn id="45" presetID="22" presetClass="entr" presetSubtype="2"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right)">
                                      <p:cBhvr>
                                        <p:cTn id="47" dur="1000"/>
                                        <p:tgtEl>
                                          <p:spTgt spid="11"/>
                                        </p:tgtEl>
                                      </p:cBhvr>
                                    </p:animEffect>
                                  </p:childTnLst>
                                </p:cTn>
                              </p:par>
                              <p:par>
                                <p:cTn id="48" presetID="42"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22" presetClass="entr" presetSubtype="8"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1000"/>
                                        <p:tgtEl>
                                          <p:spTgt spid="12"/>
                                        </p:tgtEl>
                                      </p:cBhvr>
                                    </p:animEffect>
                                  </p:childTnLst>
                                </p:cTn>
                              </p:par>
                              <p:par>
                                <p:cTn id="62" presetID="42"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animBg="1"/>
      <p:bldP spid="5" grpId="0" animBg="1"/>
      <p:bldP spid="6" grpId="0" animBg="1"/>
      <p:bldP spid="6" grpId="1" animBg="1"/>
      <p:bldP spid="6" grpId="2" animBg="1"/>
      <p:bldP spid="7" grpId="0" animBg="1"/>
      <p:bldP spid="7" grpId="1" animBg="1"/>
      <p:bldP spid="7" grpId="2" animBg="1"/>
      <p:bldP spid="8" grpId="0" animBg="1"/>
      <p:bldP spid="8" grpId="1" animBg="1"/>
      <p:bldP spid="8" grpId="2" animBg="1"/>
      <p:bldP spid="11" grpId="0" animBg="1"/>
      <p:bldP spid="12" grpId="0" animBg="1"/>
      <p:bldP spid="13" grpId="0"/>
      <p:bldP spid="14" grpId="0"/>
      <p:bldP spid="15"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1253643" y="1618833"/>
            <a:ext cx="6637906" cy="2598206"/>
            <a:chOff x="1934784" y="2138873"/>
            <a:chExt cx="7975624" cy="3121816"/>
          </a:xfrm>
        </p:grpSpPr>
        <p:sp>
          <p:nvSpPr>
            <p:cNvPr id="5" name="矩形 4"/>
            <p:cNvSpPr/>
            <p:nvPr/>
          </p:nvSpPr>
          <p:spPr>
            <a:xfrm>
              <a:off x="1934784" y="2138873"/>
              <a:ext cx="1887451" cy="3121816"/>
            </a:xfrm>
            <a:prstGeom prst="rect">
              <a:avLst/>
            </a:prstGeom>
            <a:solidFill>
              <a:srgbClr val="FFFFFF">
                <a:lumMod val="85000"/>
              </a:srgbClr>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1" lang="zh-CN" altLang="en-US" sz="1013"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6" name="矩形 5"/>
            <p:cNvSpPr/>
            <p:nvPr/>
          </p:nvSpPr>
          <p:spPr>
            <a:xfrm>
              <a:off x="1934784" y="2138873"/>
              <a:ext cx="1887451" cy="696677"/>
            </a:xfrm>
            <a:prstGeom prst="rect">
              <a:avLst/>
            </a:prstGeom>
            <a:solidFill>
              <a:srgbClr val="117D5C"/>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1" lang="zh-CN" altLang="en-US" sz="1013"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7" name="矩形 6"/>
            <p:cNvSpPr/>
            <p:nvPr/>
          </p:nvSpPr>
          <p:spPr>
            <a:xfrm>
              <a:off x="2000933" y="4913141"/>
              <a:ext cx="1755153" cy="276999"/>
            </a:xfrm>
            <a:prstGeom prst="rect">
              <a:avLst/>
            </a:prstGeom>
            <a:solidFill>
              <a:srgbClr val="117D5C"/>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1" lang="zh-CN" altLang="en-US" sz="1013"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8" name="文本框 7"/>
            <p:cNvSpPr txBox="1"/>
            <p:nvPr/>
          </p:nvSpPr>
          <p:spPr>
            <a:xfrm>
              <a:off x="1934784" y="2308150"/>
              <a:ext cx="1887451" cy="388292"/>
            </a:xfrm>
            <a:prstGeom prst="rect">
              <a:avLst/>
            </a:prstGeom>
            <a:noFill/>
          </p:spPr>
          <p:txBody>
            <a:bodyPr wrap="square"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1" lang="zh-CN" altLang="en-US" sz="1500" b="0" i="0" u="none" strike="noStrike" kern="0" cap="none" spc="0" normalizeH="0" baseline="0" noProof="0" dirty="0" smtClean="0">
                  <a:ln>
                    <a:noFill/>
                  </a:ln>
                  <a:solidFill>
                    <a:srgbClr val="FFFFFF"/>
                  </a:solidFill>
                  <a:effectLst/>
                  <a:uLnTx/>
                  <a:uFillTx/>
                  <a:latin typeface="Impact"/>
                  <a:ea typeface="微软雅黑"/>
                  <a:cs typeface="Impact"/>
                </a:rPr>
                <a:t>我们是谁</a:t>
              </a:r>
            </a:p>
          </p:txBody>
        </p:sp>
        <p:sp>
          <p:nvSpPr>
            <p:cNvPr id="11" name="文本框 10"/>
            <p:cNvSpPr txBox="1"/>
            <p:nvPr/>
          </p:nvSpPr>
          <p:spPr>
            <a:xfrm>
              <a:off x="2252298" y="4936224"/>
              <a:ext cx="1252424" cy="256628"/>
            </a:xfrm>
            <a:prstGeom prst="rect">
              <a:avLst/>
            </a:prstGeom>
            <a:noFill/>
          </p:spPr>
          <p:txBody>
            <a:bodyPr wrap="square"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1" lang="zh-CN" altLang="en-US" sz="788" b="0" i="0" u="none" strike="noStrike" kern="0" cap="none" spc="0" normalizeH="0" baseline="0" noProof="0" dirty="0" smtClean="0">
                  <a:ln>
                    <a:noFill/>
                  </a:ln>
                  <a:solidFill>
                    <a:srgbClr val="FFFFFF"/>
                  </a:solidFill>
                  <a:effectLst/>
                  <a:uLnTx/>
                  <a:uFillTx/>
                  <a:latin typeface="Impact"/>
                  <a:ea typeface="微软雅黑"/>
                  <a:cs typeface="Impact"/>
                </a:rPr>
                <a:t>点击此处跳转</a:t>
              </a:r>
            </a:p>
          </p:txBody>
        </p:sp>
        <p:sp>
          <p:nvSpPr>
            <p:cNvPr id="12" name="文本框 10"/>
            <p:cNvSpPr txBox="1"/>
            <p:nvPr/>
          </p:nvSpPr>
          <p:spPr>
            <a:xfrm>
              <a:off x="2000933" y="3216783"/>
              <a:ext cx="1755154" cy="1408946"/>
            </a:xfrm>
            <a:prstGeom prst="rect">
              <a:avLst/>
            </a:prstGeom>
            <a:noFill/>
          </p:spPr>
          <p:txBody>
            <a:bodyPr wrap="square" rtlCol="0">
              <a:spAutoFit/>
            </a:body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标题数字等都可以通过点击和重新输入进行更改，顶部</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开始</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面板中可以对字体、字号、颜色、行距等进行修改。建议正文</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10</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号字，</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1.3</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倍字间距。</a:t>
              </a:r>
              <a:endPar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endParaRPr>
            </a:p>
          </p:txBody>
        </p:sp>
        <p:sp>
          <p:nvSpPr>
            <p:cNvPr id="13" name="矩形 12"/>
            <p:cNvSpPr/>
            <p:nvPr/>
          </p:nvSpPr>
          <p:spPr>
            <a:xfrm>
              <a:off x="3964175" y="2138873"/>
              <a:ext cx="1887451" cy="3121816"/>
            </a:xfrm>
            <a:prstGeom prst="rect">
              <a:avLst/>
            </a:prstGeom>
            <a:solidFill>
              <a:srgbClr val="FFFFFF">
                <a:lumMod val="85000"/>
              </a:srgbClr>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1" lang="zh-CN" altLang="en-US" sz="1013"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14" name="矩形 13"/>
            <p:cNvSpPr/>
            <p:nvPr/>
          </p:nvSpPr>
          <p:spPr>
            <a:xfrm>
              <a:off x="3964175" y="2138873"/>
              <a:ext cx="1887451" cy="696677"/>
            </a:xfrm>
            <a:prstGeom prst="rect">
              <a:avLst/>
            </a:prstGeom>
            <a:solidFill>
              <a:srgbClr val="62AB71"/>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1" lang="zh-CN" altLang="en-US" sz="1013"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15" name="矩形 14"/>
            <p:cNvSpPr/>
            <p:nvPr/>
          </p:nvSpPr>
          <p:spPr>
            <a:xfrm>
              <a:off x="4030324" y="4913141"/>
              <a:ext cx="1755153" cy="276999"/>
            </a:xfrm>
            <a:prstGeom prst="rect">
              <a:avLst/>
            </a:prstGeom>
            <a:solidFill>
              <a:srgbClr val="62AB71"/>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1" lang="zh-CN" altLang="en-US" sz="1013"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16" name="文本框 22"/>
            <p:cNvSpPr txBox="1"/>
            <p:nvPr/>
          </p:nvSpPr>
          <p:spPr>
            <a:xfrm>
              <a:off x="3964175" y="2308150"/>
              <a:ext cx="1887451" cy="388292"/>
            </a:xfrm>
            <a:prstGeom prst="rect">
              <a:avLst/>
            </a:prstGeom>
            <a:noFill/>
          </p:spPr>
          <p:txBody>
            <a:bodyPr wrap="square"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1" lang="zh-CN" altLang="en-US" sz="1500" b="0" i="0" u="none" strike="noStrike" kern="0" cap="none" spc="0" normalizeH="0" baseline="0" noProof="0" dirty="0" smtClean="0">
                  <a:ln>
                    <a:noFill/>
                  </a:ln>
                  <a:solidFill>
                    <a:srgbClr val="FFFFFF"/>
                  </a:solidFill>
                  <a:effectLst/>
                  <a:uLnTx/>
                  <a:uFillTx/>
                  <a:latin typeface="Impact"/>
                  <a:ea typeface="微软雅黑"/>
                  <a:cs typeface="Impact"/>
                </a:rPr>
                <a:t>我们做什么</a:t>
              </a:r>
            </a:p>
          </p:txBody>
        </p:sp>
        <p:sp>
          <p:nvSpPr>
            <p:cNvPr id="17" name="文本框 23"/>
            <p:cNvSpPr txBox="1"/>
            <p:nvPr/>
          </p:nvSpPr>
          <p:spPr>
            <a:xfrm>
              <a:off x="4282510" y="4936224"/>
              <a:ext cx="1250783" cy="256628"/>
            </a:xfrm>
            <a:prstGeom prst="rect">
              <a:avLst/>
            </a:prstGeom>
            <a:noFill/>
          </p:spPr>
          <p:txBody>
            <a:bodyPr wrap="square"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1" lang="zh-CN" altLang="en-US" sz="788" b="0" i="0" u="none" strike="noStrike" kern="0" cap="none" spc="0" normalizeH="0" baseline="0" noProof="0" dirty="0" smtClean="0">
                  <a:ln>
                    <a:noFill/>
                  </a:ln>
                  <a:solidFill>
                    <a:srgbClr val="FFFFFF"/>
                  </a:solidFill>
                  <a:effectLst/>
                  <a:uLnTx/>
                  <a:uFillTx/>
                  <a:latin typeface="Impact"/>
                  <a:ea typeface="微软雅黑"/>
                  <a:cs typeface="Impact"/>
                </a:rPr>
                <a:t>点击此处跳转</a:t>
              </a:r>
            </a:p>
          </p:txBody>
        </p:sp>
        <p:sp>
          <p:nvSpPr>
            <p:cNvPr id="18" name="文本框 24"/>
            <p:cNvSpPr txBox="1"/>
            <p:nvPr/>
          </p:nvSpPr>
          <p:spPr>
            <a:xfrm>
              <a:off x="4030324" y="3216783"/>
              <a:ext cx="1755154" cy="1408946"/>
            </a:xfrm>
            <a:prstGeom prst="rect">
              <a:avLst/>
            </a:prstGeom>
            <a:noFill/>
          </p:spPr>
          <p:txBody>
            <a:bodyPr wrap="square" rtlCol="0">
              <a:spAutoFit/>
            </a:body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标题数字等都可以通过点击和重新输入进行更改，顶部</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开始</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面板中可以对字体、字号、颜色、行距等进行修改。建议正文</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10</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号字，</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1.3</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倍字间距。</a:t>
              </a:r>
              <a:endPar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endParaRPr>
            </a:p>
          </p:txBody>
        </p:sp>
        <p:sp>
          <p:nvSpPr>
            <p:cNvPr id="19" name="矩形 18"/>
            <p:cNvSpPr/>
            <p:nvPr/>
          </p:nvSpPr>
          <p:spPr>
            <a:xfrm>
              <a:off x="5993566" y="2138873"/>
              <a:ext cx="1887451" cy="3121816"/>
            </a:xfrm>
            <a:prstGeom prst="rect">
              <a:avLst/>
            </a:prstGeom>
            <a:solidFill>
              <a:srgbClr val="FFFFFF">
                <a:lumMod val="85000"/>
              </a:srgbClr>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1" lang="zh-CN" altLang="en-US" sz="1013"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0" name="矩形 19"/>
            <p:cNvSpPr/>
            <p:nvPr/>
          </p:nvSpPr>
          <p:spPr>
            <a:xfrm>
              <a:off x="5993566" y="2138873"/>
              <a:ext cx="1887451" cy="696677"/>
            </a:xfrm>
            <a:prstGeom prst="rect">
              <a:avLst/>
            </a:prstGeom>
            <a:solidFill>
              <a:srgbClr val="117D5C"/>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1" lang="zh-CN" altLang="en-US" sz="1013"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1" name="矩形 20"/>
            <p:cNvSpPr/>
            <p:nvPr/>
          </p:nvSpPr>
          <p:spPr>
            <a:xfrm>
              <a:off x="6059715" y="4913141"/>
              <a:ext cx="1755153" cy="276999"/>
            </a:xfrm>
            <a:prstGeom prst="rect">
              <a:avLst/>
            </a:prstGeom>
            <a:solidFill>
              <a:srgbClr val="117D5C"/>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1" lang="zh-CN" altLang="en-US" sz="1013"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2" name="文本框 29"/>
            <p:cNvSpPr txBox="1"/>
            <p:nvPr/>
          </p:nvSpPr>
          <p:spPr>
            <a:xfrm>
              <a:off x="5993565" y="2308150"/>
              <a:ext cx="1887451" cy="388292"/>
            </a:xfrm>
            <a:prstGeom prst="rect">
              <a:avLst/>
            </a:prstGeom>
            <a:noFill/>
          </p:spPr>
          <p:txBody>
            <a:bodyPr wrap="square"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1" lang="zh-CN" altLang="en-US" sz="1500" b="0" i="0" u="none" strike="noStrike" kern="0" cap="none" spc="0" normalizeH="0" baseline="0" noProof="0" dirty="0" smtClean="0">
                  <a:ln>
                    <a:noFill/>
                  </a:ln>
                  <a:solidFill>
                    <a:srgbClr val="FFFFFF"/>
                  </a:solidFill>
                  <a:effectLst/>
                  <a:uLnTx/>
                  <a:uFillTx/>
                  <a:latin typeface="Impact"/>
                  <a:ea typeface="微软雅黑"/>
                  <a:cs typeface="Impact"/>
                </a:rPr>
                <a:t>我们会什么</a:t>
              </a:r>
            </a:p>
          </p:txBody>
        </p:sp>
        <p:sp>
          <p:nvSpPr>
            <p:cNvPr id="23" name="文本框 30"/>
            <p:cNvSpPr txBox="1"/>
            <p:nvPr/>
          </p:nvSpPr>
          <p:spPr>
            <a:xfrm>
              <a:off x="6286262" y="4936224"/>
              <a:ext cx="1302060" cy="256628"/>
            </a:xfrm>
            <a:prstGeom prst="rect">
              <a:avLst/>
            </a:prstGeom>
            <a:noFill/>
          </p:spPr>
          <p:txBody>
            <a:bodyPr wrap="square"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1" lang="zh-CN" altLang="en-US" sz="788" b="0" i="0" u="none" strike="noStrike" kern="0" cap="none" spc="0" normalizeH="0" baseline="0" noProof="0" dirty="0" smtClean="0">
                  <a:ln>
                    <a:noFill/>
                  </a:ln>
                  <a:solidFill>
                    <a:srgbClr val="FFFFFF"/>
                  </a:solidFill>
                  <a:effectLst/>
                  <a:uLnTx/>
                  <a:uFillTx/>
                  <a:latin typeface="Impact"/>
                  <a:ea typeface="微软雅黑"/>
                  <a:cs typeface="Impact"/>
                </a:rPr>
                <a:t>点击此处跳转</a:t>
              </a:r>
            </a:p>
          </p:txBody>
        </p:sp>
        <p:sp>
          <p:nvSpPr>
            <p:cNvPr id="24" name="文本框 31"/>
            <p:cNvSpPr txBox="1"/>
            <p:nvPr/>
          </p:nvSpPr>
          <p:spPr>
            <a:xfrm>
              <a:off x="6059715" y="3216783"/>
              <a:ext cx="1755154" cy="1408946"/>
            </a:xfrm>
            <a:prstGeom prst="rect">
              <a:avLst/>
            </a:prstGeom>
            <a:noFill/>
          </p:spPr>
          <p:txBody>
            <a:bodyPr wrap="square" rtlCol="0">
              <a:spAutoFit/>
            </a:body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标题数字等都可以通过点击和重新输入进行更改，顶部</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开始</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面板中可以对字体、字号、颜色、行距等进行修改。建议正文</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10</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号字，</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1.3</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倍字间距。</a:t>
              </a:r>
              <a:endPar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endParaRPr>
            </a:p>
          </p:txBody>
        </p:sp>
        <p:sp>
          <p:nvSpPr>
            <p:cNvPr id="25" name="矩形 24"/>
            <p:cNvSpPr/>
            <p:nvPr/>
          </p:nvSpPr>
          <p:spPr>
            <a:xfrm>
              <a:off x="8022957" y="2138873"/>
              <a:ext cx="1887451" cy="3121816"/>
            </a:xfrm>
            <a:prstGeom prst="rect">
              <a:avLst/>
            </a:prstGeom>
            <a:solidFill>
              <a:srgbClr val="FFFFFF">
                <a:lumMod val="85000"/>
              </a:srgbClr>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1" lang="zh-CN" altLang="en-US" sz="1013"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6" name="矩形 25"/>
            <p:cNvSpPr/>
            <p:nvPr/>
          </p:nvSpPr>
          <p:spPr>
            <a:xfrm>
              <a:off x="8022957" y="2138873"/>
              <a:ext cx="1887451" cy="696677"/>
            </a:xfrm>
            <a:prstGeom prst="rect">
              <a:avLst/>
            </a:prstGeom>
            <a:solidFill>
              <a:srgbClr val="62AB71"/>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1" lang="zh-CN" altLang="en-US" sz="1013"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7" name="矩形 26"/>
            <p:cNvSpPr/>
            <p:nvPr/>
          </p:nvSpPr>
          <p:spPr>
            <a:xfrm>
              <a:off x="8089106" y="4913141"/>
              <a:ext cx="1755153" cy="276999"/>
            </a:xfrm>
            <a:prstGeom prst="rect">
              <a:avLst/>
            </a:prstGeom>
            <a:solidFill>
              <a:srgbClr val="62AB71"/>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1" lang="zh-CN" altLang="en-US" sz="1013"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8" name="文本框 36"/>
            <p:cNvSpPr txBox="1"/>
            <p:nvPr/>
          </p:nvSpPr>
          <p:spPr>
            <a:xfrm>
              <a:off x="8022957" y="2308150"/>
              <a:ext cx="1887451" cy="388292"/>
            </a:xfrm>
            <a:prstGeom prst="rect">
              <a:avLst/>
            </a:prstGeom>
            <a:noFill/>
          </p:spPr>
          <p:txBody>
            <a:bodyPr wrap="square"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1" lang="zh-CN" altLang="en-US" sz="1500" b="0" i="0" u="none" strike="noStrike" kern="0" cap="none" spc="0" normalizeH="0" baseline="0" noProof="0" dirty="0" smtClean="0">
                  <a:ln>
                    <a:noFill/>
                  </a:ln>
                  <a:solidFill>
                    <a:srgbClr val="FFFFFF"/>
                  </a:solidFill>
                  <a:effectLst/>
                  <a:uLnTx/>
                  <a:uFillTx/>
                  <a:latin typeface="Impact"/>
                  <a:ea typeface="微软雅黑"/>
                  <a:cs typeface="Impact"/>
                </a:rPr>
                <a:t>我们的产品</a:t>
              </a:r>
            </a:p>
          </p:txBody>
        </p:sp>
        <p:sp>
          <p:nvSpPr>
            <p:cNvPr id="29" name="文本框 37"/>
            <p:cNvSpPr txBox="1"/>
            <p:nvPr/>
          </p:nvSpPr>
          <p:spPr>
            <a:xfrm>
              <a:off x="8342934" y="4936224"/>
              <a:ext cx="1247498" cy="256628"/>
            </a:xfrm>
            <a:prstGeom prst="rect">
              <a:avLst/>
            </a:prstGeom>
            <a:noFill/>
          </p:spPr>
          <p:txBody>
            <a:bodyPr wrap="square"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1" lang="zh-CN" altLang="en-US" sz="788" b="0" i="0" u="none" strike="noStrike" kern="0" cap="none" spc="0" normalizeH="0" baseline="0" noProof="0" dirty="0" smtClean="0">
                  <a:ln>
                    <a:noFill/>
                  </a:ln>
                  <a:solidFill>
                    <a:srgbClr val="FFFFFF"/>
                  </a:solidFill>
                  <a:effectLst/>
                  <a:uLnTx/>
                  <a:uFillTx/>
                  <a:latin typeface="Impact"/>
                  <a:ea typeface="微软雅黑"/>
                  <a:cs typeface="Impact"/>
                </a:rPr>
                <a:t>点击此处跳转</a:t>
              </a:r>
            </a:p>
          </p:txBody>
        </p:sp>
        <p:sp>
          <p:nvSpPr>
            <p:cNvPr id="30" name="文本框 38"/>
            <p:cNvSpPr txBox="1"/>
            <p:nvPr/>
          </p:nvSpPr>
          <p:spPr>
            <a:xfrm>
              <a:off x="8089106" y="3216783"/>
              <a:ext cx="1755154" cy="1408946"/>
            </a:xfrm>
            <a:prstGeom prst="rect">
              <a:avLst/>
            </a:prstGeom>
            <a:noFill/>
          </p:spPr>
          <p:txBody>
            <a:bodyPr wrap="square" rtlCol="0">
              <a:spAutoFit/>
            </a:body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标题数字等都可以通过点击和重新输入进行更改，顶部</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开始</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面板中可以对字体、字号、颜色、行距等进行修改。建议正文</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10</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号字，</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1.3</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rPr>
                <a:t>倍字间距。</a:t>
              </a:r>
              <a:endParaRPr kumimoji="0" lang="en-US" altLang="zh-CN" sz="900" b="0" i="0" u="none" strike="noStrike" kern="0" cap="none" spc="0" normalizeH="0" baseline="0" noProof="0" dirty="0" smtClean="0">
                <a:ln>
                  <a:noFill/>
                </a:ln>
                <a:solidFill>
                  <a:srgbClr val="FFFFFF">
                    <a:lumMod val="50000"/>
                  </a:srgbClr>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25200594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230647" y="1580272"/>
            <a:ext cx="8773364" cy="2860101"/>
            <a:chOff x="383382" y="1419226"/>
            <a:chExt cx="8170069" cy="2663428"/>
          </a:xfrm>
        </p:grpSpPr>
        <p:grpSp>
          <p:nvGrpSpPr>
            <p:cNvPr id="5" name="组合 4"/>
            <p:cNvGrpSpPr>
              <a:grpSpLocks/>
            </p:cNvGrpSpPr>
            <p:nvPr/>
          </p:nvGrpSpPr>
          <p:grpSpPr bwMode="auto">
            <a:xfrm>
              <a:off x="3177778" y="1460898"/>
              <a:ext cx="2633663" cy="2621756"/>
              <a:chOff x="4277618" y="1813081"/>
              <a:chExt cx="3512584" cy="3496242"/>
            </a:xfrm>
          </p:grpSpPr>
          <p:grpSp>
            <p:nvGrpSpPr>
              <p:cNvPr id="23" name="组合 12"/>
              <p:cNvGrpSpPr>
                <a:grpSpLocks/>
              </p:cNvGrpSpPr>
              <p:nvPr/>
            </p:nvGrpSpPr>
            <p:grpSpPr bwMode="auto">
              <a:xfrm>
                <a:off x="4277618" y="3489753"/>
                <a:ext cx="1677196" cy="1819570"/>
                <a:chOff x="4277618" y="3489753"/>
                <a:chExt cx="1677196" cy="1819570"/>
              </a:xfrm>
            </p:grpSpPr>
            <p:sp>
              <p:nvSpPr>
                <p:cNvPr id="33" name="等腰三角形 51"/>
                <p:cNvSpPr>
                  <a:spLocks noChangeArrowheads="1"/>
                </p:cNvSpPr>
                <p:nvPr/>
              </p:nvSpPr>
              <p:spPr bwMode="auto">
                <a:xfrm>
                  <a:off x="4277618" y="3489753"/>
                  <a:ext cx="1676894" cy="1819570"/>
                </a:xfrm>
                <a:custGeom>
                  <a:avLst/>
                  <a:gdLst>
                    <a:gd name="T0" fmla="*/ 0 w 1260000"/>
                    <a:gd name="T1" fmla="*/ 0 h 1367762"/>
                    <a:gd name="T2" fmla="*/ 1260000 w 1260000"/>
                    <a:gd name="T3" fmla="*/ 1367762 h 1367762"/>
                  </a:gdLst>
                  <a:ahLst/>
                  <a:cxnLst/>
                  <a:rect l="T0" t="T1" r="T2" b="T3"/>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117D5C"/>
                </a:solidFill>
                <a:ln>
                  <a:noFill/>
                </a:ln>
                <a:extLst/>
              </p:spPr>
              <p:txBody>
                <a:bodyPr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83"/>
                <p:cNvSpPr>
                  <a:spLocks noChangeArrowheads="1"/>
                </p:cNvSpPr>
                <p:nvPr/>
              </p:nvSpPr>
              <p:spPr bwMode="auto">
                <a:xfrm>
                  <a:off x="4277618" y="4255721"/>
                  <a:ext cx="1677196" cy="57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nvGrpSpPr>
              <p:cNvPr id="24" name="组合 13"/>
              <p:cNvGrpSpPr>
                <a:grpSpLocks/>
              </p:cNvGrpSpPr>
              <p:nvPr/>
            </p:nvGrpSpPr>
            <p:grpSpPr bwMode="auto">
              <a:xfrm>
                <a:off x="5954512" y="3632651"/>
                <a:ext cx="1821398" cy="1676672"/>
                <a:chOff x="5954512" y="3632651"/>
                <a:chExt cx="1821398" cy="1676672"/>
              </a:xfrm>
            </p:grpSpPr>
            <p:sp>
              <p:nvSpPr>
                <p:cNvPr id="31" name="矩形 42"/>
                <p:cNvSpPr>
                  <a:spLocks noChangeArrowheads="1"/>
                </p:cNvSpPr>
                <p:nvPr/>
              </p:nvSpPr>
              <p:spPr bwMode="auto">
                <a:xfrm>
                  <a:off x="5954512" y="3632651"/>
                  <a:ext cx="1821398" cy="1676672"/>
                </a:xfrm>
                <a:custGeom>
                  <a:avLst/>
                  <a:gdLst>
                    <a:gd name="T0" fmla="*/ 0 w 1368152"/>
                    <a:gd name="T1" fmla="*/ 0 h 1260000"/>
                    <a:gd name="T2" fmla="*/ 1368152 w 1368152"/>
                    <a:gd name="T3" fmla="*/ 1260000 h 1260000"/>
                  </a:gdLst>
                  <a:ahLst/>
                  <a:cxnLst/>
                  <a:rect l="T0" t="T1" r="T2" b="T3"/>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62AB71"/>
                </a:solidFill>
                <a:ln>
                  <a:noFill/>
                </a:ln>
                <a:extLst/>
              </p:spPr>
              <p:txBody>
                <a:bodyPr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84"/>
                <p:cNvSpPr>
                  <a:spLocks noChangeArrowheads="1"/>
                </p:cNvSpPr>
                <p:nvPr/>
              </p:nvSpPr>
              <p:spPr bwMode="auto">
                <a:xfrm>
                  <a:off x="6098574" y="4208658"/>
                  <a:ext cx="1677197" cy="57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nvGrpSpPr>
              <p:cNvPr id="25" name="组合 14"/>
              <p:cNvGrpSpPr>
                <a:grpSpLocks/>
              </p:cNvGrpSpPr>
              <p:nvPr/>
            </p:nvGrpSpPr>
            <p:grpSpPr bwMode="auto">
              <a:xfrm>
                <a:off x="6099016" y="1813081"/>
                <a:ext cx="1691186" cy="1821157"/>
                <a:chOff x="6099016" y="1813081"/>
                <a:chExt cx="1691186" cy="1821157"/>
              </a:xfrm>
            </p:grpSpPr>
            <p:sp>
              <p:nvSpPr>
                <p:cNvPr id="29" name="矩形 35"/>
                <p:cNvSpPr>
                  <a:spLocks noChangeArrowheads="1"/>
                </p:cNvSpPr>
                <p:nvPr/>
              </p:nvSpPr>
              <p:spPr bwMode="auto">
                <a:xfrm>
                  <a:off x="6099016" y="1813081"/>
                  <a:ext cx="1676894" cy="1821157"/>
                </a:xfrm>
                <a:custGeom>
                  <a:avLst/>
                  <a:gdLst>
                    <a:gd name="T0" fmla="*/ 0 w 1260000"/>
                    <a:gd name="T1" fmla="*/ 0 h 1368389"/>
                    <a:gd name="T2" fmla="*/ 1260000 w 1260000"/>
                    <a:gd name="T3" fmla="*/ 1368389 h 1368389"/>
                  </a:gdLst>
                  <a:ahLst/>
                  <a:cxnLst/>
                  <a:rect l="T0" t="T1" r="T2" b="T3"/>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117D5C"/>
                </a:solidFill>
                <a:ln>
                  <a:noFill/>
                </a:ln>
                <a:extLst/>
              </p:spPr>
              <p:txBody>
                <a:bodyPr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85"/>
                <p:cNvSpPr>
                  <a:spLocks noChangeArrowheads="1"/>
                </p:cNvSpPr>
                <p:nvPr/>
              </p:nvSpPr>
              <p:spPr bwMode="auto">
                <a:xfrm>
                  <a:off x="6113005" y="2273105"/>
                  <a:ext cx="1677197" cy="57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nvGrpSpPr>
              <p:cNvPr id="26" name="组合 15"/>
              <p:cNvGrpSpPr>
                <a:grpSpLocks/>
              </p:cNvGrpSpPr>
              <p:nvPr/>
            </p:nvGrpSpPr>
            <p:grpSpPr bwMode="auto">
              <a:xfrm>
                <a:off x="4277618" y="1813081"/>
                <a:ext cx="1821398" cy="1676672"/>
                <a:chOff x="4277618" y="1813081"/>
                <a:chExt cx="1821398" cy="1676672"/>
              </a:xfrm>
            </p:grpSpPr>
            <p:sp>
              <p:nvSpPr>
                <p:cNvPr id="27" name="等腰三角形 52"/>
                <p:cNvSpPr>
                  <a:spLocks noChangeArrowheads="1"/>
                </p:cNvSpPr>
                <p:nvPr/>
              </p:nvSpPr>
              <p:spPr bwMode="auto">
                <a:xfrm rot="5400000">
                  <a:off x="4349981" y="1740718"/>
                  <a:ext cx="1676672" cy="1821398"/>
                </a:xfrm>
                <a:custGeom>
                  <a:avLst/>
                  <a:gdLst>
                    <a:gd name="T0" fmla="*/ 0 w 1260000"/>
                    <a:gd name="T1" fmla="*/ 0 h 1368000"/>
                    <a:gd name="T2" fmla="*/ 1260000 w 1260000"/>
                    <a:gd name="T3" fmla="*/ 1368000 h 1368000"/>
                  </a:gdLst>
                  <a:ahLst/>
                  <a:cxnLst/>
                  <a:rect l="T0" t="T1" r="T2" b="T3"/>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62AB71"/>
                </a:solidFill>
                <a:ln>
                  <a:noFill/>
                </a:ln>
                <a:extLst/>
              </p:spPr>
              <p:txBody>
                <a:bodyPr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矩形 86"/>
                <p:cNvSpPr>
                  <a:spLocks noChangeArrowheads="1"/>
                </p:cNvSpPr>
                <p:nvPr/>
              </p:nvSpPr>
              <p:spPr bwMode="auto">
                <a:xfrm>
                  <a:off x="4277618" y="2279719"/>
                  <a:ext cx="1677197" cy="57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grpSp>
          <p:nvGrpSpPr>
            <p:cNvPr id="6" name="Group 21"/>
            <p:cNvGrpSpPr>
              <a:grpSpLocks/>
            </p:cNvGrpSpPr>
            <p:nvPr/>
          </p:nvGrpSpPr>
          <p:grpSpPr bwMode="auto">
            <a:xfrm>
              <a:off x="5869782" y="1419226"/>
              <a:ext cx="2683669" cy="604524"/>
              <a:chOff x="0" y="0"/>
              <a:chExt cx="2689320" cy="604543"/>
            </a:xfrm>
          </p:grpSpPr>
          <p:sp>
            <p:nvSpPr>
              <p:cNvPr id="21" name="TextBox 72"/>
              <p:cNvSpPr>
                <a:spLocks noChangeArrowheads="1"/>
              </p:cNvSpPr>
              <p:nvPr/>
            </p:nvSpPr>
            <p:spPr bwMode="auto">
              <a:xfrm>
                <a:off x="0" y="0"/>
                <a:ext cx="2213248" cy="23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050" b="1" i="0" u="none" strike="noStrike" kern="0" cap="none" spc="0" normalizeH="0" baseline="0" noProof="0">
                    <a:ln>
                      <a:noFill/>
                    </a:ln>
                    <a:solidFill>
                      <a:srgbClr val="FFFFFF">
                        <a:lumMod val="50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kumimoji="0" lang="zh-CN" altLang="en-US" sz="1050" b="0" i="0" u="none" strike="noStrike" kern="0" cap="none" spc="0" normalizeH="0" baseline="0" noProof="0">
                  <a:ln>
                    <a:noFill/>
                  </a:ln>
                  <a:solidFill>
                    <a:srgbClr val="FFFFFF">
                      <a:lumMod val="50000"/>
                    </a:srgbClr>
                  </a:solidFill>
                  <a:effectLst/>
                  <a:uLnTx/>
                  <a:uFillTx/>
                  <a:latin typeface="Calibri" panose="020F0502020204030204" pitchFamily="34" charset="0"/>
                  <a:ea typeface="宋体" panose="02010600030101010101" pitchFamily="2" charset="-122"/>
                </a:endParaRPr>
              </a:p>
            </p:txBody>
          </p:sp>
          <p:sp>
            <p:nvSpPr>
              <p:cNvPr id="22" name="TextBox 77"/>
              <p:cNvSpPr>
                <a:spLocks noChangeArrowheads="1"/>
              </p:cNvSpPr>
              <p:nvPr/>
            </p:nvSpPr>
            <p:spPr bwMode="auto">
              <a:xfrm>
                <a:off x="10694" y="217604"/>
                <a:ext cx="2678626" cy="38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685800" eaLnBrk="0" fontAlgn="auto" latinLnBrk="0" hangingPunct="0">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rPr>
                  <a:t>在此处添加详细描述文本，尽量与标题文本语言风格相符合，语言描述尽量简洁生动</a:t>
                </a:r>
              </a:p>
            </p:txBody>
          </p:sp>
        </p:grpSp>
        <p:grpSp>
          <p:nvGrpSpPr>
            <p:cNvPr id="7" name="Group 24"/>
            <p:cNvGrpSpPr>
              <a:grpSpLocks/>
            </p:cNvGrpSpPr>
            <p:nvPr/>
          </p:nvGrpSpPr>
          <p:grpSpPr bwMode="auto">
            <a:xfrm>
              <a:off x="5879307" y="2789635"/>
              <a:ext cx="2674144" cy="604015"/>
              <a:chOff x="0" y="0"/>
              <a:chExt cx="2678626" cy="605449"/>
            </a:xfrm>
          </p:grpSpPr>
          <p:sp>
            <p:nvSpPr>
              <p:cNvPr id="19" name="TextBox 79"/>
              <p:cNvSpPr>
                <a:spLocks noChangeArrowheads="1"/>
              </p:cNvSpPr>
              <p:nvPr/>
            </p:nvSpPr>
            <p:spPr bwMode="auto">
              <a:xfrm>
                <a:off x="0" y="0"/>
                <a:ext cx="2202554" cy="237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050" b="1" i="0" u="none" strike="noStrike" kern="0" cap="none" spc="0" normalizeH="0" baseline="0" noProof="0">
                    <a:ln>
                      <a:noFill/>
                    </a:ln>
                    <a:solidFill>
                      <a:srgbClr val="FFFFFF">
                        <a:lumMod val="50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kumimoji="0" lang="zh-CN" altLang="en-US" sz="1050" b="0" i="0" u="none" strike="noStrike" kern="0" cap="none" spc="0" normalizeH="0" baseline="0" noProof="0">
                  <a:ln>
                    <a:noFill/>
                  </a:ln>
                  <a:solidFill>
                    <a:srgbClr val="FFFFFF">
                      <a:lumMod val="50000"/>
                    </a:srgbClr>
                  </a:solidFill>
                  <a:effectLst/>
                  <a:uLnTx/>
                  <a:uFillTx/>
                  <a:latin typeface="Calibri" panose="020F0502020204030204" pitchFamily="34" charset="0"/>
                  <a:ea typeface="宋体" panose="02010600030101010101" pitchFamily="2" charset="-122"/>
                </a:endParaRPr>
              </a:p>
            </p:txBody>
          </p:sp>
          <p:sp>
            <p:nvSpPr>
              <p:cNvPr id="20" name="TextBox 80"/>
              <p:cNvSpPr>
                <a:spLocks noChangeArrowheads="1"/>
              </p:cNvSpPr>
              <p:nvPr/>
            </p:nvSpPr>
            <p:spPr bwMode="auto">
              <a:xfrm>
                <a:off x="10694" y="217604"/>
                <a:ext cx="2667932" cy="387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685800" eaLnBrk="0" fontAlgn="auto" latinLnBrk="0" hangingPunct="0">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rPr>
                  <a:t>在此处添加详细描述文本，尽量与标题文本语言风格相符合，语言描述尽量简洁生动</a:t>
                </a:r>
              </a:p>
            </p:txBody>
          </p:sp>
        </p:grpSp>
        <p:grpSp>
          <p:nvGrpSpPr>
            <p:cNvPr id="8" name="Group 27"/>
            <p:cNvGrpSpPr>
              <a:grpSpLocks/>
            </p:cNvGrpSpPr>
            <p:nvPr/>
          </p:nvGrpSpPr>
          <p:grpSpPr bwMode="auto">
            <a:xfrm>
              <a:off x="383382" y="1469231"/>
              <a:ext cx="2751535" cy="595216"/>
              <a:chOff x="32169" y="49844"/>
              <a:chExt cx="2757193" cy="595397"/>
            </a:xfrm>
          </p:grpSpPr>
          <p:sp>
            <p:nvSpPr>
              <p:cNvPr id="17" name="TextBox 82"/>
              <p:cNvSpPr>
                <a:spLocks noChangeArrowheads="1"/>
              </p:cNvSpPr>
              <p:nvPr/>
            </p:nvSpPr>
            <p:spPr bwMode="auto">
              <a:xfrm>
                <a:off x="1356525" y="49844"/>
                <a:ext cx="1432837" cy="23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050" b="1"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kumimoji="0" lang="zh-CN" altLang="en-US" sz="1050" b="0" i="0" u="none" strike="noStrike" kern="0" cap="none" spc="0" normalizeH="0" baseline="0" noProof="0" dirty="0">
                  <a:ln>
                    <a:noFill/>
                  </a:ln>
                  <a:solidFill>
                    <a:srgbClr val="FFFFFF">
                      <a:lumMod val="50000"/>
                    </a:srgbClr>
                  </a:solidFill>
                  <a:effectLst/>
                  <a:uLnTx/>
                  <a:uFillTx/>
                  <a:latin typeface="Calibri" panose="020F0502020204030204" pitchFamily="34" charset="0"/>
                  <a:ea typeface="宋体" panose="02010600030101010101" pitchFamily="2" charset="-122"/>
                </a:endParaRPr>
              </a:p>
            </p:txBody>
          </p:sp>
          <p:sp>
            <p:nvSpPr>
              <p:cNvPr id="18" name="TextBox 83"/>
              <p:cNvSpPr>
                <a:spLocks noChangeArrowheads="1"/>
              </p:cNvSpPr>
              <p:nvPr/>
            </p:nvSpPr>
            <p:spPr bwMode="auto">
              <a:xfrm>
                <a:off x="32169" y="258197"/>
                <a:ext cx="2721096" cy="387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685800" eaLnBrk="0" fontAlgn="auto" latinLnBrk="0" hangingPunct="0">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rPr>
                  <a:t>在此处添加详细描述文本，尽量与标题文本语言风格相符合，语言描述尽量简洁生动</a:t>
                </a:r>
              </a:p>
            </p:txBody>
          </p:sp>
        </p:grpSp>
        <p:grpSp>
          <p:nvGrpSpPr>
            <p:cNvPr id="11" name="Group 30"/>
            <p:cNvGrpSpPr>
              <a:grpSpLocks/>
            </p:cNvGrpSpPr>
            <p:nvPr/>
          </p:nvGrpSpPr>
          <p:grpSpPr bwMode="auto">
            <a:xfrm>
              <a:off x="447675" y="2887266"/>
              <a:ext cx="2690813" cy="652845"/>
              <a:chOff x="0" y="102119"/>
              <a:chExt cx="2696011" cy="653064"/>
            </a:xfrm>
          </p:grpSpPr>
          <p:sp>
            <p:nvSpPr>
              <p:cNvPr id="15" name="TextBox 89"/>
              <p:cNvSpPr>
                <a:spLocks noChangeArrowheads="1"/>
              </p:cNvSpPr>
              <p:nvPr/>
            </p:nvSpPr>
            <p:spPr bwMode="auto">
              <a:xfrm>
                <a:off x="1421063" y="102119"/>
                <a:ext cx="1274948" cy="23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050" b="1" i="0" u="none" strike="noStrike" kern="0" cap="none" spc="0" normalizeH="0" baseline="0" noProof="0">
                    <a:ln>
                      <a:noFill/>
                    </a:ln>
                    <a:solidFill>
                      <a:srgbClr val="FFFFFF">
                        <a:lumMod val="50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kumimoji="0" lang="zh-CN" altLang="en-US" sz="1050" b="0" i="0" u="none" strike="noStrike" kern="0" cap="none" spc="0" normalizeH="0" baseline="0" noProof="0">
                  <a:ln>
                    <a:noFill/>
                  </a:ln>
                  <a:solidFill>
                    <a:srgbClr val="FFFFFF">
                      <a:lumMod val="50000"/>
                    </a:srgbClr>
                  </a:solidFill>
                  <a:effectLst/>
                  <a:uLnTx/>
                  <a:uFillTx/>
                  <a:latin typeface="Calibri" panose="020F0502020204030204" pitchFamily="34" charset="0"/>
                  <a:ea typeface="宋体" panose="02010600030101010101" pitchFamily="2" charset="-122"/>
                </a:endParaRPr>
              </a:p>
            </p:txBody>
          </p:sp>
          <p:sp>
            <p:nvSpPr>
              <p:cNvPr id="16" name="TextBox 90"/>
              <p:cNvSpPr>
                <a:spLocks noChangeArrowheads="1"/>
              </p:cNvSpPr>
              <p:nvPr/>
            </p:nvSpPr>
            <p:spPr bwMode="auto">
              <a:xfrm>
                <a:off x="0" y="217604"/>
                <a:ext cx="2623790" cy="537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r" defTabSz="6858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rPr>
                  <a:t>在此处添加详细描述文本，尽量与标题文本语言风格相符合，语言描述尽量简洁生动  </a:t>
                </a:r>
              </a:p>
            </p:txBody>
          </p:sp>
        </p:grpSp>
        <p:grpSp>
          <p:nvGrpSpPr>
            <p:cNvPr id="12" name="组合 11"/>
            <p:cNvGrpSpPr>
              <a:grpSpLocks/>
            </p:cNvGrpSpPr>
            <p:nvPr/>
          </p:nvGrpSpPr>
          <p:grpSpPr bwMode="auto">
            <a:xfrm>
              <a:off x="4010026" y="2358629"/>
              <a:ext cx="964406" cy="826294"/>
              <a:chOff x="5387199" y="3010872"/>
              <a:chExt cx="1286460" cy="1101492"/>
            </a:xfrm>
          </p:grpSpPr>
          <p:sp>
            <p:nvSpPr>
              <p:cNvPr id="13" name="椭圆 88"/>
              <p:cNvSpPr>
                <a:spLocks noChangeArrowheads="1"/>
              </p:cNvSpPr>
              <p:nvPr/>
            </p:nvSpPr>
            <p:spPr bwMode="auto">
              <a:xfrm>
                <a:off x="5479316" y="3010872"/>
                <a:ext cx="1102226" cy="1101492"/>
              </a:xfrm>
              <a:prstGeom prst="ellipse">
                <a:avLst/>
              </a:prstGeom>
              <a:solidFill>
                <a:srgbClr val="FFFFFF">
                  <a:lumMod val="85000"/>
                </a:srgbClr>
              </a:solidFill>
              <a:ln>
                <a:noFill/>
              </a:ln>
              <a:extLst/>
            </p:spPr>
            <p:txBody>
              <a:bodyPr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87"/>
              <p:cNvSpPr>
                <a:spLocks noChangeArrowheads="1"/>
              </p:cNvSpPr>
              <p:nvPr/>
            </p:nvSpPr>
            <p:spPr bwMode="auto">
              <a:xfrm>
                <a:off x="5387199" y="3379022"/>
                <a:ext cx="1286460" cy="515793"/>
              </a:xfrm>
              <a:prstGeom prst="rect">
                <a:avLst/>
              </a:prstGeom>
              <a:noFill/>
              <a:ln>
                <a:noFill/>
              </a:ln>
              <a:extLst/>
            </p:spPr>
            <p:txBody>
              <a:bodyPr>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Add keywords</a:t>
                </a:r>
                <a:endParaRPr kumimoji="0" lang="zh-CN" altLang="en-US" sz="1050" b="0"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extLst>
      <p:ext uri="{BB962C8B-B14F-4D97-AF65-F5344CB8AC3E}">
        <p14:creationId xmlns:p14="http://schemas.microsoft.com/office/powerpoint/2010/main" val="32281695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a:spLocks noChangeArrowheads="1"/>
          </p:cNvSpPr>
          <p:nvPr/>
        </p:nvSpPr>
        <p:spPr bwMode="auto">
          <a:xfrm>
            <a:off x="3330608" y="1844279"/>
            <a:ext cx="5076825" cy="90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r>
              <a:rPr lang="zh-CN" altLang="en-US" sz="900">
                <a:solidFill>
                  <a:prstClr val="black">
                    <a:lumMod val="75000"/>
                    <a:lumOff val="25000"/>
                  </a:prstClr>
                </a:solidFill>
                <a:latin typeface="微软雅黑" pitchFamily="34" charset="-122"/>
                <a:ea typeface="微软雅黑" pitchFamily="34" charset="-122"/>
              </a:rPr>
              <a:t>我们工作室致力于专业</a:t>
            </a:r>
            <a:r>
              <a:rPr lang="en-US" altLang="zh-CN" sz="900">
                <a:solidFill>
                  <a:prstClr val="black">
                    <a:lumMod val="75000"/>
                    <a:lumOff val="25000"/>
                  </a:prstClr>
                </a:solidFill>
                <a:latin typeface="微软雅黑" pitchFamily="34" charset="-122"/>
                <a:ea typeface="微软雅黑" pitchFamily="34" charset="-122"/>
              </a:rPr>
              <a:t>PPT</a:t>
            </a:r>
            <a:r>
              <a:rPr lang="zh-CN" altLang="en-US" sz="900">
                <a:solidFill>
                  <a:prstClr val="black">
                    <a:lumMod val="75000"/>
                    <a:lumOff val="25000"/>
                  </a:prstClr>
                </a:solidFill>
                <a:latin typeface="微软雅黑" pitchFamily="34" charset="-122"/>
                <a:ea typeface="微软雅黑" pitchFamily="34" charset="-122"/>
              </a:rPr>
              <a:t>模板的发布，课件及汇报</a:t>
            </a:r>
            <a:r>
              <a:rPr lang="en-US" altLang="zh-CN" sz="900">
                <a:solidFill>
                  <a:prstClr val="black">
                    <a:lumMod val="75000"/>
                    <a:lumOff val="25000"/>
                  </a:prstClr>
                </a:solidFill>
                <a:latin typeface="微软雅黑" pitchFamily="34" charset="-122"/>
                <a:ea typeface="微软雅黑" pitchFamily="34" charset="-122"/>
              </a:rPr>
              <a:t>PPT</a:t>
            </a:r>
            <a:r>
              <a:rPr lang="zh-CN" altLang="en-US" sz="900">
                <a:solidFill>
                  <a:prstClr val="black">
                    <a:lumMod val="75000"/>
                    <a:lumOff val="25000"/>
                  </a:prstClr>
                </a:solidFill>
                <a:latin typeface="微软雅黑" pitchFamily="34" charset="-122"/>
                <a:ea typeface="微软雅黑" pitchFamily="34" charset="-122"/>
              </a:rPr>
              <a:t>的美化，并为您提供专业的</a:t>
            </a:r>
            <a:r>
              <a:rPr lang="en-US" altLang="zh-CN" sz="900">
                <a:solidFill>
                  <a:prstClr val="black">
                    <a:lumMod val="75000"/>
                    <a:lumOff val="25000"/>
                  </a:prstClr>
                </a:solidFill>
                <a:latin typeface="微软雅黑" pitchFamily="34" charset="-122"/>
                <a:ea typeface="微软雅黑" pitchFamily="34" charset="-122"/>
              </a:rPr>
              <a:t>PPT</a:t>
            </a:r>
            <a:r>
              <a:rPr lang="zh-CN" altLang="en-US" sz="900">
                <a:solidFill>
                  <a:prstClr val="black">
                    <a:lumMod val="75000"/>
                    <a:lumOff val="25000"/>
                  </a:prstClr>
                </a:solidFill>
                <a:latin typeface="微软雅黑" pitchFamily="34" charset="-122"/>
                <a:ea typeface="微软雅黑" pitchFamily="34" charset="-122"/>
              </a:rPr>
              <a:t>个性定制服务。我们秉承“给您演示的光和热”的理念，为您分担职场压力</a:t>
            </a:r>
            <a:r>
              <a:rPr lang="en-US" altLang="zh-CN" sz="900">
                <a:solidFill>
                  <a:prstClr val="black">
                    <a:lumMod val="75000"/>
                    <a:lumOff val="25000"/>
                  </a:prstClr>
                </a:solidFill>
                <a:latin typeface="微软雅黑" pitchFamily="34" charset="-122"/>
                <a:ea typeface="微软雅黑" pitchFamily="34" charset="-122"/>
              </a:rPr>
              <a:t>,</a:t>
            </a:r>
            <a:r>
              <a:rPr lang="zh-CN" altLang="en-US" sz="900">
                <a:solidFill>
                  <a:prstClr val="black">
                    <a:lumMod val="75000"/>
                    <a:lumOff val="25000"/>
                  </a:prstClr>
                </a:solidFill>
                <a:latin typeface="微软雅黑" pitchFamily="34" charset="-122"/>
                <a:ea typeface="微软雅黑" pitchFamily="34" charset="-122"/>
              </a:rPr>
              <a:t>让您的每一次亮相都信心澎湃。</a:t>
            </a:r>
            <a:endParaRPr lang="en-US" altLang="zh-CN" sz="900">
              <a:solidFill>
                <a:prstClr val="black">
                  <a:lumMod val="75000"/>
                  <a:lumOff val="25000"/>
                </a:prstClr>
              </a:solidFill>
              <a:latin typeface="微软雅黑" pitchFamily="34" charset="-122"/>
              <a:ea typeface="微软雅黑" pitchFamily="34" charset="-122"/>
            </a:endParaRPr>
          </a:p>
          <a:p>
            <a:pPr defTabSz="914400"/>
            <a:r>
              <a:rPr lang="zh-CN" altLang="en-US" sz="900">
                <a:solidFill>
                  <a:prstClr val="black">
                    <a:lumMod val="75000"/>
                    <a:lumOff val="25000"/>
                  </a:prstClr>
                </a:solidFill>
                <a:latin typeface="微软雅黑" pitchFamily="34" charset="-122"/>
                <a:ea typeface="微软雅黑" pitchFamily="34" charset="-122"/>
              </a:rPr>
              <a:t>我们工作室致力于专业</a:t>
            </a:r>
            <a:r>
              <a:rPr lang="en-US" altLang="zh-CN" sz="900">
                <a:solidFill>
                  <a:prstClr val="black">
                    <a:lumMod val="75000"/>
                    <a:lumOff val="25000"/>
                  </a:prstClr>
                </a:solidFill>
                <a:latin typeface="微软雅黑" pitchFamily="34" charset="-122"/>
                <a:ea typeface="微软雅黑" pitchFamily="34" charset="-122"/>
              </a:rPr>
              <a:t>PPT</a:t>
            </a:r>
            <a:r>
              <a:rPr lang="zh-CN" altLang="en-US" sz="900">
                <a:solidFill>
                  <a:prstClr val="black">
                    <a:lumMod val="75000"/>
                    <a:lumOff val="25000"/>
                  </a:prstClr>
                </a:solidFill>
                <a:latin typeface="微软雅黑" pitchFamily="34" charset="-122"/>
                <a:ea typeface="微软雅黑" pitchFamily="34" charset="-122"/>
              </a:rPr>
              <a:t>模板的发布，课件及汇报</a:t>
            </a:r>
            <a:r>
              <a:rPr lang="en-US" altLang="zh-CN" sz="900">
                <a:solidFill>
                  <a:prstClr val="black">
                    <a:lumMod val="75000"/>
                    <a:lumOff val="25000"/>
                  </a:prstClr>
                </a:solidFill>
                <a:latin typeface="微软雅黑" pitchFamily="34" charset="-122"/>
                <a:ea typeface="微软雅黑" pitchFamily="34" charset="-122"/>
              </a:rPr>
              <a:t>PPT</a:t>
            </a:r>
            <a:r>
              <a:rPr lang="zh-CN" altLang="en-US" sz="900">
                <a:solidFill>
                  <a:prstClr val="black">
                    <a:lumMod val="75000"/>
                    <a:lumOff val="25000"/>
                  </a:prstClr>
                </a:solidFill>
                <a:latin typeface="微软雅黑" pitchFamily="34" charset="-122"/>
                <a:ea typeface="微软雅黑" pitchFamily="34" charset="-122"/>
              </a:rPr>
              <a:t>的美化，并为您提供专业的</a:t>
            </a:r>
            <a:r>
              <a:rPr lang="en-US" altLang="zh-CN" sz="900">
                <a:solidFill>
                  <a:prstClr val="black">
                    <a:lumMod val="75000"/>
                    <a:lumOff val="25000"/>
                  </a:prstClr>
                </a:solidFill>
                <a:latin typeface="微软雅黑" pitchFamily="34" charset="-122"/>
                <a:ea typeface="微软雅黑" pitchFamily="34" charset="-122"/>
              </a:rPr>
              <a:t>PPT</a:t>
            </a:r>
            <a:r>
              <a:rPr lang="zh-CN" altLang="en-US" sz="900">
                <a:solidFill>
                  <a:prstClr val="black">
                    <a:lumMod val="75000"/>
                    <a:lumOff val="25000"/>
                  </a:prstClr>
                </a:solidFill>
                <a:latin typeface="微软雅黑" pitchFamily="34" charset="-122"/>
                <a:ea typeface="微软雅黑" pitchFamily="34" charset="-122"/>
              </a:rPr>
              <a:t>个性定制服务。我们秉承“给您演示的光和热”的理念，为您分担职场压力</a:t>
            </a:r>
            <a:r>
              <a:rPr lang="en-US" altLang="zh-CN" sz="900">
                <a:solidFill>
                  <a:prstClr val="black">
                    <a:lumMod val="75000"/>
                    <a:lumOff val="25000"/>
                  </a:prstClr>
                </a:solidFill>
                <a:latin typeface="微软雅黑" pitchFamily="34" charset="-122"/>
                <a:ea typeface="微软雅黑" pitchFamily="34" charset="-122"/>
              </a:rPr>
              <a:t>,</a:t>
            </a:r>
            <a:r>
              <a:rPr lang="zh-CN" altLang="en-US" sz="900">
                <a:solidFill>
                  <a:prstClr val="black">
                    <a:lumMod val="75000"/>
                    <a:lumOff val="25000"/>
                  </a:prstClr>
                </a:solidFill>
                <a:latin typeface="微软雅黑" pitchFamily="34" charset="-122"/>
                <a:ea typeface="微软雅黑" pitchFamily="34" charset="-122"/>
              </a:rPr>
              <a:t>让您的每一次亮相都信心澎湃。</a:t>
            </a:r>
            <a:endParaRPr lang="en-US" altLang="zh-CN" sz="900">
              <a:solidFill>
                <a:prstClr val="black">
                  <a:lumMod val="75000"/>
                  <a:lumOff val="25000"/>
                </a:prstClr>
              </a:solidFill>
              <a:latin typeface="微软雅黑" pitchFamily="34" charset="-122"/>
              <a:ea typeface="微软雅黑" pitchFamily="34" charset="-122"/>
            </a:endParaRPr>
          </a:p>
        </p:txBody>
      </p:sp>
      <p:sp>
        <p:nvSpPr>
          <p:cNvPr id="5" name="文本框 4"/>
          <p:cNvSpPr txBox="1">
            <a:spLocks noChangeArrowheads="1"/>
          </p:cNvSpPr>
          <p:nvPr/>
        </p:nvSpPr>
        <p:spPr bwMode="auto">
          <a:xfrm>
            <a:off x="3330609" y="1309687"/>
            <a:ext cx="598885" cy="304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r>
              <a:rPr lang="zh-CN" altLang="en-US" sz="1500" b="1" dirty="0">
                <a:solidFill>
                  <a:prstClr val="black">
                    <a:lumMod val="75000"/>
                    <a:lumOff val="25000"/>
                  </a:prstClr>
                </a:solidFill>
                <a:latin typeface="微软雅黑" pitchFamily="34" charset="-122"/>
                <a:ea typeface="微软雅黑" pitchFamily="34" charset="-122"/>
              </a:rPr>
              <a:t>标题</a:t>
            </a:r>
          </a:p>
        </p:txBody>
      </p:sp>
      <p:sp>
        <p:nvSpPr>
          <p:cNvPr id="6" name="文本框 6"/>
          <p:cNvSpPr txBox="1">
            <a:spLocks noChangeArrowheads="1"/>
          </p:cNvSpPr>
          <p:nvPr/>
        </p:nvSpPr>
        <p:spPr bwMode="auto">
          <a:xfrm>
            <a:off x="3330610" y="1566864"/>
            <a:ext cx="2164828"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r>
              <a:rPr lang="zh-CN" altLang="en-US" sz="1800" dirty="0">
                <a:solidFill>
                  <a:prstClr val="black">
                    <a:lumMod val="75000"/>
                    <a:lumOff val="25000"/>
                  </a:prstClr>
                </a:solidFill>
                <a:latin typeface="微软雅黑" pitchFamily="34" charset="-122"/>
                <a:ea typeface="微软雅黑" pitchFamily="34" charset="-122"/>
              </a:rPr>
              <a:t>添加您的副标题</a:t>
            </a:r>
          </a:p>
        </p:txBody>
      </p:sp>
      <p:sp>
        <p:nvSpPr>
          <p:cNvPr id="7" name="文本框 7"/>
          <p:cNvSpPr txBox="1">
            <a:spLocks noChangeArrowheads="1"/>
          </p:cNvSpPr>
          <p:nvPr/>
        </p:nvSpPr>
        <p:spPr bwMode="auto">
          <a:xfrm>
            <a:off x="3630645" y="2857501"/>
            <a:ext cx="2026444" cy="346249"/>
          </a:xfrm>
          <a:prstGeom prst="rect">
            <a:avLst/>
          </a:prstGeom>
          <a:solidFill>
            <a:srgbClr val="117D5C"/>
          </a:solidFill>
          <a:ln>
            <a:noFill/>
          </a:ln>
          <a:extLst/>
        </p:spPr>
        <p:txBody>
          <a:bodyPr wrap="square" lIns="68571" tIns="34286" rIns="68571" bIns="3428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r>
              <a:rPr lang="zh-CN" altLang="en-US" sz="1800" dirty="0">
                <a:solidFill>
                  <a:prstClr val="white"/>
                </a:solidFill>
                <a:latin typeface="微软雅黑" pitchFamily="34" charset="-122"/>
                <a:ea typeface="微软雅黑" pitchFamily="34" charset="-122"/>
              </a:rPr>
              <a:t>点击添加您的文本</a:t>
            </a:r>
          </a:p>
        </p:txBody>
      </p:sp>
      <p:sp>
        <p:nvSpPr>
          <p:cNvPr id="8" name="文本框 8"/>
          <p:cNvSpPr txBox="1">
            <a:spLocks noChangeArrowheads="1"/>
          </p:cNvSpPr>
          <p:nvPr/>
        </p:nvSpPr>
        <p:spPr bwMode="auto">
          <a:xfrm>
            <a:off x="6458380" y="2857501"/>
            <a:ext cx="2027634" cy="346249"/>
          </a:xfrm>
          <a:prstGeom prst="rect">
            <a:avLst/>
          </a:prstGeom>
          <a:solidFill>
            <a:srgbClr val="62AB71"/>
          </a:solidFill>
          <a:ln>
            <a:noFill/>
          </a:ln>
          <a:extLst/>
        </p:spPr>
        <p:txBody>
          <a:bodyPr wrap="square" lIns="68571" tIns="34286" rIns="68571" bIns="3428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r>
              <a:rPr lang="zh-CN" altLang="en-US" sz="1800" dirty="0">
                <a:solidFill>
                  <a:prstClr val="white"/>
                </a:solidFill>
                <a:latin typeface="微软雅黑" pitchFamily="34" charset="-122"/>
                <a:ea typeface="微软雅黑" pitchFamily="34" charset="-122"/>
              </a:rPr>
              <a:t>点击添加您的文本</a:t>
            </a:r>
          </a:p>
        </p:txBody>
      </p:sp>
      <p:sp>
        <p:nvSpPr>
          <p:cNvPr id="11" name="TextBox 35"/>
          <p:cNvSpPr txBox="1">
            <a:spLocks noChangeArrowheads="1"/>
          </p:cNvSpPr>
          <p:nvPr/>
        </p:nvSpPr>
        <p:spPr bwMode="auto">
          <a:xfrm>
            <a:off x="3630050" y="3249043"/>
            <a:ext cx="2103834" cy="761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defTabSz="914400"/>
            <a:r>
              <a:rPr lang="zh-CN" altLang="en-US" sz="900" dirty="0">
                <a:solidFill>
                  <a:prstClr val="black">
                    <a:lumMod val="75000"/>
                    <a:lumOff val="25000"/>
                  </a:prstClr>
                </a:solidFill>
                <a:latin typeface="微软雅黑" pitchFamily="34" charset="-122"/>
                <a:ea typeface="微软雅黑" pitchFamily="34" charset="-122"/>
              </a:rPr>
              <a:t>我们工作室致力于专业</a:t>
            </a:r>
            <a:r>
              <a:rPr lang="en-US" altLang="zh-CN" sz="900" dirty="0">
                <a:solidFill>
                  <a:prstClr val="black">
                    <a:lumMod val="75000"/>
                    <a:lumOff val="25000"/>
                  </a:prstClr>
                </a:solidFill>
                <a:latin typeface="微软雅黑" pitchFamily="34" charset="-122"/>
                <a:ea typeface="微软雅黑" pitchFamily="34" charset="-122"/>
              </a:rPr>
              <a:t>PPT</a:t>
            </a:r>
            <a:r>
              <a:rPr lang="zh-CN" altLang="en-US" sz="900" dirty="0">
                <a:solidFill>
                  <a:prstClr val="black">
                    <a:lumMod val="75000"/>
                    <a:lumOff val="25000"/>
                  </a:prstClr>
                </a:solidFill>
                <a:latin typeface="微软雅黑" pitchFamily="34" charset="-122"/>
                <a:ea typeface="微软雅黑" pitchFamily="34" charset="-122"/>
              </a:rPr>
              <a:t>模板的发布，课件及汇报</a:t>
            </a:r>
            <a:r>
              <a:rPr lang="en-US" altLang="zh-CN" sz="900" dirty="0">
                <a:solidFill>
                  <a:prstClr val="black">
                    <a:lumMod val="75000"/>
                    <a:lumOff val="25000"/>
                  </a:prstClr>
                </a:solidFill>
                <a:latin typeface="微软雅黑" pitchFamily="34" charset="-122"/>
                <a:ea typeface="微软雅黑" pitchFamily="34" charset="-122"/>
              </a:rPr>
              <a:t>PPT</a:t>
            </a:r>
            <a:r>
              <a:rPr lang="zh-CN" altLang="en-US" sz="900" dirty="0">
                <a:solidFill>
                  <a:prstClr val="black">
                    <a:lumMod val="75000"/>
                    <a:lumOff val="25000"/>
                  </a:prstClr>
                </a:solidFill>
                <a:latin typeface="微软雅黑" pitchFamily="34" charset="-122"/>
                <a:ea typeface="微软雅黑" pitchFamily="34" charset="-122"/>
              </a:rPr>
              <a:t>的美化，并为您提供专业的</a:t>
            </a:r>
            <a:r>
              <a:rPr lang="en-US" altLang="zh-CN" sz="900" dirty="0">
                <a:solidFill>
                  <a:prstClr val="black">
                    <a:lumMod val="75000"/>
                    <a:lumOff val="25000"/>
                  </a:prstClr>
                </a:solidFill>
                <a:latin typeface="微软雅黑" pitchFamily="34" charset="-122"/>
                <a:ea typeface="微软雅黑" pitchFamily="34" charset="-122"/>
              </a:rPr>
              <a:t>PPT</a:t>
            </a:r>
            <a:r>
              <a:rPr lang="zh-CN" altLang="en-US" sz="900" dirty="0">
                <a:solidFill>
                  <a:prstClr val="black">
                    <a:lumMod val="75000"/>
                    <a:lumOff val="25000"/>
                  </a:prstClr>
                </a:solidFill>
                <a:latin typeface="微软雅黑" pitchFamily="34" charset="-122"/>
                <a:ea typeface="微软雅黑" pitchFamily="34" charset="-122"/>
              </a:rPr>
              <a:t>个性定制服务。我们秉承“给您演示的光和热”的理念，为您分担职场压力</a:t>
            </a:r>
            <a:r>
              <a:rPr lang="en-US" altLang="zh-CN" sz="900" dirty="0">
                <a:solidFill>
                  <a:prstClr val="black">
                    <a:lumMod val="75000"/>
                    <a:lumOff val="25000"/>
                  </a:prstClr>
                </a:solidFill>
                <a:latin typeface="微软雅黑" pitchFamily="34" charset="-122"/>
                <a:ea typeface="微软雅黑" pitchFamily="34" charset="-122"/>
              </a:rPr>
              <a:t>,</a:t>
            </a:r>
            <a:r>
              <a:rPr lang="zh-CN" altLang="en-US" sz="900" dirty="0">
                <a:solidFill>
                  <a:prstClr val="black">
                    <a:lumMod val="75000"/>
                    <a:lumOff val="25000"/>
                  </a:prstClr>
                </a:solidFill>
                <a:latin typeface="微软雅黑" pitchFamily="34" charset="-122"/>
                <a:ea typeface="微软雅黑" pitchFamily="34" charset="-122"/>
              </a:rPr>
              <a:t>让您的每一次亮相都信心澎湃。</a:t>
            </a:r>
            <a:endParaRPr lang="en-US" altLang="zh-CN" sz="900" dirty="0">
              <a:solidFill>
                <a:prstClr val="black">
                  <a:lumMod val="75000"/>
                  <a:lumOff val="25000"/>
                </a:prstClr>
              </a:solidFill>
              <a:latin typeface="微软雅黑" pitchFamily="34" charset="-122"/>
              <a:ea typeface="微软雅黑" pitchFamily="34" charset="-122"/>
            </a:endParaRPr>
          </a:p>
        </p:txBody>
      </p:sp>
      <p:sp>
        <p:nvSpPr>
          <p:cNvPr id="12" name="TextBox 35"/>
          <p:cNvSpPr txBox="1">
            <a:spLocks noChangeArrowheads="1"/>
          </p:cNvSpPr>
          <p:nvPr/>
        </p:nvSpPr>
        <p:spPr bwMode="auto">
          <a:xfrm>
            <a:off x="6458380" y="3249043"/>
            <a:ext cx="2103834" cy="761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defTabSz="914400"/>
            <a:r>
              <a:rPr lang="zh-CN" altLang="en-US" sz="900" dirty="0">
                <a:solidFill>
                  <a:prstClr val="black">
                    <a:lumMod val="75000"/>
                    <a:lumOff val="25000"/>
                  </a:prstClr>
                </a:solidFill>
                <a:latin typeface="微软雅黑" pitchFamily="34" charset="-122"/>
                <a:ea typeface="微软雅黑" pitchFamily="34" charset="-122"/>
              </a:rPr>
              <a:t>我们工作室致力于专业</a:t>
            </a:r>
            <a:r>
              <a:rPr lang="en-US" altLang="zh-CN" sz="900" dirty="0">
                <a:solidFill>
                  <a:prstClr val="black">
                    <a:lumMod val="75000"/>
                    <a:lumOff val="25000"/>
                  </a:prstClr>
                </a:solidFill>
                <a:latin typeface="微软雅黑" pitchFamily="34" charset="-122"/>
                <a:ea typeface="微软雅黑" pitchFamily="34" charset="-122"/>
              </a:rPr>
              <a:t>PPT</a:t>
            </a:r>
            <a:r>
              <a:rPr lang="zh-CN" altLang="en-US" sz="900" dirty="0">
                <a:solidFill>
                  <a:prstClr val="black">
                    <a:lumMod val="75000"/>
                    <a:lumOff val="25000"/>
                  </a:prstClr>
                </a:solidFill>
                <a:latin typeface="微软雅黑" pitchFamily="34" charset="-122"/>
                <a:ea typeface="微软雅黑" pitchFamily="34" charset="-122"/>
              </a:rPr>
              <a:t>模板的发布，课件及汇报</a:t>
            </a:r>
            <a:r>
              <a:rPr lang="en-US" altLang="zh-CN" sz="900" dirty="0">
                <a:solidFill>
                  <a:prstClr val="black">
                    <a:lumMod val="75000"/>
                    <a:lumOff val="25000"/>
                  </a:prstClr>
                </a:solidFill>
                <a:latin typeface="微软雅黑" pitchFamily="34" charset="-122"/>
                <a:ea typeface="微软雅黑" pitchFamily="34" charset="-122"/>
              </a:rPr>
              <a:t>PPT</a:t>
            </a:r>
            <a:r>
              <a:rPr lang="zh-CN" altLang="en-US" sz="900" dirty="0">
                <a:solidFill>
                  <a:prstClr val="black">
                    <a:lumMod val="75000"/>
                    <a:lumOff val="25000"/>
                  </a:prstClr>
                </a:solidFill>
                <a:latin typeface="微软雅黑" pitchFamily="34" charset="-122"/>
                <a:ea typeface="微软雅黑" pitchFamily="34" charset="-122"/>
              </a:rPr>
              <a:t>的美化，并为您提供专业的</a:t>
            </a:r>
            <a:r>
              <a:rPr lang="en-US" altLang="zh-CN" sz="900" dirty="0">
                <a:solidFill>
                  <a:prstClr val="black">
                    <a:lumMod val="75000"/>
                    <a:lumOff val="25000"/>
                  </a:prstClr>
                </a:solidFill>
                <a:latin typeface="微软雅黑" pitchFamily="34" charset="-122"/>
                <a:ea typeface="微软雅黑" pitchFamily="34" charset="-122"/>
              </a:rPr>
              <a:t>PPT</a:t>
            </a:r>
            <a:r>
              <a:rPr lang="zh-CN" altLang="en-US" sz="900" dirty="0">
                <a:solidFill>
                  <a:prstClr val="black">
                    <a:lumMod val="75000"/>
                    <a:lumOff val="25000"/>
                  </a:prstClr>
                </a:solidFill>
                <a:latin typeface="微软雅黑" pitchFamily="34" charset="-122"/>
                <a:ea typeface="微软雅黑" pitchFamily="34" charset="-122"/>
              </a:rPr>
              <a:t>个性定制服务。我们秉承“给您演示的光和热”的理念，为您分担职场压力</a:t>
            </a:r>
            <a:r>
              <a:rPr lang="en-US" altLang="zh-CN" sz="900" dirty="0">
                <a:solidFill>
                  <a:prstClr val="black">
                    <a:lumMod val="75000"/>
                    <a:lumOff val="25000"/>
                  </a:prstClr>
                </a:solidFill>
                <a:latin typeface="微软雅黑" pitchFamily="34" charset="-122"/>
                <a:ea typeface="微软雅黑" pitchFamily="34" charset="-122"/>
              </a:rPr>
              <a:t>,</a:t>
            </a:r>
            <a:r>
              <a:rPr lang="zh-CN" altLang="en-US" sz="900" dirty="0">
                <a:solidFill>
                  <a:prstClr val="black">
                    <a:lumMod val="75000"/>
                    <a:lumOff val="25000"/>
                  </a:prstClr>
                </a:solidFill>
                <a:latin typeface="微软雅黑" pitchFamily="34" charset="-122"/>
                <a:ea typeface="微软雅黑" pitchFamily="34" charset="-122"/>
              </a:rPr>
              <a:t>让您的每一次亮相都信心澎湃。</a:t>
            </a:r>
            <a:endParaRPr lang="en-US" altLang="zh-CN" sz="900" dirty="0">
              <a:solidFill>
                <a:prstClr val="black">
                  <a:lumMod val="75000"/>
                  <a:lumOff val="25000"/>
                </a:prstClr>
              </a:solidFill>
              <a:latin typeface="微软雅黑" pitchFamily="34" charset="-122"/>
              <a:ea typeface="微软雅黑" pitchFamily="34" charset="-122"/>
            </a:endParaRPr>
          </a:p>
        </p:txBody>
      </p:sp>
      <p:pic>
        <p:nvPicPr>
          <p:cNvPr id="13" name="图片 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auto">
          <a:xfrm>
            <a:off x="526686" y="2015602"/>
            <a:ext cx="2670572" cy="18694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p:spPr>
      </p:pic>
    </p:spTree>
    <p:extLst>
      <p:ext uri="{BB962C8B-B14F-4D97-AF65-F5344CB8AC3E}">
        <p14:creationId xmlns:p14="http://schemas.microsoft.com/office/powerpoint/2010/main" val="73224602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1" presetClass="entr" presetSubtype="1"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1)">
                                      <p:cBhvr>
                                        <p:cTn id="19" dur="1000"/>
                                        <p:tgtEl>
                                          <p:spTgt spid="13"/>
                                        </p:tgtEl>
                                      </p:cBhvr>
                                    </p:animEffect>
                                  </p:childTnLst>
                                </p:cTn>
                              </p:par>
                            </p:childTnLst>
                          </p:cTn>
                        </p:par>
                        <p:par>
                          <p:cTn id="20" fill="hold">
                            <p:stCondLst>
                              <p:cond delay="20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5"/>
                                        </p:tgtEl>
                                        <p:attrNameLst>
                                          <p:attrName>style.visibility</p:attrName>
                                        </p:attrNameLst>
                                      </p:cBhvr>
                                      <p:to>
                                        <p:strVal val="visible"/>
                                      </p:to>
                                    </p:set>
                                    <p:set>
                                      <p:cBhvr>
                                        <p:cTn id="23" dur="227" fill="hold">
                                          <p:stCondLst>
                                            <p:cond delay="0"/>
                                          </p:stCondLst>
                                        </p:cTn>
                                        <p:tgtEl>
                                          <p:spTgt spid="5"/>
                                        </p:tgtEl>
                                        <p:attrNameLst>
                                          <p:attrName>style.rotation</p:attrName>
                                        </p:attrNameLst>
                                      </p:cBhvr>
                                      <p:to>
                                        <p:strVal val="-45.0"/>
                                      </p:to>
                                    </p:set>
                                    <p:anim calcmode="lin" valueType="num">
                                      <p:cBhvr>
                                        <p:cTn id="24" dur="227" fill="hold">
                                          <p:stCondLst>
                                            <p:cond delay="227"/>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5" dur="227"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6" dur="78" decel="50000" autoRev="1" fill="hold">
                                          <p:stCondLst>
                                            <p:cond delay="227"/>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7" dur="68" fill="hold">
                                          <p:stCondLst>
                                            <p:cond delay="432"/>
                                          </p:stCondLst>
                                        </p:cTn>
                                        <p:tgtEl>
                                          <p:spTgt spid="5"/>
                                        </p:tgtEl>
                                        <p:attrNameLst>
                                          <p:attrName>ppt_y</p:attrName>
                                        </p:attrNameLst>
                                      </p:cBhvr>
                                      <p:tavLst>
                                        <p:tav tm="0">
                                          <p:val>
                                            <p:strVal val="#ppt_y-(0.354*#ppt_w-0.172*#ppt_h)"/>
                                          </p:val>
                                        </p:tav>
                                        <p:tav tm="100000">
                                          <p:val>
                                            <p:strVal val="#ppt_y"/>
                                          </p:val>
                                        </p:tav>
                                      </p:tavLst>
                                    </p:anim>
                                  </p:childTnLst>
                                </p:cTn>
                              </p:par>
                            </p:childTnLst>
                          </p:cTn>
                        </p:par>
                        <p:par>
                          <p:cTn id="28" fill="hold">
                            <p:stCondLst>
                              <p:cond delay="275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3250"/>
                            </p:stCondLst>
                            <p:childTnLst>
                              <p:par>
                                <p:cTn id="33" presetID="12" presetClass="entr" presetSubtype="4"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1000"/>
                                        <p:tgtEl>
                                          <p:spTgt spid="4"/>
                                        </p:tgtEl>
                                        <p:attrNameLst>
                                          <p:attrName>ppt_y</p:attrName>
                                        </p:attrNameLst>
                                      </p:cBhvr>
                                      <p:tavLst>
                                        <p:tav tm="0">
                                          <p:val>
                                            <p:strVal val="#ppt_y+#ppt_h*1.125000"/>
                                          </p:val>
                                        </p:tav>
                                        <p:tav tm="100000">
                                          <p:val>
                                            <p:strVal val="#ppt_y"/>
                                          </p:val>
                                        </p:tav>
                                      </p:tavLst>
                                    </p:anim>
                                    <p:animEffect transition="in" filter="wipe(up)">
                                      <p:cBhvr>
                                        <p:cTn id="36" dur="1000"/>
                                        <p:tgtEl>
                                          <p:spTgt spid="4"/>
                                        </p:tgtEl>
                                      </p:cBhvr>
                                    </p:animEffect>
                                  </p:childTnLst>
                                </p:cTn>
                              </p:par>
                            </p:childTnLst>
                          </p:cTn>
                        </p:par>
                        <p:par>
                          <p:cTn id="37" fill="hold">
                            <p:stCondLst>
                              <p:cond delay="4250"/>
                            </p:stCondLst>
                            <p:childTnLst>
                              <p:par>
                                <p:cTn id="38" presetID="2" presetClass="entr" presetSubtype="2"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1+#ppt_w/2"/>
                                          </p:val>
                                        </p:tav>
                                        <p:tav tm="100000">
                                          <p:val>
                                            <p:strVal val="#ppt_x"/>
                                          </p:val>
                                        </p:tav>
                                      </p:tavLst>
                                    </p:anim>
                                    <p:anim calcmode="lin" valueType="num">
                                      <p:cBhvr additive="base">
                                        <p:cTn id="41" dur="500" fill="hold"/>
                                        <p:tgtEl>
                                          <p:spTgt spid="7"/>
                                        </p:tgtEl>
                                        <p:attrNameLst>
                                          <p:attrName>ppt_y</p:attrName>
                                        </p:attrNameLst>
                                      </p:cBhvr>
                                      <p:tavLst>
                                        <p:tav tm="0">
                                          <p:val>
                                            <p:strVal val="#ppt_y"/>
                                          </p:val>
                                        </p:tav>
                                        <p:tav tm="100000">
                                          <p:val>
                                            <p:strVal val="#ppt_y"/>
                                          </p:val>
                                        </p:tav>
                                      </p:tavLst>
                                    </p:anim>
                                  </p:childTnLst>
                                </p:cTn>
                              </p:par>
                            </p:childTnLst>
                          </p:cTn>
                        </p:par>
                        <p:par>
                          <p:cTn id="42" fill="hold">
                            <p:stCondLst>
                              <p:cond delay="4750"/>
                            </p:stCondLst>
                            <p:childTnLst>
                              <p:par>
                                <p:cTn id="43" presetID="2" presetClass="entr" presetSubtype="2"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1+#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childTnLst>
                          </p:cTn>
                        </p:par>
                        <p:par>
                          <p:cTn id="47" fill="hold">
                            <p:stCondLst>
                              <p:cond delay="5250"/>
                            </p:stCondLst>
                            <p:childTnLst>
                              <p:par>
                                <p:cTn id="48" presetID="42" presetClass="entr" presetSubtype="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anim calcmode="lin" valueType="num">
                                      <p:cBhvr>
                                        <p:cTn id="51" dur="500" fill="hold"/>
                                        <p:tgtEl>
                                          <p:spTgt spid="11"/>
                                        </p:tgtEl>
                                        <p:attrNameLst>
                                          <p:attrName>ppt_x</p:attrName>
                                        </p:attrNameLst>
                                      </p:cBhvr>
                                      <p:tavLst>
                                        <p:tav tm="0">
                                          <p:val>
                                            <p:strVal val="#ppt_x"/>
                                          </p:val>
                                        </p:tav>
                                        <p:tav tm="100000">
                                          <p:val>
                                            <p:strVal val="#ppt_x"/>
                                          </p:val>
                                        </p:tav>
                                      </p:tavLst>
                                    </p:anim>
                                    <p:anim calcmode="lin" valueType="num">
                                      <p:cBhvr>
                                        <p:cTn id="52" dur="500" fill="hold"/>
                                        <p:tgtEl>
                                          <p:spTgt spid="11"/>
                                        </p:tgtEl>
                                        <p:attrNameLst>
                                          <p:attrName>ppt_y</p:attrName>
                                        </p:attrNameLst>
                                      </p:cBhvr>
                                      <p:tavLst>
                                        <p:tav tm="0">
                                          <p:val>
                                            <p:strVal val="#ppt_y+.1"/>
                                          </p:val>
                                        </p:tav>
                                        <p:tav tm="100000">
                                          <p:val>
                                            <p:strVal val="#ppt_y"/>
                                          </p:val>
                                        </p:tav>
                                      </p:tavLst>
                                    </p:anim>
                                  </p:childTnLst>
                                </p:cTn>
                              </p:par>
                            </p:childTnLst>
                          </p:cTn>
                        </p:par>
                        <p:par>
                          <p:cTn id="53" fill="hold">
                            <p:stCondLst>
                              <p:cond delay="5750"/>
                            </p:stCondLst>
                            <p:childTnLst>
                              <p:par>
                                <p:cTn id="54" presetID="42"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anim calcmode="lin" valueType="num">
                                      <p:cBhvr>
                                        <p:cTn id="57" dur="500" fill="hold"/>
                                        <p:tgtEl>
                                          <p:spTgt spid="12"/>
                                        </p:tgtEl>
                                        <p:attrNameLst>
                                          <p:attrName>ppt_x</p:attrName>
                                        </p:attrNameLst>
                                      </p:cBhvr>
                                      <p:tavLst>
                                        <p:tav tm="0">
                                          <p:val>
                                            <p:strVal val="#ppt_x"/>
                                          </p:val>
                                        </p:tav>
                                        <p:tav tm="100000">
                                          <p:val>
                                            <p:strVal val="#ppt_x"/>
                                          </p:val>
                                        </p:tav>
                                      </p:tavLst>
                                    </p:anim>
                                    <p:anim calcmode="lin" valueType="num">
                                      <p:cBhvr>
                                        <p:cTn id="58"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5" grpId="0"/>
      <p:bldP spid="6" grpId="0"/>
      <p:bldP spid="7" grpId="0" animBg="1"/>
      <p:bldP spid="8" grpId="0" animBg="1"/>
      <p:bldP spid="11"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1356980" y="1595357"/>
            <a:ext cx="6572259" cy="2441146"/>
            <a:chOff x="1033407" y="1622190"/>
            <a:chExt cx="7079774" cy="2629653"/>
          </a:xfrm>
        </p:grpSpPr>
        <p:grpSp>
          <p:nvGrpSpPr>
            <p:cNvPr id="5" name="组合 4"/>
            <p:cNvGrpSpPr/>
            <p:nvPr/>
          </p:nvGrpSpPr>
          <p:grpSpPr>
            <a:xfrm>
              <a:off x="1033407" y="1622190"/>
              <a:ext cx="1675446" cy="2629653"/>
              <a:chOff x="778084" y="1038958"/>
              <a:chExt cx="1850186" cy="2900945"/>
            </a:xfrm>
          </p:grpSpPr>
          <p:sp>
            <p:nvSpPr>
              <p:cNvPr id="29" name="圆角矩形 28"/>
              <p:cNvSpPr/>
              <p:nvPr/>
            </p:nvSpPr>
            <p:spPr>
              <a:xfrm>
                <a:off x="887052" y="1038958"/>
                <a:ext cx="1632254" cy="1502651"/>
              </a:xfrm>
              <a:prstGeom prst="roundRect">
                <a:avLst>
                  <a:gd name="adj" fmla="val 9350"/>
                </a:avLst>
              </a:prstGeom>
              <a:noFill/>
              <a:ln>
                <a:solidFill>
                  <a:srgbClr val="62AB71"/>
                </a:solid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3"/>
              </a:p>
            </p:txBody>
          </p:sp>
          <p:sp>
            <p:nvSpPr>
              <p:cNvPr id="30" name="任意多边形 29"/>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rgbClr val="62AB71"/>
              </a:solidFill>
              <a:ln w="3175">
                <a:solidFill>
                  <a:srgbClr val="5E8A43"/>
                </a:solid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3">
                  <a:solidFill>
                    <a:schemeClr val="bg1"/>
                  </a:solidFill>
                </a:endParaRPr>
              </a:p>
            </p:txBody>
          </p:sp>
          <p:sp>
            <p:nvSpPr>
              <p:cNvPr id="31" name="椭圆 30"/>
              <p:cNvSpPr/>
              <p:nvPr/>
            </p:nvSpPr>
            <p:spPr>
              <a:xfrm>
                <a:off x="1403141" y="1647875"/>
                <a:ext cx="600075" cy="600075"/>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3">
                  <a:latin typeface="Impact" pitchFamily="34" charset="0"/>
                </a:endParaRPr>
              </a:p>
            </p:txBody>
          </p:sp>
          <p:sp>
            <p:nvSpPr>
              <p:cNvPr id="32" name="文本框 11"/>
              <p:cNvSpPr txBox="1"/>
              <p:nvPr/>
            </p:nvSpPr>
            <p:spPr>
              <a:xfrm>
                <a:off x="1304926" y="1222952"/>
                <a:ext cx="839367" cy="514336"/>
              </a:xfrm>
              <a:prstGeom prst="rect">
                <a:avLst/>
              </a:prstGeom>
              <a:noFill/>
            </p:spPr>
            <p:txBody>
              <a:bodyPr wrap="square" lIns="51439" tIns="25719" rIns="51439" bIns="25719" rtlCol="0">
                <a:spAutoFit/>
              </a:bodyPr>
              <a:lstStyle/>
              <a:p>
                <a:pPr algn="ctr"/>
                <a:r>
                  <a:rPr lang="en-US" altLang="zh-HK" sz="2475" dirty="0">
                    <a:solidFill>
                      <a:schemeClr val="bg1">
                        <a:lumMod val="50000"/>
                      </a:schemeClr>
                    </a:solidFill>
                    <a:latin typeface="Impact" pitchFamily="34" charset="0"/>
                    <a:ea typeface="张海山锐谐体2.0-授权联系：Samtype@QQ.com" panose="02000000000000000000" pitchFamily="2" charset="-122"/>
                  </a:rPr>
                  <a:t>01</a:t>
                </a:r>
                <a:endParaRPr lang="zh-HK" altLang="en-US" sz="2475" dirty="0">
                  <a:solidFill>
                    <a:schemeClr val="bg1">
                      <a:lumMod val="50000"/>
                    </a:schemeClr>
                  </a:solidFill>
                  <a:latin typeface="Impact" pitchFamily="34" charset="0"/>
                  <a:ea typeface="张海山锐谐体2.0-授权联系：Samtype@QQ.com" panose="02000000000000000000" pitchFamily="2" charset="-122"/>
                </a:endParaRPr>
              </a:p>
            </p:txBody>
          </p:sp>
          <p:sp>
            <p:nvSpPr>
              <p:cNvPr id="33" name="文本框 64"/>
              <p:cNvSpPr txBox="1"/>
              <p:nvPr/>
            </p:nvSpPr>
            <p:spPr>
              <a:xfrm>
                <a:off x="1148007" y="2434567"/>
                <a:ext cx="1110344" cy="281172"/>
              </a:xfrm>
              <a:prstGeom prst="rect">
                <a:avLst/>
              </a:prstGeom>
              <a:noFill/>
            </p:spPr>
            <p:txBody>
              <a:bodyPr wrap="square" lIns="51439" tIns="25719" rIns="51439" bIns="25719" rtlCol="0">
                <a:spAutoFit/>
              </a:bodyPr>
              <a:lstStyle/>
              <a:p>
                <a:pPr algn="ctr"/>
                <a:r>
                  <a:rPr lang="zh-CN" altLang="en-US" sz="1200" b="1" dirty="0">
                    <a:solidFill>
                      <a:schemeClr val="bg1"/>
                    </a:solidFill>
                    <a:latin typeface="微软雅黑" pitchFamily="34" charset="-122"/>
                    <a:ea typeface="微软雅黑" pitchFamily="34" charset="-122"/>
                  </a:rPr>
                  <a:t>添加标题</a:t>
                </a:r>
                <a:endParaRPr lang="zh-HK" altLang="en-US" sz="1200" b="1" dirty="0">
                  <a:solidFill>
                    <a:schemeClr val="bg1"/>
                  </a:solidFill>
                  <a:latin typeface="微软雅黑" pitchFamily="34" charset="-122"/>
                  <a:ea typeface="微软雅黑" pitchFamily="34" charset="-122"/>
                </a:endParaRPr>
              </a:p>
            </p:txBody>
          </p:sp>
          <p:sp>
            <p:nvSpPr>
              <p:cNvPr id="34" name="文本框 65"/>
              <p:cNvSpPr txBox="1"/>
              <p:nvPr/>
            </p:nvSpPr>
            <p:spPr>
              <a:xfrm>
                <a:off x="1139623" y="2788385"/>
                <a:ext cx="1127111" cy="665207"/>
              </a:xfrm>
              <a:prstGeom prst="rect">
                <a:avLst/>
              </a:prstGeom>
              <a:noFill/>
            </p:spPr>
            <p:txBody>
              <a:bodyPr wrap="square" lIns="51439" tIns="25719" rIns="51439" bIns="25719" rtlCol="0">
                <a:spAutoFit/>
              </a:bodyPr>
              <a:lstStyle/>
              <a:p>
                <a:pPr algn="ctr"/>
                <a:r>
                  <a:rPr lang="zh-CN" altLang="en-US" sz="825" dirty="0">
                    <a:solidFill>
                      <a:schemeClr val="bg1"/>
                    </a:solidFill>
                    <a:latin typeface="微软雅黑" pitchFamily="34" charset="-122"/>
                    <a:ea typeface="微软雅黑" pitchFamily="34" charset="-122"/>
                  </a:rPr>
                  <a:t>完成模高和</a:t>
                </a:r>
                <a:endParaRPr lang="en-US" altLang="zh-CN" sz="825" dirty="0">
                  <a:solidFill>
                    <a:schemeClr val="bg1"/>
                  </a:solidFill>
                  <a:latin typeface="微软雅黑" pitchFamily="34" charset="-122"/>
                  <a:ea typeface="微软雅黑" pitchFamily="34" charset="-122"/>
                </a:endParaRPr>
              </a:p>
              <a:p>
                <a:pPr algn="ctr"/>
                <a:r>
                  <a:rPr lang="zh-CN" altLang="en-US" sz="825" dirty="0">
                    <a:solidFill>
                      <a:schemeClr val="bg1"/>
                    </a:solidFill>
                    <a:latin typeface="微软雅黑" pitchFamily="34" charset="-122"/>
                    <a:ea typeface="微软雅黑" pitchFamily="34" charset="-122"/>
                  </a:rPr>
                  <a:t>图高的作业</a:t>
                </a:r>
                <a:endParaRPr lang="en-US" altLang="zh-CN" sz="825" dirty="0">
                  <a:solidFill>
                    <a:schemeClr val="bg1"/>
                  </a:solidFill>
                  <a:latin typeface="微软雅黑" pitchFamily="34" charset="-122"/>
                  <a:ea typeface="微软雅黑" pitchFamily="34" charset="-122"/>
                </a:endParaRPr>
              </a:p>
              <a:p>
                <a:pPr algn="ctr"/>
                <a:r>
                  <a:rPr lang="zh-CN" altLang="en-US" sz="825" dirty="0">
                    <a:solidFill>
                      <a:schemeClr val="bg1"/>
                    </a:solidFill>
                    <a:latin typeface="微软雅黑" pitchFamily="34" charset="-122"/>
                    <a:ea typeface="微软雅黑" pitchFamily="34" charset="-122"/>
                  </a:rPr>
                  <a:t>争取尽快做</a:t>
                </a:r>
                <a:endParaRPr lang="en-US" altLang="zh-CN" sz="825" dirty="0">
                  <a:solidFill>
                    <a:schemeClr val="bg1"/>
                  </a:solidFill>
                  <a:latin typeface="微软雅黑" pitchFamily="34" charset="-122"/>
                  <a:ea typeface="微软雅黑" pitchFamily="34" charset="-122"/>
                </a:endParaRPr>
              </a:p>
              <a:p>
                <a:pPr algn="ctr"/>
                <a:r>
                  <a:rPr lang="zh-CN" altLang="en-US" sz="825" dirty="0">
                    <a:solidFill>
                      <a:schemeClr val="bg1"/>
                    </a:solidFill>
                    <a:latin typeface="微软雅黑" pitchFamily="34" charset="-122"/>
                    <a:ea typeface="微软雅黑" pitchFamily="34" charset="-122"/>
                  </a:rPr>
                  <a:t>好不能再拖</a:t>
                </a:r>
                <a:endParaRPr lang="zh-HK" altLang="en-US" sz="825" dirty="0">
                  <a:solidFill>
                    <a:schemeClr val="bg1"/>
                  </a:solidFill>
                  <a:latin typeface="微软雅黑" pitchFamily="34" charset="-122"/>
                  <a:ea typeface="微软雅黑" pitchFamily="34" charset="-122"/>
                </a:endParaRPr>
              </a:p>
            </p:txBody>
          </p:sp>
        </p:grpSp>
        <p:grpSp>
          <p:nvGrpSpPr>
            <p:cNvPr id="6" name="组合 5"/>
            <p:cNvGrpSpPr/>
            <p:nvPr/>
          </p:nvGrpSpPr>
          <p:grpSpPr>
            <a:xfrm>
              <a:off x="2837336" y="1622190"/>
              <a:ext cx="1675446" cy="2629653"/>
              <a:chOff x="2690633" y="1038958"/>
              <a:chExt cx="1850186" cy="2900945"/>
            </a:xfrm>
          </p:grpSpPr>
          <p:sp>
            <p:nvSpPr>
              <p:cNvPr id="23" name="圆角矩形 22"/>
              <p:cNvSpPr/>
              <p:nvPr/>
            </p:nvSpPr>
            <p:spPr>
              <a:xfrm>
                <a:off x="2799601" y="1038958"/>
                <a:ext cx="1632254" cy="1502651"/>
              </a:xfrm>
              <a:prstGeom prst="roundRect">
                <a:avLst>
                  <a:gd name="adj" fmla="val 9350"/>
                </a:avLst>
              </a:prstGeom>
              <a:noFill/>
              <a:ln>
                <a:solidFill>
                  <a:srgbClr val="117D5C"/>
                </a:solid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3"/>
              </a:p>
            </p:txBody>
          </p:sp>
          <p:sp>
            <p:nvSpPr>
              <p:cNvPr id="24" name="任意多边形 23"/>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rgbClr val="117D5C"/>
              </a:solidFill>
              <a:ln w="3175">
                <a:solidFill>
                  <a:srgbClr val="117D5C"/>
                </a:solid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3">
                  <a:solidFill>
                    <a:schemeClr val="bg1"/>
                  </a:solidFill>
                </a:endParaRPr>
              </a:p>
            </p:txBody>
          </p:sp>
          <p:sp>
            <p:nvSpPr>
              <p:cNvPr id="25" name="椭圆 24"/>
              <p:cNvSpPr/>
              <p:nvPr/>
            </p:nvSpPr>
            <p:spPr>
              <a:xfrm>
                <a:off x="3315689" y="1647875"/>
                <a:ext cx="600075" cy="600075"/>
              </a:xfrm>
              <a:prstGeom prst="ellipse">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3">
                  <a:latin typeface="Impact" pitchFamily="34" charset="0"/>
                </a:endParaRPr>
              </a:p>
            </p:txBody>
          </p:sp>
          <p:sp>
            <p:nvSpPr>
              <p:cNvPr id="26" name="文本框 48"/>
              <p:cNvSpPr txBox="1"/>
              <p:nvPr/>
            </p:nvSpPr>
            <p:spPr>
              <a:xfrm>
                <a:off x="3185327" y="1222952"/>
                <a:ext cx="894944" cy="514336"/>
              </a:xfrm>
              <a:prstGeom prst="rect">
                <a:avLst/>
              </a:prstGeom>
              <a:noFill/>
            </p:spPr>
            <p:txBody>
              <a:bodyPr wrap="square" lIns="51439" tIns="25719" rIns="51439" bIns="25719" rtlCol="0">
                <a:spAutoFit/>
              </a:bodyPr>
              <a:lstStyle/>
              <a:p>
                <a:pPr algn="ctr"/>
                <a:r>
                  <a:rPr lang="en-US" altLang="zh-HK" sz="2475" dirty="0">
                    <a:solidFill>
                      <a:schemeClr val="bg1">
                        <a:lumMod val="50000"/>
                      </a:schemeClr>
                    </a:solidFill>
                    <a:latin typeface="Impact" pitchFamily="34" charset="0"/>
                    <a:ea typeface="张海山锐谐体2.0-授权联系：Samtype@QQ.com" panose="02000000000000000000" pitchFamily="2" charset="-122"/>
                  </a:rPr>
                  <a:t>02</a:t>
                </a:r>
                <a:endParaRPr lang="zh-HK" altLang="en-US" sz="2475" dirty="0">
                  <a:solidFill>
                    <a:schemeClr val="bg1">
                      <a:lumMod val="50000"/>
                    </a:schemeClr>
                  </a:solidFill>
                  <a:latin typeface="Impact" pitchFamily="34" charset="0"/>
                  <a:ea typeface="张海山锐谐体2.0-授权联系：Samtype@QQ.com" panose="02000000000000000000" pitchFamily="2" charset="-122"/>
                </a:endParaRPr>
              </a:p>
            </p:txBody>
          </p:sp>
          <p:sp>
            <p:nvSpPr>
              <p:cNvPr id="27" name="文本框 66"/>
              <p:cNvSpPr txBox="1"/>
              <p:nvPr/>
            </p:nvSpPr>
            <p:spPr>
              <a:xfrm>
                <a:off x="3060555" y="2434567"/>
                <a:ext cx="1110344" cy="281172"/>
              </a:xfrm>
              <a:prstGeom prst="rect">
                <a:avLst/>
              </a:prstGeom>
              <a:noFill/>
            </p:spPr>
            <p:txBody>
              <a:bodyPr wrap="square" lIns="51439" tIns="25719" rIns="51439" bIns="25719" rtlCol="0">
                <a:spAutoFit/>
              </a:bodyPr>
              <a:lstStyle/>
              <a:p>
                <a:pPr algn="ctr"/>
                <a:r>
                  <a:rPr lang="zh-CN" altLang="en-US" sz="1200" b="1" dirty="0">
                    <a:solidFill>
                      <a:schemeClr val="bg1"/>
                    </a:solidFill>
                    <a:latin typeface="微软雅黑" pitchFamily="34" charset="-122"/>
                    <a:ea typeface="微软雅黑" pitchFamily="34" charset="-122"/>
                  </a:rPr>
                  <a:t>添加标题</a:t>
                </a:r>
                <a:endParaRPr lang="zh-HK" altLang="en-US" sz="1200" b="1" dirty="0">
                  <a:solidFill>
                    <a:schemeClr val="bg1"/>
                  </a:solidFill>
                  <a:latin typeface="微软雅黑" pitchFamily="34" charset="-122"/>
                  <a:ea typeface="微软雅黑" pitchFamily="34" charset="-122"/>
                </a:endParaRPr>
              </a:p>
            </p:txBody>
          </p:sp>
          <p:sp>
            <p:nvSpPr>
              <p:cNvPr id="28" name="文本框 67"/>
              <p:cNvSpPr txBox="1"/>
              <p:nvPr/>
            </p:nvSpPr>
            <p:spPr>
              <a:xfrm>
                <a:off x="2955048" y="2788385"/>
                <a:ext cx="1321356" cy="665207"/>
              </a:xfrm>
              <a:prstGeom prst="rect">
                <a:avLst/>
              </a:prstGeom>
              <a:noFill/>
            </p:spPr>
            <p:txBody>
              <a:bodyPr wrap="square" lIns="51439" tIns="25719" rIns="51439" bIns="25719" rtlCol="0">
                <a:spAutoFit/>
              </a:bodyPr>
              <a:lstStyle/>
              <a:p>
                <a:pPr algn="ctr"/>
                <a:r>
                  <a:rPr lang="zh-CN" altLang="en-US" sz="825" dirty="0">
                    <a:solidFill>
                      <a:schemeClr val="bg1"/>
                    </a:solidFill>
                    <a:latin typeface="微软雅黑" pitchFamily="34" charset="-122"/>
                    <a:ea typeface="微软雅黑" pitchFamily="34" charset="-122"/>
                  </a:rPr>
                  <a:t>辅助软件可以</a:t>
                </a:r>
                <a:endParaRPr lang="en-US" altLang="zh-CN" sz="825" dirty="0">
                  <a:solidFill>
                    <a:schemeClr val="bg1"/>
                  </a:solidFill>
                  <a:latin typeface="微软雅黑" pitchFamily="34" charset="-122"/>
                  <a:ea typeface="微软雅黑" pitchFamily="34" charset="-122"/>
                </a:endParaRPr>
              </a:p>
              <a:p>
                <a:pPr algn="ctr"/>
                <a:r>
                  <a:rPr lang="zh-CN" altLang="en-US" sz="825" dirty="0">
                    <a:solidFill>
                      <a:schemeClr val="bg1"/>
                    </a:solidFill>
                    <a:latin typeface="微软雅黑" pitchFamily="34" charset="-122"/>
                    <a:ea typeface="微软雅黑" pitchFamily="34" charset="-122"/>
                  </a:rPr>
                  <a:t>为幻灯片提供</a:t>
                </a:r>
                <a:endParaRPr lang="en-US" altLang="zh-CN" sz="825" dirty="0">
                  <a:solidFill>
                    <a:schemeClr val="bg1"/>
                  </a:solidFill>
                  <a:latin typeface="微软雅黑" pitchFamily="34" charset="-122"/>
                  <a:ea typeface="微软雅黑" pitchFamily="34" charset="-122"/>
                </a:endParaRPr>
              </a:p>
              <a:p>
                <a:pPr algn="ctr"/>
                <a:r>
                  <a:rPr lang="zh-CN" altLang="en-US" sz="825" dirty="0">
                    <a:solidFill>
                      <a:schemeClr val="bg1"/>
                    </a:solidFill>
                    <a:latin typeface="微软雅黑" pitchFamily="34" charset="-122"/>
                    <a:ea typeface="微软雅黑" pitchFamily="34" charset="-122"/>
                  </a:rPr>
                  <a:t>很好的辅助等</a:t>
                </a:r>
                <a:endParaRPr lang="en-US" altLang="zh-CN" sz="825" dirty="0">
                  <a:solidFill>
                    <a:schemeClr val="bg1"/>
                  </a:solidFill>
                  <a:latin typeface="微软雅黑" pitchFamily="34" charset="-122"/>
                  <a:ea typeface="微软雅黑" pitchFamily="34" charset="-122"/>
                </a:endParaRPr>
              </a:p>
              <a:p>
                <a:pPr algn="ctr"/>
                <a:r>
                  <a:rPr lang="zh-CN" altLang="en-US" sz="825" dirty="0">
                    <a:solidFill>
                      <a:schemeClr val="bg1"/>
                    </a:solidFill>
                    <a:latin typeface="微软雅黑" pitchFamily="34" charset="-122"/>
                    <a:ea typeface="微软雅黑" pitchFamily="34" charset="-122"/>
                  </a:rPr>
                  <a:t>有必要去学习</a:t>
                </a:r>
                <a:endParaRPr lang="en-US" altLang="zh-CN" sz="825" dirty="0">
                  <a:solidFill>
                    <a:schemeClr val="bg1"/>
                  </a:solidFill>
                  <a:latin typeface="微软雅黑" pitchFamily="34" charset="-122"/>
                  <a:ea typeface="微软雅黑" pitchFamily="34" charset="-122"/>
                </a:endParaRPr>
              </a:p>
            </p:txBody>
          </p:sp>
        </p:grpSp>
        <p:grpSp>
          <p:nvGrpSpPr>
            <p:cNvPr id="7" name="组合 6"/>
            <p:cNvGrpSpPr/>
            <p:nvPr/>
          </p:nvGrpSpPr>
          <p:grpSpPr>
            <a:xfrm>
              <a:off x="4633807" y="1622190"/>
              <a:ext cx="1675446" cy="2629653"/>
              <a:chOff x="4603182" y="1038958"/>
              <a:chExt cx="1850186" cy="2900945"/>
            </a:xfrm>
          </p:grpSpPr>
          <p:sp>
            <p:nvSpPr>
              <p:cNvPr id="17" name="圆角矩形 16"/>
              <p:cNvSpPr/>
              <p:nvPr/>
            </p:nvSpPr>
            <p:spPr>
              <a:xfrm>
                <a:off x="4712149" y="1038958"/>
                <a:ext cx="1632254" cy="1502651"/>
              </a:xfrm>
              <a:prstGeom prst="roundRect">
                <a:avLst>
                  <a:gd name="adj" fmla="val 9350"/>
                </a:avLst>
              </a:prstGeom>
              <a:noFill/>
              <a:ln>
                <a:solidFill>
                  <a:srgbClr val="62AB71"/>
                </a:solid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3"/>
              </a:p>
            </p:txBody>
          </p:sp>
          <p:sp>
            <p:nvSpPr>
              <p:cNvPr id="18" name="任意多边形 1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rgbClr val="62AB71"/>
              </a:solidFill>
              <a:ln w="3175">
                <a:solidFill>
                  <a:srgbClr val="5E8A43"/>
                </a:solid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3">
                  <a:solidFill>
                    <a:schemeClr val="bg1"/>
                  </a:solidFill>
                </a:endParaRPr>
              </a:p>
            </p:txBody>
          </p:sp>
          <p:sp>
            <p:nvSpPr>
              <p:cNvPr id="19" name="椭圆 18"/>
              <p:cNvSpPr/>
              <p:nvPr/>
            </p:nvSpPr>
            <p:spPr>
              <a:xfrm>
                <a:off x="5228238" y="1647875"/>
                <a:ext cx="600075" cy="600075"/>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3">
                  <a:latin typeface="Impact" pitchFamily="34" charset="0"/>
                </a:endParaRPr>
              </a:p>
            </p:txBody>
          </p:sp>
          <p:sp>
            <p:nvSpPr>
              <p:cNvPr id="20" name="文本框 54"/>
              <p:cNvSpPr txBox="1"/>
              <p:nvPr/>
            </p:nvSpPr>
            <p:spPr>
              <a:xfrm>
                <a:off x="5044295" y="1222952"/>
                <a:ext cx="978584" cy="514336"/>
              </a:xfrm>
              <a:prstGeom prst="rect">
                <a:avLst/>
              </a:prstGeom>
              <a:noFill/>
            </p:spPr>
            <p:txBody>
              <a:bodyPr wrap="square" lIns="51439" tIns="25719" rIns="51439" bIns="25719" rtlCol="0">
                <a:spAutoFit/>
              </a:bodyPr>
              <a:lstStyle/>
              <a:p>
                <a:pPr algn="ctr"/>
                <a:r>
                  <a:rPr lang="en-US" altLang="zh-HK" sz="2475" dirty="0">
                    <a:solidFill>
                      <a:schemeClr val="bg1">
                        <a:lumMod val="50000"/>
                      </a:schemeClr>
                    </a:solidFill>
                    <a:latin typeface="Impact" pitchFamily="34" charset="0"/>
                    <a:ea typeface="张海山锐谐体2.0-授权联系：Samtype@QQ.com" panose="02000000000000000000" pitchFamily="2" charset="-122"/>
                  </a:rPr>
                  <a:t>03</a:t>
                </a:r>
                <a:endParaRPr lang="zh-HK" altLang="en-US" sz="2475" dirty="0">
                  <a:solidFill>
                    <a:schemeClr val="bg1">
                      <a:lumMod val="50000"/>
                    </a:schemeClr>
                  </a:solidFill>
                  <a:latin typeface="Impact" pitchFamily="34" charset="0"/>
                  <a:ea typeface="张海山锐谐体2.0-授权联系：Samtype@QQ.com" panose="02000000000000000000" pitchFamily="2" charset="-122"/>
                </a:endParaRPr>
              </a:p>
            </p:txBody>
          </p:sp>
          <p:sp>
            <p:nvSpPr>
              <p:cNvPr id="21" name="文本框 68"/>
              <p:cNvSpPr txBox="1"/>
              <p:nvPr/>
            </p:nvSpPr>
            <p:spPr>
              <a:xfrm>
                <a:off x="4973104" y="2434567"/>
                <a:ext cx="1110344" cy="281172"/>
              </a:xfrm>
              <a:prstGeom prst="rect">
                <a:avLst/>
              </a:prstGeom>
              <a:noFill/>
            </p:spPr>
            <p:txBody>
              <a:bodyPr wrap="square" lIns="51439" tIns="25719" rIns="51439" bIns="25719" rtlCol="0">
                <a:spAutoFit/>
              </a:bodyPr>
              <a:lstStyle/>
              <a:p>
                <a:pPr algn="ctr"/>
                <a:r>
                  <a:rPr lang="zh-CN" altLang="en-US" sz="1200" b="1" dirty="0">
                    <a:solidFill>
                      <a:schemeClr val="bg1"/>
                    </a:solidFill>
                    <a:latin typeface="微软雅黑" pitchFamily="34" charset="-122"/>
                    <a:ea typeface="微软雅黑" pitchFamily="34" charset="-122"/>
                  </a:rPr>
                  <a:t>添加标题</a:t>
                </a:r>
                <a:endParaRPr lang="zh-HK" altLang="en-US" sz="1200" b="1" dirty="0">
                  <a:solidFill>
                    <a:schemeClr val="bg1"/>
                  </a:solidFill>
                  <a:latin typeface="微软雅黑" pitchFamily="34" charset="-122"/>
                  <a:ea typeface="微软雅黑" pitchFamily="34" charset="-122"/>
                </a:endParaRPr>
              </a:p>
            </p:txBody>
          </p:sp>
          <p:sp>
            <p:nvSpPr>
              <p:cNvPr id="22" name="文本框 69"/>
              <p:cNvSpPr txBox="1"/>
              <p:nvPr/>
            </p:nvSpPr>
            <p:spPr>
              <a:xfrm>
                <a:off x="4833160" y="2788385"/>
                <a:ext cx="1390229" cy="514336"/>
              </a:xfrm>
              <a:prstGeom prst="rect">
                <a:avLst/>
              </a:prstGeom>
              <a:noFill/>
            </p:spPr>
            <p:txBody>
              <a:bodyPr wrap="square" lIns="51439" tIns="25719" rIns="51439" bIns="25719" rtlCol="0">
                <a:spAutoFit/>
              </a:bodyPr>
              <a:lstStyle/>
              <a:p>
                <a:pPr algn="ctr"/>
                <a:r>
                  <a:rPr lang="zh-CN" altLang="en-US" sz="825" dirty="0">
                    <a:solidFill>
                      <a:schemeClr val="bg1"/>
                    </a:solidFill>
                    <a:latin typeface="微软雅黑" pitchFamily="34" charset="-122"/>
                    <a:ea typeface="微软雅黑" pitchFamily="34" charset="-122"/>
                  </a:rPr>
                  <a:t>形成思路风格</a:t>
                </a:r>
                <a:endParaRPr lang="en-US" altLang="zh-CN" sz="825" dirty="0">
                  <a:solidFill>
                    <a:schemeClr val="bg1"/>
                  </a:solidFill>
                  <a:latin typeface="微软雅黑" pitchFamily="34" charset="-122"/>
                  <a:ea typeface="微软雅黑" pitchFamily="34" charset="-122"/>
                </a:endParaRPr>
              </a:p>
              <a:p>
                <a:pPr algn="ctr"/>
                <a:r>
                  <a:rPr lang="zh-CN" altLang="en-US" sz="825" dirty="0">
                    <a:solidFill>
                      <a:schemeClr val="bg1"/>
                    </a:solidFill>
                    <a:latin typeface="微软雅黑" pitchFamily="34" charset="-122"/>
                    <a:ea typeface="微软雅黑" pitchFamily="34" charset="-122"/>
                  </a:rPr>
                  <a:t>仔细考量细节 </a:t>
                </a:r>
                <a:endParaRPr lang="en-US" altLang="zh-CN" sz="825" dirty="0">
                  <a:solidFill>
                    <a:schemeClr val="bg1"/>
                  </a:solidFill>
                  <a:latin typeface="微软雅黑" pitchFamily="34" charset="-122"/>
                  <a:ea typeface="微软雅黑" pitchFamily="34" charset="-122"/>
                </a:endParaRPr>
              </a:p>
              <a:p>
                <a:pPr algn="ctr"/>
                <a:r>
                  <a:rPr lang="zh-CN" altLang="en-US" sz="825" dirty="0">
                    <a:solidFill>
                      <a:schemeClr val="bg1"/>
                    </a:solidFill>
                    <a:latin typeface="微软雅黑" pitchFamily="34" charset="-122"/>
                    <a:ea typeface="微软雅黑" pitchFamily="34" charset="-122"/>
                  </a:rPr>
                  <a:t>把每一步做好</a:t>
                </a:r>
                <a:endParaRPr lang="en-US" altLang="zh-CN" sz="825" dirty="0">
                  <a:solidFill>
                    <a:schemeClr val="bg1"/>
                  </a:solidFill>
                  <a:latin typeface="微软雅黑" pitchFamily="34" charset="-122"/>
                  <a:ea typeface="微软雅黑" pitchFamily="34" charset="-122"/>
                </a:endParaRPr>
              </a:p>
            </p:txBody>
          </p:sp>
        </p:grpSp>
        <p:grpSp>
          <p:nvGrpSpPr>
            <p:cNvPr id="8" name="组合 7"/>
            <p:cNvGrpSpPr/>
            <p:nvPr/>
          </p:nvGrpSpPr>
          <p:grpSpPr>
            <a:xfrm>
              <a:off x="6437735" y="1622190"/>
              <a:ext cx="1675446" cy="2629653"/>
              <a:chOff x="6515731" y="1038958"/>
              <a:chExt cx="1850186" cy="2900945"/>
            </a:xfrm>
          </p:grpSpPr>
          <p:sp>
            <p:nvSpPr>
              <p:cNvPr id="11" name="圆角矩形 10"/>
              <p:cNvSpPr/>
              <p:nvPr/>
            </p:nvSpPr>
            <p:spPr>
              <a:xfrm>
                <a:off x="6624698" y="1038958"/>
                <a:ext cx="1632254" cy="1502651"/>
              </a:xfrm>
              <a:prstGeom prst="roundRect">
                <a:avLst>
                  <a:gd name="adj" fmla="val 9350"/>
                </a:avLst>
              </a:prstGeom>
              <a:noFill/>
              <a:ln>
                <a:solidFill>
                  <a:srgbClr val="117D5C"/>
                </a:solid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3"/>
              </a:p>
            </p:txBody>
          </p:sp>
          <p:sp>
            <p:nvSpPr>
              <p:cNvPr id="12" name="任意多边形 11"/>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rgbClr val="117D5C"/>
              </a:solidFill>
              <a:ln w="3175">
                <a:solidFill>
                  <a:srgbClr val="117D5C"/>
                </a:solid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3">
                  <a:solidFill>
                    <a:schemeClr val="bg1"/>
                  </a:solidFill>
                </a:endParaRPr>
              </a:p>
            </p:txBody>
          </p:sp>
          <p:sp>
            <p:nvSpPr>
              <p:cNvPr id="13" name="椭圆 12"/>
              <p:cNvSpPr/>
              <p:nvPr/>
            </p:nvSpPr>
            <p:spPr>
              <a:xfrm>
                <a:off x="7140787" y="1647875"/>
                <a:ext cx="600075" cy="600075"/>
              </a:xfrm>
              <a:prstGeom prst="ellipse">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3">
                  <a:latin typeface="Impact" pitchFamily="34" charset="0"/>
                </a:endParaRPr>
              </a:p>
            </p:txBody>
          </p:sp>
          <p:sp>
            <p:nvSpPr>
              <p:cNvPr id="14" name="文本框 60"/>
              <p:cNvSpPr txBox="1"/>
              <p:nvPr/>
            </p:nvSpPr>
            <p:spPr>
              <a:xfrm>
                <a:off x="6988992" y="1222952"/>
                <a:ext cx="876274" cy="514336"/>
              </a:xfrm>
              <a:prstGeom prst="rect">
                <a:avLst/>
              </a:prstGeom>
              <a:noFill/>
            </p:spPr>
            <p:txBody>
              <a:bodyPr wrap="square" lIns="51439" tIns="25719" rIns="51439" bIns="25719" rtlCol="0">
                <a:spAutoFit/>
              </a:bodyPr>
              <a:lstStyle/>
              <a:p>
                <a:pPr algn="ctr"/>
                <a:r>
                  <a:rPr lang="en-US" altLang="zh-HK" sz="2475" dirty="0">
                    <a:solidFill>
                      <a:schemeClr val="bg1">
                        <a:lumMod val="50000"/>
                      </a:schemeClr>
                    </a:solidFill>
                    <a:latin typeface="Impact" pitchFamily="34" charset="0"/>
                    <a:ea typeface="张海山锐谐体2.0-授权联系：Samtype@QQ.com" panose="02000000000000000000" pitchFamily="2" charset="-122"/>
                  </a:rPr>
                  <a:t>04</a:t>
                </a:r>
                <a:endParaRPr lang="zh-HK" altLang="en-US" sz="2475" dirty="0">
                  <a:solidFill>
                    <a:schemeClr val="bg1">
                      <a:lumMod val="50000"/>
                    </a:schemeClr>
                  </a:solidFill>
                  <a:latin typeface="Impact" pitchFamily="34" charset="0"/>
                  <a:ea typeface="张海山锐谐体2.0-授权联系：Samtype@QQ.com" panose="02000000000000000000" pitchFamily="2" charset="-122"/>
                </a:endParaRPr>
              </a:p>
            </p:txBody>
          </p:sp>
          <p:sp>
            <p:nvSpPr>
              <p:cNvPr id="15" name="文本框 70"/>
              <p:cNvSpPr txBox="1"/>
              <p:nvPr/>
            </p:nvSpPr>
            <p:spPr>
              <a:xfrm>
                <a:off x="6885653" y="2434567"/>
                <a:ext cx="1110344" cy="281172"/>
              </a:xfrm>
              <a:prstGeom prst="rect">
                <a:avLst/>
              </a:prstGeom>
              <a:noFill/>
            </p:spPr>
            <p:txBody>
              <a:bodyPr wrap="square" lIns="51439" tIns="25719" rIns="51439" bIns="25719" rtlCol="0">
                <a:spAutoFit/>
              </a:bodyPr>
              <a:lstStyle/>
              <a:p>
                <a:pPr algn="ctr"/>
                <a:r>
                  <a:rPr lang="zh-CN" altLang="en-US" sz="1200" b="1" dirty="0">
                    <a:solidFill>
                      <a:schemeClr val="bg1"/>
                    </a:solidFill>
                    <a:latin typeface="微软雅黑" pitchFamily="34" charset="-122"/>
                    <a:ea typeface="微软雅黑" pitchFamily="34" charset="-122"/>
                  </a:rPr>
                  <a:t>添加标题</a:t>
                </a:r>
                <a:endParaRPr lang="zh-HK" altLang="en-US" sz="1200" b="1" dirty="0">
                  <a:solidFill>
                    <a:schemeClr val="bg1"/>
                  </a:solidFill>
                  <a:latin typeface="微软雅黑" pitchFamily="34" charset="-122"/>
                  <a:ea typeface="微软雅黑" pitchFamily="34" charset="-122"/>
                </a:endParaRPr>
              </a:p>
            </p:txBody>
          </p:sp>
          <p:sp>
            <p:nvSpPr>
              <p:cNvPr id="16" name="文本框 71"/>
              <p:cNvSpPr txBox="1"/>
              <p:nvPr/>
            </p:nvSpPr>
            <p:spPr>
              <a:xfrm>
                <a:off x="6770752" y="2788385"/>
                <a:ext cx="1340145" cy="665207"/>
              </a:xfrm>
              <a:prstGeom prst="rect">
                <a:avLst/>
              </a:prstGeom>
              <a:noFill/>
            </p:spPr>
            <p:txBody>
              <a:bodyPr wrap="square" lIns="51439" tIns="25719" rIns="51439" bIns="25719" rtlCol="0">
                <a:spAutoFit/>
              </a:bodyPr>
              <a:lstStyle/>
              <a:p>
                <a:pPr algn="ctr"/>
                <a:r>
                  <a:rPr lang="zh-CN" altLang="en-US" sz="825" dirty="0">
                    <a:solidFill>
                      <a:schemeClr val="bg1"/>
                    </a:solidFill>
                    <a:latin typeface="微软雅黑" pitchFamily="34" charset="-122"/>
                    <a:ea typeface="微软雅黑" pitchFamily="34" charset="-122"/>
                  </a:rPr>
                  <a:t>这是并列关系</a:t>
                </a:r>
                <a:endParaRPr lang="en-US" altLang="zh-CN" sz="825" dirty="0">
                  <a:solidFill>
                    <a:schemeClr val="bg1"/>
                  </a:solidFill>
                  <a:latin typeface="微软雅黑" pitchFamily="34" charset="-122"/>
                  <a:ea typeface="微软雅黑" pitchFamily="34" charset="-122"/>
                </a:endParaRPr>
              </a:p>
              <a:p>
                <a:pPr algn="ctr"/>
                <a:r>
                  <a:rPr lang="zh-CN" altLang="en-US" sz="825" dirty="0">
                    <a:solidFill>
                      <a:schemeClr val="bg1"/>
                    </a:solidFill>
                    <a:latin typeface="微软雅黑" pitchFamily="34" charset="-122"/>
                    <a:ea typeface="微软雅黑" pitchFamily="34" charset="-122"/>
                  </a:rPr>
                  <a:t>的表达方式之</a:t>
                </a:r>
                <a:endParaRPr lang="en-US" altLang="zh-CN" sz="825" dirty="0">
                  <a:solidFill>
                    <a:schemeClr val="bg1"/>
                  </a:solidFill>
                  <a:latin typeface="微软雅黑" pitchFamily="34" charset="-122"/>
                  <a:ea typeface="微软雅黑" pitchFamily="34" charset="-122"/>
                </a:endParaRPr>
              </a:p>
              <a:p>
                <a:pPr algn="ctr"/>
                <a:r>
                  <a:rPr lang="zh-CN" altLang="en-US" sz="825" dirty="0">
                    <a:solidFill>
                      <a:schemeClr val="bg1"/>
                    </a:solidFill>
                    <a:latin typeface="微软雅黑" pitchFamily="34" charset="-122"/>
                    <a:ea typeface="微软雅黑" pitchFamily="34" charset="-122"/>
                  </a:rPr>
                  <a:t>你可以输入其</a:t>
                </a:r>
                <a:endParaRPr lang="en-US" altLang="zh-CN" sz="825" dirty="0">
                  <a:solidFill>
                    <a:schemeClr val="bg1"/>
                  </a:solidFill>
                  <a:latin typeface="微软雅黑" pitchFamily="34" charset="-122"/>
                  <a:ea typeface="微软雅黑" pitchFamily="34" charset="-122"/>
                </a:endParaRPr>
              </a:p>
              <a:p>
                <a:pPr algn="ctr"/>
                <a:r>
                  <a:rPr lang="zh-CN" altLang="en-US" sz="825" dirty="0">
                    <a:solidFill>
                      <a:schemeClr val="bg1"/>
                    </a:solidFill>
                    <a:latin typeface="微软雅黑" pitchFamily="34" charset="-122"/>
                    <a:ea typeface="微软雅黑" pitchFamily="34" charset="-122"/>
                  </a:rPr>
                  <a:t>他的内容代替</a:t>
                </a:r>
                <a:endParaRPr lang="zh-HK" altLang="en-US" sz="825" dirty="0">
                  <a:solidFill>
                    <a:schemeClr val="bg1"/>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39606795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686682" y="1217088"/>
            <a:ext cx="3636305" cy="3489056"/>
            <a:chOff x="686594" y="1217088"/>
            <a:chExt cx="3637130" cy="3489056"/>
          </a:xfrm>
        </p:grpSpPr>
        <p:sp>
          <p:nvSpPr>
            <p:cNvPr id="5" name="Freeform 5"/>
            <p:cNvSpPr>
              <a:spLocks/>
            </p:cNvSpPr>
            <p:nvPr/>
          </p:nvSpPr>
          <p:spPr bwMode="auto">
            <a:xfrm>
              <a:off x="2131243" y="4444838"/>
              <a:ext cx="790139" cy="261306"/>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rgbClr val="62AB7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prstTxWarp prst="textNoShape">
                <a:avLst/>
              </a:prstTxWarp>
              <a:noAutofit/>
            </a:bodyPr>
            <a:lstStyle/>
            <a:p>
              <a:endParaRPr lang="en-US" sz="1013"/>
            </a:p>
          </p:txBody>
        </p:sp>
        <p:sp>
          <p:nvSpPr>
            <p:cNvPr id="6" name="Freeform 6"/>
            <p:cNvSpPr>
              <a:spLocks/>
            </p:cNvSpPr>
            <p:nvPr/>
          </p:nvSpPr>
          <p:spPr bwMode="auto">
            <a:xfrm>
              <a:off x="3495554" y="3523314"/>
              <a:ext cx="583617" cy="431626"/>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rgbClr val="117D5C"/>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prstTxWarp prst="textNoShape">
                <a:avLst/>
              </a:prstTxWarp>
              <a:noAutofit/>
            </a:bodyPr>
            <a:lstStyle/>
            <a:p>
              <a:endParaRPr lang="zh-CN" altLang="en-US" sz="1013"/>
            </a:p>
          </p:txBody>
        </p:sp>
        <p:sp>
          <p:nvSpPr>
            <p:cNvPr id="7" name="Freeform 7"/>
            <p:cNvSpPr>
              <a:spLocks/>
            </p:cNvSpPr>
            <p:nvPr/>
          </p:nvSpPr>
          <p:spPr bwMode="auto">
            <a:xfrm>
              <a:off x="3688468" y="2608424"/>
              <a:ext cx="635256" cy="278657"/>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rgbClr val="62AB71"/>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prstTxWarp prst="textNoShape">
                <a:avLst/>
              </a:prstTxWarp>
              <a:noAutofit/>
            </a:bodyPr>
            <a:lstStyle/>
            <a:p>
              <a:endParaRPr lang="zh-CN" altLang="en-US" sz="1013"/>
            </a:p>
          </p:txBody>
        </p:sp>
        <p:sp>
          <p:nvSpPr>
            <p:cNvPr id="8" name="Freeform 8"/>
            <p:cNvSpPr>
              <a:spLocks/>
            </p:cNvSpPr>
            <p:nvPr/>
          </p:nvSpPr>
          <p:spPr bwMode="auto">
            <a:xfrm>
              <a:off x="3241256" y="1543486"/>
              <a:ext cx="451109" cy="563160"/>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rgbClr val="117D5C"/>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prstTxWarp prst="textNoShape">
                <a:avLst/>
              </a:prstTxWarp>
              <a:noAutofit/>
            </a:bodyPr>
            <a:lstStyle/>
            <a:p>
              <a:endParaRPr lang="zh-CN" altLang="en-US" sz="1013"/>
            </a:p>
          </p:txBody>
        </p:sp>
        <p:sp>
          <p:nvSpPr>
            <p:cNvPr id="11" name="Freeform 9"/>
            <p:cNvSpPr>
              <a:spLocks/>
            </p:cNvSpPr>
            <p:nvPr/>
          </p:nvSpPr>
          <p:spPr bwMode="auto">
            <a:xfrm>
              <a:off x="2433547" y="1217088"/>
              <a:ext cx="184146" cy="628439"/>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rgbClr val="62AB71"/>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prstTxWarp prst="textNoShape">
                <a:avLst/>
              </a:prstTxWarp>
              <a:noAutofit/>
            </a:bodyPr>
            <a:lstStyle/>
            <a:p>
              <a:endParaRPr lang="zh-CN" altLang="en-US" sz="1013"/>
            </a:p>
          </p:txBody>
        </p:sp>
        <p:sp>
          <p:nvSpPr>
            <p:cNvPr id="12" name="Freeform 10"/>
            <p:cNvSpPr>
              <a:spLocks/>
            </p:cNvSpPr>
            <p:nvPr/>
          </p:nvSpPr>
          <p:spPr bwMode="auto">
            <a:xfrm>
              <a:off x="931148" y="3520391"/>
              <a:ext cx="583617" cy="430651"/>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rgbClr val="117D5C"/>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prstTxWarp prst="textNoShape">
                <a:avLst/>
              </a:prstTxWarp>
              <a:noAutofit/>
            </a:bodyPr>
            <a:lstStyle/>
            <a:p>
              <a:endParaRPr lang="zh-CN" altLang="en-US" sz="1013"/>
            </a:p>
          </p:txBody>
        </p:sp>
        <p:sp>
          <p:nvSpPr>
            <p:cNvPr id="13" name="Freeform 11"/>
            <p:cNvSpPr>
              <a:spLocks/>
            </p:cNvSpPr>
            <p:nvPr/>
          </p:nvSpPr>
          <p:spPr bwMode="auto">
            <a:xfrm>
              <a:off x="686594" y="2607449"/>
              <a:ext cx="635256" cy="27670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rgbClr val="62AB71"/>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prstTxWarp prst="textNoShape">
                <a:avLst/>
              </a:prstTxWarp>
              <a:noAutofit/>
            </a:bodyPr>
            <a:lstStyle/>
            <a:p>
              <a:endParaRPr lang="zh-CN" altLang="en-US" sz="1013"/>
            </a:p>
          </p:txBody>
        </p:sp>
        <p:sp>
          <p:nvSpPr>
            <p:cNvPr id="14" name="Freeform 12"/>
            <p:cNvSpPr>
              <a:spLocks/>
            </p:cNvSpPr>
            <p:nvPr/>
          </p:nvSpPr>
          <p:spPr bwMode="auto">
            <a:xfrm>
              <a:off x="1317952" y="1539589"/>
              <a:ext cx="452084" cy="565108"/>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rgbClr val="117D5C"/>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prstTxWarp prst="textNoShape">
                <a:avLst/>
              </a:prstTxWarp>
              <a:noAutofit/>
            </a:bodyPr>
            <a:lstStyle/>
            <a:p>
              <a:endParaRPr lang="zh-CN" altLang="en-US" sz="1013"/>
            </a:p>
          </p:txBody>
        </p:sp>
        <p:sp>
          <p:nvSpPr>
            <p:cNvPr id="15" name="Freeform 13"/>
            <p:cNvSpPr>
              <a:spLocks noEditPoints="1"/>
            </p:cNvSpPr>
            <p:nvPr/>
          </p:nvSpPr>
          <p:spPr bwMode="auto">
            <a:xfrm>
              <a:off x="1491380" y="2015060"/>
              <a:ext cx="2046068" cy="2501091"/>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rgbClr val="117D5C"/>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prstTxWarp prst="textNoShape">
                <a:avLst/>
              </a:prstTxWarp>
              <a:noAutofit/>
            </a:bodyPr>
            <a:lstStyle/>
            <a:p>
              <a:endParaRPr lang="zh-CN" altLang="en-US" sz="1013"/>
            </a:p>
          </p:txBody>
        </p:sp>
        <p:sp>
          <p:nvSpPr>
            <p:cNvPr id="16" name="Oval 14"/>
            <p:cNvSpPr>
              <a:spLocks noChangeArrowheads="1"/>
            </p:cNvSpPr>
            <p:nvPr/>
          </p:nvSpPr>
          <p:spPr bwMode="auto">
            <a:xfrm>
              <a:off x="1889877" y="2388226"/>
              <a:ext cx="1308509" cy="1308518"/>
            </a:xfrm>
            <a:prstGeom prst="ellipse">
              <a:avLst/>
            </a:prstGeom>
            <a:solidFill>
              <a:srgbClr val="62AB71"/>
            </a:solidFill>
            <a:ln>
              <a:noFill/>
            </a:ln>
            <a:extLst/>
          </p:spPr>
          <p:txBody>
            <a:bodyPr/>
            <a:lstStyle/>
            <a:p>
              <a:pPr defTabSz="914293">
                <a:defRPr/>
              </a:pPr>
              <a:endParaRPr lang="zh-CN" altLang="zh-CN" sz="1800" kern="0">
                <a:solidFill>
                  <a:sysClr val="windowText" lastClr="000000"/>
                </a:solidFill>
              </a:endParaRPr>
            </a:p>
          </p:txBody>
        </p:sp>
        <p:sp>
          <p:nvSpPr>
            <p:cNvPr id="17" name="Oval 15"/>
            <p:cNvSpPr>
              <a:spLocks noChangeArrowheads="1"/>
            </p:cNvSpPr>
            <p:nvPr/>
          </p:nvSpPr>
          <p:spPr bwMode="auto">
            <a:xfrm>
              <a:off x="2019461" y="2518786"/>
              <a:ext cx="1048366" cy="104739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293">
                <a:defRPr/>
              </a:pPr>
              <a:endParaRPr lang="zh-CN" altLang="zh-CN" sz="1800" kern="0">
                <a:solidFill>
                  <a:sysClr val="windowText" lastClr="000000"/>
                </a:solidFill>
              </a:endParaRPr>
            </a:p>
          </p:txBody>
        </p:sp>
        <p:sp>
          <p:nvSpPr>
            <p:cNvPr id="18" name="Oval 16"/>
            <p:cNvSpPr>
              <a:spLocks noChangeArrowheads="1"/>
            </p:cNvSpPr>
            <p:nvPr/>
          </p:nvSpPr>
          <p:spPr bwMode="auto">
            <a:xfrm>
              <a:off x="2131508" y="2630833"/>
              <a:ext cx="824273" cy="824279"/>
            </a:xfrm>
            <a:prstGeom prst="ellipse">
              <a:avLst/>
            </a:prstGeom>
            <a:solidFill>
              <a:srgbClr val="117D5C"/>
            </a:solidFill>
            <a:ln>
              <a:noFill/>
            </a:ln>
            <a:extLst/>
          </p:spPr>
          <p:txBody>
            <a:bodyPr/>
            <a:lstStyle/>
            <a:p>
              <a:pPr defTabSz="914293">
                <a:defRPr/>
              </a:pPr>
              <a:endParaRPr lang="zh-CN" altLang="zh-CN" sz="1800" kern="0">
                <a:solidFill>
                  <a:sysClr val="windowText" lastClr="000000"/>
                </a:solidFill>
              </a:endParaRPr>
            </a:p>
          </p:txBody>
        </p:sp>
        <p:sp>
          <p:nvSpPr>
            <p:cNvPr id="19" name="Oval 17"/>
            <p:cNvSpPr>
              <a:spLocks noChangeArrowheads="1"/>
            </p:cNvSpPr>
            <p:nvPr/>
          </p:nvSpPr>
          <p:spPr bwMode="auto">
            <a:xfrm>
              <a:off x="2253298" y="2751649"/>
              <a:ext cx="580694" cy="5816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293">
                <a:defRPr/>
              </a:pPr>
              <a:endParaRPr lang="zh-CN" altLang="zh-CN" sz="1800" kern="0">
                <a:solidFill>
                  <a:sysClr val="windowText" lastClr="000000"/>
                </a:solidFill>
              </a:endParaRPr>
            </a:p>
          </p:txBody>
        </p:sp>
        <p:sp>
          <p:nvSpPr>
            <p:cNvPr id="20" name="Oval 18"/>
            <p:cNvSpPr>
              <a:spLocks noChangeArrowheads="1"/>
            </p:cNvSpPr>
            <p:nvPr/>
          </p:nvSpPr>
          <p:spPr bwMode="auto">
            <a:xfrm>
              <a:off x="2361441" y="2859582"/>
              <a:ext cx="363339" cy="365828"/>
            </a:xfrm>
            <a:prstGeom prst="ellipse">
              <a:avLst/>
            </a:prstGeom>
            <a:solidFill>
              <a:srgbClr val="62AB71"/>
            </a:solidFill>
            <a:ln>
              <a:noFill/>
            </a:ln>
            <a:extLst/>
          </p:spPr>
          <p:txBody>
            <a:bodyPr/>
            <a:lstStyle/>
            <a:p>
              <a:pPr defTabSz="914293">
                <a:defRPr/>
              </a:pPr>
              <a:endParaRPr lang="zh-CN" altLang="zh-CN" sz="1800" kern="0">
                <a:solidFill>
                  <a:sysClr val="windowText" lastClr="000000"/>
                </a:solidFill>
              </a:endParaRPr>
            </a:p>
          </p:txBody>
        </p:sp>
        <p:sp>
          <p:nvSpPr>
            <p:cNvPr id="21" name="Oval 19"/>
            <p:cNvSpPr>
              <a:spLocks noChangeArrowheads="1"/>
            </p:cNvSpPr>
            <p:nvPr/>
          </p:nvSpPr>
          <p:spPr bwMode="auto">
            <a:xfrm>
              <a:off x="2475443" y="2975744"/>
              <a:ext cx="135430" cy="1354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293">
                <a:defRPr/>
              </a:pPr>
              <a:endParaRPr lang="zh-CN" altLang="zh-CN" sz="1800" kern="0">
                <a:solidFill>
                  <a:sysClr val="windowText" lastClr="000000"/>
                </a:solidFill>
              </a:endParaRPr>
            </a:p>
          </p:txBody>
        </p:sp>
        <p:sp>
          <p:nvSpPr>
            <p:cNvPr id="22" name="Freeform 20"/>
            <p:cNvSpPr>
              <a:spLocks/>
            </p:cNvSpPr>
            <p:nvPr/>
          </p:nvSpPr>
          <p:spPr bwMode="auto">
            <a:xfrm>
              <a:off x="2543111" y="2278488"/>
              <a:ext cx="772719" cy="772718"/>
            </a:xfrm>
            <a:custGeom>
              <a:avLst/>
              <a:gdLst>
                <a:gd name="T0" fmla="*/ 543 w 792"/>
                <a:gd name="T1" fmla="*/ 282 h 794"/>
                <a:gd name="T2" fmla="*/ 627 w 792"/>
                <a:gd name="T3" fmla="*/ 282 h 794"/>
                <a:gd name="T4" fmla="*/ 792 w 792"/>
                <a:gd name="T5" fmla="*/ 116 h 794"/>
                <a:gd name="T6" fmla="*/ 677 w 792"/>
                <a:gd name="T7" fmla="*/ 116 h 794"/>
                <a:gd name="T8" fmla="*/ 674 w 792"/>
                <a:gd name="T9" fmla="*/ 0 h 794"/>
                <a:gd name="T10" fmla="*/ 507 w 792"/>
                <a:gd name="T11" fmla="*/ 165 h 794"/>
                <a:gd name="T12" fmla="*/ 512 w 792"/>
                <a:gd name="T13" fmla="*/ 252 h 794"/>
                <a:gd name="T14" fmla="*/ 0 w 792"/>
                <a:gd name="T15" fmla="*/ 754 h 794"/>
                <a:gd name="T16" fmla="*/ 0 w 792"/>
                <a:gd name="T17" fmla="*/ 794 h 794"/>
                <a:gd name="T18" fmla="*/ 43 w 792"/>
                <a:gd name="T19" fmla="*/ 794 h 794"/>
                <a:gd name="T20" fmla="*/ 543 w 792"/>
                <a:gd name="T21" fmla="*/ 282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lnTo>
                    <a:pt x="543" y="282"/>
                  </a:lnTo>
                  <a:close/>
                </a:path>
              </a:pathLst>
            </a:custGeom>
            <a:solidFill>
              <a:srgbClr val="CDC34A"/>
            </a:solidFill>
            <a:ln>
              <a:noFill/>
            </a:ln>
            <a:extLst/>
          </p:spPr>
          <p:txBody>
            <a:bodyPr/>
            <a:lstStyle/>
            <a:p>
              <a:pPr defTabSz="914293">
                <a:defRPr/>
              </a:pPr>
              <a:endParaRPr lang="en-US" sz="1800" kern="0">
                <a:solidFill>
                  <a:sysClr val="windowText" lastClr="000000"/>
                </a:solidFill>
                <a:latin typeface="Calibri"/>
              </a:endParaRPr>
            </a:p>
          </p:txBody>
        </p:sp>
        <p:sp>
          <p:nvSpPr>
            <p:cNvPr id="23" name="Freeform 21"/>
            <p:cNvSpPr>
              <a:spLocks/>
            </p:cNvSpPr>
            <p:nvPr/>
          </p:nvSpPr>
          <p:spPr bwMode="auto">
            <a:xfrm>
              <a:off x="2543644" y="2278127"/>
              <a:ext cx="771660" cy="773614"/>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solidFill>
              <a:srgbClr val="62AB71"/>
            </a:solidFill>
            <a:ln>
              <a:noFill/>
            </a:ln>
            <a:extLst/>
          </p:spPr>
          <p:txBody>
            <a:bodyPr/>
            <a:lstStyle/>
            <a:p>
              <a:pPr defTabSz="914293">
                <a:defRPr/>
              </a:pPr>
              <a:endParaRPr lang="zh-CN" altLang="en-US" sz="1800" kern="0">
                <a:solidFill>
                  <a:sysClr val="windowText" lastClr="000000"/>
                </a:solidFill>
              </a:endParaRPr>
            </a:p>
          </p:txBody>
        </p:sp>
      </p:grpSp>
      <p:sp>
        <p:nvSpPr>
          <p:cNvPr id="24" name="Text Box 7"/>
          <p:cNvSpPr txBox="1">
            <a:spLocks noChangeArrowheads="1"/>
          </p:cNvSpPr>
          <p:nvPr/>
        </p:nvSpPr>
        <p:spPr bwMode="auto">
          <a:xfrm>
            <a:off x="4876731" y="1353345"/>
            <a:ext cx="2514030" cy="357782"/>
          </a:xfrm>
          <a:prstGeom prst="rect">
            <a:avLst/>
          </a:prstGeom>
          <a:noFill/>
          <a:ln w="9525">
            <a:noFill/>
            <a:miter lim="800000"/>
            <a:headEnd/>
            <a:tailEnd/>
          </a:ln>
        </p:spPr>
        <p:txBody>
          <a:bodyPr wrap="square" lIns="45712" tIns="22856" rIns="45712" bIns="22856">
            <a:spAutoFit/>
          </a:bodyPr>
          <a:lstStyle/>
          <a:p>
            <a:pPr defTabSz="1088105"/>
            <a:r>
              <a:rPr lang="zh-CN" altLang="en-US" sz="2025" spc="-150" dirty="0">
                <a:solidFill>
                  <a:schemeClr val="bg1">
                    <a:lumMod val="50000"/>
                  </a:schemeClr>
                </a:solidFill>
                <a:latin typeface="微软雅黑" pitchFamily="34" charset="-122"/>
                <a:ea typeface="微软雅黑" pitchFamily="34" charset="-122"/>
                <a:cs typeface="Open Sans" pitchFamily="34" charset="0"/>
              </a:rPr>
              <a:t>产品功能</a:t>
            </a:r>
          </a:p>
        </p:txBody>
      </p:sp>
      <p:sp>
        <p:nvSpPr>
          <p:cNvPr id="25" name="Text Box 10"/>
          <p:cNvSpPr txBox="1">
            <a:spLocks noChangeArrowheads="1"/>
          </p:cNvSpPr>
          <p:nvPr/>
        </p:nvSpPr>
        <p:spPr bwMode="auto">
          <a:xfrm>
            <a:off x="4876731" y="1756348"/>
            <a:ext cx="3428223" cy="503207"/>
          </a:xfrm>
          <a:prstGeom prst="rect">
            <a:avLst/>
          </a:prstGeom>
          <a:noFill/>
          <a:ln w="9525">
            <a:noFill/>
            <a:miter lim="800000"/>
            <a:headEnd/>
            <a:tailEnd/>
          </a:ln>
        </p:spPr>
        <p:txBody>
          <a:bodyPr wrap="square" lIns="45712" tIns="22856" rIns="45712" bIns="22856">
            <a:spAutoFit/>
          </a:bodyPr>
          <a:lstStyle/>
          <a:p>
            <a:pPr defTabSz="914293">
              <a:lnSpc>
                <a:spcPct val="120000"/>
              </a:lnSpc>
              <a:defRPr/>
            </a:pPr>
            <a:r>
              <a:rPr lang="zh-CN" altLang="en-US" sz="825" kern="0" dirty="0">
                <a:solidFill>
                  <a:schemeClr val="bg1">
                    <a:lumMod val="50000"/>
                  </a:schemeClr>
                </a:solidFill>
                <a:latin typeface="方正兰亭黑_GBK" pitchFamily="2" charset="-122"/>
                <a:ea typeface="方正兰亭黑_GBK" pitchFamily="2" charset="-122"/>
                <a:sym typeface="方正兰亭黑_GBK" pitchFamily="2" charset="-122"/>
              </a:rPr>
              <a:t>在此录入上述图片的综合分析说明，在此录入上述图片的综合分析说明，在此录入上述图片的综合分析说明。在此录入上述图片的综合分析说明，在此录入上述图片的综合分析说明，在此录入上述图片的综合分析说明。</a:t>
            </a:r>
          </a:p>
        </p:txBody>
      </p:sp>
      <p:sp>
        <p:nvSpPr>
          <p:cNvPr id="26" name="Text Box 7"/>
          <p:cNvSpPr txBox="1">
            <a:spLocks noChangeArrowheads="1"/>
          </p:cNvSpPr>
          <p:nvPr/>
        </p:nvSpPr>
        <p:spPr bwMode="auto">
          <a:xfrm>
            <a:off x="4876731" y="2518266"/>
            <a:ext cx="2514030" cy="357782"/>
          </a:xfrm>
          <a:prstGeom prst="rect">
            <a:avLst/>
          </a:prstGeom>
          <a:noFill/>
          <a:ln w="9525">
            <a:noFill/>
            <a:miter lim="800000"/>
            <a:headEnd/>
            <a:tailEnd/>
          </a:ln>
        </p:spPr>
        <p:txBody>
          <a:bodyPr wrap="square" lIns="45712" tIns="22856" rIns="45712" bIns="22856">
            <a:spAutoFit/>
          </a:bodyPr>
          <a:lstStyle/>
          <a:p>
            <a:pPr defTabSz="1088105"/>
            <a:r>
              <a:rPr lang="zh-CN" altLang="en-US" sz="2025" spc="-150" dirty="0">
                <a:solidFill>
                  <a:schemeClr val="bg1">
                    <a:lumMod val="50000"/>
                  </a:schemeClr>
                </a:solidFill>
                <a:latin typeface="微软雅黑" pitchFamily="34" charset="-122"/>
                <a:ea typeface="微软雅黑" pitchFamily="34" charset="-122"/>
                <a:cs typeface="Open Sans" pitchFamily="34" charset="0"/>
              </a:rPr>
              <a:t>产品功能</a:t>
            </a:r>
          </a:p>
        </p:txBody>
      </p:sp>
      <p:sp>
        <p:nvSpPr>
          <p:cNvPr id="27" name="Text Box 10"/>
          <p:cNvSpPr txBox="1">
            <a:spLocks noChangeArrowheads="1"/>
          </p:cNvSpPr>
          <p:nvPr/>
        </p:nvSpPr>
        <p:spPr bwMode="auto">
          <a:xfrm>
            <a:off x="4876731" y="2921269"/>
            <a:ext cx="3428223" cy="503207"/>
          </a:xfrm>
          <a:prstGeom prst="rect">
            <a:avLst/>
          </a:prstGeom>
          <a:noFill/>
          <a:ln w="9525">
            <a:noFill/>
            <a:miter lim="800000"/>
            <a:headEnd/>
            <a:tailEnd/>
          </a:ln>
        </p:spPr>
        <p:txBody>
          <a:bodyPr wrap="square" lIns="45712" tIns="22856" rIns="45712" bIns="22856">
            <a:spAutoFit/>
          </a:bodyPr>
          <a:lstStyle/>
          <a:p>
            <a:pPr defTabSz="914293">
              <a:lnSpc>
                <a:spcPct val="120000"/>
              </a:lnSpc>
              <a:defRPr/>
            </a:pPr>
            <a:r>
              <a:rPr lang="zh-CN" altLang="en-US" sz="825" kern="0" dirty="0">
                <a:solidFill>
                  <a:schemeClr val="bg1">
                    <a:lumMod val="50000"/>
                  </a:schemeClr>
                </a:solidFill>
                <a:latin typeface="方正兰亭黑_GBK" pitchFamily="2" charset="-122"/>
                <a:ea typeface="方正兰亭黑_GBK" pitchFamily="2" charset="-122"/>
                <a:sym typeface="方正兰亭黑_GBK" pitchFamily="2" charset="-122"/>
              </a:rPr>
              <a:t>在此录入上述图片的综合分析说明，在此录入上述图片的综合分析说明，在此录入上述图片的综合分析说明。在此录入上述图片的综合分析说明，在此录入上述图片的综合分析说明，在此录入上述图片的综合分析说明。</a:t>
            </a:r>
          </a:p>
        </p:txBody>
      </p:sp>
      <p:sp>
        <p:nvSpPr>
          <p:cNvPr id="28" name="Text Box 7"/>
          <p:cNvSpPr txBox="1">
            <a:spLocks noChangeArrowheads="1"/>
          </p:cNvSpPr>
          <p:nvPr/>
        </p:nvSpPr>
        <p:spPr bwMode="auto">
          <a:xfrm>
            <a:off x="4876731" y="3620556"/>
            <a:ext cx="2514030" cy="357782"/>
          </a:xfrm>
          <a:prstGeom prst="rect">
            <a:avLst/>
          </a:prstGeom>
          <a:noFill/>
          <a:ln w="9525">
            <a:noFill/>
            <a:miter lim="800000"/>
            <a:headEnd/>
            <a:tailEnd/>
          </a:ln>
        </p:spPr>
        <p:txBody>
          <a:bodyPr wrap="square" lIns="45712" tIns="22856" rIns="45712" bIns="22856">
            <a:spAutoFit/>
          </a:bodyPr>
          <a:lstStyle/>
          <a:p>
            <a:pPr defTabSz="1088105"/>
            <a:r>
              <a:rPr lang="zh-CN" altLang="en-US" sz="2025" spc="-150" dirty="0">
                <a:solidFill>
                  <a:schemeClr val="bg1">
                    <a:lumMod val="50000"/>
                  </a:schemeClr>
                </a:solidFill>
                <a:latin typeface="微软雅黑" pitchFamily="34" charset="-122"/>
                <a:ea typeface="微软雅黑" pitchFamily="34" charset="-122"/>
                <a:cs typeface="Open Sans" pitchFamily="34" charset="0"/>
              </a:rPr>
              <a:t>产品功能</a:t>
            </a:r>
          </a:p>
        </p:txBody>
      </p:sp>
      <p:sp>
        <p:nvSpPr>
          <p:cNvPr id="29" name="Text Box 10"/>
          <p:cNvSpPr txBox="1">
            <a:spLocks noChangeArrowheads="1"/>
          </p:cNvSpPr>
          <p:nvPr/>
        </p:nvSpPr>
        <p:spPr bwMode="auto">
          <a:xfrm>
            <a:off x="4876731" y="4023559"/>
            <a:ext cx="3428223" cy="503207"/>
          </a:xfrm>
          <a:prstGeom prst="rect">
            <a:avLst/>
          </a:prstGeom>
          <a:noFill/>
          <a:ln w="9525">
            <a:noFill/>
            <a:miter lim="800000"/>
            <a:headEnd/>
            <a:tailEnd/>
          </a:ln>
        </p:spPr>
        <p:txBody>
          <a:bodyPr wrap="square" lIns="45712" tIns="22856" rIns="45712" bIns="22856">
            <a:spAutoFit/>
          </a:bodyPr>
          <a:lstStyle/>
          <a:p>
            <a:pPr defTabSz="914293">
              <a:lnSpc>
                <a:spcPct val="120000"/>
              </a:lnSpc>
              <a:defRPr/>
            </a:pPr>
            <a:r>
              <a:rPr lang="zh-CN" altLang="en-US" sz="825" kern="0" dirty="0">
                <a:solidFill>
                  <a:schemeClr val="bg1">
                    <a:lumMod val="50000"/>
                  </a:schemeClr>
                </a:solidFill>
                <a:latin typeface="方正兰亭黑_GBK" pitchFamily="2" charset="-122"/>
                <a:ea typeface="方正兰亭黑_GBK" pitchFamily="2" charset="-122"/>
                <a:sym typeface="方正兰亭黑_GBK" pitchFamily="2" charset="-122"/>
              </a:rPr>
              <a:t>在此录入上述图片的综合分析说明，在此录入上述图片的综合分析说明，在此录入上述图片的综合分析说明。在此录入上述图片的综合分析说明，在此录入上述图片的综合分析说明，在此录入上述图片的综合分析说明。</a:t>
            </a:r>
          </a:p>
        </p:txBody>
      </p:sp>
    </p:spTree>
    <p:extLst>
      <p:ext uri="{BB962C8B-B14F-4D97-AF65-F5344CB8AC3E}">
        <p14:creationId xmlns:p14="http://schemas.microsoft.com/office/powerpoint/2010/main" val="16269599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1"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par>
                          <p:cTn id="20" fill="hold">
                            <p:stCondLst>
                              <p:cond delay="3000"/>
                            </p:stCondLst>
                            <p:childTnLst>
                              <p:par>
                                <p:cTn id="21" presetID="16" presetClass="entr" presetSubtype="21"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barn(inVertical)">
                                      <p:cBhvr>
                                        <p:cTn id="23" dur="500"/>
                                        <p:tgtEl>
                                          <p:spTgt spid="24"/>
                                        </p:tgtEl>
                                      </p:cBhvr>
                                    </p:animEffect>
                                  </p:childTnLst>
                                </p:cTn>
                              </p:par>
                            </p:childTnLst>
                          </p:cTn>
                        </p:par>
                        <p:par>
                          <p:cTn id="24" fill="hold">
                            <p:stCondLst>
                              <p:cond delay="3500"/>
                            </p:stCondLst>
                            <p:childTnLst>
                              <p:par>
                                <p:cTn id="25" presetID="2" presetClass="entr" presetSubtype="4"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250" fill="hold"/>
                                        <p:tgtEl>
                                          <p:spTgt spid="25"/>
                                        </p:tgtEl>
                                        <p:attrNameLst>
                                          <p:attrName>ppt_x</p:attrName>
                                        </p:attrNameLst>
                                      </p:cBhvr>
                                      <p:tavLst>
                                        <p:tav tm="0">
                                          <p:val>
                                            <p:strVal val="#ppt_x"/>
                                          </p:val>
                                        </p:tav>
                                        <p:tav tm="100000">
                                          <p:val>
                                            <p:strVal val="#ppt_x"/>
                                          </p:val>
                                        </p:tav>
                                      </p:tavLst>
                                    </p:anim>
                                    <p:anim calcmode="lin" valueType="num">
                                      <p:cBhvr additive="base">
                                        <p:cTn id="28" dur="250" fill="hold"/>
                                        <p:tgtEl>
                                          <p:spTgt spid="25"/>
                                        </p:tgtEl>
                                        <p:attrNameLst>
                                          <p:attrName>ppt_y</p:attrName>
                                        </p:attrNameLst>
                                      </p:cBhvr>
                                      <p:tavLst>
                                        <p:tav tm="0">
                                          <p:val>
                                            <p:strVal val="1+#ppt_h/2"/>
                                          </p:val>
                                        </p:tav>
                                        <p:tav tm="100000">
                                          <p:val>
                                            <p:strVal val="#ppt_y"/>
                                          </p:val>
                                        </p:tav>
                                      </p:tavLst>
                                    </p:anim>
                                  </p:childTnLst>
                                </p:cTn>
                              </p:par>
                              <p:par>
                                <p:cTn id="29" presetID="16" presetClass="entr" presetSubtype="21"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barn(inVertical)">
                                      <p:cBhvr>
                                        <p:cTn id="31" dur="500"/>
                                        <p:tgtEl>
                                          <p:spTgt spid="26"/>
                                        </p:tgtEl>
                                      </p:cBhvr>
                                    </p:animEffect>
                                  </p:childTnLst>
                                </p:cTn>
                              </p:par>
                            </p:childTnLst>
                          </p:cTn>
                        </p:par>
                        <p:par>
                          <p:cTn id="32" fill="hold">
                            <p:stCondLst>
                              <p:cond delay="4000"/>
                            </p:stCondLst>
                            <p:childTnLst>
                              <p:par>
                                <p:cTn id="33" presetID="2" presetClass="entr" presetSubtype="4"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250" fill="hold"/>
                                        <p:tgtEl>
                                          <p:spTgt spid="27"/>
                                        </p:tgtEl>
                                        <p:attrNameLst>
                                          <p:attrName>ppt_x</p:attrName>
                                        </p:attrNameLst>
                                      </p:cBhvr>
                                      <p:tavLst>
                                        <p:tav tm="0">
                                          <p:val>
                                            <p:strVal val="#ppt_x"/>
                                          </p:val>
                                        </p:tav>
                                        <p:tav tm="100000">
                                          <p:val>
                                            <p:strVal val="#ppt_x"/>
                                          </p:val>
                                        </p:tav>
                                      </p:tavLst>
                                    </p:anim>
                                    <p:anim calcmode="lin" valueType="num">
                                      <p:cBhvr additive="base">
                                        <p:cTn id="36" dur="250" fill="hold"/>
                                        <p:tgtEl>
                                          <p:spTgt spid="27"/>
                                        </p:tgtEl>
                                        <p:attrNameLst>
                                          <p:attrName>ppt_y</p:attrName>
                                        </p:attrNameLst>
                                      </p:cBhvr>
                                      <p:tavLst>
                                        <p:tav tm="0">
                                          <p:val>
                                            <p:strVal val="1+#ppt_h/2"/>
                                          </p:val>
                                        </p:tav>
                                        <p:tav tm="100000">
                                          <p:val>
                                            <p:strVal val="#ppt_y"/>
                                          </p:val>
                                        </p:tav>
                                      </p:tavLst>
                                    </p:anim>
                                  </p:childTnLst>
                                </p:cTn>
                              </p:par>
                              <p:par>
                                <p:cTn id="37" presetID="16" presetClass="entr" presetSubtype="21"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barn(inVertical)">
                                      <p:cBhvr>
                                        <p:cTn id="39" dur="500"/>
                                        <p:tgtEl>
                                          <p:spTgt spid="28"/>
                                        </p:tgtEl>
                                      </p:cBhvr>
                                    </p:animEffect>
                                  </p:childTnLst>
                                </p:cTn>
                              </p:par>
                            </p:childTnLst>
                          </p:cTn>
                        </p:par>
                        <p:par>
                          <p:cTn id="40" fill="hold">
                            <p:stCondLst>
                              <p:cond delay="4500"/>
                            </p:stCondLst>
                            <p:childTnLst>
                              <p:par>
                                <p:cTn id="41" presetID="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250" fill="hold"/>
                                        <p:tgtEl>
                                          <p:spTgt spid="29"/>
                                        </p:tgtEl>
                                        <p:attrNameLst>
                                          <p:attrName>ppt_x</p:attrName>
                                        </p:attrNameLst>
                                      </p:cBhvr>
                                      <p:tavLst>
                                        <p:tav tm="0">
                                          <p:val>
                                            <p:strVal val="#ppt_x"/>
                                          </p:val>
                                        </p:tav>
                                        <p:tav tm="100000">
                                          <p:val>
                                            <p:strVal val="#ppt_x"/>
                                          </p:val>
                                        </p:tav>
                                      </p:tavLst>
                                    </p:anim>
                                    <p:anim calcmode="lin" valueType="num">
                                      <p:cBhvr additive="base">
                                        <p:cTn id="44" dur="2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4" grpId="0"/>
      <p:bldP spid="25" grpId="0"/>
      <p:bldP spid="26" grpId="0"/>
      <p:bldP spid="27" grpId="0"/>
      <p:bldP spid="28"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教学分析</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六边形 22"/>
          <p:cNvSpPr/>
          <p:nvPr/>
        </p:nvSpPr>
        <p:spPr>
          <a:xfrm>
            <a:off x="3933012" y="2432112"/>
            <a:ext cx="1198554" cy="1033236"/>
          </a:xfrm>
          <a:prstGeom prst="hexagon">
            <a:avLst/>
          </a:prstGeom>
          <a:blipFill>
            <a:blip r:embed="rId4" cstate="screen">
              <a:extLst>
                <a:ext uri="{28A0092B-C50C-407E-A947-70E740481C1C}">
                  <a14:useLocalDpi xmlns:a14="http://schemas.microsoft.com/office/drawing/2010/main"/>
                </a:ext>
              </a:extLst>
            </a:blip>
            <a:stretch>
              <a:fillRect/>
            </a:stretch>
          </a:blipFill>
          <a:ln w="12700" cap="flat" cmpd="sng" algn="ctr">
            <a:solidFill>
              <a:srgbClr val="117D5C"/>
            </a:solidFill>
            <a:prstDash val="solid"/>
            <a:miter lim="800000"/>
          </a:ln>
          <a:effectLst/>
        </p:spPr>
        <p:txBody>
          <a:bodyPr rtlCol="0" anchor="ctr"/>
          <a:lstStyle/>
          <a:p>
            <a:pPr algn="ctr" defTabSz="914324">
              <a:defRPr/>
            </a:pPr>
            <a:endParaRPr lang="zh-CN" altLang="en-US" sz="1015" kern="0" dirty="0">
              <a:solidFill>
                <a:srgbClr val="5B9BD5"/>
              </a:solidFill>
              <a:latin typeface="微软雅黑" panose="020B0503020204020204" pitchFamily="34" charset="-122"/>
              <a:ea typeface="微软雅黑" panose="020B0503020204020204" pitchFamily="34" charset="-122"/>
              <a:cs typeface="+mn-ea"/>
              <a:sym typeface="+mn-lt"/>
            </a:endParaRPr>
          </a:p>
        </p:txBody>
      </p:sp>
      <p:sp>
        <p:nvSpPr>
          <p:cNvPr id="24" name="六边形 23"/>
          <p:cNvSpPr/>
          <p:nvPr/>
        </p:nvSpPr>
        <p:spPr>
          <a:xfrm>
            <a:off x="2920532" y="3017188"/>
            <a:ext cx="1198554" cy="1033236"/>
          </a:xfrm>
          <a:prstGeom prst="hexagon">
            <a:avLst/>
          </a:prstGeom>
          <a:solidFill>
            <a:srgbClr val="62AB71"/>
          </a:solidFill>
          <a:ln w="38100" cap="flat" cmpd="sng" algn="ctr">
            <a:noFill/>
            <a:prstDash val="solid"/>
            <a:miter lim="800000"/>
          </a:ln>
          <a:effectLst/>
        </p:spPr>
        <p:txBody>
          <a:bodyPr lIns="0" rIns="0" rtlCol="0" anchor="ctr"/>
          <a:lstStyle/>
          <a:p>
            <a:pPr algn="ctr" defTabSz="914324">
              <a:defRPr/>
            </a:pPr>
            <a:r>
              <a:rPr lang="zh-CN" altLang="en-US" sz="2400" b="1" kern="0">
                <a:solidFill>
                  <a:prstClr val="white"/>
                </a:solidFill>
                <a:latin typeface="微软雅黑" panose="020B0503020204020204" pitchFamily="34" charset="-122"/>
                <a:ea typeface="微软雅黑" panose="020B0503020204020204" pitchFamily="34" charset="-122"/>
                <a:cs typeface="+mn-ea"/>
                <a:sym typeface="+mn-lt"/>
              </a:rPr>
              <a:t>房地产业</a:t>
            </a:r>
            <a:endParaRPr lang="zh-CN" altLang="en-US" sz="2400" b="1" kern="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TextBox 12"/>
          <p:cNvSpPr txBox="1"/>
          <p:nvPr/>
        </p:nvSpPr>
        <p:spPr>
          <a:xfrm>
            <a:off x="828071" y="1508618"/>
            <a:ext cx="2087728" cy="664797"/>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r" defTabSz="914324">
              <a:lnSpc>
                <a:spcPct val="120000"/>
              </a:lnSpc>
              <a:defRPr/>
            </a:pPr>
            <a:r>
              <a:rPr lang="zh-CN" altLang="en-US" sz="1200" dirty="0">
                <a:solidFill>
                  <a:prstClr val="black">
                    <a:lumMod val="65000"/>
                    <a:lumOff val="35000"/>
                  </a:prstClr>
                </a:solidFill>
                <a:cs typeface="+mn-ea"/>
                <a:sym typeface="+mn-lt"/>
              </a:rPr>
              <a:t>您的内容打在这里，或者通过复制您的文本后，在此框中选择粘贴，并选择只保留文字</a:t>
            </a:r>
            <a:r>
              <a:rPr lang="zh-CN" altLang="en-US" sz="1050" dirty="0">
                <a:solidFill>
                  <a:prstClr val="black">
                    <a:lumMod val="65000"/>
                    <a:lumOff val="35000"/>
                  </a:prstClr>
                </a:solidFill>
                <a:cs typeface="+mn-ea"/>
                <a:sym typeface="+mn-lt"/>
              </a:rPr>
              <a:t>。</a:t>
            </a:r>
            <a:endParaRPr lang="en-US" altLang="zh-CN" sz="1050" dirty="0">
              <a:solidFill>
                <a:prstClr val="black">
                  <a:lumMod val="65000"/>
                  <a:lumOff val="35000"/>
                </a:prstClr>
              </a:solidFill>
              <a:cs typeface="+mn-ea"/>
              <a:sym typeface="+mn-lt"/>
            </a:endParaRPr>
          </a:p>
        </p:txBody>
      </p:sp>
      <p:sp>
        <p:nvSpPr>
          <p:cNvPr id="26" name="六边形 25"/>
          <p:cNvSpPr/>
          <p:nvPr/>
        </p:nvSpPr>
        <p:spPr>
          <a:xfrm>
            <a:off x="1908051" y="2432764"/>
            <a:ext cx="1198554" cy="1033236"/>
          </a:xfrm>
          <a:prstGeom prst="hexagon">
            <a:avLst/>
          </a:prstGeom>
          <a:blipFill>
            <a:blip r:embed="rId5" cstate="screen">
              <a:extLst>
                <a:ext uri="{28A0092B-C50C-407E-A947-70E740481C1C}">
                  <a14:useLocalDpi xmlns:a14="http://schemas.microsoft.com/office/drawing/2010/main"/>
                </a:ext>
              </a:extLst>
            </a:blip>
            <a:stretch>
              <a:fillRect/>
            </a:stretch>
          </a:blipFill>
          <a:ln w="12700" cap="flat" cmpd="sng" algn="ctr">
            <a:solidFill>
              <a:srgbClr val="117D5C"/>
            </a:solidFill>
            <a:prstDash val="solid"/>
            <a:miter lim="800000"/>
          </a:ln>
          <a:effectLst/>
        </p:spPr>
        <p:txBody>
          <a:bodyPr rtlCol="0" anchor="ctr"/>
          <a:lstStyle/>
          <a:p>
            <a:pPr algn="ctr" defTabSz="914324">
              <a:defRPr/>
            </a:pPr>
            <a:endParaRPr lang="zh-CN" altLang="en-US" sz="1015" kern="0">
              <a:solidFill>
                <a:srgbClr val="5B9BD5"/>
              </a:solidFill>
              <a:latin typeface="微软雅黑" panose="020B0503020204020204" pitchFamily="34" charset="-122"/>
              <a:ea typeface="微软雅黑" panose="020B0503020204020204" pitchFamily="34" charset="-122"/>
              <a:cs typeface="+mn-ea"/>
              <a:sym typeface="+mn-lt"/>
            </a:endParaRPr>
          </a:p>
        </p:txBody>
      </p:sp>
      <p:sp>
        <p:nvSpPr>
          <p:cNvPr id="27" name="六边形 26"/>
          <p:cNvSpPr/>
          <p:nvPr/>
        </p:nvSpPr>
        <p:spPr>
          <a:xfrm>
            <a:off x="3933012" y="1311768"/>
            <a:ext cx="1198554" cy="1033236"/>
          </a:xfrm>
          <a:prstGeom prst="hexagon">
            <a:avLst/>
          </a:prstGeom>
          <a:blipFill dpi="0" rotWithShape="1">
            <a:blip r:embed="rId6" cstate="screen">
              <a:extLst>
                <a:ext uri="{28A0092B-C50C-407E-A947-70E740481C1C}">
                  <a14:useLocalDpi xmlns:a14="http://schemas.microsoft.com/office/drawing/2010/main"/>
                </a:ext>
              </a:extLst>
            </a:blip>
            <a:srcRect/>
            <a:stretch>
              <a:fillRect/>
            </a:stretch>
          </a:blipFill>
          <a:ln w="12700" cap="flat" cmpd="sng" algn="ctr">
            <a:solidFill>
              <a:srgbClr val="62AB71"/>
            </a:solidFill>
            <a:prstDash val="solid"/>
            <a:miter lim="800000"/>
          </a:ln>
          <a:effectLst/>
        </p:spPr>
        <p:txBody>
          <a:bodyPr rtlCol="0" anchor="ctr"/>
          <a:lstStyle/>
          <a:p>
            <a:pPr algn="ctr" defTabSz="914324">
              <a:defRPr/>
            </a:pPr>
            <a:endParaRPr lang="zh-CN" altLang="en-US" sz="1015" kern="0">
              <a:solidFill>
                <a:srgbClr val="5B9BD5"/>
              </a:solidFill>
              <a:latin typeface="微软雅黑" panose="020B0503020204020204" pitchFamily="34" charset="-122"/>
              <a:ea typeface="微软雅黑" panose="020B0503020204020204" pitchFamily="34" charset="-122"/>
              <a:cs typeface="+mn-ea"/>
              <a:sym typeface="+mn-lt"/>
            </a:endParaRPr>
          </a:p>
        </p:txBody>
      </p:sp>
      <p:sp>
        <p:nvSpPr>
          <p:cNvPr id="28" name="六边形 27"/>
          <p:cNvSpPr/>
          <p:nvPr/>
        </p:nvSpPr>
        <p:spPr>
          <a:xfrm>
            <a:off x="2920532" y="1870193"/>
            <a:ext cx="1198554" cy="1033236"/>
          </a:xfrm>
          <a:prstGeom prst="hexagon">
            <a:avLst/>
          </a:prstGeom>
          <a:solidFill>
            <a:srgbClr val="117D5C"/>
          </a:solidFill>
          <a:ln w="38100" cap="flat" cmpd="sng" algn="ctr">
            <a:noFill/>
            <a:prstDash val="solid"/>
            <a:miter lim="800000"/>
          </a:ln>
          <a:effectLst/>
        </p:spPr>
        <p:txBody>
          <a:bodyPr lIns="0" rIns="0" rtlCol="0" anchor="ctr"/>
          <a:lstStyle/>
          <a:p>
            <a:pPr algn="ctr" defTabSz="914324">
              <a:defRPr/>
            </a:pPr>
            <a:r>
              <a:rPr lang="zh-CN" altLang="en-US" sz="2400" b="1" kern="0">
                <a:solidFill>
                  <a:prstClr val="white"/>
                </a:solidFill>
                <a:latin typeface="微软雅黑" panose="020B0503020204020204" pitchFamily="34" charset="-122"/>
                <a:ea typeface="微软雅黑" panose="020B0503020204020204" pitchFamily="34" charset="-122"/>
                <a:cs typeface="+mn-ea"/>
                <a:sym typeface="+mn-lt"/>
              </a:rPr>
              <a:t>小米手机</a:t>
            </a:r>
            <a:endParaRPr lang="zh-CN" altLang="en-US" sz="2400" b="1" kern="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9" name="六边形 28"/>
          <p:cNvSpPr/>
          <p:nvPr/>
        </p:nvSpPr>
        <p:spPr>
          <a:xfrm>
            <a:off x="4945493" y="2995335"/>
            <a:ext cx="1198554" cy="1033236"/>
          </a:xfrm>
          <a:prstGeom prst="hexagon">
            <a:avLst/>
          </a:prstGeom>
          <a:blipFill>
            <a:blip r:embed="rId7" cstate="screen">
              <a:extLst>
                <a:ext uri="{28A0092B-C50C-407E-A947-70E740481C1C}">
                  <a14:useLocalDpi xmlns:a14="http://schemas.microsoft.com/office/drawing/2010/main"/>
                </a:ext>
              </a:extLst>
            </a:blip>
            <a:stretch>
              <a:fillRect/>
            </a:stretch>
          </a:blipFill>
          <a:ln w="12700" cap="flat" cmpd="sng" algn="ctr">
            <a:solidFill>
              <a:srgbClr val="62AB71"/>
            </a:solidFill>
            <a:prstDash val="solid"/>
            <a:miter lim="800000"/>
          </a:ln>
          <a:effectLst/>
        </p:spPr>
        <p:txBody>
          <a:bodyPr rtlCol="0" anchor="ctr"/>
          <a:lstStyle/>
          <a:p>
            <a:pPr algn="ctr" defTabSz="914324">
              <a:defRPr/>
            </a:pPr>
            <a:endParaRPr lang="zh-CN" altLang="en-US" sz="1015" kern="0">
              <a:solidFill>
                <a:srgbClr val="5B9BD5"/>
              </a:solidFill>
              <a:latin typeface="微软雅黑" panose="020B0503020204020204" pitchFamily="34" charset="-122"/>
              <a:ea typeface="微软雅黑" panose="020B0503020204020204" pitchFamily="34" charset="-122"/>
              <a:cs typeface="+mn-ea"/>
              <a:sym typeface="+mn-lt"/>
            </a:endParaRPr>
          </a:p>
        </p:txBody>
      </p:sp>
      <p:sp>
        <p:nvSpPr>
          <p:cNvPr id="30" name="六边形 29"/>
          <p:cNvSpPr/>
          <p:nvPr/>
        </p:nvSpPr>
        <p:spPr>
          <a:xfrm>
            <a:off x="4945493" y="1812370"/>
            <a:ext cx="1198554" cy="1033236"/>
          </a:xfrm>
          <a:prstGeom prst="hexagon">
            <a:avLst/>
          </a:prstGeom>
          <a:solidFill>
            <a:srgbClr val="117D5C"/>
          </a:solidFill>
          <a:ln w="38100" cap="flat" cmpd="sng" algn="ctr">
            <a:noFill/>
            <a:prstDash val="solid"/>
            <a:miter lim="800000"/>
          </a:ln>
          <a:effectLst/>
        </p:spPr>
        <p:txBody>
          <a:bodyPr lIns="0" rIns="0" rtlCol="0" anchor="ctr"/>
          <a:lstStyle/>
          <a:p>
            <a:pPr algn="ctr" defTabSz="914324">
              <a:defRPr/>
            </a:pPr>
            <a:r>
              <a:rPr lang="zh-CN" altLang="en-US" sz="2400" b="1" kern="0">
                <a:solidFill>
                  <a:prstClr val="white"/>
                </a:solidFill>
                <a:latin typeface="微软雅黑" panose="020B0503020204020204" pitchFamily="34" charset="-122"/>
                <a:ea typeface="微软雅黑" panose="020B0503020204020204" pitchFamily="34" charset="-122"/>
                <a:cs typeface="+mn-ea"/>
                <a:sym typeface="+mn-lt"/>
              </a:rPr>
              <a:t>连锁超市</a:t>
            </a:r>
            <a:endParaRPr lang="zh-CN" altLang="en-US" sz="2400" b="1" kern="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1" name="六边形 30"/>
          <p:cNvSpPr/>
          <p:nvPr/>
        </p:nvSpPr>
        <p:spPr>
          <a:xfrm>
            <a:off x="5957975" y="2432764"/>
            <a:ext cx="1198554" cy="1033236"/>
          </a:xfrm>
          <a:prstGeom prst="hexagon">
            <a:avLst/>
          </a:prstGeom>
          <a:solidFill>
            <a:srgbClr val="62AB71"/>
          </a:solidFill>
          <a:ln w="38100" cap="flat" cmpd="sng" algn="ctr">
            <a:noFill/>
            <a:prstDash val="solid"/>
            <a:miter lim="800000"/>
          </a:ln>
          <a:effectLst/>
        </p:spPr>
        <p:txBody>
          <a:bodyPr lIns="0" rIns="0" rtlCol="0" anchor="ctr"/>
          <a:lstStyle/>
          <a:p>
            <a:pPr algn="ctr" defTabSz="914324">
              <a:defRPr/>
            </a:pPr>
            <a:r>
              <a:rPr lang="zh-CN" altLang="en-US" sz="2400" b="1" kern="0">
                <a:solidFill>
                  <a:prstClr val="white"/>
                </a:solidFill>
                <a:latin typeface="微软雅黑" panose="020B0503020204020204" pitchFamily="34" charset="-122"/>
                <a:ea typeface="微软雅黑" panose="020B0503020204020204" pitchFamily="34" charset="-122"/>
                <a:cs typeface="+mn-ea"/>
                <a:sym typeface="+mn-lt"/>
              </a:rPr>
              <a:t>大型洗车</a:t>
            </a:r>
            <a:endParaRPr lang="zh-CN" altLang="en-US" sz="2400" b="1" kern="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2" name="TextBox 22"/>
          <p:cNvSpPr txBox="1"/>
          <p:nvPr/>
        </p:nvSpPr>
        <p:spPr>
          <a:xfrm>
            <a:off x="6144047" y="1499441"/>
            <a:ext cx="2087728" cy="664797"/>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defTabSz="914324">
              <a:lnSpc>
                <a:spcPct val="120000"/>
              </a:lnSpc>
              <a:defRPr/>
            </a:pPr>
            <a:r>
              <a:rPr lang="zh-CN" altLang="en-US" sz="1200" dirty="0">
                <a:solidFill>
                  <a:prstClr val="black">
                    <a:lumMod val="65000"/>
                    <a:lumOff val="35000"/>
                  </a:prstClr>
                </a:solidFill>
                <a:cs typeface="+mn-ea"/>
                <a:sym typeface="+mn-lt"/>
              </a:rPr>
              <a:t>您的内容打在这里，或者通过复制您的文本后，在此框中选择粘贴，并选择只保留文字</a:t>
            </a:r>
            <a:r>
              <a:rPr lang="zh-CN" altLang="en-US" sz="1050" dirty="0">
                <a:solidFill>
                  <a:prstClr val="black">
                    <a:lumMod val="65000"/>
                    <a:lumOff val="35000"/>
                  </a:prstClr>
                </a:solidFill>
                <a:cs typeface="+mn-ea"/>
                <a:sym typeface="+mn-lt"/>
              </a:rPr>
              <a:t>。</a:t>
            </a:r>
            <a:endParaRPr lang="en-US" altLang="zh-CN" sz="1050" dirty="0">
              <a:solidFill>
                <a:prstClr val="black">
                  <a:lumMod val="65000"/>
                  <a:lumOff val="35000"/>
                </a:prstClr>
              </a:solidFill>
              <a:cs typeface="+mn-ea"/>
              <a:sym typeface="+mn-lt"/>
            </a:endParaRPr>
          </a:p>
        </p:txBody>
      </p:sp>
      <p:sp>
        <p:nvSpPr>
          <p:cNvPr id="33" name="TextBox 23"/>
          <p:cNvSpPr txBox="1"/>
          <p:nvPr/>
        </p:nvSpPr>
        <p:spPr>
          <a:xfrm>
            <a:off x="828304" y="3668577"/>
            <a:ext cx="2087728" cy="664797"/>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r" defTabSz="914324">
              <a:lnSpc>
                <a:spcPct val="120000"/>
              </a:lnSpc>
              <a:defRPr/>
            </a:pPr>
            <a:r>
              <a:rPr lang="zh-CN" altLang="en-US" sz="1200" dirty="0">
                <a:solidFill>
                  <a:prstClr val="black">
                    <a:lumMod val="65000"/>
                    <a:lumOff val="35000"/>
                  </a:prstClr>
                </a:solidFill>
                <a:cs typeface="+mn-ea"/>
                <a:sym typeface="+mn-lt"/>
              </a:rPr>
              <a:t>您的内容打在这里，或者通过复制您的文本后，在此框中选择粘贴，并选择只保留文字</a:t>
            </a:r>
            <a:r>
              <a:rPr lang="zh-CN" altLang="en-US" sz="1050" dirty="0">
                <a:solidFill>
                  <a:prstClr val="black">
                    <a:lumMod val="65000"/>
                    <a:lumOff val="35000"/>
                  </a:prstClr>
                </a:solidFill>
                <a:cs typeface="+mn-ea"/>
                <a:sym typeface="+mn-lt"/>
              </a:rPr>
              <a:t>。</a:t>
            </a:r>
            <a:endParaRPr lang="en-US" altLang="zh-CN" sz="1050" dirty="0">
              <a:solidFill>
                <a:prstClr val="black">
                  <a:lumMod val="65000"/>
                  <a:lumOff val="35000"/>
                </a:prstClr>
              </a:solidFill>
              <a:cs typeface="+mn-ea"/>
              <a:sym typeface="+mn-lt"/>
            </a:endParaRPr>
          </a:p>
        </p:txBody>
      </p:sp>
      <p:sp>
        <p:nvSpPr>
          <p:cNvPr id="34" name="TextBox 24"/>
          <p:cNvSpPr txBox="1"/>
          <p:nvPr/>
        </p:nvSpPr>
        <p:spPr>
          <a:xfrm>
            <a:off x="6228201" y="3596579"/>
            <a:ext cx="2087728" cy="664797"/>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defTabSz="914324">
              <a:lnSpc>
                <a:spcPct val="120000"/>
              </a:lnSpc>
              <a:defRPr/>
            </a:pPr>
            <a:r>
              <a:rPr lang="zh-CN" altLang="en-US" sz="1200" dirty="0">
                <a:solidFill>
                  <a:prstClr val="black">
                    <a:lumMod val="65000"/>
                    <a:lumOff val="35000"/>
                  </a:prstClr>
                </a:solidFill>
                <a:cs typeface="+mn-ea"/>
                <a:sym typeface="+mn-lt"/>
              </a:rPr>
              <a:t>您的内容打在这里，或者通过复制您的文本后，在此框中选择粘贴，并选择只保留文字</a:t>
            </a:r>
            <a:r>
              <a:rPr lang="zh-CN" altLang="en-US" sz="1050" dirty="0">
                <a:solidFill>
                  <a:prstClr val="black">
                    <a:lumMod val="65000"/>
                    <a:lumOff val="35000"/>
                  </a:prstClr>
                </a:solidFill>
                <a:cs typeface="+mn-ea"/>
                <a:sym typeface="+mn-lt"/>
              </a:rPr>
              <a:t>。</a:t>
            </a:r>
            <a:endParaRPr lang="en-US" altLang="zh-CN" sz="1050" dirty="0">
              <a:solidFill>
                <a:prstClr val="black">
                  <a:lumMod val="65000"/>
                  <a:lumOff val="35000"/>
                </a:prstClr>
              </a:solidFill>
              <a:cs typeface="+mn-ea"/>
              <a:sym typeface="+mn-lt"/>
            </a:endParaRPr>
          </a:p>
        </p:txBody>
      </p:sp>
    </p:spTree>
    <p:extLst>
      <p:ext uri="{BB962C8B-B14F-4D97-AF65-F5344CB8AC3E}">
        <p14:creationId xmlns:p14="http://schemas.microsoft.com/office/powerpoint/2010/main" val="18887488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3" presetClass="entr" presetSubtype="528"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300" fill="hold"/>
                                            <p:tgtEl>
                                              <p:spTgt spid="26"/>
                                            </p:tgtEl>
                                            <p:attrNameLst>
                                              <p:attrName>ppt_w</p:attrName>
                                            </p:attrNameLst>
                                          </p:cBhvr>
                                          <p:tavLst>
                                            <p:tav tm="0">
                                              <p:val>
                                                <p:fltVal val="0"/>
                                              </p:val>
                                            </p:tav>
                                            <p:tav tm="100000">
                                              <p:val>
                                                <p:strVal val="#ppt_w"/>
                                              </p:val>
                                            </p:tav>
                                          </p:tavLst>
                                        </p:anim>
                                        <p:anim calcmode="lin" valueType="num">
                                          <p:cBhvr>
                                            <p:cTn id="20" dur="300" fill="hold"/>
                                            <p:tgtEl>
                                              <p:spTgt spid="26"/>
                                            </p:tgtEl>
                                            <p:attrNameLst>
                                              <p:attrName>ppt_h</p:attrName>
                                            </p:attrNameLst>
                                          </p:cBhvr>
                                          <p:tavLst>
                                            <p:tav tm="0">
                                              <p:val>
                                                <p:fltVal val="0"/>
                                              </p:val>
                                            </p:tav>
                                            <p:tav tm="100000">
                                              <p:val>
                                                <p:strVal val="#ppt_h"/>
                                              </p:val>
                                            </p:tav>
                                          </p:tavLst>
                                        </p:anim>
                                        <p:anim calcmode="lin" valueType="num">
                                          <p:cBhvr>
                                            <p:cTn id="21" dur="300" fill="hold"/>
                                            <p:tgtEl>
                                              <p:spTgt spid="26"/>
                                            </p:tgtEl>
                                            <p:attrNameLst>
                                              <p:attrName>ppt_x</p:attrName>
                                            </p:attrNameLst>
                                          </p:cBhvr>
                                          <p:tavLst>
                                            <p:tav tm="0">
                                              <p:val>
                                                <p:fltVal val="0.5"/>
                                              </p:val>
                                            </p:tav>
                                            <p:tav tm="100000">
                                              <p:val>
                                                <p:strVal val="#ppt_x"/>
                                              </p:val>
                                            </p:tav>
                                          </p:tavLst>
                                        </p:anim>
                                        <p:anim calcmode="lin" valueType="num">
                                          <p:cBhvr>
                                            <p:cTn id="22" dur="300" fill="hold"/>
                                            <p:tgtEl>
                                              <p:spTgt spid="26"/>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300"/>
                                      </p:stCondLst>
                                      <p:childTnLst>
                                        <p:animEffect transition="out" filter="fade">
                                          <p:cBhvr>
                                            <p:cTn id="24" dur="300" tmFilter="0, 0; .2, .5; .8, .5; 1, 0"/>
                                            <p:tgtEl>
                                              <p:spTgt spid="26"/>
                                            </p:tgtEl>
                                          </p:cBhvr>
                                        </p:animEffect>
                                        <p:animScale>
                                          <p:cBhvr>
                                            <p:cTn id="25" dur="150" autoRev="1" fill="hold"/>
                                            <p:tgtEl>
                                              <p:spTgt spid="26"/>
                                            </p:tgtEl>
                                          </p:cBhvr>
                                          <p:by x="105000" y="105000"/>
                                        </p:animScale>
                                      </p:childTnLst>
                                    </p:cTn>
                                  </p:par>
                                  <p:par>
                                    <p:cTn id="26" presetID="23" presetClass="entr" presetSubtype="528" fill="hold" grpId="0" nodeType="withEffect">
                                      <p:stCondLst>
                                        <p:cond delay="100"/>
                                      </p:stCondLst>
                                      <p:childTnLst>
                                        <p:set>
                                          <p:cBhvr>
                                            <p:cTn id="27" dur="1" fill="hold">
                                              <p:stCondLst>
                                                <p:cond delay="0"/>
                                              </p:stCondLst>
                                            </p:cTn>
                                            <p:tgtEl>
                                              <p:spTgt spid="28"/>
                                            </p:tgtEl>
                                            <p:attrNameLst>
                                              <p:attrName>style.visibility</p:attrName>
                                            </p:attrNameLst>
                                          </p:cBhvr>
                                          <p:to>
                                            <p:strVal val="visible"/>
                                          </p:to>
                                        </p:set>
                                        <p:anim calcmode="lin" valueType="num">
                                          <p:cBhvr>
                                            <p:cTn id="28" dur="300" fill="hold"/>
                                            <p:tgtEl>
                                              <p:spTgt spid="28"/>
                                            </p:tgtEl>
                                            <p:attrNameLst>
                                              <p:attrName>ppt_w</p:attrName>
                                            </p:attrNameLst>
                                          </p:cBhvr>
                                          <p:tavLst>
                                            <p:tav tm="0">
                                              <p:val>
                                                <p:fltVal val="0"/>
                                              </p:val>
                                            </p:tav>
                                            <p:tav tm="100000">
                                              <p:val>
                                                <p:strVal val="#ppt_w"/>
                                              </p:val>
                                            </p:tav>
                                          </p:tavLst>
                                        </p:anim>
                                        <p:anim calcmode="lin" valueType="num">
                                          <p:cBhvr>
                                            <p:cTn id="29" dur="300" fill="hold"/>
                                            <p:tgtEl>
                                              <p:spTgt spid="28"/>
                                            </p:tgtEl>
                                            <p:attrNameLst>
                                              <p:attrName>ppt_h</p:attrName>
                                            </p:attrNameLst>
                                          </p:cBhvr>
                                          <p:tavLst>
                                            <p:tav tm="0">
                                              <p:val>
                                                <p:fltVal val="0"/>
                                              </p:val>
                                            </p:tav>
                                            <p:tav tm="100000">
                                              <p:val>
                                                <p:strVal val="#ppt_h"/>
                                              </p:val>
                                            </p:tav>
                                          </p:tavLst>
                                        </p:anim>
                                        <p:anim calcmode="lin" valueType="num">
                                          <p:cBhvr>
                                            <p:cTn id="30" dur="300" fill="hold"/>
                                            <p:tgtEl>
                                              <p:spTgt spid="28"/>
                                            </p:tgtEl>
                                            <p:attrNameLst>
                                              <p:attrName>ppt_x</p:attrName>
                                            </p:attrNameLst>
                                          </p:cBhvr>
                                          <p:tavLst>
                                            <p:tav tm="0">
                                              <p:val>
                                                <p:fltVal val="0.5"/>
                                              </p:val>
                                            </p:tav>
                                            <p:tav tm="100000">
                                              <p:val>
                                                <p:strVal val="#ppt_x"/>
                                              </p:val>
                                            </p:tav>
                                          </p:tavLst>
                                        </p:anim>
                                        <p:anim calcmode="lin" valueType="num">
                                          <p:cBhvr>
                                            <p:cTn id="31" dur="300" fill="hold"/>
                                            <p:tgtEl>
                                              <p:spTgt spid="28"/>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400"/>
                                      </p:stCondLst>
                                      <p:childTnLst>
                                        <p:animEffect transition="out" filter="fade">
                                          <p:cBhvr>
                                            <p:cTn id="33" dur="300" tmFilter="0, 0; .2, .5; .8, .5; 1, 0"/>
                                            <p:tgtEl>
                                              <p:spTgt spid="28"/>
                                            </p:tgtEl>
                                          </p:cBhvr>
                                        </p:animEffect>
                                        <p:animScale>
                                          <p:cBhvr>
                                            <p:cTn id="34" dur="150" autoRev="1" fill="hold"/>
                                            <p:tgtEl>
                                              <p:spTgt spid="28"/>
                                            </p:tgtEl>
                                          </p:cBhvr>
                                          <p:by x="105000" y="105000"/>
                                        </p:animScale>
                                      </p:childTnLst>
                                    </p:cTn>
                                  </p:par>
                                  <p:par>
                                    <p:cTn id="35" presetID="23" presetClass="entr" presetSubtype="528" fill="hold" grpId="0" nodeType="withEffect">
                                      <p:stCondLst>
                                        <p:cond delay="200"/>
                                      </p:stCondLst>
                                      <p:childTnLst>
                                        <p:set>
                                          <p:cBhvr>
                                            <p:cTn id="36" dur="1" fill="hold">
                                              <p:stCondLst>
                                                <p:cond delay="0"/>
                                              </p:stCondLst>
                                            </p:cTn>
                                            <p:tgtEl>
                                              <p:spTgt spid="27"/>
                                            </p:tgtEl>
                                            <p:attrNameLst>
                                              <p:attrName>style.visibility</p:attrName>
                                            </p:attrNameLst>
                                          </p:cBhvr>
                                          <p:to>
                                            <p:strVal val="visible"/>
                                          </p:to>
                                        </p:set>
                                        <p:anim calcmode="lin" valueType="num">
                                          <p:cBhvr>
                                            <p:cTn id="37" dur="300" fill="hold"/>
                                            <p:tgtEl>
                                              <p:spTgt spid="27"/>
                                            </p:tgtEl>
                                            <p:attrNameLst>
                                              <p:attrName>ppt_w</p:attrName>
                                            </p:attrNameLst>
                                          </p:cBhvr>
                                          <p:tavLst>
                                            <p:tav tm="0">
                                              <p:val>
                                                <p:fltVal val="0"/>
                                              </p:val>
                                            </p:tav>
                                            <p:tav tm="100000">
                                              <p:val>
                                                <p:strVal val="#ppt_w"/>
                                              </p:val>
                                            </p:tav>
                                          </p:tavLst>
                                        </p:anim>
                                        <p:anim calcmode="lin" valueType="num">
                                          <p:cBhvr>
                                            <p:cTn id="38" dur="300" fill="hold"/>
                                            <p:tgtEl>
                                              <p:spTgt spid="27"/>
                                            </p:tgtEl>
                                            <p:attrNameLst>
                                              <p:attrName>ppt_h</p:attrName>
                                            </p:attrNameLst>
                                          </p:cBhvr>
                                          <p:tavLst>
                                            <p:tav tm="0">
                                              <p:val>
                                                <p:fltVal val="0"/>
                                              </p:val>
                                            </p:tav>
                                            <p:tav tm="100000">
                                              <p:val>
                                                <p:strVal val="#ppt_h"/>
                                              </p:val>
                                            </p:tav>
                                          </p:tavLst>
                                        </p:anim>
                                        <p:anim calcmode="lin" valueType="num">
                                          <p:cBhvr>
                                            <p:cTn id="39" dur="300" fill="hold"/>
                                            <p:tgtEl>
                                              <p:spTgt spid="27"/>
                                            </p:tgtEl>
                                            <p:attrNameLst>
                                              <p:attrName>ppt_x</p:attrName>
                                            </p:attrNameLst>
                                          </p:cBhvr>
                                          <p:tavLst>
                                            <p:tav tm="0">
                                              <p:val>
                                                <p:fltVal val="0.5"/>
                                              </p:val>
                                            </p:tav>
                                            <p:tav tm="100000">
                                              <p:val>
                                                <p:strVal val="#ppt_x"/>
                                              </p:val>
                                            </p:tav>
                                          </p:tavLst>
                                        </p:anim>
                                        <p:anim calcmode="lin" valueType="num">
                                          <p:cBhvr>
                                            <p:cTn id="40" dur="300" fill="hold"/>
                                            <p:tgtEl>
                                              <p:spTgt spid="27"/>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500"/>
                                      </p:stCondLst>
                                      <p:childTnLst>
                                        <p:animEffect transition="out" filter="fade">
                                          <p:cBhvr>
                                            <p:cTn id="42" dur="300" tmFilter="0, 0; .2, .5; .8, .5; 1, 0"/>
                                            <p:tgtEl>
                                              <p:spTgt spid="27"/>
                                            </p:tgtEl>
                                          </p:cBhvr>
                                        </p:animEffect>
                                        <p:animScale>
                                          <p:cBhvr>
                                            <p:cTn id="43" dur="150" autoRev="1" fill="hold"/>
                                            <p:tgtEl>
                                              <p:spTgt spid="27"/>
                                            </p:tgtEl>
                                          </p:cBhvr>
                                          <p:by x="105000" y="105000"/>
                                        </p:animScale>
                                      </p:childTnLst>
                                    </p:cTn>
                                  </p:par>
                                  <p:par>
                                    <p:cTn id="44" presetID="23" presetClass="entr" presetSubtype="528" fill="hold" grpId="0" nodeType="withEffect">
                                      <p:stCondLst>
                                        <p:cond delay="300"/>
                                      </p:stCondLst>
                                      <p:childTnLst>
                                        <p:set>
                                          <p:cBhvr>
                                            <p:cTn id="45" dur="1" fill="hold">
                                              <p:stCondLst>
                                                <p:cond delay="0"/>
                                              </p:stCondLst>
                                            </p:cTn>
                                            <p:tgtEl>
                                              <p:spTgt spid="30"/>
                                            </p:tgtEl>
                                            <p:attrNameLst>
                                              <p:attrName>style.visibility</p:attrName>
                                            </p:attrNameLst>
                                          </p:cBhvr>
                                          <p:to>
                                            <p:strVal val="visible"/>
                                          </p:to>
                                        </p:set>
                                        <p:anim calcmode="lin" valueType="num">
                                          <p:cBhvr>
                                            <p:cTn id="46" dur="300" fill="hold"/>
                                            <p:tgtEl>
                                              <p:spTgt spid="30"/>
                                            </p:tgtEl>
                                            <p:attrNameLst>
                                              <p:attrName>ppt_w</p:attrName>
                                            </p:attrNameLst>
                                          </p:cBhvr>
                                          <p:tavLst>
                                            <p:tav tm="0">
                                              <p:val>
                                                <p:fltVal val="0"/>
                                              </p:val>
                                            </p:tav>
                                            <p:tav tm="100000">
                                              <p:val>
                                                <p:strVal val="#ppt_w"/>
                                              </p:val>
                                            </p:tav>
                                          </p:tavLst>
                                        </p:anim>
                                        <p:anim calcmode="lin" valueType="num">
                                          <p:cBhvr>
                                            <p:cTn id="47" dur="300" fill="hold"/>
                                            <p:tgtEl>
                                              <p:spTgt spid="30"/>
                                            </p:tgtEl>
                                            <p:attrNameLst>
                                              <p:attrName>ppt_h</p:attrName>
                                            </p:attrNameLst>
                                          </p:cBhvr>
                                          <p:tavLst>
                                            <p:tav tm="0">
                                              <p:val>
                                                <p:fltVal val="0"/>
                                              </p:val>
                                            </p:tav>
                                            <p:tav tm="100000">
                                              <p:val>
                                                <p:strVal val="#ppt_h"/>
                                              </p:val>
                                            </p:tav>
                                          </p:tavLst>
                                        </p:anim>
                                        <p:anim calcmode="lin" valueType="num">
                                          <p:cBhvr>
                                            <p:cTn id="48" dur="300" fill="hold"/>
                                            <p:tgtEl>
                                              <p:spTgt spid="30"/>
                                            </p:tgtEl>
                                            <p:attrNameLst>
                                              <p:attrName>ppt_x</p:attrName>
                                            </p:attrNameLst>
                                          </p:cBhvr>
                                          <p:tavLst>
                                            <p:tav tm="0">
                                              <p:val>
                                                <p:fltVal val="0.5"/>
                                              </p:val>
                                            </p:tav>
                                            <p:tav tm="100000">
                                              <p:val>
                                                <p:strVal val="#ppt_x"/>
                                              </p:val>
                                            </p:tav>
                                          </p:tavLst>
                                        </p:anim>
                                        <p:anim calcmode="lin" valueType="num">
                                          <p:cBhvr>
                                            <p:cTn id="49" dur="300" fill="hold"/>
                                            <p:tgtEl>
                                              <p:spTgt spid="30"/>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600"/>
                                      </p:stCondLst>
                                      <p:childTnLst>
                                        <p:animEffect transition="out" filter="fade">
                                          <p:cBhvr>
                                            <p:cTn id="51" dur="300" tmFilter="0, 0; .2, .5; .8, .5; 1, 0"/>
                                            <p:tgtEl>
                                              <p:spTgt spid="30"/>
                                            </p:tgtEl>
                                          </p:cBhvr>
                                        </p:animEffect>
                                        <p:animScale>
                                          <p:cBhvr>
                                            <p:cTn id="52" dur="150" autoRev="1" fill="hold"/>
                                            <p:tgtEl>
                                              <p:spTgt spid="30"/>
                                            </p:tgtEl>
                                          </p:cBhvr>
                                          <p:by x="105000" y="105000"/>
                                        </p:animScale>
                                      </p:childTnLst>
                                    </p:cTn>
                                  </p:par>
                                  <p:par>
                                    <p:cTn id="53" presetID="23" presetClass="entr" presetSubtype="528" fill="hold" grpId="0" nodeType="withEffect">
                                      <p:stCondLst>
                                        <p:cond delay="400"/>
                                      </p:stCondLst>
                                      <p:childTnLst>
                                        <p:set>
                                          <p:cBhvr>
                                            <p:cTn id="54" dur="1" fill="hold">
                                              <p:stCondLst>
                                                <p:cond delay="0"/>
                                              </p:stCondLst>
                                            </p:cTn>
                                            <p:tgtEl>
                                              <p:spTgt spid="31"/>
                                            </p:tgtEl>
                                            <p:attrNameLst>
                                              <p:attrName>style.visibility</p:attrName>
                                            </p:attrNameLst>
                                          </p:cBhvr>
                                          <p:to>
                                            <p:strVal val="visible"/>
                                          </p:to>
                                        </p:set>
                                        <p:anim calcmode="lin" valueType="num">
                                          <p:cBhvr>
                                            <p:cTn id="55" dur="300" fill="hold"/>
                                            <p:tgtEl>
                                              <p:spTgt spid="31"/>
                                            </p:tgtEl>
                                            <p:attrNameLst>
                                              <p:attrName>ppt_w</p:attrName>
                                            </p:attrNameLst>
                                          </p:cBhvr>
                                          <p:tavLst>
                                            <p:tav tm="0">
                                              <p:val>
                                                <p:fltVal val="0"/>
                                              </p:val>
                                            </p:tav>
                                            <p:tav tm="100000">
                                              <p:val>
                                                <p:strVal val="#ppt_w"/>
                                              </p:val>
                                            </p:tav>
                                          </p:tavLst>
                                        </p:anim>
                                        <p:anim calcmode="lin" valueType="num">
                                          <p:cBhvr>
                                            <p:cTn id="56" dur="300" fill="hold"/>
                                            <p:tgtEl>
                                              <p:spTgt spid="31"/>
                                            </p:tgtEl>
                                            <p:attrNameLst>
                                              <p:attrName>ppt_h</p:attrName>
                                            </p:attrNameLst>
                                          </p:cBhvr>
                                          <p:tavLst>
                                            <p:tav tm="0">
                                              <p:val>
                                                <p:fltVal val="0"/>
                                              </p:val>
                                            </p:tav>
                                            <p:tav tm="100000">
                                              <p:val>
                                                <p:strVal val="#ppt_h"/>
                                              </p:val>
                                            </p:tav>
                                          </p:tavLst>
                                        </p:anim>
                                        <p:anim calcmode="lin" valueType="num">
                                          <p:cBhvr>
                                            <p:cTn id="57" dur="300" fill="hold"/>
                                            <p:tgtEl>
                                              <p:spTgt spid="31"/>
                                            </p:tgtEl>
                                            <p:attrNameLst>
                                              <p:attrName>ppt_x</p:attrName>
                                            </p:attrNameLst>
                                          </p:cBhvr>
                                          <p:tavLst>
                                            <p:tav tm="0">
                                              <p:val>
                                                <p:fltVal val="0.5"/>
                                              </p:val>
                                            </p:tav>
                                            <p:tav tm="100000">
                                              <p:val>
                                                <p:strVal val="#ppt_x"/>
                                              </p:val>
                                            </p:tav>
                                          </p:tavLst>
                                        </p:anim>
                                        <p:anim calcmode="lin" valueType="num">
                                          <p:cBhvr>
                                            <p:cTn id="58" dur="300" fill="hold"/>
                                            <p:tgtEl>
                                              <p:spTgt spid="31"/>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700"/>
                                      </p:stCondLst>
                                      <p:childTnLst>
                                        <p:animEffect transition="out" filter="fade">
                                          <p:cBhvr>
                                            <p:cTn id="60" dur="300" tmFilter="0, 0; .2, .5; .8, .5; 1, 0"/>
                                            <p:tgtEl>
                                              <p:spTgt spid="31"/>
                                            </p:tgtEl>
                                          </p:cBhvr>
                                        </p:animEffect>
                                        <p:animScale>
                                          <p:cBhvr>
                                            <p:cTn id="61" dur="150" autoRev="1" fill="hold"/>
                                            <p:tgtEl>
                                              <p:spTgt spid="31"/>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29"/>
                                            </p:tgtEl>
                                            <p:attrNameLst>
                                              <p:attrName>style.visibility</p:attrName>
                                            </p:attrNameLst>
                                          </p:cBhvr>
                                          <p:to>
                                            <p:strVal val="visible"/>
                                          </p:to>
                                        </p:set>
                                        <p:anim calcmode="lin" valueType="num">
                                          <p:cBhvr>
                                            <p:cTn id="64" dur="300" fill="hold"/>
                                            <p:tgtEl>
                                              <p:spTgt spid="29"/>
                                            </p:tgtEl>
                                            <p:attrNameLst>
                                              <p:attrName>ppt_w</p:attrName>
                                            </p:attrNameLst>
                                          </p:cBhvr>
                                          <p:tavLst>
                                            <p:tav tm="0">
                                              <p:val>
                                                <p:fltVal val="0"/>
                                              </p:val>
                                            </p:tav>
                                            <p:tav tm="100000">
                                              <p:val>
                                                <p:strVal val="#ppt_w"/>
                                              </p:val>
                                            </p:tav>
                                          </p:tavLst>
                                        </p:anim>
                                        <p:anim calcmode="lin" valueType="num">
                                          <p:cBhvr>
                                            <p:cTn id="65" dur="300" fill="hold"/>
                                            <p:tgtEl>
                                              <p:spTgt spid="29"/>
                                            </p:tgtEl>
                                            <p:attrNameLst>
                                              <p:attrName>ppt_h</p:attrName>
                                            </p:attrNameLst>
                                          </p:cBhvr>
                                          <p:tavLst>
                                            <p:tav tm="0">
                                              <p:val>
                                                <p:fltVal val="0"/>
                                              </p:val>
                                            </p:tav>
                                            <p:tav tm="100000">
                                              <p:val>
                                                <p:strVal val="#ppt_h"/>
                                              </p:val>
                                            </p:tav>
                                          </p:tavLst>
                                        </p:anim>
                                        <p:anim calcmode="lin" valueType="num">
                                          <p:cBhvr>
                                            <p:cTn id="66" dur="300" fill="hold"/>
                                            <p:tgtEl>
                                              <p:spTgt spid="29"/>
                                            </p:tgtEl>
                                            <p:attrNameLst>
                                              <p:attrName>ppt_x</p:attrName>
                                            </p:attrNameLst>
                                          </p:cBhvr>
                                          <p:tavLst>
                                            <p:tav tm="0">
                                              <p:val>
                                                <p:fltVal val="0.5"/>
                                              </p:val>
                                            </p:tav>
                                            <p:tav tm="100000">
                                              <p:val>
                                                <p:strVal val="#ppt_x"/>
                                              </p:val>
                                            </p:tav>
                                          </p:tavLst>
                                        </p:anim>
                                        <p:anim calcmode="lin" valueType="num">
                                          <p:cBhvr>
                                            <p:cTn id="67" dur="300" fill="hold"/>
                                            <p:tgtEl>
                                              <p:spTgt spid="29"/>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29"/>
                                            </p:tgtEl>
                                          </p:cBhvr>
                                        </p:animEffect>
                                        <p:animScale>
                                          <p:cBhvr>
                                            <p:cTn id="70" dur="150" autoRev="1" fill="hold"/>
                                            <p:tgtEl>
                                              <p:spTgt spid="29"/>
                                            </p:tgtEl>
                                          </p:cBhvr>
                                          <p:by x="105000" y="105000"/>
                                        </p:animScale>
                                      </p:childTnLst>
                                    </p:cTn>
                                  </p:par>
                                  <p:par>
                                    <p:cTn id="71" presetID="23" presetClass="entr" presetSubtype="528" fill="hold" grpId="0" nodeType="withEffect">
                                      <p:stCondLst>
                                        <p:cond delay="1000"/>
                                      </p:stCondLst>
                                      <p:childTnLst>
                                        <p:set>
                                          <p:cBhvr>
                                            <p:cTn id="72" dur="1" fill="hold">
                                              <p:stCondLst>
                                                <p:cond delay="0"/>
                                              </p:stCondLst>
                                            </p:cTn>
                                            <p:tgtEl>
                                              <p:spTgt spid="23"/>
                                            </p:tgtEl>
                                            <p:attrNameLst>
                                              <p:attrName>style.visibility</p:attrName>
                                            </p:attrNameLst>
                                          </p:cBhvr>
                                          <p:to>
                                            <p:strVal val="visible"/>
                                          </p:to>
                                        </p:set>
                                        <p:anim calcmode="lin" valueType="num">
                                          <p:cBhvr>
                                            <p:cTn id="73" dur="300" fill="hold"/>
                                            <p:tgtEl>
                                              <p:spTgt spid="23"/>
                                            </p:tgtEl>
                                            <p:attrNameLst>
                                              <p:attrName>ppt_w</p:attrName>
                                            </p:attrNameLst>
                                          </p:cBhvr>
                                          <p:tavLst>
                                            <p:tav tm="0">
                                              <p:val>
                                                <p:fltVal val="0"/>
                                              </p:val>
                                            </p:tav>
                                            <p:tav tm="100000">
                                              <p:val>
                                                <p:strVal val="#ppt_w"/>
                                              </p:val>
                                            </p:tav>
                                          </p:tavLst>
                                        </p:anim>
                                        <p:anim calcmode="lin" valueType="num">
                                          <p:cBhvr>
                                            <p:cTn id="74" dur="300" fill="hold"/>
                                            <p:tgtEl>
                                              <p:spTgt spid="23"/>
                                            </p:tgtEl>
                                            <p:attrNameLst>
                                              <p:attrName>ppt_h</p:attrName>
                                            </p:attrNameLst>
                                          </p:cBhvr>
                                          <p:tavLst>
                                            <p:tav tm="0">
                                              <p:val>
                                                <p:fltVal val="0"/>
                                              </p:val>
                                            </p:tav>
                                            <p:tav tm="100000">
                                              <p:val>
                                                <p:strVal val="#ppt_h"/>
                                              </p:val>
                                            </p:tav>
                                          </p:tavLst>
                                        </p:anim>
                                        <p:anim calcmode="lin" valueType="num">
                                          <p:cBhvr>
                                            <p:cTn id="75" dur="300" fill="hold"/>
                                            <p:tgtEl>
                                              <p:spTgt spid="23"/>
                                            </p:tgtEl>
                                            <p:attrNameLst>
                                              <p:attrName>ppt_x</p:attrName>
                                            </p:attrNameLst>
                                          </p:cBhvr>
                                          <p:tavLst>
                                            <p:tav tm="0">
                                              <p:val>
                                                <p:fltVal val="0.5"/>
                                              </p:val>
                                            </p:tav>
                                            <p:tav tm="100000">
                                              <p:val>
                                                <p:strVal val="#ppt_x"/>
                                              </p:val>
                                            </p:tav>
                                          </p:tavLst>
                                        </p:anim>
                                        <p:anim calcmode="lin" valueType="num">
                                          <p:cBhvr>
                                            <p:cTn id="76" dur="300" fill="hold"/>
                                            <p:tgtEl>
                                              <p:spTgt spid="23"/>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300"/>
                                      </p:stCondLst>
                                      <p:childTnLst>
                                        <p:animEffect transition="out" filter="fade">
                                          <p:cBhvr>
                                            <p:cTn id="78" dur="300" tmFilter="0, 0; .2, .5; .8, .5; 1, 0"/>
                                            <p:tgtEl>
                                              <p:spTgt spid="23"/>
                                            </p:tgtEl>
                                          </p:cBhvr>
                                        </p:animEffect>
                                        <p:animScale>
                                          <p:cBhvr>
                                            <p:cTn id="79" dur="150" autoRev="1" fill="hold"/>
                                            <p:tgtEl>
                                              <p:spTgt spid="23"/>
                                            </p:tgtEl>
                                          </p:cBhvr>
                                          <p:by x="105000" y="105000"/>
                                        </p:animScale>
                                      </p:childTnLst>
                                    </p:cTn>
                                  </p:par>
                                  <p:par>
                                    <p:cTn id="80" presetID="23" presetClass="entr" presetSubtype="528" fill="hold" grpId="0" nodeType="withEffect">
                                      <p:stCondLst>
                                        <p:cond delay="1100"/>
                                      </p:stCondLst>
                                      <p:childTnLst>
                                        <p:set>
                                          <p:cBhvr>
                                            <p:cTn id="81" dur="1" fill="hold">
                                              <p:stCondLst>
                                                <p:cond delay="0"/>
                                              </p:stCondLst>
                                            </p:cTn>
                                            <p:tgtEl>
                                              <p:spTgt spid="24"/>
                                            </p:tgtEl>
                                            <p:attrNameLst>
                                              <p:attrName>style.visibility</p:attrName>
                                            </p:attrNameLst>
                                          </p:cBhvr>
                                          <p:to>
                                            <p:strVal val="visible"/>
                                          </p:to>
                                        </p:set>
                                        <p:anim calcmode="lin" valueType="num">
                                          <p:cBhvr>
                                            <p:cTn id="82" dur="300" fill="hold"/>
                                            <p:tgtEl>
                                              <p:spTgt spid="24"/>
                                            </p:tgtEl>
                                            <p:attrNameLst>
                                              <p:attrName>ppt_w</p:attrName>
                                            </p:attrNameLst>
                                          </p:cBhvr>
                                          <p:tavLst>
                                            <p:tav tm="0">
                                              <p:val>
                                                <p:fltVal val="0"/>
                                              </p:val>
                                            </p:tav>
                                            <p:tav tm="100000">
                                              <p:val>
                                                <p:strVal val="#ppt_w"/>
                                              </p:val>
                                            </p:tav>
                                          </p:tavLst>
                                        </p:anim>
                                        <p:anim calcmode="lin" valueType="num">
                                          <p:cBhvr>
                                            <p:cTn id="83" dur="300" fill="hold"/>
                                            <p:tgtEl>
                                              <p:spTgt spid="24"/>
                                            </p:tgtEl>
                                            <p:attrNameLst>
                                              <p:attrName>ppt_h</p:attrName>
                                            </p:attrNameLst>
                                          </p:cBhvr>
                                          <p:tavLst>
                                            <p:tav tm="0">
                                              <p:val>
                                                <p:fltVal val="0"/>
                                              </p:val>
                                            </p:tav>
                                            <p:tav tm="100000">
                                              <p:val>
                                                <p:strVal val="#ppt_h"/>
                                              </p:val>
                                            </p:tav>
                                          </p:tavLst>
                                        </p:anim>
                                        <p:anim calcmode="lin" valueType="num">
                                          <p:cBhvr>
                                            <p:cTn id="84" dur="300" fill="hold"/>
                                            <p:tgtEl>
                                              <p:spTgt spid="24"/>
                                            </p:tgtEl>
                                            <p:attrNameLst>
                                              <p:attrName>ppt_x</p:attrName>
                                            </p:attrNameLst>
                                          </p:cBhvr>
                                          <p:tavLst>
                                            <p:tav tm="0">
                                              <p:val>
                                                <p:fltVal val="0.5"/>
                                              </p:val>
                                            </p:tav>
                                            <p:tav tm="100000">
                                              <p:val>
                                                <p:strVal val="#ppt_x"/>
                                              </p:val>
                                            </p:tav>
                                          </p:tavLst>
                                        </p:anim>
                                        <p:anim calcmode="lin" valueType="num">
                                          <p:cBhvr>
                                            <p:cTn id="85" dur="300" fill="hold"/>
                                            <p:tgtEl>
                                              <p:spTgt spid="24"/>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400"/>
                                      </p:stCondLst>
                                      <p:childTnLst>
                                        <p:animEffect transition="out" filter="fade">
                                          <p:cBhvr>
                                            <p:cTn id="87" dur="300" tmFilter="0, 0; .2, .5; .8, .5; 1, 0"/>
                                            <p:tgtEl>
                                              <p:spTgt spid="24"/>
                                            </p:tgtEl>
                                          </p:cBhvr>
                                        </p:animEffect>
                                        <p:animScale>
                                          <p:cBhvr>
                                            <p:cTn id="88" dur="150" autoRev="1" fill="hold"/>
                                            <p:tgtEl>
                                              <p:spTgt spid="24"/>
                                            </p:tgtEl>
                                          </p:cBhvr>
                                          <p:by x="105000" y="105000"/>
                                        </p:animScale>
                                      </p:childTnLst>
                                    </p:cTn>
                                  </p:par>
                                </p:childTnLst>
                              </p:cTn>
                            </p:par>
                            <p:par>
                              <p:cTn id="89" fill="hold">
                                <p:stCondLst>
                                  <p:cond delay="2700"/>
                                </p:stCondLst>
                                <p:childTnLst>
                                  <p:par>
                                    <p:cTn id="90" presetID="2" presetClass="entr" presetSubtype="2" fill="hold" grpId="0" nodeType="afterEffect" p14:presetBounceEnd="30000">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14:bounceEnd="30000">
                                          <p:cBhvr additive="base">
                                            <p:cTn id="92" dur="500" fill="hold"/>
                                            <p:tgtEl>
                                              <p:spTgt spid="25"/>
                                            </p:tgtEl>
                                            <p:attrNameLst>
                                              <p:attrName>ppt_x</p:attrName>
                                            </p:attrNameLst>
                                          </p:cBhvr>
                                          <p:tavLst>
                                            <p:tav tm="0">
                                              <p:val>
                                                <p:strVal val="1+#ppt_w/2"/>
                                              </p:val>
                                            </p:tav>
                                            <p:tav tm="100000">
                                              <p:val>
                                                <p:strVal val="#ppt_x"/>
                                              </p:val>
                                            </p:tav>
                                          </p:tavLst>
                                        </p:anim>
                                        <p:anim calcmode="lin" valueType="num" p14:bounceEnd="30000">
                                          <p:cBhvr additive="base">
                                            <p:cTn id="93" dur="500" fill="hold"/>
                                            <p:tgtEl>
                                              <p:spTgt spid="25"/>
                                            </p:tgtEl>
                                            <p:attrNameLst>
                                              <p:attrName>ppt_y</p:attrName>
                                            </p:attrNameLst>
                                          </p:cBhvr>
                                          <p:tavLst>
                                            <p:tav tm="0">
                                              <p:val>
                                                <p:strVal val="#ppt_y"/>
                                              </p:val>
                                            </p:tav>
                                            <p:tav tm="100000">
                                              <p:val>
                                                <p:strVal val="#ppt_y"/>
                                              </p:val>
                                            </p:tav>
                                          </p:tavLst>
                                        </p:anim>
                                      </p:childTnLst>
                                    </p:cTn>
                                  </p:par>
                                </p:childTnLst>
                              </p:cTn>
                            </p:par>
                            <p:par>
                              <p:cTn id="94" fill="hold">
                                <p:stCondLst>
                                  <p:cond delay="3200"/>
                                </p:stCondLst>
                                <p:childTnLst>
                                  <p:par>
                                    <p:cTn id="95" presetID="2" presetClass="entr" presetSubtype="2" fill="hold" grpId="0" nodeType="afterEffect" p14:presetBounceEnd="30000">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14:bounceEnd="30000">
                                          <p:cBhvr additive="base">
                                            <p:cTn id="97" dur="500" fill="hold"/>
                                            <p:tgtEl>
                                              <p:spTgt spid="32"/>
                                            </p:tgtEl>
                                            <p:attrNameLst>
                                              <p:attrName>ppt_x</p:attrName>
                                            </p:attrNameLst>
                                          </p:cBhvr>
                                          <p:tavLst>
                                            <p:tav tm="0">
                                              <p:val>
                                                <p:strVal val="1+#ppt_w/2"/>
                                              </p:val>
                                            </p:tav>
                                            <p:tav tm="100000">
                                              <p:val>
                                                <p:strVal val="#ppt_x"/>
                                              </p:val>
                                            </p:tav>
                                          </p:tavLst>
                                        </p:anim>
                                        <p:anim calcmode="lin" valueType="num" p14:bounceEnd="30000">
                                          <p:cBhvr additive="base">
                                            <p:cTn id="98" dur="500" fill="hold"/>
                                            <p:tgtEl>
                                              <p:spTgt spid="32"/>
                                            </p:tgtEl>
                                            <p:attrNameLst>
                                              <p:attrName>ppt_y</p:attrName>
                                            </p:attrNameLst>
                                          </p:cBhvr>
                                          <p:tavLst>
                                            <p:tav tm="0">
                                              <p:val>
                                                <p:strVal val="#ppt_y"/>
                                              </p:val>
                                            </p:tav>
                                            <p:tav tm="100000">
                                              <p:val>
                                                <p:strVal val="#ppt_y"/>
                                              </p:val>
                                            </p:tav>
                                          </p:tavLst>
                                        </p:anim>
                                      </p:childTnLst>
                                    </p:cTn>
                                  </p:par>
                                </p:childTnLst>
                              </p:cTn>
                            </p:par>
                            <p:par>
                              <p:cTn id="99" fill="hold">
                                <p:stCondLst>
                                  <p:cond delay="3700"/>
                                </p:stCondLst>
                                <p:childTnLst>
                                  <p:par>
                                    <p:cTn id="100" presetID="2" presetClass="entr" presetSubtype="2" fill="hold" grpId="0" nodeType="afterEffect" p14:presetBounceEnd="30000">
                                      <p:stCondLst>
                                        <p:cond delay="0"/>
                                      </p:stCondLst>
                                      <p:childTnLst>
                                        <p:set>
                                          <p:cBhvr>
                                            <p:cTn id="101" dur="1" fill="hold">
                                              <p:stCondLst>
                                                <p:cond delay="0"/>
                                              </p:stCondLst>
                                            </p:cTn>
                                            <p:tgtEl>
                                              <p:spTgt spid="33"/>
                                            </p:tgtEl>
                                            <p:attrNameLst>
                                              <p:attrName>style.visibility</p:attrName>
                                            </p:attrNameLst>
                                          </p:cBhvr>
                                          <p:to>
                                            <p:strVal val="visible"/>
                                          </p:to>
                                        </p:set>
                                        <p:anim calcmode="lin" valueType="num" p14:bounceEnd="30000">
                                          <p:cBhvr additive="base">
                                            <p:cTn id="102" dur="500" fill="hold"/>
                                            <p:tgtEl>
                                              <p:spTgt spid="33"/>
                                            </p:tgtEl>
                                            <p:attrNameLst>
                                              <p:attrName>ppt_x</p:attrName>
                                            </p:attrNameLst>
                                          </p:cBhvr>
                                          <p:tavLst>
                                            <p:tav tm="0">
                                              <p:val>
                                                <p:strVal val="1+#ppt_w/2"/>
                                              </p:val>
                                            </p:tav>
                                            <p:tav tm="100000">
                                              <p:val>
                                                <p:strVal val="#ppt_x"/>
                                              </p:val>
                                            </p:tav>
                                          </p:tavLst>
                                        </p:anim>
                                        <p:anim calcmode="lin" valueType="num" p14:bounceEnd="30000">
                                          <p:cBhvr additive="base">
                                            <p:cTn id="103" dur="500" fill="hold"/>
                                            <p:tgtEl>
                                              <p:spTgt spid="33"/>
                                            </p:tgtEl>
                                            <p:attrNameLst>
                                              <p:attrName>ppt_y</p:attrName>
                                            </p:attrNameLst>
                                          </p:cBhvr>
                                          <p:tavLst>
                                            <p:tav tm="0">
                                              <p:val>
                                                <p:strVal val="#ppt_y"/>
                                              </p:val>
                                            </p:tav>
                                            <p:tav tm="100000">
                                              <p:val>
                                                <p:strVal val="#ppt_y"/>
                                              </p:val>
                                            </p:tav>
                                          </p:tavLst>
                                        </p:anim>
                                      </p:childTnLst>
                                    </p:cTn>
                                  </p:par>
                                </p:childTnLst>
                              </p:cTn>
                            </p:par>
                            <p:par>
                              <p:cTn id="104" fill="hold">
                                <p:stCondLst>
                                  <p:cond delay="4200"/>
                                </p:stCondLst>
                                <p:childTnLst>
                                  <p:par>
                                    <p:cTn id="105" presetID="2" presetClass="entr" presetSubtype="2" fill="hold" grpId="0" nodeType="afterEffect" p14:presetBounceEnd="30000">
                                      <p:stCondLst>
                                        <p:cond delay="0"/>
                                      </p:stCondLst>
                                      <p:childTnLst>
                                        <p:set>
                                          <p:cBhvr>
                                            <p:cTn id="106" dur="1" fill="hold">
                                              <p:stCondLst>
                                                <p:cond delay="0"/>
                                              </p:stCondLst>
                                            </p:cTn>
                                            <p:tgtEl>
                                              <p:spTgt spid="34"/>
                                            </p:tgtEl>
                                            <p:attrNameLst>
                                              <p:attrName>style.visibility</p:attrName>
                                            </p:attrNameLst>
                                          </p:cBhvr>
                                          <p:to>
                                            <p:strVal val="visible"/>
                                          </p:to>
                                        </p:set>
                                        <p:anim calcmode="lin" valueType="num" p14:bounceEnd="30000">
                                          <p:cBhvr additive="base">
                                            <p:cTn id="107" dur="500" fill="hold"/>
                                            <p:tgtEl>
                                              <p:spTgt spid="34"/>
                                            </p:tgtEl>
                                            <p:attrNameLst>
                                              <p:attrName>ppt_x</p:attrName>
                                            </p:attrNameLst>
                                          </p:cBhvr>
                                          <p:tavLst>
                                            <p:tav tm="0">
                                              <p:val>
                                                <p:strVal val="1+#ppt_w/2"/>
                                              </p:val>
                                            </p:tav>
                                            <p:tav tm="100000">
                                              <p:val>
                                                <p:strVal val="#ppt_x"/>
                                              </p:val>
                                            </p:tav>
                                          </p:tavLst>
                                        </p:anim>
                                        <p:anim calcmode="lin" valueType="num" p14:bounceEnd="30000">
                                          <p:cBhvr additive="base">
                                            <p:cTn id="108"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animBg="1"/>
          <p:bldP spid="23" grpId="1" animBg="1"/>
          <p:bldP spid="24" grpId="0" animBg="1"/>
          <p:bldP spid="24" grpId="1" animBg="1"/>
          <p:bldP spid="25" grpId="0"/>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3" presetClass="entr" presetSubtype="528"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300" fill="hold"/>
                                            <p:tgtEl>
                                              <p:spTgt spid="26"/>
                                            </p:tgtEl>
                                            <p:attrNameLst>
                                              <p:attrName>ppt_w</p:attrName>
                                            </p:attrNameLst>
                                          </p:cBhvr>
                                          <p:tavLst>
                                            <p:tav tm="0">
                                              <p:val>
                                                <p:fltVal val="0"/>
                                              </p:val>
                                            </p:tav>
                                            <p:tav tm="100000">
                                              <p:val>
                                                <p:strVal val="#ppt_w"/>
                                              </p:val>
                                            </p:tav>
                                          </p:tavLst>
                                        </p:anim>
                                        <p:anim calcmode="lin" valueType="num">
                                          <p:cBhvr>
                                            <p:cTn id="20" dur="300" fill="hold"/>
                                            <p:tgtEl>
                                              <p:spTgt spid="26"/>
                                            </p:tgtEl>
                                            <p:attrNameLst>
                                              <p:attrName>ppt_h</p:attrName>
                                            </p:attrNameLst>
                                          </p:cBhvr>
                                          <p:tavLst>
                                            <p:tav tm="0">
                                              <p:val>
                                                <p:fltVal val="0"/>
                                              </p:val>
                                            </p:tav>
                                            <p:tav tm="100000">
                                              <p:val>
                                                <p:strVal val="#ppt_h"/>
                                              </p:val>
                                            </p:tav>
                                          </p:tavLst>
                                        </p:anim>
                                        <p:anim calcmode="lin" valueType="num">
                                          <p:cBhvr>
                                            <p:cTn id="21" dur="300" fill="hold"/>
                                            <p:tgtEl>
                                              <p:spTgt spid="26"/>
                                            </p:tgtEl>
                                            <p:attrNameLst>
                                              <p:attrName>ppt_x</p:attrName>
                                            </p:attrNameLst>
                                          </p:cBhvr>
                                          <p:tavLst>
                                            <p:tav tm="0">
                                              <p:val>
                                                <p:fltVal val="0.5"/>
                                              </p:val>
                                            </p:tav>
                                            <p:tav tm="100000">
                                              <p:val>
                                                <p:strVal val="#ppt_x"/>
                                              </p:val>
                                            </p:tav>
                                          </p:tavLst>
                                        </p:anim>
                                        <p:anim calcmode="lin" valueType="num">
                                          <p:cBhvr>
                                            <p:cTn id="22" dur="300" fill="hold"/>
                                            <p:tgtEl>
                                              <p:spTgt spid="26"/>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300"/>
                                      </p:stCondLst>
                                      <p:childTnLst>
                                        <p:animEffect transition="out" filter="fade">
                                          <p:cBhvr>
                                            <p:cTn id="24" dur="300" tmFilter="0, 0; .2, .5; .8, .5; 1, 0"/>
                                            <p:tgtEl>
                                              <p:spTgt spid="26"/>
                                            </p:tgtEl>
                                          </p:cBhvr>
                                        </p:animEffect>
                                        <p:animScale>
                                          <p:cBhvr>
                                            <p:cTn id="25" dur="150" autoRev="1" fill="hold"/>
                                            <p:tgtEl>
                                              <p:spTgt spid="26"/>
                                            </p:tgtEl>
                                          </p:cBhvr>
                                          <p:by x="105000" y="105000"/>
                                        </p:animScale>
                                      </p:childTnLst>
                                    </p:cTn>
                                  </p:par>
                                  <p:par>
                                    <p:cTn id="26" presetID="23" presetClass="entr" presetSubtype="528" fill="hold" grpId="0" nodeType="withEffect">
                                      <p:stCondLst>
                                        <p:cond delay="100"/>
                                      </p:stCondLst>
                                      <p:childTnLst>
                                        <p:set>
                                          <p:cBhvr>
                                            <p:cTn id="27" dur="1" fill="hold">
                                              <p:stCondLst>
                                                <p:cond delay="0"/>
                                              </p:stCondLst>
                                            </p:cTn>
                                            <p:tgtEl>
                                              <p:spTgt spid="28"/>
                                            </p:tgtEl>
                                            <p:attrNameLst>
                                              <p:attrName>style.visibility</p:attrName>
                                            </p:attrNameLst>
                                          </p:cBhvr>
                                          <p:to>
                                            <p:strVal val="visible"/>
                                          </p:to>
                                        </p:set>
                                        <p:anim calcmode="lin" valueType="num">
                                          <p:cBhvr>
                                            <p:cTn id="28" dur="300" fill="hold"/>
                                            <p:tgtEl>
                                              <p:spTgt spid="28"/>
                                            </p:tgtEl>
                                            <p:attrNameLst>
                                              <p:attrName>ppt_w</p:attrName>
                                            </p:attrNameLst>
                                          </p:cBhvr>
                                          <p:tavLst>
                                            <p:tav tm="0">
                                              <p:val>
                                                <p:fltVal val="0"/>
                                              </p:val>
                                            </p:tav>
                                            <p:tav tm="100000">
                                              <p:val>
                                                <p:strVal val="#ppt_w"/>
                                              </p:val>
                                            </p:tav>
                                          </p:tavLst>
                                        </p:anim>
                                        <p:anim calcmode="lin" valueType="num">
                                          <p:cBhvr>
                                            <p:cTn id="29" dur="300" fill="hold"/>
                                            <p:tgtEl>
                                              <p:spTgt spid="28"/>
                                            </p:tgtEl>
                                            <p:attrNameLst>
                                              <p:attrName>ppt_h</p:attrName>
                                            </p:attrNameLst>
                                          </p:cBhvr>
                                          <p:tavLst>
                                            <p:tav tm="0">
                                              <p:val>
                                                <p:fltVal val="0"/>
                                              </p:val>
                                            </p:tav>
                                            <p:tav tm="100000">
                                              <p:val>
                                                <p:strVal val="#ppt_h"/>
                                              </p:val>
                                            </p:tav>
                                          </p:tavLst>
                                        </p:anim>
                                        <p:anim calcmode="lin" valueType="num">
                                          <p:cBhvr>
                                            <p:cTn id="30" dur="300" fill="hold"/>
                                            <p:tgtEl>
                                              <p:spTgt spid="28"/>
                                            </p:tgtEl>
                                            <p:attrNameLst>
                                              <p:attrName>ppt_x</p:attrName>
                                            </p:attrNameLst>
                                          </p:cBhvr>
                                          <p:tavLst>
                                            <p:tav tm="0">
                                              <p:val>
                                                <p:fltVal val="0.5"/>
                                              </p:val>
                                            </p:tav>
                                            <p:tav tm="100000">
                                              <p:val>
                                                <p:strVal val="#ppt_x"/>
                                              </p:val>
                                            </p:tav>
                                          </p:tavLst>
                                        </p:anim>
                                        <p:anim calcmode="lin" valueType="num">
                                          <p:cBhvr>
                                            <p:cTn id="31" dur="300" fill="hold"/>
                                            <p:tgtEl>
                                              <p:spTgt spid="28"/>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400"/>
                                      </p:stCondLst>
                                      <p:childTnLst>
                                        <p:animEffect transition="out" filter="fade">
                                          <p:cBhvr>
                                            <p:cTn id="33" dur="300" tmFilter="0, 0; .2, .5; .8, .5; 1, 0"/>
                                            <p:tgtEl>
                                              <p:spTgt spid="28"/>
                                            </p:tgtEl>
                                          </p:cBhvr>
                                        </p:animEffect>
                                        <p:animScale>
                                          <p:cBhvr>
                                            <p:cTn id="34" dur="150" autoRev="1" fill="hold"/>
                                            <p:tgtEl>
                                              <p:spTgt spid="28"/>
                                            </p:tgtEl>
                                          </p:cBhvr>
                                          <p:by x="105000" y="105000"/>
                                        </p:animScale>
                                      </p:childTnLst>
                                    </p:cTn>
                                  </p:par>
                                  <p:par>
                                    <p:cTn id="35" presetID="23" presetClass="entr" presetSubtype="528" fill="hold" grpId="0" nodeType="withEffect">
                                      <p:stCondLst>
                                        <p:cond delay="200"/>
                                      </p:stCondLst>
                                      <p:childTnLst>
                                        <p:set>
                                          <p:cBhvr>
                                            <p:cTn id="36" dur="1" fill="hold">
                                              <p:stCondLst>
                                                <p:cond delay="0"/>
                                              </p:stCondLst>
                                            </p:cTn>
                                            <p:tgtEl>
                                              <p:spTgt spid="27"/>
                                            </p:tgtEl>
                                            <p:attrNameLst>
                                              <p:attrName>style.visibility</p:attrName>
                                            </p:attrNameLst>
                                          </p:cBhvr>
                                          <p:to>
                                            <p:strVal val="visible"/>
                                          </p:to>
                                        </p:set>
                                        <p:anim calcmode="lin" valueType="num">
                                          <p:cBhvr>
                                            <p:cTn id="37" dur="300" fill="hold"/>
                                            <p:tgtEl>
                                              <p:spTgt spid="27"/>
                                            </p:tgtEl>
                                            <p:attrNameLst>
                                              <p:attrName>ppt_w</p:attrName>
                                            </p:attrNameLst>
                                          </p:cBhvr>
                                          <p:tavLst>
                                            <p:tav tm="0">
                                              <p:val>
                                                <p:fltVal val="0"/>
                                              </p:val>
                                            </p:tav>
                                            <p:tav tm="100000">
                                              <p:val>
                                                <p:strVal val="#ppt_w"/>
                                              </p:val>
                                            </p:tav>
                                          </p:tavLst>
                                        </p:anim>
                                        <p:anim calcmode="lin" valueType="num">
                                          <p:cBhvr>
                                            <p:cTn id="38" dur="300" fill="hold"/>
                                            <p:tgtEl>
                                              <p:spTgt spid="27"/>
                                            </p:tgtEl>
                                            <p:attrNameLst>
                                              <p:attrName>ppt_h</p:attrName>
                                            </p:attrNameLst>
                                          </p:cBhvr>
                                          <p:tavLst>
                                            <p:tav tm="0">
                                              <p:val>
                                                <p:fltVal val="0"/>
                                              </p:val>
                                            </p:tav>
                                            <p:tav tm="100000">
                                              <p:val>
                                                <p:strVal val="#ppt_h"/>
                                              </p:val>
                                            </p:tav>
                                          </p:tavLst>
                                        </p:anim>
                                        <p:anim calcmode="lin" valueType="num">
                                          <p:cBhvr>
                                            <p:cTn id="39" dur="300" fill="hold"/>
                                            <p:tgtEl>
                                              <p:spTgt spid="27"/>
                                            </p:tgtEl>
                                            <p:attrNameLst>
                                              <p:attrName>ppt_x</p:attrName>
                                            </p:attrNameLst>
                                          </p:cBhvr>
                                          <p:tavLst>
                                            <p:tav tm="0">
                                              <p:val>
                                                <p:fltVal val="0.5"/>
                                              </p:val>
                                            </p:tav>
                                            <p:tav tm="100000">
                                              <p:val>
                                                <p:strVal val="#ppt_x"/>
                                              </p:val>
                                            </p:tav>
                                          </p:tavLst>
                                        </p:anim>
                                        <p:anim calcmode="lin" valueType="num">
                                          <p:cBhvr>
                                            <p:cTn id="40" dur="300" fill="hold"/>
                                            <p:tgtEl>
                                              <p:spTgt spid="27"/>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500"/>
                                      </p:stCondLst>
                                      <p:childTnLst>
                                        <p:animEffect transition="out" filter="fade">
                                          <p:cBhvr>
                                            <p:cTn id="42" dur="300" tmFilter="0, 0; .2, .5; .8, .5; 1, 0"/>
                                            <p:tgtEl>
                                              <p:spTgt spid="27"/>
                                            </p:tgtEl>
                                          </p:cBhvr>
                                        </p:animEffect>
                                        <p:animScale>
                                          <p:cBhvr>
                                            <p:cTn id="43" dur="150" autoRev="1" fill="hold"/>
                                            <p:tgtEl>
                                              <p:spTgt spid="27"/>
                                            </p:tgtEl>
                                          </p:cBhvr>
                                          <p:by x="105000" y="105000"/>
                                        </p:animScale>
                                      </p:childTnLst>
                                    </p:cTn>
                                  </p:par>
                                  <p:par>
                                    <p:cTn id="44" presetID="23" presetClass="entr" presetSubtype="528" fill="hold" grpId="0" nodeType="withEffect">
                                      <p:stCondLst>
                                        <p:cond delay="300"/>
                                      </p:stCondLst>
                                      <p:childTnLst>
                                        <p:set>
                                          <p:cBhvr>
                                            <p:cTn id="45" dur="1" fill="hold">
                                              <p:stCondLst>
                                                <p:cond delay="0"/>
                                              </p:stCondLst>
                                            </p:cTn>
                                            <p:tgtEl>
                                              <p:spTgt spid="30"/>
                                            </p:tgtEl>
                                            <p:attrNameLst>
                                              <p:attrName>style.visibility</p:attrName>
                                            </p:attrNameLst>
                                          </p:cBhvr>
                                          <p:to>
                                            <p:strVal val="visible"/>
                                          </p:to>
                                        </p:set>
                                        <p:anim calcmode="lin" valueType="num">
                                          <p:cBhvr>
                                            <p:cTn id="46" dur="300" fill="hold"/>
                                            <p:tgtEl>
                                              <p:spTgt spid="30"/>
                                            </p:tgtEl>
                                            <p:attrNameLst>
                                              <p:attrName>ppt_w</p:attrName>
                                            </p:attrNameLst>
                                          </p:cBhvr>
                                          <p:tavLst>
                                            <p:tav tm="0">
                                              <p:val>
                                                <p:fltVal val="0"/>
                                              </p:val>
                                            </p:tav>
                                            <p:tav tm="100000">
                                              <p:val>
                                                <p:strVal val="#ppt_w"/>
                                              </p:val>
                                            </p:tav>
                                          </p:tavLst>
                                        </p:anim>
                                        <p:anim calcmode="lin" valueType="num">
                                          <p:cBhvr>
                                            <p:cTn id="47" dur="300" fill="hold"/>
                                            <p:tgtEl>
                                              <p:spTgt spid="30"/>
                                            </p:tgtEl>
                                            <p:attrNameLst>
                                              <p:attrName>ppt_h</p:attrName>
                                            </p:attrNameLst>
                                          </p:cBhvr>
                                          <p:tavLst>
                                            <p:tav tm="0">
                                              <p:val>
                                                <p:fltVal val="0"/>
                                              </p:val>
                                            </p:tav>
                                            <p:tav tm="100000">
                                              <p:val>
                                                <p:strVal val="#ppt_h"/>
                                              </p:val>
                                            </p:tav>
                                          </p:tavLst>
                                        </p:anim>
                                        <p:anim calcmode="lin" valueType="num">
                                          <p:cBhvr>
                                            <p:cTn id="48" dur="300" fill="hold"/>
                                            <p:tgtEl>
                                              <p:spTgt spid="30"/>
                                            </p:tgtEl>
                                            <p:attrNameLst>
                                              <p:attrName>ppt_x</p:attrName>
                                            </p:attrNameLst>
                                          </p:cBhvr>
                                          <p:tavLst>
                                            <p:tav tm="0">
                                              <p:val>
                                                <p:fltVal val="0.5"/>
                                              </p:val>
                                            </p:tav>
                                            <p:tav tm="100000">
                                              <p:val>
                                                <p:strVal val="#ppt_x"/>
                                              </p:val>
                                            </p:tav>
                                          </p:tavLst>
                                        </p:anim>
                                        <p:anim calcmode="lin" valueType="num">
                                          <p:cBhvr>
                                            <p:cTn id="49" dur="300" fill="hold"/>
                                            <p:tgtEl>
                                              <p:spTgt spid="30"/>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600"/>
                                      </p:stCondLst>
                                      <p:childTnLst>
                                        <p:animEffect transition="out" filter="fade">
                                          <p:cBhvr>
                                            <p:cTn id="51" dur="300" tmFilter="0, 0; .2, .5; .8, .5; 1, 0"/>
                                            <p:tgtEl>
                                              <p:spTgt spid="30"/>
                                            </p:tgtEl>
                                          </p:cBhvr>
                                        </p:animEffect>
                                        <p:animScale>
                                          <p:cBhvr>
                                            <p:cTn id="52" dur="150" autoRev="1" fill="hold"/>
                                            <p:tgtEl>
                                              <p:spTgt spid="30"/>
                                            </p:tgtEl>
                                          </p:cBhvr>
                                          <p:by x="105000" y="105000"/>
                                        </p:animScale>
                                      </p:childTnLst>
                                    </p:cTn>
                                  </p:par>
                                  <p:par>
                                    <p:cTn id="53" presetID="23" presetClass="entr" presetSubtype="528" fill="hold" grpId="0" nodeType="withEffect">
                                      <p:stCondLst>
                                        <p:cond delay="400"/>
                                      </p:stCondLst>
                                      <p:childTnLst>
                                        <p:set>
                                          <p:cBhvr>
                                            <p:cTn id="54" dur="1" fill="hold">
                                              <p:stCondLst>
                                                <p:cond delay="0"/>
                                              </p:stCondLst>
                                            </p:cTn>
                                            <p:tgtEl>
                                              <p:spTgt spid="31"/>
                                            </p:tgtEl>
                                            <p:attrNameLst>
                                              <p:attrName>style.visibility</p:attrName>
                                            </p:attrNameLst>
                                          </p:cBhvr>
                                          <p:to>
                                            <p:strVal val="visible"/>
                                          </p:to>
                                        </p:set>
                                        <p:anim calcmode="lin" valueType="num">
                                          <p:cBhvr>
                                            <p:cTn id="55" dur="300" fill="hold"/>
                                            <p:tgtEl>
                                              <p:spTgt spid="31"/>
                                            </p:tgtEl>
                                            <p:attrNameLst>
                                              <p:attrName>ppt_w</p:attrName>
                                            </p:attrNameLst>
                                          </p:cBhvr>
                                          <p:tavLst>
                                            <p:tav tm="0">
                                              <p:val>
                                                <p:fltVal val="0"/>
                                              </p:val>
                                            </p:tav>
                                            <p:tav tm="100000">
                                              <p:val>
                                                <p:strVal val="#ppt_w"/>
                                              </p:val>
                                            </p:tav>
                                          </p:tavLst>
                                        </p:anim>
                                        <p:anim calcmode="lin" valueType="num">
                                          <p:cBhvr>
                                            <p:cTn id="56" dur="300" fill="hold"/>
                                            <p:tgtEl>
                                              <p:spTgt spid="31"/>
                                            </p:tgtEl>
                                            <p:attrNameLst>
                                              <p:attrName>ppt_h</p:attrName>
                                            </p:attrNameLst>
                                          </p:cBhvr>
                                          <p:tavLst>
                                            <p:tav tm="0">
                                              <p:val>
                                                <p:fltVal val="0"/>
                                              </p:val>
                                            </p:tav>
                                            <p:tav tm="100000">
                                              <p:val>
                                                <p:strVal val="#ppt_h"/>
                                              </p:val>
                                            </p:tav>
                                          </p:tavLst>
                                        </p:anim>
                                        <p:anim calcmode="lin" valueType="num">
                                          <p:cBhvr>
                                            <p:cTn id="57" dur="300" fill="hold"/>
                                            <p:tgtEl>
                                              <p:spTgt spid="31"/>
                                            </p:tgtEl>
                                            <p:attrNameLst>
                                              <p:attrName>ppt_x</p:attrName>
                                            </p:attrNameLst>
                                          </p:cBhvr>
                                          <p:tavLst>
                                            <p:tav tm="0">
                                              <p:val>
                                                <p:fltVal val="0.5"/>
                                              </p:val>
                                            </p:tav>
                                            <p:tav tm="100000">
                                              <p:val>
                                                <p:strVal val="#ppt_x"/>
                                              </p:val>
                                            </p:tav>
                                          </p:tavLst>
                                        </p:anim>
                                        <p:anim calcmode="lin" valueType="num">
                                          <p:cBhvr>
                                            <p:cTn id="58" dur="300" fill="hold"/>
                                            <p:tgtEl>
                                              <p:spTgt spid="31"/>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700"/>
                                      </p:stCondLst>
                                      <p:childTnLst>
                                        <p:animEffect transition="out" filter="fade">
                                          <p:cBhvr>
                                            <p:cTn id="60" dur="300" tmFilter="0, 0; .2, .5; .8, .5; 1, 0"/>
                                            <p:tgtEl>
                                              <p:spTgt spid="31"/>
                                            </p:tgtEl>
                                          </p:cBhvr>
                                        </p:animEffect>
                                        <p:animScale>
                                          <p:cBhvr>
                                            <p:cTn id="61" dur="150" autoRev="1" fill="hold"/>
                                            <p:tgtEl>
                                              <p:spTgt spid="31"/>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29"/>
                                            </p:tgtEl>
                                            <p:attrNameLst>
                                              <p:attrName>style.visibility</p:attrName>
                                            </p:attrNameLst>
                                          </p:cBhvr>
                                          <p:to>
                                            <p:strVal val="visible"/>
                                          </p:to>
                                        </p:set>
                                        <p:anim calcmode="lin" valueType="num">
                                          <p:cBhvr>
                                            <p:cTn id="64" dur="300" fill="hold"/>
                                            <p:tgtEl>
                                              <p:spTgt spid="29"/>
                                            </p:tgtEl>
                                            <p:attrNameLst>
                                              <p:attrName>ppt_w</p:attrName>
                                            </p:attrNameLst>
                                          </p:cBhvr>
                                          <p:tavLst>
                                            <p:tav tm="0">
                                              <p:val>
                                                <p:fltVal val="0"/>
                                              </p:val>
                                            </p:tav>
                                            <p:tav tm="100000">
                                              <p:val>
                                                <p:strVal val="#ppt_w"/>
                                              </p:val>
                                            </p:tav>
                                          </p:tavLst>
                                        </p:anim>
                                        <p:anim calcmode="lin" valueType="num">
                                          <p:cBhvr>
                                            <p:cTn id="65" dur="300" fill="hold"/>
                                            <p:tgtEl>
                                              <p:spTgt spid="29"/>
                                            </p:tgtEl>
                                            <p:attrNameLst>
                                              <p:attrName>ppt_h</p:attrName>
                                            </p:attrNameLst>
                                          </p:cBhvr>
                                          <p:tavLst>
                                            <p:tav tm="0">
                                              <p:val>
                                                <p:fltVal val="0"/>
                                              </p:val>
                                            </p:tav>
                                            <p:tav tm="100000">
                                              <p:val>
                                                <p:strVal val="#ppt_h"/>
                                              </p:val>
                                            </p:tav>
                                          </p:tavLst>
                                        </p:anim>
                                        <p:anim calcmode="lin" valueType="num">
                                          <p:cBhvr>
                                            <p:cTn id="66" dur="300" fill="hold"/>
                                            <p:tgtEl>
                                              <p:spTgt spid="29"/>
                                            </p:tgtEl>
                                            <p:attrNameLst>
                                              <p:attrName>ppt_x</p:attrName>
                                            </p:attrNameLst>
                                          </p:cBhvr>
                                          <p:tavLst>
                                            <p:tav tm="0">
                                              <p:val>
                                                <p:fltVal val="0.5"/>
                                              </p:val>
                                            </p:tav>
                                            <p:tav tm="100000">
                                              <p:val>
                                                <p:strVal val="#ppt_x"/>
                                              </p:val>
                                            </p:tav>
                                          </p:tavLst>
                                        </p:anim>
                                        <p:anim calcmode="lin" valueType="num">
                                          <p:cBhvr>
                                            <p:cTn id="67" dur="300" fill="hold"/>
                                            <p:tgtEl>
                                              <p:spTgt spid="29"/>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29"/>
                                            </p:tgtEl>
                                          </p:cBhvr>
                                        </p:animEffect>
                                        <p:animScale>
                                          <p:cBhvr>
                                            <p:cTn id="70" dur="150" autoRev="1" fill="hold"/>
                                            <p:tgtEl>
                                              <p:spTgt spid="29"/>
                                            </p:tgtEl>
                                          </p:cBhvr>
                                          <p:by x="105000" y="105000"/>
                                        </p:animScale>
                                      </p:childTnLst>
                                    </p:cTn>
                                  </p:par>
                                  <p:par>
                                    <p:cTn id="71" presetID="23" presetClass="entr" presetSubtype="528" fill="hold" grpId="0" nodeType="withEffect">
                                      <p:stCondLst>
                                        <p:cond delay="1000"/>
                                      </p:stCondLst>
                                      <p:childTnLst>
                                        <p:set>
                                          <p:cBhvr>
                                            <p:cTn id="72" dur="1" fill="hold">
                                              <p:stCondLst>
                                                <p:cond delay="0"/>
                                              </p:stCondLst>
                                            </p:cTn>
                                            <p:tgtEl>
                                              <p:spTgt spid="23"/>
                                            </p:tgtEl>
                                            <p:attrNameLst>
                                              <p:attrName>style.visibility</p:attrName>
                                            </p:attrNameLst>
                                          </p:cBhvr>
                                          <p:to>
                                            <p:strVal val="visible"/>
                                          </p:to>
                                        </p:set>
                                        <p:anim calcmode="lin" valueType="num">
                                          <p:cBhvr>
                                            <p:cTn id="73" dur="300" fill="hold"/>
                                            <p:tgtEl>
                                              <p:spTgt spid="23"/>
                                            </p:tgtEl>
                                            <p:attrNameLst>
                                              <p:attrName>ppt_w</p:attrName>
                                            </p:attrNameLst>
                                          </p:cBhvr>
                                          <p:tavLst>
                                            <p:tav tm="0">
                                              <p:val>
                                                <p:fltVal val="0"/>
                                              </p:val>
                                            </p:tav>
                                            <p:tav tm="100000">
                                              <p:val>
                                                <p:strVal val="#ppt_w"/>
                                              </p:val>
                                            </p:tav>
                                          </p:tavLst>
                                        </p:anim>
                                        <p:anim calcmode="lin" valueType="num">
                                          <p:cBhvr>
                                            <p:cTn id="74" dur="300" fill="hold"/>
                                            <p:tgtEl>
                                              <p:spTgt spid="23"/>
                                            </p:tgtEl>
                                            <p:attrNameLst>
                                              <p:attrName>ppt_h</p:attrName>
                                            </p:attrNameLst>
                                          </p:cBhvr>
                                          <p:tavLst>
                                            <p:tav tm="0">
                                              <p:val>
                                                <p:fltVal val="0"/>
                                              </p:val>
                                            </p:tav>
                                            <p:tav tm="100000">
                                              <p:val>
                                                <p:strVal val="#ppt_h"/>
                                              </p:val>
                                            </p:tav>
                                          </p:tavLst>
                                        </p:anim>
                                        <p:anim calcmode="lin" valueType="num">
                                          <p:cBhvr>
                                            <p:cTn id="75" dur="300" fill="hold"/>
                                            <p:tgtEl>
                                              <p:spTgt spid="23"/>
                                            </p:tgtEl>
                                            <p:attrNameLst>
                                              <p:attrName>ppt_x</p:attrName>
                                            </p:attrNameLst>
                                          </p:cBhvr>
                                          <p:tavLst>
                                            <p:tav tm="0">
                                              <p:val>
                                                <p:fltVal val="0.5"/>
                                              </p:val>
                                            </p:tav>
                                            <p:tav tm="100000">
                                              <p:val>
                                                <p:strVal val="#ppt_x"/>
                                              </p:val>
                                            </p:tav>
                                          </p:tavLst>
                                        </p:anim>
                                        <p:anim calcmode="lin" valueType="num">
                                          <p:cBhvr>
                                            <p:cTn id="76" dur="300" fill="hold"/>
                                            <p:tgtEl>
                                              <p:spTgt spid="23"/>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300"/>
                                      </p:stCondLst>
                                      <p:childTnLst>
                                        <p:animEffect transition="out" filter="fade">
                                          <p:cBhvr>
                                            <p:cTn id="78" dur="300" tmFilter="0, 0; .2, .5; .8, .5; 1, 0"/>
                                            <p:tgtEl>
                                              <p:spTgt spid="23"/>
                                            </p:tgtEl>
                                          </p:cBhvr>
                                        </p:animEffect>
                                        <p:animScale>
                                          <p:cBhvr>
                                            <p:cTn id="79" dur="150" autoRev="1" fill="hold"/>
                                            <p:tgtEl>
                                              <p:spTgt spid="23"/>
                                            </p:tgtEl>
                                          </p:cBhvr>
                                          <p:by x="105000" y="105000"/>
                                        </p:animScale>
                                      </p:childTnLst>
                                    </p:cTn>
                                  </p:par>
                                  <p:par>
                                    <p:cTn id="80" presetID="23" presetClass="entr" presetSubtype="528" fill="hold" grpId="0" nodeType="withEffect">
                                      <p:stCondLst>
                                        <p:cond delay="1100"/>
                                      </p:stCondLst>
                                      <p:childTnLst>
                                        <p:set>
                                          <p:cBhvr>
                                            <p:cTn id="81" dur="1" fill="hold">
                                              <p:stCondLst>
                                                <p:cond delay="0"/>
                                              </p:stCondLst>
                                            </p:cTn>
                                            <p:tgtEl>
                                              <p:spTgt spid="24"/>
                                            </p:tgtEl>
                                            <p:attrNameLst>
                                              <p:attrName>style.visibility</p:attrName>
                                            </p:attrNameLst>
                                          </p:cBhvr>
                                          <p:to>
                                            <p:strVal val="visible"/>
                                          </p:to>
                                        </p:set>
                                        <p:anim calcmode="lin" valueType="num">
                                          <p:cBhvr>
                                            <p:cTn id="82" dur="300" fill="hold"/>
                                            <p:tgtEl>
                                              <p:spTgt spid="24"/>
                                            </p:tgtEl>
                                            <p:attrNameLst>
                                              <p:attrName>ppt_w</p:attrName>
                                            </p:attrNameLst>
                                          </p:cBhvr>
                                          <p:tavLst>
                                            <p:tav tm="0">
                                              <p:val>
                                                <p:fltVal val="0"/>
                                              </p:val>
                                            </p:tav>
                                            <p:tav tm="100000">
                                              <p:val>
                                                <p:strVal val="#ppt_w"/>
                                              </p:val>
                                            </p:tav>
                                          </p:tavLst>
                                        </p:anim>
                                        <p:anim calcmode="lin" valueType="num">
                                          <p:cBhvr>
                                            <p:cTn id="83" dur="300" fill="hold"/>
                                            <p:tgtEl>
                                              <p:spTgt spid="24"/>
                                            </p:tgtEl>
                                            <p:attrNameLst>
                                              <p:attrName>ppt_h</p:attrName>
                                            </p:attrNameLst>
                                          </p:cBhvr>
                                          <p:tavLst>
                                            <p:tav tm="0">
                                              <p:val>
                                                <p:fltVal val="0"/>
                                              </p:val>
                                            </p:tav>
                                            <p:tav tm="100000">
                                              <p:val>
                                                <p:strVal val="#ppt_h"/>
                                              </p:val>
                                            </p:tav>
                                          </p:tavLst>
                                        </p:anim>
                                        <p:anim calcmode="lin" valueType="num">
                                          <p:cBhvr>
                                            <p:cTn id="84" dur="300" fill="hold"/>
                                            <p:tgtEl>
                                              <p:spTgt spid="24"/>
                                            </p:tgtEl>
                                            <p:attrNameLst>
                                              <p:attrName>ppt_x</p:attrName>
                                            </p:attrNameLst>
                                          </p:cBhvr>
                                          <p:tavLst>
                                            <p:tav tm="0">
                                              <p:val>
                                                <p:fltVal val="0.5"/>
                                              </p:val>
                                            </p:tav>
                                            <p:tav tm="100000">
                                              <p:val>
                                                <p:strVal val="#ppt_x"/>
                                              </p:val>
                                            </p:tav>
                                          </p:tavLst>
                                        </p:anim>
                                        <p:anim calcmode="lin" valueType="num">
                                          <p:cBhvr>
                                            <p:cTn id="85" dur="300" fill="hold"/>
                                            <p:tgtEl>
                                              <p:spTgt spid="24"/>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400"/>
                                      </p:stCondLst>
                                      <p:childTnLst>
                                        <p:animEffect transition="out" filter="fade">
                                          <p:cBhvr>
                                            <p:cTn id="87" dur="300" tmFilter="0, 0; .2, .5; .8, .5; 1, 0"/>
                                            <p:tgtEl>
                                              <p:spTgt spid="24"/>
                                            </p:tgtEl>
                                          </p:cBhvr>
                                        </p:animEffect>
                                        <p:animScale>
                                          <p:cBhvr>
                                            <p:cTn id="88" dur="150" autoRev="1" fill="hold"/>
                                            <p:tgtEl>
                                              <p:spTgt spid="24"/>
                                            </p:tgtEl>
                                          </p:cBhvr>
                                          <p:by x="105000" y="105000"/>
                                        </p:animScale>
                                      </p:childTnLst>
                                    </p:cTn>
                                  </p:par>
                                </p:childTnLst>
                              </p:cTn>
                            </p:par>
                            <p:par>
                              <p:cTn id="89" fill="hold">
                                <p:stCondLst>
                                  <p:cond delay="2700"/>
                                </p:stCondLst>
                                <p:childTnLst>
                                  <p:par>
                                    <p:cTn id="90" presetID="2" presetClass="entr" presetSubtype="2"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additive="base">
                                            <p:cTn id="92" dur="500" fill="hold"/>
                                            <p:tgtEl>
                                              <p:spTgt spid="25"/>
                                            </p:tgtEl>
                                            <p:attrNameLst>
                                              <p:attrName>ppt_x</p:attrName>
                                            </p:attrNameLst>
                                          </p:cBhvr>
                                          <p:tavLst>
                                            <p:tav tm="0">
                                              <p:val>
                                                <p:strVal val="1+#ppt_w/2"/>
                                              </p:val>
                                            </p:tav>
                                            <p:tav tm="100000">
                                              <p:val>
                                                <p:strVal val="#ppt_x"/>
                                              </p:val>
                                            </p:tav>
                                          </p:tavLst>
                                        </p:anim>
                                        <p:anim calcmode="lin" valueType="num">
                                          <p:cBhvr additive="base">
                                            <p:cTn id="93" dur="500" fill="hold"/>
                                            <p:tgtEl>
                                              <p:spTgt spid="25"/>
                                            </p:tgtEl>
                                            <p:attrNameLst>
                                              <p:attrName>ppt_y</p:attrName>
                                            </p:attrNameLst>
                                          </p:cBhvr>
                                          <p:tavLst>
                                            <p:tav tm="0">
                                              <p:val>
                                                <p:strVal val="#ppt_y"/>
                                              </p:val>
                                            </p:tav>
                                            <p:tav tm="100000">
                                              <p:val>
                                                <p:strVal val="#ppt_y"/>
                                              </p:val>
                                            </p:tav>
                                          </p:tavLst>
                                        </p:anim>
                                      </p:childTnLst>
                                    </p:cTn>
                                  </p:par>
                                </p:childTnLst>
                              </p:cTn>
                            </p:par>
                            <p:par>
                              <p:cTn id="94" fill="hold">
                                <p:stCondLst>
                                  <p:cond delay="3200"/>
                                </p:stCondLst>
                                <p:childTnLst>
                                  <p:par>
                                    <p:cTn id="95" presetID="2" presetClass="entr" presetSubtype="2"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1+#ppt_w/2"/>
                                              </p:val>
                                            </p:tav>
                                            <p:tav tm="100000">
                                              <p:val>
                                                <p:strVal val="#ppt_x"/>
                                              </p:val>
                                            </p:tav>
                                          </p:tavLst>
                                        </p:anim>
                                        <p:anim calcmode="lin" valueType="num">
                                          <p:cBhvr additive="base">
                                            <p:cTn id="98" dur="500" fill="hold"/>
                                            <p:tgtEl>
                                              <p:spTgt spid="32"/>
                                            </p:tgtEl>
                                            <p:attrNameLst>
                                              <p:attrName>ppt_y</p:attrName>
                                            </p:attrNameLst>
                                          </p:cBhvr>
                                          <p:tavLst>
                                            <p:tav tm="0">
                                              <p:val>
                                                <p:strVal val="#ppt_y"/>
                                              </p:val>
                                            </p:tav>
                                            <p:tav tm="100000">
                                              <p:val>
                                                <p:strVal val="#ppt_y"/>
                                              </p:val>
                                            </p:tav>
                                          </p:tavLst>
                                        </p:anim>
                                      </p:childTnLst>
                                    </p:cTn>
                                  </p:par>
                                </p:childTnLst>
                              </p:cTn>
                            </p:par>
                            <p:par>
                              <p:cTn id="99" fill="hold">
                                <p:stCondLst>
                                  <p:cond delay="3700"/>
                                </p:stCondLst>
                                <p:childTnLst>
                                  <p:par>
                                    <p:cTn id="100" presetID="2" presetClass="entr" presetSubtype="2" fill="hold" grpId="0" nodeType="afterEffect">
                                      <p:stCondLst>
                                        <p:cond delay="0"/>
                                      </p:stCondLst>
                                      <p:childTnLst>
                                        <p:set>
                                          <p:cBhvr>
                                            <p:cTn id="101" dur="1" fill="hold">
                                              <p:stCondLst>
                                                <p:cond delay="0"/>
                                              </p:stCondLst>
                                            </p:cTn>
                                            <p:tgtEl>
                                              <p:spTgt spid="33"/>
                                            </p:tgtEl>
                                            <p:attrNameLst>
                                              <p:attrName>style.visibility</p:attrName>
                                            </p:attrNameLst>
                                          </p:cBhvr>
                                          <p:to>
                                            <p:strVal val="visible"/>
                                          </p:to>
                                        </p:set>
                                        <p:anim calcmode="lin" valueType="num">
                                          <p:cBhvr additive="base">
                                            <p:cTn id="102" dur="500" fill="hold"/>
                                            <p:tgtEl>
                                              <p:spTgt spid="33"/>
                                            </p:tgtEl>
                                            <p:attrNameLst>
                                              <p:attrName>ppt_x</p:attrName>
                                            </p:attrNameLst>
                                          </p:cBhvr>
                                          <p:tavLst>
                                            <p:tav tm="0">
                                              <p:val>
                                                <p:strVal val="1+#ppt_w/2"/>
                                              </p:val>
                                            </p:tav>
                                            <p:tav tm="100000">
                                              <p:val>
                                                <p:strVal val="#ppt_x"/>
                                              </p:val>
                                            </p:tav>
                                          </p:tavLst>
                                        </p:anim>
                                        <p:anim calcmode="lin" valueType="num">
                                          <p:cBhvr additive="base">
                                            <p:cTn id="103" dur="500" fill="hold"/>
                                            <p:tgtEl>
                                              <p:spTgt spid="33"/>
                                            </p:tgtEl>
                                            <p:attrNameLst>
                                              <p:attrName>ppt_y</p:attrName>
                                            </p:attrNameLst>
                                          </p:cBhvr>
                                          <p:tavLst>
                                            <p:tav tm="0">
                                              <p:val>
                                                <p:strVal val="#ppt_y"/>
                                              </p:val>
                                            </p:tav>
                                            <p:tav tm="100000">
                                              <p:val>
                                                <p:strVal val="#ppt_y"/>
                                              </p:val>
                                            </p:tav>
                                          </p:tavLst>
                                        </p:anim>
                                      </p:childTnLst>
                                    </p:cTn>
                                  </p:par>
                                </p:childTnLst>
                              </p:cTn>
                            </p:par>
                            <p:par>
                              <p:cTn id="104" fill="hold">
                                <p:stCondLst>
                                  <p:cond delay="4200"/>
                                </p:stCondLst>
                                <p:childTnLst>
                                  <p:par>
                                    <p:cTn id="105" presetID="2" presetClass="entr" presetSubtype="2" fill="hold" grpId="0" nodeType="afterEffect">
                                      <p:stCondLst>
                                        <p:cond delay="0"/>
                                      </p:stCondLst>
                                      <p:childTnLst>
                                        <p:set>
                                          <p:cBhvr>
                                            <p:cTn id="106" dur="1" fill="hold">
                                              <p:stCondLst>
                                                <p:cond delay="0"/>
                                              </p:stCondLst>
                                            </p:cTn>
                                            <p:tgtEl>
                                              <p:spTgt spid="34"/>
                                            </p:tgtEl>
                                            <p:attrNameLst>
                                              <p:attrName>style.visibility</p:attrName>
                                            </p:attrNameLst>
                                          </p:cBhvr>
                                          <p:to>
                                            <p:strVal val="visible"/>
                                          </p:to>
                                        </p:set>
                                        <p:anim calcmode="lin" valueType="num">
                                          <p:cBhvr additive="base">
                                            <p:cTn id="107" dur="500" fill="hold"/>
                                            <p:tgtEl>
                                              <p:spTgt spid="34"/>
                                            </p:tgtEl>
                                            <p:attrNameLst>
                                              <p:attrName>ppt_x</p:attrName>
                                            </p:attrNameLst>
                                          </p:cBhvr>
                                          <p:tavLst>
                                            <p:tav tm="0">
                                              <p:val>
                                                <p:strVal val="1+#ppt_w/2"/>
                                              </p:val>
                                            </p:tav>
                                            <p:tav tm="100000">
                                              <p:val>
                                                <p:strVal val="#ppt_x"/>
                                              </p:val>
                                            </p:tav>
                                          </p:tavLst>
                                        </p:anim>
                                        <p:anim calcmode="lin" valueType="num">
                                          <p:cBhvr additive="base">
                                            <p:cTn id="108"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animBg="1"/>
          <p:bldP spid="23" grpId="1" animBg="1"/>
          <p:bldP spid="24" grpId="0" animBg="1"/>
          <p:bldP spid="24" grpId="1" animBg="1"/>
          <p:bldP spid="25" grpId="0"/>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p:bldP spid="33" grpId="0"/>
          <p:bldP spid="34"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93229" y="2491205"/>
            <a:ext cx="5949586" cy="784702"/>
          </a:xfrm>
          <a:prstGeom prst="rect">
            <a:avLst/>
          </a:prstGeom>
        </p:spPr>
        <p:txBody>
          <a:bodyPr wrap="square">
            <a:spAutoFit/>
          </a:bodyPr>
          <a:lstStyle/>
          <a:p>
            <a:r>
              <a:rPr lang="zh-CN" altLang="en-US" sz="4499" dirty="0" smtClean="0">
                <a:solidFill>
                  <a:srgbClr val="117D5C"/>
                </a:solidFill>
                <a:latin typeface="浪漫雅圆" panose="02010601040101010101" pitchFamily="2" charset="-122"/>
                <a:ea typeface="浪漫雅圆" panose="02010601040101010101" pitchFamily="2" charset="-122"/>
              </a:rPr>
              <a:t>讲课完毕，感谢收看</a:t>
            </a:r>
            <a:endParaRPr lang="zh-CN" altLang="en-US" sz="4499" dirty="0">
              <a:solidFill>
                <a:srgbClr val="117D5C"/>
              </a:solidFill>
              <a:latin typeface="浪漫雅圆" panose="02010601040101010101" pitchFamily="2" charset="-122"/>
              <a:ea typeface="浪漫雅圆" panose="02010601040101010101" pitchFamily="2" charset="-122"/>
            </a:endParaRPr>
          </a:p>
        </p:txBody>
      </p:sp>
      <p:grpSp>
        <p:nvGrpSpPr>
          <p:cNvPr id="5" name="组合 4"/>
          <p:cNvGrpSpPr/>
          <p:nvPr/>
        </p:nvGrpSpPr>
        <p:grpSpPr>
          <a:xfrm>
            <a:off x="2662039" y="3291724"/>
            <a:ext cx="4197214" cy="369332"/>
            <a:chOff x="1060648" y="3654323"/>
            <a:chExt cx="5597014" cy="492507"/>
          </a:xfrm>
        </p:grpSpPr>
        <p:sp>
          <p:nvSpPr>
            <p:cNvPr id="6" name="圆角矩形 5"/>
            <p:cNvSpPr/>
            <p:nvPr/>
          </p:nvSpPr>
          <p:spPr>
            <a:xfrm>
              <a:off x="1060648" y="3723994"/>
              <a:ext cx="5597014" cy="386497"/>
            </a:xfrm>
            <a:prstGeom prst="roundRect">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117D5C"/>
                </a:solidFill>
              </a:endParaRPr>
            </a:p>
          </p:txBody>
        </p:sp>
        <p:sp>
          <p:nvSpPr>
            <p:cNvPr id="7" name="文本框 6"/>
            <p:cNvSpPr txBox="1"/>
            <p:nvPr/>
          </p:nvSpPr>
          <p:spPr>
            <a:xfrm>
              <a:off x="2009166" y="3654323"/>
              <a:ext cx="4518634" cy="492507"/>
            </a:xfrm>
            <a:prstGeom prst="rect">
              <a:avLst/>
            </a:prstGeom>
            <a:noFill/>
          </p:spPr>
          <p:txBody>
            <a:bodyPr wrap="square" rtlCol="0">
              <a:spAutoFit/>
            </a:bodyPr>
            <a:lstStyle/>
            <a:p>
              <a:r>
                <a:rPr lang="zh-CN" altLang="en-US" sz="1800">
                  <a:solidFill>
                    <a:prstClr val="white"/>
                  </a:solidFill>
                  <a:latin typeface="华康圆体W3" panose="020F0309000000000000" pitchFamily="49" charset="-122"/>
                  <a:ea typeface="华康圆体W3" panose="020F0309000000000000" pitchFamily="49" charset="-122"/>
                </a:rPr>
                <a:t>这里填写课件标题或说明</a:t>
              </a:r>
            </a:p>
          </p:txBody>
        </p:sp>
      </p:grpSp>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50537" y="570199"/>
            <a:ext cx="3696410" cy="1782501"/>
          </a:xfrm>
          <a:prstGeom prst="rect">
            <a:avLst/>
          </a:prstGeom>
        </p:spPr>
      </p:pic>
      <p:sp>
        <p:nvSpPr>
          <p:cNvPr id="9" name="文本框 8"/>
          <p:cNvSpPr txBox="1"/>
          <p:nvPr/>
        </p:nvSpPr>
        <p:spPr>
          <a:xfrm>
            <a:off x="3992600" y="3724918"/>
            <a:ext cx="1383712" cy="386581"/>
          </a:xfrm>
          <a:prstGeom prst="rect">
            <a:avLst/>
          </a:prstGeom>
          <a:noFill/>
        </p:spPr>
        <p:txBody>
          <a:bodyPr wrap="none" rtlCol="0">
            <a:spAutoFit/>
          </a:bodyPr>
          <a:lstStyle/>
          <a:p>
            <a:pPr algn="ctr"/>
            <a:r>
              <a:rPr lang="zh-CN" altLang="en-US" sz="1012" dirty="0">
                <a:solidFill>
                  <a:srgbClr val="117D5C"/>
                </a:solidFill>
                <a:latin typeface="微软雅黑" panose="020B0503020204020204" pitchFamily="34" charset="-122"/>
                <a:ea typeface="微软雅黑" panose="020B0503020204020204" pitchFamily="34" charset="-122"/>
              </a:rPr>
              <a:t>三年级语文</a:t>
            </a:r>
            <a:r>
              <a:rPr lang="en-US" altLang="zh-CN" sz="1012" dirty="0" smtClean="0">
                <a:solidFill>
                  <a:srgbClr val="117D5C"/>
                </a:solidFill>
                <a:latin typeface="微软雅黑" panose="020B0503020204020204" pitchFamily="34" charset="-122"/>
                <a:ea typeface="微软雅黑" panose="020B0503020204020204" pitchFamily="34" charset="-122"/>
              </a:rPr>
              <a:t>.</a:t>
            </a:r>
            <a:r>
              <a:rPr lang="zh-CN" altLang="en-US" sz="1012" dirty="0" smtClean="0">
                <a:solidFill>
                  <a:srgbClr val="117D5C"/>
                </a:solidFill>
                <a:latin typeface="微软雅黑" panose="020B0503020204020204" pitchFamily="34" charset="-122"/>
                <a:ea typeface="微软雅黑" panose="020B0503020204020204" pitchFamily="34" charset="-122"/>
              </a:rPr>
              <a:t>小鹿模板</a:t>
            </a:r>
            <a:endParaRPr lang="zh-CN" altLang="en-US" sz="1012" dirty="0">
              <a:solidFill>
                <a:srgbClr val="117D5C"/>
              </a:solidFill>
              <a:latin typeface="微软雅黑" panose="020B0503020204020204" pitchFamily="34" charset="-122"/>
              <a:ea typeface="微软雅黑" panose="020B0503020204020204" pitchFamily="34" charset="-122"/>
            </a:endParaRPr>
          </a:p>
          <a:p>
            <a:pPr algn="ctr"/>
            <a:endParaRPr lang="en-US" altLang="zh-CN" sz="900" dirty="0">
              <a:solidFill>
                <a:srgbClr val="E58CA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76436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7" presetClass="entr" presetSubtype="1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23" presetClass="entr" presetSubtype="32"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4*#ppt_w"/>
                                          </p:val>
                                        </p:tav>
                                        <p:tav tm="100000">
                                          <p:val>
                                            <p:strVal val="#ppt_w"/>
                                          </p:val>
                                        </p:tav>
                                      </p:tavLst>
                                    </p:anim>
                                    <p:anim calcmode="lin" valueType="num">
                                      <p:cBhvr>
                                        <p:cTn id="24"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教学分析</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MH_Other_1"/>
          <p:cNvSpPr/>
          <p:nvPr>
            <p:custDataLst>
              <p:tags r:id="rId1"/>
            </p:custDataLst>
          </p:nvPr>
        </p:nvSpPr>
        <p:spPr>
          <a:xfrm>
            <a:off x="611705" y="1411805"/>
            <a:ext cx="1699990" cy="1472226"/>
          </a:xfrm>
          <a:prstGeom prst="rect">
            <a:avLst/>
          </a:prstGeom>
          <a:blipFill dpi="0" rotWithShape="1">
            <a:blip r:embed="rId16" cstate="screen">
              <a:extLst>
                <a:ext uri="{28A0092B-C50C-407E-A947-70E740481C1C}">
                  <a14:useLocalDpi xmlns:a14="http://schemas.microsoft.com/office/drawing/2010/main"/>
                </a:ext>
              </a:extLst>
            </a:blip>
            <a:srcRect/>
            <a:stretch>
              <a:fillRect/>
            </a:stretch>
          </a:blipFill>
          <a:ln w="9525" cap="flat" cmpd="sng" algn="ctr">
            <a:solidFill>
              <a:srgbClr val="E0E0E0"/>
            </a:solidFill>
            <a:prstDash val="solid"/>
            <a:miter lim="800000"/>
          </a:ln>
          <a:effectLst/>
        </p:spPr>
        <p:txBody>
          <a:bodyPr anchor="ctr"/>
          <a:lstStyle/>
          <a:p>
            <a:pPr algn="ctr" defTabSz="685709">
              <a:defRPr/>
            </a:pPr>
            <a:endParaRPr lang="zh-CN" altLang="en-US" sz="1867" kern="0">
              <a:solidFill>
                <a:prstClr val="white"/>
              </a:solidFill>
              <a:latin typeface="Calibri" panose="020F0502020204030204"/>
              <a:ea typeface="宋体" panose="02010600030101010101" pitchFamily="2" charset="-122"/>
              <a:cs typeface="+mn-ea"/>
              <a:sym typeface="+mn-lt"/>
            </a:endParaRPr>
          </a:p>
        </p:txBody>
      </p:sp>
      <p:grpSp>
        <p:nvGrpSpPr>
          <p:cNvPr id="17" name="组合 16"/>
          <p:cNvGrpSpPr/>
          <p:nvPr/>
        </p:nvGrpSpPr>
        <p:grpSpPr>
          <a:xfrm>
            <a:off x="756233" y="3061446"/>
            <a:ext cx="1295831" cy="340933"/>
            <a:chOff x="755736" y="3075806"/>
            <a:chExt cx="1440000" cy="400050"/>
          </a:xfrm>
          <a:solidFill>
            <a:srgbClr val="00011D"/>
          </a:solidFill>
        </p:grpSpPr>
        <p:sp>
          <p:nvSpPr>
            <p:cNvPr id="18" name="圆角矩形 17"/>
            <p:cNvSpPr/>
            <p:nvPr/>
          </p:nvSpPr>
          <p:spPr>
            <a:xfrm>
              <a:off x="755736" y="3095831"/>
              <a:ext cx="1440000" cy="360000"/>
            </a:xfrm>
            <a:prstGeom prst="roundRect">
              <a:avLst/>
            </a:prstGeom>
            <a:solidFill>
              <a:srgbClr val="117D5C"/>
            </a:solidFill>
            <a:ln w="12700" cap="flat" cmpd="sng" algn="ctr">
              <a:noFill/>
              <a:prstDash val="solid"/>
              <a:miter lim="800000"/>
            </a:ln>
            <a:effectLst/>
          </p:spPr>
          <p:txBody>
            <a:bodyPr lIns="0" tIns="0" rIns="0" bIns="0" anchor="ctr"/>
            <a:lstStyle/>
            <a:p>
              <a:pPr algn="ctr" defTabSz="685709">
                <a:defRPr/>
              </a:pP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9" name="MH_SubTitle_1"/>
            <p:cNvSpPr/>
            <p:nvPr>
              <p:custDataLst>
                <p:tags r:id="rId12"/>
              </p:custDataLst>
            </p:nvPr>
          </p:nvSpPr>
          <p:spPr>
            <a:xfrm>
              <a:off x="838231" y="3075806"/>
              <a:ext cx="1275010" cy="400050"/>
            </a:xfrm>
            <a:prstGeom prst="rect">
              <a:avLst/>
            </a:prstGeom>
            <a:noFill/>
            <a:ln w="9525" cap="flat" cmpd="sng" algn="ctr">
              <a:noFill/>
              <a:prstDash val="solid"/>
              <a:miter lim="800000"/>
            </a:ln>
            <a:effectLst/>
          </p:spPr>
          <p:txBody>
            <a:bodyPr anchor="ctr">
              <a:normAutofit/>
            </a:bodyPr>
            <a:lstStyle/>
            <a:p>
              <a:pPr algn="ctr" defTabSz="685709">
                <a:defRPr/>
              </a:pPr>
              <a:r>
                <a:rPr lang="zh-CN" altLang="en-US" b="1" kern="0" dirty="0">
                  <a:solidFill>
                    <a:prstClr val="white"/>
                  </a:solidFill>
                  <a:latin typeface="微软雅黑" panose="020B0503020204020204" pitchFamily="34" charset="-122"/>
                  <a:ea typeface="微软雅黑" panose="020B0503020204020204" pitchFamily="34" charset="-122"/>
                  <a:cs typeface="+mn-ea"/>
                  <a:sym typeface="+mn-lt"/>
                </a:rPr>
                <a:t>产品一</a:t>
              </a:r>
            </a:p>
          </p:txBody>
        </p:sp>
      </p:grpSp>
      <p:sp>
        <p:nvSpPr>
          <p:cNvPr id="20" name="MH_Other_2"/>
          <p:cNvSpPr/>
          <p:nvPr>
            <p:custDataLst>
              <p:tags r:id="rId2"/>
            </p:custDataLst>
          </p:nvPr>
        </p:nvSpPr>
        <p:spPr>
          <a:xfrm>
            <a:off x="2686346" y="1411805"/>
            <a:ext cx="1699992" cy="1472226"/>
          </a:xfrm>
          <a:prstGeom prst="rect">
            <a:avLst/>
          </a:prstGeom>
          <a:blipFill dpi="0" rotWithShape="1">
            <a:blip r:embed="rId17" cstate="screen">
              <a:extLst>
                <a:ext uri="{28A0092B-C50C-407E-A947-70E740481C1C}">
                  <a14:useLocalDpi xmlns:a14="http://schemas.microsoft.com/office/drawing/2010/main"/>
                </a:ext>
              </a:extLst>
            </a:blip>
            <a:srcRect/>
            <a:stretch>
              <a:fillRect/>
            </a:stretch>
          </a:blipFill>
          <a:ln w="9525" cap="flat" cmpd="sng" algn="ctr">
            <a:solidFill>
              <a:srgbClr val="E0E0E0"/>
            </a:solidFill>
            <a:prstDash val="solid"/>
            <a:miter lim="800000"/>
          </a:ln>
          <a:effectLst/>
        </p:spPr>
        <p:txBody>
          <a:bodyPr anchor="ctr"/>
          <a:lstStyle/>
          <a:p>
            <a:pPr algn="ctr" defTabSz="685709">
              <a:defRPr/>
            </a:pPr>
            <a:endParaRPr lang="zh-CN" altLang="en-US" sz="1867" kern="0">
              <a:solidFill>
                <a:prstClr val="white"/>
              </a:solidFill>
              <a:latin typeface="Calibri" panose="020F0502020204030204"/>
              <a:ea typeface="宋体" panose="02010600030101010101" pitchFamily="2" charset="-122"/>
              <a:cs typeface="+mn-ea"/>
              <a:sym typeface="+mn-lt"/>
            </a:endParaRPr>
          </a:p>
        </p:txBody>
      </p:sp>
      <p:sp>
        <p:nvSpPr>
          <p:cNvPr id="21" name="MH_Other_3"/>
          <p:cNvSpPr/>
          <p:nvPr>
            <p:custDataLst>
              <p:tags r:id="rId3"/>
            </p:custDataLst>
          </p:nvPr>
        </p:nvSpPr>
        <p:spPr>
          <a:xfrm>
            <a:off x="4762486" y="1411805"/>
            <a:ext cx="1699992" cy="1472226"/>
          </a:xfrm>
          <a:prstGeom prst="rect">
            <a:avLst/>
          </a:prstGeom>
          <a:blipFill dpi="0" rotWithShape="1">
            <a:blip r:embed="rId18" cstate="screen">
              <a:extLst>
                <a:ext uri="{28A0092B-C50C-407E-A947-70E740481C1C}">
                  <a14:useLocalDpi xmlns:a14="http://schemas.microsoft.com/office/drawing/2010/main"/>
                </a:ext>
              </a:extLst>
            </a:blip>
            <a:srcRect/>
            <a:stretch>
              <a:fillRect/>
            </a:stretch>
          </a:blipFill>
          <a:ln w="9525" cap="flat" cmpd="sng" algn="ctr">
            <a:solidFill>
              <a:srgbClr val="E0E0E0"/>
            </a:solidFill>
            <a:prstDash val="solid"/>
            <a:miter lim="800000"/>
          </a:ln>
          <a:effectLst/>
        </p:spPr>
        <p:txBody>
          <a:bodyPr anchor="ctr"/>
          <a:lstStyle/>
          <a:p>
            <a:pPr algn="ctr" defTabSz="685709">
              <a:defRPr/>
            </a:pPr>
            <a:endParaRPr lang="zh-CN" altLang="en-US" sz="1867" kern="0">
              <a:solidFill>
                <a:prstClr val="white"/>
              </a:solidFill>
              <a:latin typeface="Calibri" panose="020F0502020204030204"/>
              <a:ea typeface="宋体" panose="02010600030101010101" pitchFamily="2" charset="-122"/>
              <a:cs typeface="+mn-ea"/>
              <a:sym typeface="+mn-lt"/>
            </a:endParaRPr>
          </a:p>
        </p:txBody>
      </p:sp>
      <p:sp>
        <p:nvSpPr>
          <p:cNvPr id="22" name="MH_Other_4"/>
          <p:cNvSpPr/>
          <p:nvPr>
            <p:custDataLst>
              <p:tags r:id="rId4"/>
            </p:custDataLst>
          </p:nvPr>
        </p:nvSpPr>
        <p:spPr>
          <a:xfrm>
            <a:off x="6837069" y="1411805"/>
            <a:ext cx="1699990" cy="1472226"/>
          </a:xfrm>
          <a:prstGeom prst="rect">
            <a:avLst/>
          </a:prstGeom>
          <a:blipFill dpi="0" rotWithShape="1">
            <a:blip r:embed="rId19" cstate="screen">
              <a:extLst>
                <a:ext uri="{28A0092B-C50C-407E-A947-70E740481C1C}">
                  <a14:useLocalDpi xmlns:a14="http://schemas.microsoft.com/office/drawing/2010/main"/>
                </a:ext>
              </a:extLst>
            </a:blip>
            <a:srcRect/>
            <a:stretch>
              <a:fillRect/>
            </a:stretch>
          </a:blipFill>
          <a:ln w="9525" cap="flat" cmpd="sng" algn="ctr">
            <a:solidFill>
              <a:srgbClr val="E0E0E0"/>
            </a:solidFill>
            <a:prstDash val="solid"/>
            <a:miter lim="800000"/>
          </a:ln>
          <a:effectLst/>
        </p:spPr>
        <p:txBody>
          <a:bodyPr anchor="ctr"/>
          <a:lstStyle/>
          <a:p>
            <a:pPr algn="ctr" defTabSz="685709">
              <a:defRPr/>
            </a:pPr>
            <a:endParaRPr lang="zh-CN" altLang="en-US" sz="1867" kern="0">
              <a:solidFill>
                <a:prstClr val="white"/>
              </a:solidFill>
              <a:latin typeface="Calibri" panose="020F0502020204030204"/>
              <a:ea typeface="宋体" panose="02010600030101010101" pitchFamily="2" charset="-122"/>
              <a:cs typeface="+mn-ea"/>
              <a:sym typeface="+mn-lt"/>
            </a:endParaRPr>
          </a:p>
        </p:txBody>
      </p:sp>
      <p:sp>
        <p:nvSpPr>
          <p:cNvPr id="35" name="MH_Text_1"/>
          <p:cNvSpPr txBox="1">
            <a:spLocks noChangeArrowheads="1"/>
          </p:cNvSpPr>
          <p:nvPr>
            <p:custDataLst>
              <p:tags r:id="rId5"/>
            </p:custDataLst>
          </p:nvPr>
        </p:nvSpPr>
        <p:spPr bwMode="auto">
          <a:xfrm>
            <a:off x="667730" y="3407975"/>
            <a:ext cx="1475808" cy="7918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918" tIns="50957" rIns="101918" bIns="50957">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defTabSz="685709">
              <a:lnSpc>
                <a:spcPct val="110000"/>
              </a:lnSpc>
              <a:defRPr/>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36" name="MH_Text_1"/>
          <p:cNvSpPr txBox="1">
            <a:spLocks noChangeArrowheads="1"/>
          </p:cNvSpPr>
          <p:nvPr>
            <p:custDataLst>
              <p:tags r:id="rId6"/>
            </p:custDataLst>
          </p:nvPr>
        </p:nvSpPr>
        <p:spPr bwMode="auto">
          <a:xfrm>
            <a:off x="2742851" y="3407975"/>
            <a:ext cx="1475808" cy="7918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918" tIns="50957" rIns="101918" bIns="50957">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defTabSz="685709" fontAlgn="auto">
              <a:lnSpc>
                <a:spcPct val="110000"/>
              </a:lnSpc>
              <a:spcBef>
                <a:spcPts val="0"/>
              </a:spcBef>
              <a:spcAft>
                <a:spcPts val="0"/>
              </a:spcAft>
              <a:defRPr/>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37" name="MH_Text_1"/>
          <p:cNvSpPr txBox="1">
            <a:spLocks noChangeArrowheads="1"/>
          </p:cNvSpPr>
          <p:nvPr>
            <p:custDataLst>
              <p:tags r:id="rId7"/>
            </p:custDataLst>
          </p:nvPr>
        </p:nvSpPr>
        <p:spPr bwMode="auto">
          <a:xfrm>
            <a:off x="4817973" y="3407975"/>
            <a:ext cx="1475808" cy="7918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918" tIns="50957" rIns="101918" bIns="50957">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defTabSz="685709" fontAlgn="auto">
              <a:lnSpc>
                <a:spcPct val="110000"/>
              </a:lnSpc>
              <a:spcBef>
                <a:spcPts val="0"/>
              </a:spcBef>
              <a:spcAft>
                <a:spcPts val="0"/>
              </a:spcAft>
              <a:defRPr/>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38" name="MH_Text_1"/>
          <p:cNvSpPr txBox="1">
            <a:spLocks noChangeArrowheads="1"/>
          </p:cNvSpPr>
          <p:nvPr>
            <p:custDataLst>
              <p:tags r:id="rId8"/>
            </p:custDataLst>
          </p:nvPr>
        </p:nvSpPr>
        <p:spPr bwMode="auto">
          <a:xfrm>
            <a:off x="6893094" y="3407975"/>
            <a:ext cx="1475808" cy="7918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918" tIns="50957" rIns="101918" bIns="50957">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defTabSz="685709" fontAlgn="auto">
              <a:lnSpc>
                <a:spcPct val="110000"/>
              </a:lnSpc>
              <a:spcBef>
                <a:spcPts val="0"/>
              </a:spcBef>
              <a:spcAft>
                <a:spcPts val="0"/>
              </a:spcAft>
              <a:defRPr/>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grpSp>
        <p:nvGrpSpPr>
          <p:cNvPr id="39" name="组合 38"/>
          <p:cNvGrpSpPr/>
          <p:nvPr/>
        </p:nvGrpSpPr>
        <p:grpSpPr>
          <a:xfrm>
            <a:off x="2834182" y="3041424"/>
            <a:ext cx="1295831" cy="340933"/>
            <a:chOff x="755736" y="3075806"/>
            <a:chExt cx="1440000" cy="400050"/>
          </a:xfrm>
          <a:solidFill>
            <a:srgbClr val="00011D"/>
          </a:solidFill>
        </p:grpSpPr>
        <p:sp>
          <p:nvSpPr>
            <p:cNvPr id="40" name="圆角矩形 39"/>
            <p:cNvSpPr/>
            <p:nvPr/>
          </p:nvSpPr>
          <p:spPr>
            <a:xfrm>
              <a:off x="755736" y="3095831"/>
              <a:ext cx="1440000" cy="360000"/>
            </a:xfrm>
            <a:prstGeom prst="roundRect">
              <a:avLst/>
            </a:prstGeom>
            <a:solidFill>
              <a:srgbClr val="62AB71"/>
            </a:solidFill>
            <a:ln w="12700" cap="flat" cmpd="sng" algn="ctr">
              <a:noFill/>
              <a:prstDash val="solid"/>
              <a:miter lim="800000"/>
            </a:ln>
            <a:effectLst/>
          </p:spPr>
          <p:txBody>
            <a:bodyPr lIns="0" tIns="0" rIns="0" bIns="0" anchor="ctr"/>
            <a:lstStyle/>
            <a:p>
              <a:pPr algn="ctr" defTabSz="685709">
                <a:defRPr/>
              </a:pP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1" name="MH_SubTitle_1"/>
            <p:cNvSpPr/>
            <p:nvPr>
              <p:custDataLst>
                <p:tags r:id="rId11"/>
              </p:custDataLst>
            </p:nvPr>
          </p:nvSpPr>
          <p:spPr>
            <a:xfrm>
              <a:off x="838231" y="3075806"/>
              <a:ext cx="1275010" cy="400050"/>
            </a:xfrm>
            <a:prstGeom prst="rect">
              <a:avLst/>
            </a:prstGeom>
            <a:noFill/>
            <a:ln w="9525" cap="flat" cmpd="sng" algn="ctr">
              <a:noFill/>
              <a:prstDash val="solid"/>
              <a:miter lim="800000"/>
            </a:ln>
            <a:effectLst/>
          </p:spPr>
          <p:txBody>
            <a:bodyPr anchor="ctr">
              <a:normAutofit/>
            </a:bodyPr>
            <a:lstStyle/>
            <a:p>
              <a:pPr algn="ctr" defTabSz="685709">
                <a:defRPr/>
              </a:pPr>
              <a:r>
                <a:rPr lang="zh-CN" altLang="en-US" b="1" kern="0" dirty="0">
                  <a:solidFill>
                    <a:prstClr val="white"/>
                  </a:solidFill>
                  <a:latin typeface="微软雅黑" panose="020B0503020204020204" pitchFamily="34" charset="-122"/>
                  <a:ea typeface="微软雅黑" panose="020B0503020204020204" pitchFamily="34" charset="-122"/>
                  <a:cs typeface="+mn-ea"/>
                  <a:sym typeface="+mn-lt"/>
                </a:rPr>
                <a:t>产品二</a:t>
              </a:r>
            </a:p>
          </p:txBody>
        </p:sp>
      </p:grpSp>
      <p:grpSp>
        <p:nvGrpSpPr>
          <p:cNvPr id="42" name="组合 41"/>
          <p:cNvGrpSpPr/>
          <p:nvPr/>
        </p:nvGrpSpPr>
        <p:grpSpPr>
          <a:xfrm>
            <a:off x="4912128" y="3041424"/>
            <a:ext cx="1295831" cy="340933"/>
            <a:chOff x="755736" y="3075806"/>
            <a:chExt cx="1440000" cy="400050"/>
          </a:xfrm>
          <a:solidFill>
            <a:srgbClr val="00011D"/>
          </a:solidFill>
        </p:grpSpPr>
        <p:sp>
          <p:nvSpPr>
            <p:cNvPr id="43" name="圆角矩形 42"/>
            <p:cNvSpPr/>
            <p:nvPr/>
          </p:nvSpPr>
          <p:spPr>
            <a:xfrm>
              <a:off x="755736" y="3095831"/>
              <a:ext cx="1440000" cy="360000"/>
            </a:xfrm>
            <a:prstGeom prst="roundRect">
              <a:avLst/>
            </a:prstGeom>
            <a:solidFill>
              <a:srgbClr val="117D5C"/>
            </a:solidFill>
            <a:ln w="12700" cap="flat" cmpd="sng" algn="ctr">
              <a:noFill/>
              <a:prstDash val="solid"/>
              <a:miter lim="800000"/>
            </a:ln>
            <a:effectLst/>
          </p:spPr>
          <p:txBody>
            <a:bodyPr lIns="0" tIns="0" rIns="0" bIns="0" anchor="ctr"/>
            <a:lstStyle/>
            <a:p>
              <a:pPr algn="ctr" defTabSz="685709">
                <a:defRPr/>
              </a:pP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4" name="MH_SubTitle_1"/>
            <p:cNvSpPr/>
            <p:nvPr>
              <p:custDataLst>
                <p:tags r:id="rId10"/>
              </p:custDataLst>
            </p:nvPr>
          </p:nvSpPr>
          <p:spPr>
            <a:xfrm>
              <a:off x="838231" y="3075806"/>
              <a:ext cx="1275010" cy="400050"/>
            </a:xfrm>
            <a:prstGeom prst="rect">
              <a:avLst/>
            </a:prstGeom>
            <a:noFill/>
            <a:ln w="9525" cap="flat" cmpd="sng" algn="ctr">
              <a:noFill/>
              <a:prstDash val="solid"/>
              <a:miter lim="800000"/>
            </a:ln>
            <a:effectLst/>
          </p:spPr>
          <p:txBody>
            <a:bodyPr anchor="ctr">
              <a:normAutofit/>
            </a:bodyPr>
            <a:lstStyle/>
            <a:p>
              <a:pPr algn="ctr" defTabSz="685709">
                <a:defRPr/>
              </a:pPr>
              <a:r>
                <a:rPr lang="zh-CN" altLang="en-US" b="1" kern="0" dirty="0">
                  <a:solidFill>
                    <a:prstClr val="white"/>
                  </a:solidFill>
                  <a:latin typeface="微软雅黑" panose="020B0503020204020204" pitchFamily="34" charset="-122"/>
                  <a:ea typeface="微软雅黑" panose="020B0503020204020204" pitchFamily="34" charset="-122"/>
                  <a:cs typeface="+mn-ea"/>
                  <a:sym typeface="+mn-lt"/>
                </a:rPr>
                <a:t>产品三</a:t>
              </a:r>
            </a:p>
          </p:txBody>
        </p:sp>
      </p:grpSp>
      <p:grpSp>
        <p:nvGrpSpPr>
          <p:cNvPr id="45" name="组合 44"/>
          <p:cNvGrpSpPr/>
          <p:nvPr/>
        </p:nvGrpSpPr>
        <p:grpSpPr>
          <a:xfrm>
            <a:off x="6990075" y="3035048"/>
            <a:ext cx="1295831" cy="340933"/>
            <a:chOff x="755736" y="3075806"/>
            <a:chExt cx="1440000" cy="400050"/>
          </a:xfrm>
          <a:solidFill>
            <a:srgbClr val="00011D"/>
          </a:solidFill>
        </p:grpSpPr>
        <p:sp>
          <p:nvSpPr>
            <p:cNvPr id="46" name="圆角矩形 45"/>
            <p:cNvSpPr/>
            <p:nvPr/>
          </p:nvSpPr>
          <p:spPr>
            <a:xfrm>
              <a:off x="755736" y="3082183"/>
              <a:ext cx="1440000" cy="360000"/>
            </a:xfrm>
            <a:prstGeom prst="roundRect">
              <a:avLst/>
            </a:prstGeom>
            <a:solidFill>
              <a:srgbClr val="62AB71"/>
            </a:solidFill>
            <a:ln w="12700" cap="flat" cmpd="sng" algn="ctr">
              <a:noFill/>
              <a:prstDash val="solid"/>
              <a:miter lim="800000"/>
            </a:ln>
            <a:effectLst/>
          </p:spPr>
          <p:txBody>
            <a:bodyPr lIns="0" tIns="0" rIns="0" bIns="0" anchor="ctr"/>
            <a:lstStyle/>
            <a:p>
              <a:pPr algn="ctr" defTabSz="685709">
                <a:defRPr/>
              </a:pP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7" name="MH_SubTitle_1"/>
            <p:cNvSpPr/>
            <p:nvPr>
              <p:custDataLst>
                <p:tags r:id="rId9"/>
              </p:custDataLst>
            </p:nvPr>
          </p:nvSpPr>
          <p:spPr>
            <a:xfrm>
              <a:off x="838231" y="3075806"/>
              <a:ext cx="1275010" cy="400050"/>
            </a:xfrm>
            <a:prstGeom prst="rect">
              <a:avLst/>
            </a:prstGeom>
            <a:noFill/>
            <a:ln w="9525" cap="flat" cmpd="sng" algn="ctr">
              <a:noFill/>
              <a:prstDash val="solid"/>
              <a:miter lim="800000"/>
            </a:ln>
            <a:effectLst/>
          </p:spPr>
          <p:txBody>
            <a:bodyPr anchor="ctr">
              <a:normAutofit/>
            </a:bodyPr>
            <a:lstStyle/>
            <a:p>
              <a:pPr algn="ctr" defTabSz="685709">
                <a:defRPr/>
              </a:pPr>
              <a:r>
                <a:rPr lang="zh-CN" altLang="en-US" b="1" kern="0" dirty="0">
                  <a:solidFill>
                    <a:prstClr val="white"/>
                  </a:solidFill>
                  <a:latin typeface="微软雅黑" panose="020B0503020204020204" pitchFamily="34" charset="-122"/>
                  <a:ea typeface="微软雅黑" panose="020B0503020204020204" pitchFamily="34" charset="-122"/>
                  <a:cs typeface="+mn-ea"/>
                  <a:sym typeface="+mn-lt"/>
                </a:rPr>
                <a:t>产品四</a:t>
              </a:r>
            </a:p>
          </p:txBody>
        </p:sp>
      </p:grpSp>
    </p:spTree>
    <p:extLst>
      <p:ext uri="{BB962C8B-B14F-4D97-AF65-F5344CB8AC3E}">
        <p14:creationId xmlns:p14="http://schemas.microsoft.com/office/powerpoint/2010/main" val="278206208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2" presetClass="entr" presetSubtype="9"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9" fill="hold" grpId="0" nodeType="withEffect">
                                  <p:stCondLst>
                                    <p:cond delay="25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9" fill="hold" grpId="0" nodeType="withEffect">
                                  <p:stCondLst>
                                    <p:cond delay="5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0-#ppt_w/2"/>
                                          </p:val>
                                        </p:tav>
                                        <p:tav tm="100000">
                                          <p:val>
                                            <p:strVal val="#ppt_x"/>
                                          </p:val>
                                        </p:tav>
                                      </p:tavLst>
                                    </p:anim>
                                    <p:anim calcmode="lin" valueType="num">
                                      <p:cBhvr additive="base">
                                        <p:cTn id="27" dur="500" fill="hold"/>
                                        <p:tgtEl>
                                          <p:spTgt spid="21"/>
                                        </p:tgtEl>
                                        <p:attrNameLst>
                                          <p:attrName>ppt_y</p:attrName>
                                        </p:attrNameLst>
                                      </p:cBhvr>
                                      <p:tavLst>
                                        <p:tav tm="0">
                                          <p:val>
                                            <p:strVal val="0-#ppt_h/2"/>
                                          </p:val>
                                        </p:tav>
                                        <p:tav tm="100000">
                                          <p:val>
                                            <p:strVal val="#ppt_y"/>
                                          </p:val>
                                        </p:tav>
                                      </p:tavLst>
                                    </p:anim>
                                  </p:childTnLst>
                                </p:cTn>
                              </p:par>
                              <p:par>
                                <p:cTn id="28" presetID="2" presetClass="entr" presetSubtype="9" fill="hold" grpId="0" nodeType="withEffect">
                                  <p:stCondLst>
                                    <p:cond delay="75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fill="hold"/>
                                        <p:tgtEl>
                                          <p:spTgt spid="22"/>
                                        </p:tgtEl>
                                        <p:attrNameLst>
                                          <p:attrName>ppt_x</p:attrName>
                                        </p:attrNameLst>
                                      </p:cBhvr>
                                      <p:tavLst>
                                        <p:tav tm="0">
                                          <p:val>
                                            <p:strVal val="0-#ppt_w/2"/>
                                          </p:val>
                                        </p:tav>
                                        <p:tav tm="100000">
                                          <p:val>
                                            <p:strVal val="#ppt_x"/>
                                          </p:val>
                                        </p:tav>
                                      </p:tavLst>
                                    </p:anim>
                                    <p:anim calcmode="lin" valueType="num">
                                      <p:cBhvr additive="base">
                                        <p:cTn id="31" dur="50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1250"/>
                            </p:stCondLst>
                            <p:childTnLst>
                              <p:par>
                                <p:cTn id="33" presetID="53" presetClass="entr" presetSubtype="16"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par>
                                <p:cTn id="38" presetID="53" presetClass="entr" presetSubtype="16" fill="hold" nodeType="withEffect">
                                  <p:stCondLst>
                                    <p:cond delay="25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par>
                                <p:cTn id="43" presetID="53" presetClass="entr" presetSubtype="16" fill="hold" nodeType="withEffect">
                                  <p:stCondLst>
                                    <p:cond delay="500"/>
                                  </p:stCondLst>
                                  <p:childTnLst>
                                    <p:set>
                                      <p:cBhvr>
                                        <p:cTn id="44" dur="1" fill="hold">
                                          <p:stCondLst>
                                            <p:cond delay="0"/>
                                          </p:stCondLst>
                                        </p:cTn>
                                        <p:tgtEl>
                                          <p:spTgt spid="42"/>
                                        </p:tgtEl>
                                        <p:attrNameLst>
                                          <p:attrName>style.visibility</p:attrName>
                                        </p:attrNameLst>
                                      </p:cBhvr>
                                      <p:to>
                                        <p:strVal val="visible"/>
                                      </p:to>
                                    </p:set>
                                    <p:anim calcmode="lin" valueType="num">
                                      <p:cBhvr>
                                        <p:cTn id="45" dur="500" fill="hold"/>
                                        <p:tgtEl>
                                          <p:spTgt spid="42"/>
                                        </p:tgtEl>
                                        <p:attrNameLst>
                                          <p:attrName>ppt_w</p:attrName>
                                        </p:attrNameLst>
                                      </p:cBhvr>
                                      <p:tavLst>
                                        <p:tav tm="0">
                                          <p:val>
                                            <p:fltVal val="0"/>
                                          </p:val>
                                        </p:tav>
                                        <p:tav tm="100000">
                                          <p:val>
                                            <p:strVal val="#ppt_w"/>
                                          </p:val>
                                        </p:tav>
                                      </p:tavLst>
                                    </p:anim>
                                    <p:anim calcmode="lin" valueType="num">
                                      <p:cBhvr>
                                        <p:cTn id="46" dur="500" fill="hold"/>
                                        <p:tgtEl>
                                          <p:spTgt spid="42"/>
                                        </p:tgtEl>
                                        <p:attrNameLst>
                                          <p:attrName>ppt_h</p:attrName>
                                        </p:attrNameLst>
                                      </p:cBhvr>
                                      <p:tavLst>
                                        <p:tav tm="0">
                                          <p:val>
                                            <p:fltVal val="0"/>
                                          </p:val>
                                        </p:tav>
                                        <p:tav tm="100000">
                                          <p:val>
                                            <p:strVal val="#ppt_h"/>
                                          </p:val>
                                        </p:tav>
                                      </p:tavLst>
                                    </p:anim>
                                    <p:animEffect transition="in" filter="fade">
                                      <p:cBhvr>
                                        <p:cTn id="47" dur="500"/>
                                        <p:tgtEl>
                                          <p:spTgt spid="42"/>
                                        </p:tgtEl>
                                      </p:cBhvr>
                                    </p:animEffect>
                                  </p:childTnLst>
                                </p:cTn>
                              </p:par>
                              <p:par>
                                <p:cTn id="48" presetID="53" presetClass="entr" presetSubtype="16" fill="hold" nodeType="withEffect">
                                  <p:stCondLst>
                                    <p:cond delay="750"/>
                                  </p:stCondLst>
                                  <p:childTnLst>
                                    <p:set>
                                      <p:cBhvr>
                                        <p:cTn id="49" dur="1" fill="hold">
                                          <p:stCondLst>
                                            <p:cond delay="0"/>
                                          </p:stCondLst>
                                        </p:cTn>
                                        <p:tgtEl>
                                          <p:spTgt spid="45"/>
                                        </p:tgtEl>
                                        <p:attrNameLst>
                                          <p:attrName>style.visibility</p:attrName>
                                        </p:attrNameLst>
                                      </p:cBhvr>
                                      <p:to>
                                        <p:strVal val="visible"/>
                                      </p:to>
                                    </p:set>
                                    <p:anim calcmode="lin" valueType="num">
                                      <p:cBhvr>
                                        <p:cTn id="50" dur="500" fill="hold"/>
                                        <p:tgtEl>
                                          <p:spTgt spid="45"/>
                                        </p:tgtEl>
                                        <p:attrNameLst>
                                          <p:attrName>ppt_w</p:attrName>
                                        </p:attrNameLst>
                                      </p:cBhvr>
                                      <p:tavLst>
                                        <p:tav tm="0">
                                          <p:val>
                                            <p:fltVal val="0"/>
                                          </p:val>
                                        </p:tav>
                                        <p:tav tm="100000">
                                          <p:val>
                                            <p:strVal val="#ppt_w"/>
                                          </p:val>
                                        </p:tav>
                                      </p:tavLst>
                                    </p:anim>
                                    <p:anim calcmode="lin" valueType="num">
                                      <p:cBhvr>
                                        <p:cTn id="51" dur="500" fill="hold"/>
                                        <p:tgtEl>
                                          <p:spTgt spid="45"/>
                                        </p:tgtEl>
                                        <p:attrNameLst>
                                          <p:attrName>ppt_h</p:attrName>
                                        </p:attrNameLst>
                                      </p:cBhvr>
                                      <p:tavLst>
                                        <p:tav tm="0">
                                          <p:val>
                                            <p:fltVal val="0"/>
                                          </p:val>
                                        </p:tav>
                                        <p:tav tm="100000">
                                          <p:val>
                                            <p:strVal val="#ppt_h"/>
                                          </p:val>
                                        </p:tav>
                                      </p:tavLst>
                                    </p:anim>
                                    <p:animEffect transition="in" filter="fade">
                                      <p:cBhvr>
                                        <p:cTn id="52" dur="500"/>
                                        <p:tgtEl>
                                          <p:spTgt spid="45"/>
                                        </p:tgtEl>
                                      </p:cBhvr>
                                    </p:animEffect>
                                  </p:childTnLst>
                                </p:cTn>
                              </p:par>
                            </p:childTnLst>
                          </p:cTn>
                        </p:par>
                        <p:par>
                          <p:cTn id="53" fill="hold">
                            <p:stCondLst>
                              <p:cond delay="25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35"/>
                                        </p:tgtEl>
                                        <p:attrNameLst>
                                          <p:attrName>ppt_y</p:attrName>
                                        </p:attrNameLst>
                                      </p:cBhvr>
                                      <p:tavLst>
                                        <p:tav tm="0">
                                          <p:val>
                                            <p:strVal val="#ppt_y"/>
                                          </p:val>
                                        </p:tav>
                                        <p:tav tm="100000">
                                          <p:val>
                                            <p:strVal val="#ppt_y"/>
                                          </p:val>
                                        </p:tav>
                                      </p:tavLst>
                                    </p:anim>
                                    <p:anim calcmode="lin" valueType="num">
                                      <p:cBhvr>
                                        <p:cTn id="58"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35"/>
                                        </p:tgtEl>
                                      </p:cBhvr>
                                    </p:animEffect>
                                  </p:childTnLst>
                                </p:cTn>
                              </p:par>
                              <p:par>
                                <p:cTn id="61" presetID="41" presetClass="entr" presetSubtype="0" fill="hold" grpId="0" nodeType="withEffect">
                                  <p:stCondLst>
                                    <p:cond delay="500"/>
                                  </p:stCondLst>
                                  <p:iterate type="lt">
                                    <p:tmPct val="10000"/>
                                  </p:iterate>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36"/>
                                        </p:tgtEl>
                                        <p:attrNameLst>
                                          <p:attrName>ppt_y</p:attrName>
                                        </p:attrNameLst>
                                      </p:cBhvr>
                                      <p:tavLst>
                                        <p:tav tm="0">
                                          <p:val>
                                            <p:strVal val="#ppt_y"/>
                                          </p:val>
                                        </p:tav>
                                        <p:tav tm="100000">
                                          <p:val>
                                            <p:strVal val="#ppt_y"/>
                                          </p:val>
                                        </p:tav>
                                      </p:tavLst>
                                    </p:anim>
                                    <p:anim calcmode="lin" valueType="num">
                                      <p:cBhvr>
                                        <p:cTn id="6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36"/>
                                        </p:tgtEl>
                                      </p:cBhvr>
                                    </p:animEffect>
                                  </p:childTnLst>
                                </p:cTn>
                              </p:par>
                              <p:par>
                                <p:cTn id="68" presetID="41" presetClass="entr" presetSubtype="0" fill="hold" grpId="0" nodeType="withEffect">
                                  <p:stCondLst>
                                    <p:cond delay="1000"/>
                                  </p:stCondLst>
                                  <p:iterate type="lt">
                                    <p:tmPct val="10000"/>
                                  </p:iterate>
                                  <p:childTnLst>
                                    <p:set>
                                      <p:cBhvr>
                                        <p:cTn id="69" dur="1" fill="hold">
                                          <p:stCondLst>
                                            <p:cond delay="0"/>
                                          </p:stCondLst>
                                        </p:cTn>
                                        <p:tgtEl>
                                          <p:spTgt spid="37"/>
                                        </p:tgtEl>
                                        <p:attrNameLst>
                                          <p:attrName>style.visibility</p:attrName>
                                        </p:attrNameLst>
                                      </p:cBhvr>
                                      <p:to>
                                        <p:strVal val="visible"/>
                                      </p:to>
                                    </p:set>
                                    <p:anim calcmode="lin" valueType="num">
                                      <p:cBhvr>
                                        <p:cTn id="70"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37"/>
                                        </p:tgtEl>
                                        <p:attrNameLst>
                                          <p:attrName>ppt_y</p:attrName>
                                        </p:attrNameLst>
                                      </p:cBhvr>
                                      <p:tavLst>
                                        <p:tav tm="0">
                                          <p:val>
                                            <p:strVal val="#ppt_y"/>
                                          </p:val>
                                        </p:tav>
                                        <p:tav tm="100000">
                                          <p:val>
                                            <p:strVal val="#ppt_y"/>
                                          </p:val>
                                        </p:tav>
                                      </p:tavLst>
                                    </p:anim>
                                    <p:anim calcmode="lin" valueType="num">
                                      <p:cBhvr>
                                        <p:cTn id="72"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37"/>
                                        </p:tgtEl>
                                      </p:cBhvr>
                                    </p:animEffect>
                                  </p:childTnLst>
                                </p:cTn>
                              </p:par>
                              <p:par>
                                <p:cTn id="75" presetID="41" presetClass="entr" presetSubtype="0" fill="hold" grpId="0" nodeType="withEffect">
                                  <p:stCondLst>
                                    <p:cond delay="1500"/>
                                  </p:stCondLst>
                                  <p:iterate type="lt">
                                    <p:tmPct val="10000"/>
                                  </p:iterate>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38"/>
                                        </p:tgtEl>
                                        <p:attrNameLst>
                                          <p:attrName>ppt_y</p:attrName>
                                        </p:attrNameLst>
                                      </p:cBhvr>
                                      <p:tavLst>
                                        <p:tav tm="0">
                                          <p:val>
                                            <p:strVal val="#ppt_y"/>
                                          </p:val>
                                        </p:tav>
                                        <p:tav tm="100000">
                                          <p:val>
                                            <p:strVal val="#ppt_y"/>
                                          </p:val>
                                        </p:tav>
                                      </p:tavLst>
                                    </p:anim>
                                    <p:anim calcmode="lin" valueType="num">
                                      <p:cBhvr>
                                        <p:cTn id="7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animBg="1"/>
      <p:bldP spid="20" grpId="0" animBg="1"/>
      <p:bldP spid="21" grpId="0" animBg="1"/>
      <p:bldP spid="22" grpId="0" animBg="1"/>
      <p:bldP spid="35" grpId="0"/>
      <p:bldP spid="36"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教学分析</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900113" y="1241425"/>
            <a:ext cx="1525587" cy="2032000"/>
            <a:chOff x="900113" y="1241425"/>
            <a:chExt cx="1525587" cy="2032000"/>
          </a:xfrm>
        </p:grpSpPr>
        <p:sp>
          <p:nvSpPr>
            <p:cNvPr id="5" name="任意多边形 4"/>
            <p:cNvSpPr/>
            <p:nvPr/>
          </p:nvSpPr>
          <p:spPr>
            <a:xfrm>
              <a:off x="900113" y="1744662"/>
              <a:ext cx="1525587"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117D5C"/>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endPar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6" name="椭圆 5"/>
            <p:cNvSpPr/>
            <p:nvPr/>
          </p:nvSpPr>
          <p:spPr>
            <a:xfrm>
              <a:off x="1566863" y="1839912"/>
              <a:ext cx="192087" cy="192088"/>
            </a:xfrm>
            <a:prstGeom prst="ellipse">
              <a:avLst/>
            </a:prstGeom>
            <a:solidFill>
              <a:sysClr val="window" lastClr="FFFFFF"/>
            </a:solidFill>
            <a:ln w="508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sp>
          <p:nvSpPr>
            <p:cNvPr id="7" name="任意多边形 6"/>
            <p:cNvSpPr/>
            <p:nvPr/>
          </p:nvSpPr>
          <p:spPr>
            <a:xfrm>
              <a:off x="1554163" y="1323975"/>
              <a:ext cx="173037"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 fmla="*/ 193176 w 391910"/>
                <a:gd name="connsiteY0" fmla="*/ 1167549 h 1202719"/>
                <a:gd name="connsiteX1" fmla="*/ 5607 w 391910"/>
                <a:gd name="connsiteY1" fmla="*/ 171088 h 1202719"/>
                <a:gd name="connsiteX2" fmla="*/ 380745 w 391910"/>
                <a:gd name="connsiteY2" fmla="*/ 100750 h 1202719"/>
                <a:gd name="connsiteX3" fmla="*/ 298684 w 391910"/>
                <a:gd name="connsiteY3" fmla="*/ 1202719 h 1202719"/>
              </a:gdLst>
              <a:ahLst/>
              <a:cxnLst>
                <a:cxn ang="0">
                  <a:pos x="connsiteX0" y="connsiteY0"/>
                </a:cxn>
                <a:cxn ang="0">
                  <a:pos x="connsiteX1" y="connsiteY1"/>
                </a:cxn>
                <a:cxn ang="0">
                  <a:pos x="connsiteX2" y="connsiteY2"/>
                </a:cxn>
                <a:cxn ang="0">
                  <a:pos x="connsiteX3" y="connsiteY3"/>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sp>
          <p:nvSpPr>
            <p:cNvPr id="8" name="椭圆 7"/>
            <p:cNvSpPr/>
            <p:nvPr/>
          </p:nvSpPr>
          <p:spPr>
            <a:xfrm>
              <a:off x="1557338" y="1241425"/>
              <a:ext cx="163512" cy="163512"/>
            </a:xfrm>
            <a:prstGeom prst="ellipse">
              <a:avLst/>
            </a:prstGeom>
            <a:solidFill>
              <a:sysClr val="window" lastClr="FFFFFF"/>
            </a:soli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grpSp>
      <p:sp>
        <p:nvSpPr>
          <p:cNvPr id="11" name="TextBox 8"/>
          <p:cNvSpPr txBox="1"/>
          <p:nvPr/>
        </p:nvSpPr>
        <p:spPr>
          <a:xfrm>
            <a:off x="803275" y="3475037"/>
            <a:ext cx="1717675" cy="1052513"/>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p:txBody>
      </p:sp>
      <p:grpSp>
        <p:nvGrpSpPr>
          <p:cNvPr id="12" name="组合 11"/>
          <p:cNvGrpSpPr/>
          <p:nvPr/>
        </p:nvGrpSpPr>
        <p:grpSpPr>
          <a:xfrm>
            <a:off x="2833688" y="1241425"/>
            <a:ext cx="1527175" cy="2032000"/>
            <a:chOff x="2833688" y="1241425"/>
            <a:chExt cx="1527175" cy="2032000"/>
          </a:xfrm>
        </p:grpSpPr>
        <p:sp>
          <p:nvSpPr>
            <p:cNvPr id="13" name="任意多边形 12"/>
            <p:cNvSpPr/>
            <p:nvPr/>
          </p:nvSpPr>
          <p:spPr>
            <a:xfrm>
              <a:off x="2833688"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62AB71"/>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p>
          </p:txBody>
        </p:sp>
        <p:sp>
          <p:nvSpPr>
            <p:cNvPr id="14" name="椭圆 13"/>
            <p:cNvSpPr/>
            <p:nvPr/>
          </p:nvSpPr>
          <p:spPr>
            <a:xfrm>
              <a:off x="3502025" y="1839912"/>
              <a:ext cx="190500" cy="192088"/>
            </a:xfrm>
            <a:prstGeom prst="ellipse">
              <a:avLst/>
            </a:prstGeom>
            <a:solidFill>
              <a:sysClr val="window" lastClr="FFFFFF"/>
            </a:solidFill>
            <a:ln w="508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sp>
          <p:nvSpPr>
            <p:cNvPr id="15" name="任意多边形 14"/>
            <p:cNvSpPr/>
            <p:nvPr/>
          </p:nvSpPr>
          <p:spPr>
            <a:xfrm>
              <a:off x="3487738"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 fmla="*/ 193176 w 391910"/>
                <a:gd name="connsiteY0" fmla="*/ 1167549 h 1202719"/>
                <a:gd name="connsiteX1" fmla="*/ 5607 w 391910"/>
                <a:gd name="connsiteY1" fmla="*/ 171088 h 1202719"/>
                <a:gd name="connsiteX2" fmla="*/ 380745 w 391910"/>
                <a:gd name="connsiteY2" fmla="*/ 100750 h 1202719"/>
                <a:gd name="connsiteX3" fmla="*/ 298684 w 391910"/>
                <a:gd name="connsiteY3" fmla="*/ 1202719 h 1202719"/>
              </a:gdLst>
              <a:ahLst/>
              <a:cxnLst>
                <a:cxn ang="0">
                  <a:pos x="connsiteX0" y="connsiteY0"/>
                </a:cxn>
                <a:cxn ang="0">
                  <a:pos x="connsiteX1" y="connsiteY1"/>
                </a:cxn>
                <a:cxn ang="0">
                  <a:pos x="connsiteX2" y="connsiteY2"/>
                </a:cxn>
                <a:cxn ang="0">
                  <a:pos x="connsiteX3" y="connsiteY3"/>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sp>
          <p:nvSpPr>
            <p:cNvPr id="16" name="椭圆 15"/>
            <p:cNvSpPr/>
            <p:nvPr/>
          </p:nvSpPr>
          <p:spPr>
            <a:xfrm>
              <a:off x="3492500" y="1241425"/>
              <a:ext cx="163513" cy="163512"/>
            </a:xfrm>
            <a:prstGeom prst="ellipse">
              <a:avLst/>
            </a:prstGeom>
            <a:solidFill>
              <a:sysClr val="window" lastClr="FFFFFF"/>
            </a:soli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grpSp>
      <p:grpSp>
        <p:nvGrpSpPr>
          <p:cNvPr id="17" name="组合 16"/>
          <p:cNvGrpSpPr/>
          <p:nvPr/>
        </p:nvGrpSpPr>
        <p:grpSpPr>
          <a:xfrm>
            <a:off x="4778375" y="1241425"/>
            <a:ext cx="1527175" cy="2032000"/>
            <a:chOff x="4778375" y="1241425"/>
            <a:chExt cx="1527175" cy="2032000"/>
          </a:xfrm>
        </p:grpSpPr>
        <p:sp>
          <p:nvSpPr>
            <p:cNvPr id="18" name="任意多边形 17"/>
            <p:cNvSpPr/>
            <p:nvPr/>
          </p:nvSpPr>
          <p:spPr>
            <a:xfrm>
              <a:off x="4778375"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117D5C"/>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p>
          </p:txBody>
        </p:sp>
        <p:sp>
          <p:nvSpPr>
            <p:cNvPr id="19" name="椭圆 18"/>
            <p:cNvSpPr/>
            <p:nvPr/>
          </p:nvSpPr>
          <p:spPr>
            <a:xfrm>
              <a:off x="5446713" y="1839912"/>
              <a:ext cx="190500" cy="192088"/>
            </a:xfrm>
            <a:prstGeom prst="ellipse">
              <a:avLst/>
            </a:prstGeom>
            <a:solidFill>
              <a:sysClr val="window" lastClr="FFFFFF"/>
            </a:solidFill>
            <a:ln w="508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sp>
          <p:nvSpPr>
            <p:cNvPr id="20" name="任意多边形 19"/>
            <p:cNvSpPr/>
            <p:nvPr/>
          </p:nvSpPr>
          <p:spPr>
            <a:xfrm>
              <a:off x="5432425"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 fmla="*/ 193176 w 391910"/>
                <a:gd name="connsiteY0" fmla="*/ 1167549 h 1202719"/>
                <a:gd name="connsiteX1" fmla="*/ 5607 w 391910"/>
                <a:gd name="connsiteY1" fmla="*/ 171088 h 1202719"/>
                <a:gd name="connsiteX2" fmla="*/ 380745 w 391910"/>
                <a:gd name="connsiteY2" fmla="*/ 100750 h 1202719"/>
                <a:gd name="connsiteX3" fmla="*/ 298684 w 391910"/>
                <a:gd name="connsiteY3" fmla="*/ 1202719 h 1202719"/>
              </a:gdLst>
              <a:ahLst/>
              <a:cxnLst>
                <a:cxn ang="0">
                  <a:pos x="connsiteX0" y="connsiteY0"/>
                </a:cxn>
                <a:cxn ang="0">
                  <a:pos x="connsiteX1" y="connsiteY1"/>
                </a:cxn>
                <a:cxn ang="0">
                  <a:pos x="connsiteX2" y="connsiteY2"/>
                </a:cxn>
                <a:cxn ang="0">
                  <a:pos x="connsiteX3" y="connsiteY3"/>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sp>
          <p:nvSpPr>
            <p:cNvPr id="21" name="椭圆 20"/>
            <p:cNvSpPr/>
            <p:nvPr/>
          </p:nvSpPr>
          <p:spPr>
            <a:xfrm>
              <a:off x="5437188" y="1241425"/>
              <a:ext cx="163512" cy="163512"/>
            </a:xfrm>
            <a:prstGeom prst="ellipse">
              <a:avLst/>
            </a:prstGeom>
            <a:solidFill>
              <a:sysClr val="window" lastClr="FFFFFF"/>
            </a:soli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grpSp>
      <p:grpSp>
        <p:nvGrpSpPr>
          <p:cNvPr id="22" name="组合 21"/>
          <p:cNvGrpSpPr/>
          <p:nvPr/>
        </p:nvGrpSpPr>
        <p:grpSpPr>
          <a:xfrm>
            <a:off x="6723063" y="1241425"/>
            <a:ext cx="1527175" cy="2032000"/>
            <a:chOff x="6723063" y="1241425"/>
            <a:chExt cx="1527175" cy="2032000"/>
          </a:xfrm>
        </p:grpSpPr>
        <p:sp>
          <p:nvSpPr>
            <p:cNvPr id="23" name="任意多边形 22"/>
            <p:cNvSpPr/>
            <p:nvPr/>
          </p:nvSpPr>
          <p:spPr>
            <a:xfrm>
              <a:off x="6723063"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62AB71"/>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p>
          </p:txBody>
        </p:sp>
        <p:sp>
          <p:nvSpPr>
            <p:cNvPr id="24" name="椭圆 23"/>
            <p:cNvSpPr/>
            <p:nvPr/>
          </p:nvSpPr>
          <p:spPr>
            <a:xfrm>
              <a:off x="7391400" y="1839912"/>
              <a:ext cx="190500" cy="192088"/>
            </a:xfrm>
            <a:prstGeom prst="ellipse">
              <a:avLst/>
            </a:prstGeom>
            <a:solidFill>
              <a:sysClr val="window" lastClr="FFFFFF"/>
            </a:solidFill>
            <a:ln w="508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sp>
          <p:nvSpPr>
            <p:cNvPr id="25" name="任意多边形 24"/>
            <p:cNvSpPr/>
            <p:nvPr/>
          </p:nvSpPr>
          <p:spPr>
            <a:xfrm>
              <a:off x="7377113"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 fmla="*/ 193176 w 391910"/>
                <a:gd name="connsiteY0" fmla="*/ 1167549 h 1202719"/>
                <a:gd name="connsiteX1" fmla="*/ 5607 w 391910"/>
                <a:gd name="connsiteY1" fmla="*/ 171088 h 1202719"/>
                <a:gd name="connsiteX2" fmla="*/ 380745 w 391910"/>
                <a:gd name="connsiteY2" fmla="*/ 100750 h 1202719"/>
                <a:gd name="connsiteX3" fmla="*/ 298684 w 391910"/>
                <a:gd name="connsiteY3" fmla="*/ 1202719 h 1202719"/>
              </a:gdLst>
              <a:ahLst/>
              <a:cxnLst>
                <a:cxn ang="0">
                  <a:pos x="connsiteX0" y="connsiteY0"/>
                </a:cxn>
                <a:cxn ang="0">
                  <a:pos x="connsiteX1" y="connsiteY1"/>
                </a:cxn>
                <a:cxn ang="0">
                  <a:pos x="connsiteX2" y="connsiteY2"/>
                </a:cxn>
                <a:cxn ang="0">
                  <a:pos x="connsiteX3" y="connsiteY3"/>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sp>
          <p:nvSpPr>
            <p:cNvPr id="26" name="椭圆 25"/>
            <p:cNvSpPr/>
            <p:nvPr/>
          </p:nvSpPr>
          <p:spPr>
            <a:xfrm>
              <a:off x="7381875" y="1241425"/>
              <a:ext cx="163513" cy="163512"/>
            </a:xfrm>
            <a:prstGeom prst="ellipse">
              <a:avLst/>
            </a:prstGeom>
            <a:solidFill>
              <a:sysClr val="window" lastClr="FFFFFF"/>
            </a:soli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grpSp>
      <p:sp>
        <p:nvSpPr>
          <p:cNvPr id="27" name="TextBox 62"/>
          <p:cNvSpPr txBox="1"/>
          <p:nvPr/>
        </p:nvSpPr>
        <p:spPr>
          <a:xfrm>
            <a:off x="2736850" y="3475037"/>
            <a:ext cx="1719263" cy="1052513"/>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p:txBody>
      </p:sp>
      <p:sp>
        <p:nvSpPr>
          <p:cNvPr id="28" name="TextBox 62"/>
          <p:cNvSpPr txBox="1"/>
          <p:nvPr/>
        </p:nvSpPr>
        <p:spPr>
          <a:xfrm>
            <a:off x="4672013" y="3475037"/>
            <a:ext cx="1719262" cy="1052513"/>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p:txBody>
      </p:sp>
      <p:sp>
        <p:nvSpPr>
          <p:cNvPr id="29" name="TextBox 62"/>
          <p:cNvSpPr txBox="1"/>
          <p:nvPr/>
        </p:nvSpPr>
        <p:spPr>
          <a:xfrm>
            <a:off x="6607175" y="3475037"/>
            <a:ext cx="1719263" cy="1052513"/>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40580835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75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75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75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75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教学分析</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矩形 1"/>
          <p:cNvSpPr>
            <a:spLocks noChangeArrowheads="1"/>
          </p:cNvSpPr>
          <p:nvPr/>
        </p:nvSpPr>
        <p:spPr bwMode="auto">
          <a:xfrm>
            <a:off x="758906" y="3361371"/>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gn="just" defTabSz="685783" fontAlgn="base">
              <a:spcBef>
                <a:spcPct val="0"/>
              </a:spcBef>
              <a:spcAft>
                <a:spcPct val="0"/>
              </a:spcAft>
            </a:pPr>
            <a:r>
              <a:rPr lang="zh-CN" altLang="en-US" sz="1200" kern="0" dirty="0">
                <a:solidFill>
                  <a:schemeClr val="tx1">
                    <a:lumMod val="75000"/>
                    <a:lumOff val="25000"/>
                  </a:schemeClr>
                </a:solidFill>
                <a:latin typeface="微软雅黑" pitchFamily="34" charset="-122"/>
                <a:ea typeface="微软雅黑" pitchFamily="34" charset="-122"/>
              </a:rPr>
              <a:t>点击添加文字点击添加文字点击添加文字点击添加文字点击添加文字</a:t>
            </a:r>
          </a:p>
        </p:txBody>
      </p:sp>
      <p:sp>
        <p:nvSpPr>
          <p:cNvPr id="24" name="矩形 1"/>
          <p:cNvSpPr>
            <a:spLocks noChangeArrowheads="1"/>
          </p:cNvSpPr>
          <p:nvPr/>
        </p:nvSpPr>
        <p:spPr bwMode="auto">
          <a:xfrm>
            <a:off x="2670809" y="3361371"/>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gn="just" defTabSz="685783" fontAlgn="base">
              <a:spcBef>
                <a:spcPct val="0"/>
              </a:spcBef>
              <a:spcAft>
                <a:spcPct val="0"/>
              </a:spcAft>
            </a:pPr>
            <a:r>
              <a:rPr lang="zh-CN" altLang="en-US" sz="1200" kern="0" dirty="0">
                <a:solidFill>
                  <a:schemeClr val="tx1">
                    <a:lumMod val="75000"/>
                    <a:lumOff val="25000"/>
                  </a:schemeClr>
                </a:solidFill>
                <a:latin typeface="微软雅黑" pitchFamily="34" charset="-122"/>
                <a:ea typeface="微软雅黑" pitchFamily="34" charset="-122"/>
              </a:rPr>
              <a:t>点击添加文字点击添加文字点击添加文字点击添加文字点击添加文字</a:t>
            </a:r>
          </a:p>
        </p:txBody>
      </p:sp>
      <p:sp>
        <p:nvSpPr>
          <p:cNvPr id="25" name="矩形 1"/>
          <p:cNvSpPr>
            <a:spLocks noChangeArrowheads="1"/>
          </p:cNvSpPr>
          <p:nvPr/>
        </p:nvSpPr>
        <p:spPr bwMode="auto">
          <a:xfrm>
            <a:off x="4576919" y="3361371"/>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gn="just" defTabSz="685783" fontAlgn="base">
              <a:spcBef>
                <a:spcPct val="0"/>
              </a:spcBef>
              <a:spcAft>
                <a:spcPct val="0"/>
              </a:spcAft>
            </a:pPr>
            <a:r>
              <a:rPr lang="zh-CN" altLang="en-US" sz="1200" kern="0" dirty="0">
                <a:solidFill>
                  <a:schemeClr val="tx1">
                    <a:lumMod val="75000"/>
                    <a:lumOff val="25000"/>
                  </a:schemeClr>
                </a:solidFill>
                <a:latin typeface="微软雅黑" pitchFamily="34" charset="-122"/>
                <a:ea typeface="微软雅黑" pitchFamily="34" charset="-122"/>
              </a:rPr>
              <a:t>点击添加文字点击添加文字点击添加文字点击添加文字点击添加文字</a:t>
            </a:r>
          </a:p>
        </p:txBody>
      </p:sp>
      <p:sp>
        <p:nvSpPr>
          <p:cNvPr id="26" name="矩形 1"/>
          <p:cNvSpPr>
            <a:spLocks noChangeArrowheads="1"/>
          </p:cNvSpPr>
          <p:nvPr/>
        </p:nvSpPr>
        <p:spPr bwMode="auto">
          <a:xfrm>
            <a:off x="6537980" y="3361371"/>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gn="just" defTabSz="685783" fontAlgn="base">
              <a:spcBef>
                <a:spcPct val="0"/>
              </a:spcBef>
              <a:spcAft>
                <a:spcPct val="0"/>
              </a:spcAft>
            </a:pPr>
            <a:r>
              <a:rPr lang="zh-CN" altLang="en-US" sz="1200" kern="0" dirty="0">
                <a:solidFill>
                  <a:schemeClr val="tx1">
                    <a:lumMod val="75000"/>
                    <a:lumOff val="25000"/>
                  </a:schemeClr>
                </a:solidFill>
                <a:latin typeface="微软雅黑" pitchFamily="34" charset="-122"/>
                <a:ea typeface="微软雅黑" pitchFamily="34" charset="-122"/>
              </a:rPr>
              <a:t>点击添加文字点击添加文字点击添加文字点击添加文字点击添加文字</a:t>
            </a:r>
          </a:p>
        </p:txBody>
      </p:sp>
      <p:grpSp>
        <p:nvGrpSpPr>
          <p:cNvPr id="27" name="组合 26"/>
          <p:cNvGrpSpPr/>
          <p:nvPr/>
        </p:nvGrpSpPr>
        <p:grpSpPr>
          <a:xfrm>
            <a:off x="1084032" y="1592538"/>
            <a:ext cx="1440534" cy="1440534"/>
            <a:chOff x="332823" y="2499368"/>
            <a:chExt cx="1440534" cy="1440534"/>
          </a:xfrm>
        </p:grpSpPr>
        <p:sp>
          <p:nvSpPr>
            <p:cNvPr id="28" name="TextBox 8"/>
            <p:cNvSpPr txBox="1"/>
            <p:nvPr/>
          </p:nvSpPr>
          <p:spPr>
            <a:xfrm>
              <a:off x="563212" y="2988802"/>
              <a:ext cx="979755" cy="461665"/>
            </a:xfrm>
            <a:prstGeom prst="rect">
              <a:avLst/>
            </a:prstGeom>
            <a:noFill/>
          </p:spPr>
          <p:txBody>
            <a:bodyPr wrap="none" rtlCol="0">
              <a:spAutoFit/>
            </a:bodyPr>
            <a:lstStyle/>
            <a:p>
              <a:pPr marL="0" marR="0" lvl="0" indent="0" defTabSz="914333"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rPr>
                <a:t>100%</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endParaRPr>
            </a:p>
          </p:txBody>
        </p:sp>
        <p:sp>
          <p:nvSpPr>
            <p:cNvPr id="29" name="同心圆 28"/>
            <p:cNvSpPr/>
            <p:nvPr/>
          </p:nvSpPr>
          <p:spPr>
            <a:xfrm>
              <a:off x="332823" y="2499368"/>
              <a:ext cx="1440534" cy="1440534"/>
            </a:xfrm>
            <a:prstGeom prst="donut">
              <a:avLst>
                <a:gd name="adj" fmla="val 8341"/>
              </a:avLst>
            </a:prstGeom>
            <a:solidFill>
              <a:srgbClr val="117D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grpSp>
      <p:grpSp>
        <p:nvGrpSpPr>
          <p:cNvPr id="30" name="组合 29"/>
          <p:cNvGrpSpPr/>
          <p:nvPr/>
        </p:nvGrpSpPr>
        <p:grpSpPr>
          <a:xfrm>
            <a:off x="2979011" y="1592539"/>
            <a:ext cx="1417638" cy="1422051"/>
            <a:chOff x="6380178" y="152238"/>
            <a:chExt cx="1417638" cy="1422051"/>
          </a:xfrm>
        </p:grpSpPr>
        <p:grpSp>
          <p:nvGrpSpPr>
            <p:cNvPr id="31" name="组合 30"/>
            <p:cNvGrpSpPr/>
            <p:nvPr/>
          </p:nvGrpSpPr>
          <p:grpSpPr>
            <a:xfrm>
              <a:off x="6380178" y="152238"/>
              <a:ext cx="1417638" cy="1422051"/>
              <a:chOff x="6380178" y="152238"/>
              <a:chExt cx="1417638" cy="1422051"/>
            </a:xfrm>
          </p:grpSpPr>
          <p:sp>
            <p:nvSpPr>
              <p:cNvPr id="33" name="空心弧 32"/>
              <p:cNvSpPr/>
              <p:nvPr/>
            </p:nvSpPr>
            <p:spPr>
              <a:xfrm>
                <a:off x="6380178" y="156651"/>
                <a:ext cx="1417638" cy="1417638"/>
              </a:xfrm>
              <a:prstGeom prst="blockArc">
                <a:avLst>
                  <a:gd name="adj1" fmla="val 40855"/>
                  <a:gd name="adj2" fmla="val 16279583"/>
                  <a:gd name="adj3" fmla="val 9218"/>
                </a:avLst>
              </a:prstGeom>
              <a:solidFill>
                <a:srgbClr val="62AB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34" name="空心弧 33"/>
              <p:cNvSpPr/>
              <p:nvPr/>
            </p:nvSpPr>
            <p:spPr>
              <a:xfrm>
                <a:off x="6380178" y="152238"/>
                <a:ext cx="1417638" cy="1417638"/>
              </a:xfrm>
              <a:prstGeom prst="blockArc">
                <a:avLst>
                  <a:gd name="adj1" fmla="val 16221849"/>
                  <a:gd name="adj2" fmla="val 76858"/>
                  <a:gd name="adj3" fmla="val 9538"/>
                </a:avLst>
              </a:prstGeom>
              <a:solidFill>
                <a:sysClr val="window" lastClr="FFFFFF">
                  <a:lumMod val="7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grpSp>
        <p:sp>
          <p:nvSpPr>
            <p:cNvPr id="32" name="TextBox 12"/>
            <p:cNvSpPr txBox="1"/>
            <p:nvPr/>
          </p:nvSpPr>
          <p:spPr>
            <a:xfrm>
              <a:off x="6707321" y="634637"/>
              <a:ext cx="763351" cy="461665"/>
            </a:xfrm>
            <a:prstGeom prst="rect">
              <a:avLst/>
            </a:prstGeom>
            <a:noFill/>
          </p:spPr>
          <p:txBody>
            <a:bodyPr wrap="none" rtlCol="0">
              <a:spAutoFit/>
            </a:bodyPr>
            <a:lstStyle/>
            <a:p>
              <a:pPr marL="0" marR="0" lvl="0" indent="0" defTabSz="914333"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rPr>
                <a:t>75%</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endParaRPr>
            </a:p>
          </p:txBody>
        </p:sp>
      </p:grpSp>
      <p:grpSp>
        <p:nvGrpSpPr>
          <p:cNvPr id="35" name="组合 34"/>
          <p:cNvGrpSpPr/>
          <p:nvPr/>
        </p:nvGrpSpPr>
        <p:grpSpPr>
          <a:xfrm>
            <a:off x="4851094" y="1592540"/>
            <a:ext cx="1417638" cy="1422052"/>
            <a:chOff x="6380178" y="152237"/>
            <a:chExt cx="1417638" cy="1422052"/>
          </a:xfrm>
        </p:grpSpPr>
        <p:grpSp>
          <p:nvGrpSpPr>
            <p:cNvPr id="36" name="组合 35"/>
            <p:cNvGrpSpPr/>
            <p:nvPr/>
          </p:nvGrpSpPr>
          <p:grpSpPr>
            <a:xfrm>
              <a:off x="6380178" y="152237"/>
              <a:ext cx="1417638" cy="1422052"/>
              <a:chOff x="6380178" y="152237"/>
              <a:chExt cx="1417638" cy="1422052"/>
            </a:xfrm>
          </p:grpSpPr>
          <p:sp>
            <p:nvSpPr>
              <p:cNvPr id="38" name="空心弧 37"/>
              <p:cNvSpPr/>
              <p:nvPr/>
            </p:nvSpPr>
            <p:spPr>
              <a:xfrm>
                <a:off x="6380178" y="156651"/>
                <a:ext cx="1417638" cy="1417638"/>
              </a:xfrm>
              <a:prstGeom prst="blockArc">
                <a:avLst>
                  <a:gd name="adj1" fmla="val 5377950"/>
                  <a:gd name="adj2" fmla="val 16232035"/>
                  <a:gd name="adj3" fmla="val 9040"/>
                </a:avLst>
              </a:prstGeom>
              <a:solidFill>
                <a:srgbClr val="117D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39" name="空心弧 38"/>
              <p:cNvSpPr/>
              <p:nvPr/>
            </p:nvSpPr>
            <p:spPr>
              <a:xfrm>
                <a:off x="6380178" y="152237"/>
                <a:ext cx="1417638" cy="1422051"/>
              </a:xfrm>
              <a:prstGeom prst="blockArc">
                <a:avLst>
                  <a:gd name="adj1" fmla="val 16221849"/>
                  <a:gd name="adj2" fmla="val 5388303"/>
                  <a:gd name="adj3" fmla="val 9344"/>
                </a:avLst>
              </a:prstGeom>
              <a:solidFill>
                <a:sysClr val="window" lastClr="FFFFFF">
                  <a:lumMod val="7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grpSp>
        <p:sp>
          <p:nvSpPr>
            <p:cNvPr id="37" name="TextBox 17"/>
            <p:cNvSpPr txBox="1"/>
            <p:nvPr/>
          </p:nvSpPr>
          <p:spPr>
            <a:xfrm>
              <a:off x="6707321" y="634637"/>
              <a:ext cx="806631" cy="461665"/>
            </a:xfrm>
            <a:prstGeom prst="rect">
              <a:avLst/>
            </a:prstGeom>
            <a:noFill/>
          </p:spPr>
          <p:txBody>
            <a:bodyPr wrap="none" rtlCol="0">
              <a:spAutoFit/>
            </a:bodyPr>
            <a:lstStyle/>
            <a:p>
              <a:pPr marL="0" marR="0" lvl="0" indent="0" defTabSz="914333"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rPr>
                <a:t>50%</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endParaRPr>
            </a:p>
          </p:txBody>
        </p:sp>
      </p:grpSp>
      <p:grpSp>
        <p:nvGrpSpPr>
          <p:cNvPr id="40" name="组合 39"/>
          <p:cNvGrpSpPr/>
          <p:nvPr/>
        </p:nvGrpSpPr>
        <p:grpSpPr>
          <a:xfrm>
            <a:off x="6723178" y="1592540"/>
            <a:ext cx="1417638" cy="1422052"/>
            <a:chOff x="6380178" y="152237"/>
            <a:chExt cx="1417638" cy="1422052"/>
          </a:xfrm>
        </p:grpSpPr>
        <p:grpSp>
          <p:nvGrpSpPr>
            <p:cNvPr id="41" name="组合 40"/>
            <p:cNvGrpSpPr/>
            <p:nvPr/>
          </p:nvGrpSpPr>
          <p:grpSpPr>
            <a:xfrm>
              <a:off x="6380178" y="152237"/>
              <a:ext cx="1417638" cy="1422052"/>
              <a:chOff x="6380178" y="152237"/>
              <a:chExt cx="1417638" cy="1422052"/>
            </a:xfrm>
          </p:grpSpPr>
          <p:sp>
            <p:nvSpPr>
              <p:cNvPr id="43" name="空心弧 42"/>
              <p:cNvSpPr/>
              <p:nvPr/>
            </p:nvSpPr>
            <p:spPr>
              <a:xfrm>
                <a:off x="6380178" y="156651"/>
                <a:ext cx="1417638" cy="1417638"/>
              </a:xfrm>
              <a:prstGeom prst="blockArc">
                <a:avLst>
                  <a:gd name="adj1" fmla="val 5377950"/>
                  <a:gd name="adj2" fmla="val 16232035"/>
                  <a:gd name="adj3" fmla="val 9040"/>
                </a:avLst>
              </a:prstGeom>
              <a:solidFill>
                <a:srgbClr val="62AB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44" name="空心弧 43"/>
              <p:cNvSpPr/>
              <p:nvPr/>
            </p:nvSpPr>
            <p:spPr>
              <a:xfrm>
                <a:off x="6380178" y="152237"/>
                <a:ext cx="1417638" cy="1422051"/>
              </a:xfrm>
              <a:prstGeom prst="blockArc">
                <a:avLst>
                  <a:gd name="adj1" fmla="val 16221849"/>
                  <a:gd name="adj2" fmla="val 10814646"/>
                  <a:gd name="adj3" fmla="val 9309"/>
                </a:avLst>
              </a:prstGeom>
              <a:solidFill>
                <a:sysClr val="window" lastClr="FFFFFF">
                  <a:lumMod val="7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grpSp>
        <p:sp>
          <p:nvSpPr>
            <p:cNvPr id="42" name="TextBox 22"/>
            <p:cNvSpPr txBox="1"/>
            <p:nvPr/>
          </p:nvSpPr>
          <p:spPr>
            <a:xfrm>
              <a:off x="6707321" y="634637"/>
              <a:ext cx="776175" cy="461665"/>
            </a:xfrm>
            <a:prstGeom prst="rect">
              <a:avLst/>
            </a:prstGeom>
            <a:noFill/>
          </p:spPr>
          <p:txBody>
            <a:bodyPr wrap="none" rtlCol="0">
              <a:spAutoFit/>
            </a:bodyPr>
            <a:lstStyle/>
            <a:p>
              <a:pPr marL="0" marR="0" lvl="0" indent="0" defTabSz="914333"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rPr>
                <a:t>25%</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endParaRPr>
            </a:p>
          </p:txBody>
        </p:sp>
      </p:grpSp>
    </p:spTree>
    <p:extLst>
      <p:ext uri="{BB962C8B-B14F-4D97-AF65-F5344CB8AC3E}">
        <p14:creationId xmlns:p14="http://schemas.microsoft.com/office/powerpoint/2010/main" val="274853572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1" presetClass="entr" presetSubtype="1"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heel(1)">
                                          <p:cBhvr>
                                            <p:cTn id="19" dur="500"/>
                                            <p:tgtEl>
                                              <p:spTgt spid="27"/>
                                            </p:tgtEl>
                                          </p:cBhvr>
                                        </p:animEffect>
                                      </p:childTnLst>
                                    </p:cTn>
                                  </p:par>
                                </p:childTnLst>
                              </p:cTn>
                            </p:par>
                            <p:par>
                              <p:cTn id="20" fill="hold">
                                <p:stCondLst>
                                  <p:cond delay="1500"/>
                                </p:stCondLst>
                                <p:childTnLst>
                                  <p:par>
                                    <p:cTn id="21" presetID="2" presetClass="entr" presetSubtype="4" fill="hold" grpId="0" nodeType="afterEffect" p14:presetBounceEnd="73333">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14:bounceEnd="73333">
                                          <p:cBhvr additive="base">
                                            <p:cTn id="23" dur="300" fill="hold"/>
                                            <p:tgtEl>
                                              <p:spTgt spid="23"/>
                                            </p:tgtEl>
                                            <p:attrNameLst>
                                              <p:attrName>ppt_x</p:attrName>
                                            </p:attrNameLst>
                                          </p:cBhvr>
                                          <p:tavLst>
                                            <p:tav tm="0">
                                              <p:val>
                                                <p:strVal val="#ppt_x"/>
                                              </p:val>
                                            </p:tav>
                                            <p:tav tm="100000">
                                              <p:val>
                                                <p:strVal val="#ppt_x"/>
                                              </p:val>
                                            </p:tav>
                                          </p:tavLst>
                                        </p:anim>
                                        <p:anim calcmode="lin" valueType="num" p14:bounceEnd="73333">
                                          <p:cBhvr additive="base">
                                            <p:cTn id="24" dur="300" fill="hold"/>
                                            <p:tgtEl>
                                              <p:spTgt spid="23"/>
                                            </p:tgtEl>
                                            <p:attrNameLst>
                                              <p:attrName>ppt_y</p:attrName>
                                            </p:attrNameLst>
                                          </p:cBhvr>
                                          <p:tavLst>
                                            <p:tav tm="0">
                                              <p:val>
                                                <p:strVal val="1+#ppt_h/2"/>
                                              </p:val>
                                            </p:tav>
                                            <p:tav tm="100000">
                                              <p:val>
                                                <p:strVal val="#ppt_y"/>
                                              </p:val>
                                            </p:tav>
                                          </p:tavLst>
                                        </p:anim>
                                      </p:childTnLst>
                                    </p:cTn>
                                  </p:par>
                                  <p:par>
                                    <p:cTn id="25" presetID="21" presetClass="entr" presetSubtype="1"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heel(1)">
                                          <p:cBhvr>
                                            <p:cTn id="27" dur="500"/>
                                            <p:tgtEl>
                                              <p:spTgt spid="30"/>
                                            </p:tgtEl>
                                          </p:cBhvr>
                                        </p:animEffect>
                                      </p:childTnLst>
                                    </p:cTn>
                                  </p:par>
                                </p:childTnLst>
                              </p:cTn>
                            </p:par>
                            <p:par>
                              <p:cTn id="28" fill="hold">
                                <p:stCondLst>
                                  <p:cond delay="2000"/>
                                </p:stCondLst>
                                <p:childTnLst>
                                  <p:par>
                                    <p:cTn id="29" presetID="2" presetClass="entr" presetSubtype="4" fill="hold" grpId="0" nodeType="afterEffect" p14:presetBounceEnd="73333">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14:bounceEnd="73333">
                                          <p:cBhvr additive="base">
                                            <p:cTn id="31" dur="300" fill="hold"/>
                                            <p:tgtEl>
                                              <p:spTgt spid="24"/>
                                            </p:tgtEl>
                                            <p:attrNameLst>
                                              <p:attrName>ppt_x</p:attrName>
                                            </p:attrNameLst>
                                          </p:cBhvr>
                                          <p:tavLst>
                                            <p:tav tm="0">
                                              <p:val>
                                                <p:strVal val="#ppt_x"/>
                                              </p:val>
                                            </p:tav>
                                            <p:tav tm="100000">
                                              <p:val>
                                                <p:strVal val="#ppt_x"/>
                                              </p:val>
                                            </p:tav>
                                          </p:tavLst>
                                        </p:anim>
                                        <p:anim calcmode="lin" valueType="num" p14:bounceEnd="73333">
                                          <p:cBhvr additive="base">
                                            <p:cTn id="32" dur="300" fill="hold"/>
                                            <p:tgtEl>
                                              <p:spTgt spid="24"/>
                                            </p:tgtEl>
                                            <p:attrNameLst>
                                              <p:attrName>ppt_y</p:attrName>
                                            </p:attrNameLst>
                                          </p:cBhvr>
                                          <p:tavLst>
                                            <p:tav tm="0">
                                              <p:val>
                                                <p:strVal val="1+#ppt_h/2"/>
                                              </p:val>
                                            </p:tav>
                                            <p:tav tm="100000">
                                              <p:val>
                                                <p:strVal val="#ppt_y"/>
                                              </p:val>
                                            </p:tav>
                                          </p:tavLst>
                                        </p:anim>
                                      </p:childTnLst>
                                    </p:cTn>
                                  </p:par>
                                  <p:par>
                                    <p:cTn id="33" presetID="21" presetClass="entr" presetSubtype="1"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heel(1)">
                                          <p:cBhvr>
                                            <p:cTn id="35" dur="500"/>
                                            <p:tgtEl>
                                              <p:spTgt spid="35"/>
                                            </p:tgtEl>
                                          </p:cBhvr>
                                        </p:animEffect>
                                      </p:childTnLst>
                                    </p:cTn>
                                  </p:par>
                                </p:childTnLst>
                              </p:cTn>
                            </p:par>
                            <p:par>
                              <p:cTn id="36" fill="hold">
                                <p:stCondLst>
                                  <p:cond delay="2500"/>
                                </p:stCondLst>
                                <p:childTnLst>
                                  <p:par>
                                    <p:cTn id="37" presetID="2" presetClass="entr" presetSubtype="4" fill="hold" grpId="0" nodeType="afterEffect" p14:presetBounceEnd="73333">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14:bounceEnd="73333">
                                          <p:cBhvr additive="base">
                                            <p:cTn id="39" dur="300" fill="hold"/>
                                            <p:tgtEl>
                                              <p:spTgt spid="25"/>
                                            </p:tgtEl>
                                            <p:attrNameLst>
                                              <p:attrName>ppt_x</p:attrName>
                                            </p:attrNameLst>
                                          </p:cBhvr>
                                          <p:tavLst>
                                            <p:tav tm="0">
                                              <p:val>
                                                <p:strVal val="#ppt_x"/>
                                              </p:val>
                                            </p:tav>
                                            <p:tav tm="100000">
                                              <p:val>
                                                <p:strVal val="#ppt_x"/>
                                              </p:val>
                                            </p:tav>
                                          </p:tavLst>
                                        </p:anim>
                                        <p:anim calcmode="lin" valueType="num" p14:bounceEnd="73333">
                                          <p:cBhvr additive="base">
                                            <p:cTn id="40" dur="300" fill="hold"/>
                                            <p:tgtEl>
                                              <p:spTgt spid="25"/>
                                            </p:tgtEl>
                                            <p:attrNameLst>
                                              <p:attrName>ppt_y</p:attrName>
                                            </p:attrNameLst>
                                          </p:cBhvr>
                                          <p:tavLst>
                                            <p:tav tm="0">
                                              <p:val>
                                                <p:strVal val="1+#ppt_h/2"/>
                                              </p:val>
                                            </p:tav>
                                            <p:tav tm="100000">
                                              <p:val>
                                                <p:strVal val="#ppt_y"/>
                                              </p:val>
                                            </p:tav>
                                          </p:tavLst>
                                        </p:anim>
                                      </p:childTnLst>
                                    </p:cTn>
                                  </p:par>
                                  <p:par>
                                    <p:cTn id="41" presetID="21" presetClass="entr" presetSubtype="1"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heel(1)">
                                          <p:cBhvr>
                                            <p:cTn id="43" dur="500"/>
                                            <p:tgtEl>
                                              <p:spTgt spid="40"/>
                                            </p:tgtEl>
                                          </p:cBhvr>
                                        </p:animEffect>
                                      </p:childTnLst>
                                    </p:cTn>
                                  </p:par>
                                </p:childTnLst>
                              </p:cTn>
                            </p:par>
                            <p:par>
                              <p:cTn id="44" fill="hold">
                                <p:stCondLst>
                                  <p:cond delay="3000"/>
                                </p:stCondLst>
                                <p:childTnLst>
                                  <p:par>
                                    <p:cTn id="45" presetID="2" presetClass="entr" presetSubtype="4" fill="hold" grpId="0" nodeType="afterEffect" p14:presetBounceEnd="73333">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14:bounceEnd="73333">
                                          <p:cBhvr additive="base">
                                            <p:cTn id="47" dur="300" fill="hold"/>
                                            <p:tgtEl>
                                              <p:spTgt spid="26"/>
                                            </p:tgtEl>
                                            <p:attrNameLst>
                                              <p:attrName>ppt_x</p:attrName>
                                            </p:attrNameLst>
                                          </p:cBhvr>
                                          <p:tavLst>
                                            <p:tav tm="0">
                                              <p:val>
                                                <p:strVal val="#ppt_x"/>
                                              </p:val>
                                            </p:tav>
                                            <p:tav tm="100000">
                                              <p:val>
                                                <p:strVal val="#ppt_x"/>
                                              </p:val>
                                            </p:tav>
                                          </p:tavLst>
                                        </p:anim>
                                        <p:anim calcmode="lin" valueType="num" p14:bounceEnd="73333">
                                          <p:cBhvr additive="base">
                                            <p:cTn id="48" dur="3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1" presetClass="entr" presetSubtype="1"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heel(1)">
                                          <p:cBhvr>
                                            <p:cTn id="19" dur="500"/>
                                            <p:tgtEl>
                                              <p:spTgt spid="27"/>
                                            </p:tgtEl>
                                          </p:cBhvr>
                                        </p:animEffect>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300" fill="hold"/>
                                            <p:tgtEl>
                                              <p:spTgt spid="23"/>
                                            </p:tgtEl>
                                            <p:attrNameLst>
                                              <p:attrName>ppt_x</p:attrName>
                                            </p:attrNameLst>
                                          </p:cBhvr>
                                          <p:tavLst>
                                            <p:tav tm="0">
                                              <p:val>
                                                <p:strVal val="#ppt_x"/>
                                              </p:val>
                                            </p:tav>
                                            <p:tav tm="100000">
                                              <p:val>
                                                <p:strVal val="#ppt_x"/>
                                              </p:val>
                                            </p:tav>
                                          </p:tavLst>
                                        </p:anim>
                                        <p:anim calcmode="lin" valueType="num">
                                          <p:cBhvr additive="base">
                                            <p:cTn id="24" dur="300" fill="hold"/>
                                            <p:tgtEl>
                                              <p:spTgt spid="23"/>
                                            </p:tgtEl>
                                            <p:attrNameLst>
                                              <p:attrName>ppt_y</p:attrName>
                                            </p:attrNameLst>
                                          </p:cBhvr>
                                          <p:tavLst>
                                            <p:tav tm="0">
                                              <p:val>
                                                <p:strVal val="1+#ppt_h/2"/>
                                              </p:val>
                                            </p:tav>
                                            <p:tav tm="100000">
                                              <p:val>
                                                <p:strVal val="#ppt_y"/>
                                              </p:val>
                                            </p:tav>
                                          </p:tavLst>
                                        </p:anim>
                                      </p:childTnLst>
                                    </p:cTn>
                                  </p:par>
                                  <p:par>
                                    <p:cTn id="25" presetID="21" presetClass="entr" presetSubtype="1"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heel(1)">
                                          <p:cBhvr>
                                            <p:cTn id="27" dur="500"/>
                                            <p:tgtEl>
                                              <p:spTgt spid="30"/>
                                            </p:tgtEl>
                                          </p:cBhvr>
                                        </p:animEffect>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300" fill="hold"/>
                                            <p:tgtEl>
                                              <p:spTgt spid="24"/>
                                            </p:tgtEl>
                                            <p:attrNameLst>
                                              <p:attrName>ppt_x</p:attrName>
                                            </p:attrNameLst>
                                          </p:cBhvr>
                                          <p:tavLst>
                                            <p:tav tm="0">
                                              <p:val>
                                                <p:strVal val="#ppt_x"/>
                                              </p:val>
                                            </p:tav>
                                            <p:tav tm="100000">
                                              <p:val>
                                                <p:strVal val="#ppt_x"/>
                                              </p:val>
                                            </p:tav>
                                          </p:tavLst>
                                        </p:anim>
                                        <p:anim calcmode="lin" valueType="num">
                                          <p:cBhvr additive="base">
                                            <p:cTn id="32" dur="300" fill="hold"/>
                                            <p:tgtEl>
                                              <p:spTgt spid="24"/>
                                            </p:tgtEl>
                                            <p:attrNameLst>
                                              <p:attrName>ppt_y</p:attrName>
                                            </p:attrNameLst>
                                          </p:cBhvr>
                                          <p:tavLst>
                                            <p:tav tm="0">
                                              <p:val>
                                                <p:strVal val="1+#ppt_h/2"/>
                                              </p:val>
                                            </p:tav>
                                            <p:tav tm="100000">
                                              <p:val>
                                                <p:strVal val="#ppt_y"/>
                                              </p:val>
                                            </p:tav>
                                          </p:tavLst>
                                        </p:anim>
                                      </p:childTnLst>
                                    </p:cTn>
                                  </p:par>
                                  <p:par>
                                    <p:cTn id="33" presetID="21" presetClass="entr" presetSubtype="1"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heel(1)">
                                          <p:cBhvr>
                                            <p:cTn id="35" dur="500"/>
                                            <p:tgtEl>
                                              <p:spTgt spid="35"/>
                                            </p:tgtEl>
                                          </p:cBhvr>
                                        </p:animEffect>
                                      </p:childTnLst>
                                    </p:cTn>
                                  </p:par>
                                </p:childTnLst>
                              </p:cTn>
                            </p:par>
                            <p:par>
                              <p:cTn id="36" fill="hold">
                                <p:stCondLst>
                                  <p:cond delay="2500"/>
                                </p:stCondLst>
                                <p:childTnLst>
                                  <p:par>
                                    <p:cTn id="37" presetID="2" presetClass="entr" presetSubtype="4"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300" fill="hold"/>
                                            <p:tgtEl>
                                              <p:spTgt spid="25"/>
                                            </p:tgtEl>
                                            <p:attrNameLst>
                                              <p:attrName>ppt_x</p:attrName>
                                            </p:attrNameLst>
                                          </p:cBhvr>
                                          <p:tavLst>
                                            <p:tav tm="0">
                                              <p:val>
                                                <p:strVal val="#ppt_x"/>
                                              </p:val>
                                            </p:tav>
                                            <p:tav tm="100000">
                                              <p:val>
                                                <p:strVal val="#ppt_x"/>
                                              </p:val>
                                            </p:tav>
                                          </p:tavLst>
                                        </p:anim>
                                        <p:anim calcmode="lin" valueType="num">
                                          <p:cBhvr additive="base">
                                            <p:cTn id="40" dur="300" fill="hold"/>
                                            <p:tgtEl>
                                              <p:spTgt spid="25"/>
                                            </p:tgtEl>
                                            <p:attrNameLst>
                                              <p:attrName>ppt_y</p:attrName>
                                            </p:attrNameLst>
                                          </p:cBhvr>
                                          <p:tavLst>
                                            <p:tav tm="0">
                                              <p:val>
                                                <p:strVal val="1+#ppt_h/2"/>
                                              </p:val>
                                            </p:tav>
                                            <p:tav tm="100000">
                                              <p:val>
                                                <p:strVal val="#ppt_y"/>
                                              </p:val>
                                            </p:tav>
                                          </p:tavLst>
                                        </p:anim>
                                      </p:childTnLst>
                                    </p:cTn>
                                  </p:par>
                                  <p:par>
                                    <p:cTn id="41" presetID="21" presetClass="entr" presetSubtype="1"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heel(1)">
                                          <p:cBhvr>
                                            <p:cTn id="43" dur="500"/>
                                            <p:tgtEl>
                                              <p:spTgt spid="40"/>
                                            </p:tgtEl>
                                          </p:cBhvr>
                                        </p:animEffect>
                                      </p:childTnLst>
                                    </p:cTn>
                                  </p:par>
                                </p:childTnLst>
                              </p:cTn>
                            </p:par>
                            <p:par>
                              <p:cTn id="44" fill="hold">
                                <p:stCondLst>
                                  <p:cond delay="3000"/>
                                </p:stCondLst>
                                <p:childTnLst>
                                  <p:par>
                                    <p:cTn id="45" presetID="2" presetClass="entr" presetSubtype="4"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300" fill="hold"/>
                                            <p:tgtEl>
                                              <p:spTgt spid="26"/>
                                            </p:tgtEl>
                                            <p:attrNameLst>
                                              <p:attrName>ppt_x</p:attrName>
                                            </p:attrNameLst>
                                          </p:cBhvr>
                                          <p:tavLst>
                                            <p:tav tm="0">
                                              <p:val>
                                                <p:strVal val="#ppt_x"/>
                                              </p:val>
                                            </p:tav>
                                            <p:tav tm="100000">
                                              <p:val>
                                                <p:strVal val="#ppt_x"/>
                                              </p:val>
                                            </p:tav>
                                          </p:tavLst>
                                        </p:anim>
                                        <p:anim calcmode="lin" valueType="num">
                                          <p:cBhvr additive="base">
                                            <p:cTn id="48" dur="3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4" grpId="0"/>
          <p:bldP spid="25" grpId="0"/>
          <p:bldP spid="26"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教学分析</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Oval 15"/>
          <p:cNvSpPr>
            <a:spLocks noChangeArrowheads="1"/>
          </p:cNvSpPr>
          <p:nvPr/>
        </p:nvSpPr>
        <p:spPr bwMode="auto">
          <a:xfrm>
            <a:off x="3924954" y="2537240"/>
            <a:ext cx="1020313" cy="917086"/>
          </a:xfrm>
          <a:prstGeom prst="ellipse">
            <a:avLst/>
          </a:prstGeom>
          <a:solidFill>
            <a:srgbClr val="117D5C"/>
          </a:solidFill>
          <a:ln>
            <a:noFill/>
          </a:ln>
        </p:spPr>
        <p:txBody>
          <a:bodyPr lIns="0" tIns="0" rIns="0" bIns="0" anchor="ctr"/>
          <a:lstStyle/>
          <a:p>
            <a:pPr algn="ctr"/>
            <a:r>
              <a:rPr lang="zh-CN" altLang="en-US" sz="2500" b="1" dirty="0">
                <a:solidFill>
                  <a:prstClr val="white"/>
                </a:solidFill>
                <a:latin typeface="微软雅黑" panose="020B0503020204020204" pitchFamily="34" charset="-122"/>
                <a:ea typeface="微软雅黑" panose="020B0503020204020204" pitchFamily="34" charset="-122"/>
              </a:rPr>
              <a:t>标题</a:t>
            </a:r>
          </a:p>
        </p:txBody>
      </p:sp>
      <p:sp>
        <p:nvSpPr>
          <p:cNvPr id="19" name="任意多边形 18"/>
          <p:cNvSpPr/>
          <p:nvPr/>
        </p:nvSpPr>
        <p:spPr>
          <a:xfrm rot="19354201">
            <a:off x="3275662" y="1384900"/>
            <a:ext cx="1569848" cy="1840475"/>
          </a:xfrm>
          <a:custGeom>
            <a:avLst/>
            <a:gdLst>
              <a:gd name="connsiteX0" fmla="*/ 908149 w 1661196"/>
              <a:gd name="connsiteY0" fmla="*/ 116236 h 2161132"/>
              <a:gd name="connsiteX1" fmla="*/ 1045422 w 1661196"/>
              <a:gd name="connsiteY1" fmla="*/ 863815 h 2161132"/>
              <a:gd name="connsiteX2" fmla="*/ 1563639 w 1661196"/>
              <a:gd name="connsiteY2" fmla="*/ 1852839 h 2161132"/>
              <a:gd name="connsiteX3" fmla="*/ 1550532 w 1661196"/>
              <a:gd name="connsiteY3" fmla="*/ 1899767 h 2161132"/>
              <a:gd name="connsiteX4" fmla="*/ 1661196 w 1661196"/>
              <a:gd name="connsiteY4" fmla="*/ 1877382 h 2161132"/>
              <a:gd name="connsiteX5" fmla="*/ 1478236 w 1661196"/>
              <a:gd name="connsiteY5" fmla="*/ 2161132 h 2161132"/>
              <a:gd name="connsiteX6" fmla="*/ 1436046 w 1661196"/>
              <a:gd name="connsiteY6" fmla="*/ 1825812 h 2161132"/>
              <a:gd name="connsiteX7" fmla="*/ 1529211 w 1661196"/>
              <a:gd name="connsiteY7" fmla="*/ 1894840 h 2161132"/>
              <a:gd name="connsiteX8" fmla="*/ 999492 w 1661196"/>
              <a:gd name="connsiteY8" fmla="*/ 935746 h 2161132"/>
              <a:gd name="connsiteX9" fmla="*/ 788637 w 1661196"/>
              <a:gd name="connsiteY9" fmla="*/ 865497 h 2161132"/>
              <a:gd name="connsiteX10" fmla="*/ 139707 w 1661196"/>
              <a:gd name="connsiteY10" fmla="*/ 938417 h 2161132"/>
              <a:gd name="connsiteX11" fmla="*/ 140807 w 1661196"/>
              <a:gd name="connsiteY11" fmla="*/ 936981 h 2161132"/>
              <a:gd name="connsiteX12" fmla="*/ 138269 w 1661196"/>
              <a:gd name="connsiteY12" fmla="*/ 937316 h 2161132"/>
              <a:gd name="connsiteX13" fmla="*/ 110342 w 1661196"/>
              <a:gd name="connsiteY13" fmla="*/ 902271 h 2161132"/>
              <a:gd name="connsiteX14" fmla="*/ 111442 w 1661196"/>
              <a:gd name="connsiteY14" fmla="*/ 900835 h 2161132"/>
              <a:gd name="connsiteX15" fmla="*/ 116237 w 1661196"/>
              <a:gd name="connsiteY15" fmla="*/ 220981 h 2161132"/>
              <a:gd name="connsiteX16" fmla="*/ 908149 w 1661196"/>
              <a:gd name="connsiteY16" fmla="*/ 116236 h 216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61196" h="2161132">
                <a:moveTo>
                  <a:pt x="908149" y="116236"/>
                </a:moveTo>
                <a:cubicBezTo>
                  <a:pt x="1141188" y="294601"/>
                  <a:pt x="1196152" y="619193"/>
                  <a:pt x="1045422" y="863815"/>
                </a:cubicBezTo>
                <a:cubicBezTo>
                  <a:pt x="1427287" y="1044447"/>
                  <a:pt x="1652072" y="1451172"/>
                  <a:pt x="1563639" y="1852839"/>
                </a:cubicBezTo>
                <a:cubicBezTo>
                  <a:pt x="1558735" y="1874148"/>
                  <a:pt x="1556875" y="1879559"/>
                  <a:pt x="1550532" y="1899767"/>
                </a:cubicBezTo>
                <a:cubicBezTo>
                  <a:pt x="1550532" y="1899767"/>
                  <a:pt x="1550532" y="1899767"/>
                  <a:pt x="1661196" y="1877382"/>
                </a:cubicBezTo>
                <a:cubicBezTo>
                  <a:pt x="1661196" y="1877382"/>
                  <a:pt x="1661196" y="1877382"/>
                  <a:pt x="1478236" y="2161132"/>
                </a:cubicBezTo>
                <a:cubicBezTo>
                  <a:pt x="1478236" y="2161132"/>
                  <a:pt x="1478236" y="2161132"/>
                  <a:pt x="1436046" y="1825812"/>
                </a:cubicBezTo>
                <a:cubicBezTo>
                  <a:pt x="1436046" y="1825812"/>
                  <a:pt x="1436046" y="1825812"/>
                  <a:pt x="1529211" y="1894840"/>
                </a:cubicBezTo>
                <a:cubicBezTo>
                  <a:pt x="1608930" y="1495617"/>
                  <a:pt x="1380679" y="1111303"/>
                  <a:pt x="999492" y="935746"/>
                </a:cubicBezTo>
                <a:cubicBezTo>
                  <a:pt x="998053" y="934645"/>
                  <a:pt x="923084" y="895492"/>
                  <a:pt x="788637" y="865497"/>
                </a:cubicBezTo>
                <a:cubicBezTo>
                  <a:pt x="559511" y="813161"/>
                  <a:pt x="329975" y="844813"/>
                  <a:pt x="139707" y="938417"/>
                </a:cubicBezTo>
                <a:cubicBezTo>
                  <a:pt x="139707" y="938417"/>
                  <a:pt x="139707" y="938417"/>
                  <a:pt x="140807" y="936981"/>
                </a:cubicBezTo>
                <a:cubicBezTo>
                  <a:pt x="140807" y="936981"/>
                  <a:pt x="140807" y="936981"/>
                  <a:pt x="138269" y="937316"/>
                </a:cubicBezTo>
                <a:cubicBezTo>
                  <a:pt x="128960" y="925635"/>
                  <a:pt x="119651" y="913953"/>
                  <a:pt x="110342" y="902271"/>
                </a:cubicBezTo>
                <a:cubicBezTo>
                  <a:pt x="110342" y="902271"/>
                  <a:pt x="110342" y="902271"/>
                  <a:pt x="111442" y="900835"/>
                </a:cubicBezTo>
                <a:cubicBezTo>
                  <a:pt x="-34877" y="704542"/>
                  <a:pt x="-41015" y="426435"/>
                  <a:pt x="116237" y="220981"/>
                </a:cubicBezTo>
                <a:cubicBezTo>
                  <a:pt x="305379" y="-26139"/>
                  <a:pt x="660724" y="-73140"/>
                  <a:pt x="908149" y="116236"/>
                </a:cubicBez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97698" tIns="48850" rIns="97698" bIns="48850" anchor="ctr"/>
          <a:lstStyle/>
          <a:p>
            <a:pPr algn="ctr">
              <a:defRPr/>
            </a:pPr>
            <a:endParaRPr lang="zh-CN" altLang="en-US" sz="1500" b="1">
              <a:solidFill>
                <a:prstClr val="white"/>
              </a:solidFill>
              <a:latin typeface="微软雅黑" panose="020B0503020204020204" pitchFamily="34" charset="-122"/>
              <a:ea typeface="微软雅黑" panose="020B0503020204020204" pitchFamily="34" charset="-122"/>
            </a:endParaRPr>
          </a:p>
        </p:txBody>
      </p:sp>
      <p:sp>
        <p:nvSpPr>
          <p:cNvPr id="20" name="任意多边形 19"/>
          <p:cNvSpPr/>
          <p:nvPr/>
        </p:nvSpPr>
        <p:spPr>
          <a:xfrm rot="19354201">
            <a:off x="4057962" y="2697965"/>
            <a:ext cx="1622350" cy="1807385"/>
          </a:xfrm>
          <a:custGeom>
            <a:avLst/>
            <a:gdLst>
              <a:gd name="connsiteX0" fmla="*/ 170626 w 1714377"/>
              <a:gd name="connsiteY0" fmla="*/ 0 h 2122351"/>
              <a:gd name="connsiteX1" fmla="*/ 226424 w 1714377"/>
              <a:gd name="connsiteY1" fmla="*/ 332456 h 2122351"/>
              <a:gd name="connsiteX2" fmla="*/ 129951 w 1714377"/>
              <a:gd name="connsiteY2" fmla="*/ 267743 h 2122351"/>
              <a:gd name="connsiteX3" fmla="*/ 699044 w 1714377"/>
              <a:gd name="connsiteY3" fmla="*/ 1205247 h 2122351"/>
              <a:gd name="connsiteX4" fmla="*/ 912591 w 1714377"/>
              <a:gd name="connsiteY4" fmla="*/ 1266026 h 2122351"/>
              <a:gd name="connsiteX5" fmla="*/ 1557090 w 1714377"/>
              <a:gd name="connsiteY5" fmla="*/ 1166130 h 2122351"/>
              <a:gd name="connsiteX6" fmla="*/ 1558528 w 1714377"/>
              <a:gd name="connsiteY6" fmla="*/ 1167231 h 2122351"/>
              <a:gd name="connsiteX7" fmla="*/ 1588987 w 1714377"/>
              <a:gd name="connsiteY7" fmla="*/ 1201951 h 2122351"/>
              <a:gd name="connsiteX8" fmla="*/ 1612029 w 1714377"/>
              <a:gd name="connsiteY8" fmla="*/ 1881220 h 2122351"/>
              <a:gd name="connsiteX9" fmla="*/ 824028 w 1714377"/>
              <a:gd name="connsiteY9" fmla="*/ 2019577 h 2122351"/>
              <a:gd name="connsiteX10" fmla="*/ 655921 w 1714377"/>
              <a:gd name="connsiteY10" fmla="*/ 1279471 h 2122351"/>
              <a:gd name="connsiteX11" fmla="*/ 99456 w 1714377"/>
              <a:gd name="connsiteY11" fmla="*/ 310566 h 2122351"/>
              <a:gd name="connsiteX12" fmla="*/ 110060 w 1714377"/>
              <a:gd name="connsiteY12" fmla="*/ 263926 h 2122351"/>
              <a:gd name="connsiteX13" fmla="*/ 0 w 1714377"/>
              <a:gd name="connsiteY13" fmla="*/ 291480 h 2122351"/>
              <a:gd name="connsiteX14" fmla="*/ 170626 w 1714377"/>
              <a:gd name="connsiteY14" fmla="*/ 0 h 21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14377" h="2122351">
                <a:moveTo>
                  <a:pt x="170626" y="0"/>
                </a:moveTo>
                <a:cubicBezTo>
                  <a:pt x="170626" y="0"/>
                  <a:pt x="170626" y="0"/>
                  <a:pt x="226424" y="332456"/>
                </a:cubicBezTo>
                <a:cubicBezTo>
                  <a:pt x="226424" y="332456"/>
                  <a:pt x="226424" y="332456"/>
                  <a:pt x="129951" y="267743"/>
                </a:cubicBezTo>
                <a:cubicBezTo>
                  <a:pt x="68389" y="670077"/>
                  <a:pt x="310738" y="1044932"/>
                  <a:pt x="699044" y="1205247"/>
                </a:cubicBezTo>
                <a:cubicBezTo>
                  <a:pt x="700482" y="1206348"/>
                  <a:pt x="777667" y="1242610"/>
                  <a:pt x="912591" y="1266026"/>
                </a:cubicBezTo>
                <a:cubicBezTo>
                  <a:pt x="1144431" y="1308866"/>
                  <a:pt x="1371655" y="1268319"/>
                  <a:pt x="1557090" y="1166130"/>
                </a:cubicBezTo>
                <a:cubicBezTo>
                  <a:pt x="1557090" y="1166130"/>
                  <a:pt x="1557090" y="1166130"/>
                  <a:pt x="1558528" y="1167231"/>
                </a:cubicBezTo>
                <a:cubicBezTo>
                  <a:pt x="1570374" y="1178579"/>
                  <a:pt x="1579681" y="1190265"/>
                  <a:pt x="1588987" y="1201951"/>
                </a:cubicBezTo>
                <a:cubicBezTo>
                  <a:pt x="1743639" y="1393328"/>
                  <a:pt x="1759762" y="1670320"/>
                  <a:pt x="1612029" y="1881220"/>
                </a:cubicBezTo>
                <a:cubicBezTo>
                  <a:pt x="1431600" y="2137819"/>
                  <a:pt x="1079167" y="2198887"/>
                  <a:pt x="824028" y="2019577"/>
                </a:cubicBezTo>
                <a:cubicBezTo>
                  <a:pt x="583274" y="1851278"/>
                  <a:pt x="514688" y="1529567"/>
                  <a:pt x="655921" y="1279471"/>
                </a:cubicBezTo>
                <a:cubicBezTo>
                  <a:pt x="266941" y="1114077"/>
                  <a:pt x="25533" y="717128"/>
                  <a:pt x="99456" y="310566"/>
                </a:cubicBezTo>
                <a:cubicBezTo>
                  <a:pt x="101837" y="289573"/>
                  <a:pt x="103701" y="284156"/>
                  <a:pt x="110060" y="263926"/>
                </a:cubicBezTo>
                <a:cubicBezTo>
                  <a:pt x="110060" y="263926"/>
                  <a:pt x="110060" y="263926"/>
                  <a:pt x="0" y="291480"/>
                </a:cubicBezTo>
                <a:cubicBezTo>
                  <a:pt x="0" y="291480"/>
                  <a:pt x="0" y="291480"/>
                  <a:pt x="170626" y="0"/>
                </a:cubicBez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97698" tIns="48850" rIns="97698" bIns="48850" anchor="ctr"/>
          <a:lstStyle/>
          <a:p>
            <a:pPr algn="ctr">
              <a:defRPr/>
            </a:pPr>
            <a:endParaRPr lang="zh-CN" altLang="en-US" sz="1500" b="1">
              <a:solidFill>
                <a:prstClr val="white"/>
              </a:solidFill>
              <a:latin typeface="微软雅黑" panose="020B0503020204020204" pitchFamily="34" charset="-122"/>
              <a:ea typeface="微软雅黑" panose="020B0503020204020204" pitchFamily="34" charset="-122"/>
            </a:endParaRPr>
          </a:p>
        </p:txBody>
      </p:sp>
      <p:sp>
        <p:nvSpPr>
          <p:cNvPr id="21" name="任意多边形 20"/>
          <p:cNvSpPr/>
          <p:nvPr/>
        </p:nvSpPr>
        <p:spPr>
          <a:xfrm rot="3052925">
            <a:off x="4338609" y="1602848"/>
            <a:ext cx="1544766" cy="2068628"/>
          </a:xfrm>
          <a:custGeom>
            <a:avLst/>
            <a:gdLst>
              <a:gd name="connsiteX0" fmla="*/ 126139 w 1624995"/>
              <a:gd name="connsiteY0" fmla="*/ 208394 h 2186941"/>
              <a:gd name="connsiteX1" fmla="*/ 921298 w 1624995"/>
              <a:gd name="connsiteY1" fmla="*/ 126400 h 2186941"/>
              <a:gd name="connsiteX2" fmla="*/ 1037178 w 1624995"/>
              <a:gd name="connsiteY2" fmla="*/ 876855 h 2186941"/>
              <a:gd name="connsiteX3" fmla="*/ 1525619 w 1624995"/>
              <a:gd name="connsiteY3" fmla="*/ 1881233 h 2186941"/>
              <a:gd name="connsiteX4" fmla="*/ 1511096 w 1624995"/>
              <a:gd name="connsiteY4" fmla="*/ 1927805 h 2186941"/>
              <a:gd name="connsiteX5" fmla="*/ 1624995 w 1624995"/>
              <a:gd name="connsiteY5" fmla="*/ 1908333 h 2186941"/>
              <a:gd name="connsiteX6" fmla="*/ 1433455 w 1624995"/>
              <a:gd name="connsiteY6" fmla="*/ 2186941 h 2186941"/>
              <a:gd name="connsiteX7" fmla="*/ 1401376 w 1624995"/>
              <a:gd name="connsiteY7" fmla="*/ 1850258 h 2186941"/>
              <a:gd name="connsiteX8" fmla="*/ 1492468 w 1624995"/>
              <a:gd name="connsiteY8" fmla="*/ 1921999 h 2186941"/>
              <a:gd name="connsiteX9" fmla="*/ 989073 w 1624995"/>
              <a:gd name="connsiteY9" fmla="*/ 947495 h 2186941"/>
              <a:gd name="connsiteX10" fmla="*/ 781720 w 1624995"/>
              <a:gd name="connsiteY10" fmla="*/ 872288 h 2186941"/>
              <a:gd name="connsiteX11" fmla="*/ 130518 w 1624995"/>
              <a:gd name="connsiteY11" fmla="*/ 926560 h 2186941"/>
              <a:gd name="connsiteX12" fmla="*/ 129113 w 1624995"/>
              <a:gd name="connsiteY12" fmla="*/ 925417 h 2186941"/>
              <a:gd name="connsiteX13" fmla="*/ 102241 w 1624995"/>
              <a:gd name="connsiteY13" fmla="*/ 889552 h 2186941"/>
              <a:gd name="connsiteX14" fmla="*/ 126139 w 1624995"/>
              <a:gd name="connsiteY14" fmla="*/ 208394 h 2186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24995" h="2186941">
                <a:moveTo>
                  <a:pt x="126139" y="208394"/>
                </a:moveTo>
                <a:cubicBezTo>
                  <a:pt x="322756" y="-33390"/>
                  <a:pt x="679559" y="-70182"/>
                  <a:pt x="921298" y="126400"/>
                </a:cubicBezTo>
                <a:cubicBezTo>
                  <a:pt x="1150126" y="310147"/>
                  <a:pt x="1196710" y="637608"/>
                  <a:pt x="1037178" y="876855"/>
                </a:cubicBezTo>
                <a:cubicBezTo>
                  <a:pt x="1413637" y="1068560"/>
                  <a:pt x="1628727" y="1481672"/>
                  <a:pt x="1525619" y="1881233"/>
                </a:cubicBezTo>
                <a:cubicBezTo>
                  <a:pt x="1520072" y="1902410"/>
                  <a:pt x="1518048" y="1907770"/>
                  <a:pt x="1511096" y="1927805"/>
                </a:cubicBezTo>
                <a:cubicBezTo>
                  <a:pt x="1511096" y="1927805"/>
                  <a:pt x="1511096" y="1927805"/>
                  <a:pt x="1624995" y="1908333"/>
                </a:cubicBezTo>
                <a:cubicBezTo>
                  <a:pt x="1624995" y="1908333"/>
                  <a:pt x="1624995" y="1908333"/>
                  <a:pt x="1433455" y="2186941"/>
                </a:cubicBezTo>
                <a:cubicBezTo>
                  <a:pt x="1433455" y="2186941"/>
                  <a:pt x="1433455" y="2186941"/>
                  <a:pt x="1401376" y="1850258"/>
                </a:cubicBezTo>
                <a:cubicBezTo>
                  <a:pt x="1401376" y="1850258"/>
                  <a:pt x="1401376" y="1850258"/>
                  <a:pt x="1492468" y="1921999"/>
                </a:cubicBezTo>
                <a:cubicBezTo>
                  <a:pt x="1583096" y="1526301"/>
                  <a:pt x="1366413" y="1135246"/>
                  <a:pt x="989073" y="947495"/>
                </a:cubicBezTo>
                <a:cubicBezTo>
                  <a:pt x="987668" y="946352"/>
                  <a:pt x="913872" y="905024"/>
                  <a:pt x="781720" y="872288"/>
                </a:cubicBezTo>
                <a:cubicBezTo>
                  <a:pt x="553004" y="814739"/>
                  <a:pt x="323631" y="838391"/>
                  <a:pt x="130518" y="926560"/>
                </a:cubicBezTo>
                <a:cubicBezTo>
                  <a:pt x="130518" y="926560"/>
                  <a:pt x="130518" y="926560"/>
                  <a:pt x="129113" y="925417"/>
                </a:cubicBezTo>
                <a:cubicBezTo>
                  <a:pt x="120155" y="913462"/>
                  <a:pt x="111198" y="901507"/>
                  <a:pt x="102241" y="889552"/>
                </a:cubicBezTo>
                <a:cubicBezTo>
                  <a:pt x="-39579" y="687818"/>
                  <a:pt x="-35923" y="410555"/>
                  <a:pt x="126139" y="208394"/>
                </a:cubicBezTo>
                <a:close/>
              </a:path>
            </a:pathLst>
          </a:cu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97698" tIns="48850" rIns="97698" bIns="48850" anchor="ctr"/>
          <a:lstStyle/>
          <a:p>
            <a:pPr algn="ctr">
              <a:defRPr/>
            </a:pPr>
            <a:endParaRPr lang="zh-CN" altLang="en-US" sz="1500">
              <a:solidFill>
                <a:prstClr val="white"/>
              </a:solidFill>
              <a:latin typeface="微软雅黑" panose="020B0503020204020204" pitchFamily="34" charset="-122"/>
              <a:ea typeface="微软雅黑" panose="020B0503020204020204" pitchFamily="34" charset="-122"/>
            </a:endParaRPr>
          </a:p>
        </p:txBody>
      </p:sp>
      <p:sp>
        <p:nvSpPr>
          <p:cNvPr id="22" name="任意多边形 21"/>
          <p:cNvSpPr/>
          <p:nvPr/>
        </p:nvSpPr>
        <p:spPr>
          <a:xfrm rot="3052925">
            <a:off x="2950162" y="2307287"/>
            <a:ext cx="1570606" cy="2031877"/>
          </a:xfrm>
          <a:custGeom>
            <a:avLst/>
            <a:gdLst>
              <a:gd name="connsiteX0" fmla="*/ 179163 w 1676437"/>
              <a:gd name="connsiteY0" fmla="*/ 0 h 2149102"/>
              <a:gd name="connsiteX1" fmla="*/ 224993 w 1676437"/>
              <a:gd name="connsiteY1" fmla="*/ 333833 h 2149102"/>
              <a:gd name="connsiteX2" fmla="*/ 130540 w 1676437"/>
              <a:gd name="connsiteY2" fmla="*/ 266364 h 2149102"/>
              <a:gd name="connsiteX3" fmla="*/ 672290 w 1676437"/>
              <a:gd name="connsiteY3" fmla="*/ 1218311 h 2149102"/>
              <a:gd name="connsiteX4" fmla="*/ 882685 w 1676437"/>
              <a:gd name="connsiteY4" fmla="*/ 1286657 h 2149102"/>
              <a:gd name="connsiteX5" fmla="*/ 1530715 w 1676437"/>
              <a:gd name="connsiteY5" fmla="*/ 1204160 h 2149102"/>
              <a:gd name="connsiteX6" fmla="*/ 1532119 w 1676437"/>
              <a:gd name="connsiteY6" fmla="*/ 1205302 h 2149102"/>
              <a:gd name="connsiteX7" fmla="*/ 1561514 w 1676437"/>
              <a:gd name="connsiteY7" fmla="*/ 1240881 h 2149102"/>
              <a:gd name="connsiteX8" fmla="*/ 1564275 w 1676437"/>
              <a:gd name="connsiteY8" fmla="*/ 1920319 h 2149102"/>
              <a:gd name="connsiteX9" fmla="*/ 774275 w 1676437"/>
              <a:gd name="connsiteY9" fmla="*/ 2036816 h 2149102"/>
              <a:gd name="connsiteX10" fmla="*/ 628398 w 1676437"/>
              <a:gd name="connsiteY10" fmla="*/ 1292369 h 2149102"/>
              <a:gd name="connsiteX11" fmla="*/ 97653 w 1676437"/>
              <a:gd name="connsiteY11" fmla="*/ 309675 h 2149102"/>
              <a:gd name="connsiteX12" fmla="*/ 110781 w 1676437"/>
              <a:gd name="connsiteY12" fmla="*/ 261972 h 2149102"/>
              <a:gd name="connsiteX13" fmla="*/ 0 w 1676437"/>
              <a:gd name="connsiteY13" fmla="*/ 286307 h 2149102"/>
              <a:gd name="connsiteX14" fmla="*/ 179163 w 1676437"/>
              <a:gd name="connsiteY14" fmla="*/ 0 h 214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76437" h="2149102">
                <a:moveTo>
                  <a:pt x="179163" y="0"/>
                </a:moveTo>
                <a:cubicBezTo>
                  <a:pt x="179163" y="0"/>
                  <a:pt x="179163" y="0"/>
                  <a:pt x="224993" y="333833"/>
                </a:cubicBezTo>
                <a:cubicBezTo>
                  <a:pt x="224993" y="333833"/>
                  <a:pt x="224993" y="333833"/>
                  <a:pt x="130540" y="266364"/>
                </a:cubicBezTo>
                <a:cubicBezTo>
                  <a:pt x="57034" y="666613"/>
                  <a:pt x="287980" y="1048235"/>
                  <a:pt x="672290" y="1218311"/>
                </a:cubicBezTo>
                <a:cubicBezTo>
                  <a:pt x="673694" y="1219453"/>
                  <a:pt x="748584" y="1259336"/>
                  <a:pt x="882685" y="1286657"/>
                </a:cubicBezTo>
                <a:cubicBezTo>
                  <a:pt x="1114177" y="1334797"/>
                  <a:pt x="1342402" y="1300885"/>
                  <a:pt x="1530715" y="1204160"/>
                </a:cubicBezTo>
                <a:cubicBezTo>
                  <a:pt x="1530715" y="1204160"/>
                  <a:pt x="1530715" y="1204160"/>
                  <a:pt x="1532119" y="1205302"/>
                </a:cubicBezTo>
                <a:cubicBezTo>
                  <a:pt x="1543615" y="1216986"/>
                  <a:pt x="1552564" y="1228933"/>
                  <a:pt x="1561514" y="1240881"/>
                </a:cubicBezTo>
                <a:cubicBezTo>
                  <a:pt x="1710316" y="1436612"/>
                  <a:pt x="1718162" y="1713868"/>
                  <a:pt x="1564275" y="1920319"/>
                </a:cubicBezTo>
                <a:cubicBezTo>
                  <a:pt x="1377763" y="2172628"/>
                  <a:pt x="1023832" y="2223409"/>
                  <a:pt x="774275" y="2036816"/>
                </a:cubicBezTo>
                <a:cubicBezTo>
                  <a:pt x="538762" y="1861643"/>
                  <a:pt x="478693" y="1539583"/>
                  <a:pt x="628398" y="1292369"/>
                </a:cubicBezTo>
                <a:cubicBezTo>
                  <a:pt x="243304" y="1114650"/>
                  <a:pt x="12814" y="712383"/>
                  <a:pt x="97653" y="309675"/>
                </a:cubicBezTo>
                <a:cubicBezTo>
                  <a:pt x="103204" y="288503"/>
                  <a:pt x="105229" y="283144"/>
                  <a:pt x="110781" y="261972"/>
                </a:cubicBezTo>
                <a:cubicBezTo>
                  <a:pt x="110781" y="261972"/>
                  <a:pt x="110781" y="261972"/>
                  <a:pt x="0" y="286307"/>
                </a:cubicBezTo>
                <a:cubicBezTo>
                  <a:pt x="0" y="286307"/>
                  <a:pt x="0" y="286307"/>
                  <a:pt x="179163" y="0"/>
                </a:cubicBezTo>
                <a:close/>
              </a:path>
            </a:pathLst>
          </a:cu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97698" tIns="48850" rIns="97698" bIns="48850" anchor="ctr"/>
          <a:lstStyle/>
          <a:p>
            <a:pPr algn="ctr">
              <a:defRPr/>
            </a:pPr>
            <a:endParaRPr lang="zh-CN" altLang="en-US" sz="1500" b="1">
              <a:solidFill>
                <a:prstClr val="white"/>
              </a:solidFill>
              <a:latin typeface="微软雅黑" panose="020B0503020204020204" pitchFamily="34" charset="-122"/>
              <a:ea typeface="微软雅黑" panose="020B0503020204020204" pitchFamily="34" charset="-122"/>
            </a:endParaRPr>
          </a:p>
        </p:txBody>
      </p:sp>
      <p:sp>
        <p:nvSpPr>
          <p:cNvPr id="23" name="文本框 5"/>
          <p:cNvSpPr txBox="1">
            <a:spLocks noChangeArrowheads="1"/>
          </p:cNvSpPr>
          <p:nvPr/>
        </p:nvSpPr>
        <p:spPr bwMode="auto">
          <a:xfrm rot="-2144691">
            <a:off x="2979105" y="1630560"/>
            <a:ext cx="1076316" cy="73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698" tIns="48850" rIns="97698" bIns="48850"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algn="ctr"/>
            <a:r>
              <a:rPr lang="zh-CN" altLang="en-US" sz="1700" b="1" dirty="0">
                <a:solidFill>
                  <a:prstClr val="white"/>
                </a:solidFill>
                <a:latin typeface="微软雅黑" pitchFamily="34" charset="-122"/>
              </a:rPr>
              <a:t>添加</a:t>
            </a:r>
            <a:endParaRPr lang="en-US" altLang="zh-CN" sz="1700" b="1" dirty="0">
              <a:solidFill>
                <a:prstClr val="white"/>
              </a:solidFill>
              <a:latin typeface="微软雅黑" pitchFamily="34" charset="-122"/>
            </a:endParaRPr>
          </a:p>
          <a:p>
            <a:pPr algn="ctr"/>
            <a:r>
              <a:rPr lang="zh-CN" altLang="en-US" sz="1700" b="1" dirty="0">
                <a:solidFill>
                  <a:prstClr val="white"/>
                </a:solidFill>
                <a:latin typeface="微软雅黑" pitchFamily="34" charset="-122"/>
              </a:rPr>
              <a:t>文本</a:t>
            </a:r>
          </a:p>
        </p:txBody>
      </p:sp>
      <p:sp>
        <p:nvSpPr>
          <p:cNvPr id="24" name="文本框 25"/>
          <p:cNvSpPr txBox="1">
            <a:spLocks noChangeArrowheads="1"/>
          </p:cNvSpPr>
          <p:nvPr/>
        </p:nvSpPr>
        <p:spPr bwMode="auto">
          <a:xfrm rot="-2144691">
            <a:off x="4917265" y="3514203"/>
            <a:ext cx="1076317" cy="72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698" tIns="48850" rIns="97698" bIns="48850"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algn="ctr"/>
            <a:r>
              <a:rPr lang="zh-CN" altLang="en-US" sz="1700" b="1" dirty="0">
                <a:solidFill>
                  <a:prstClr val="white"/>
                </a:solidFill>
                <a:latin typeface="微软雅黑" pitchFamily="34" charset="-122"/>
              </a:rPr>
              <a:t>添加</a:t>
            </a:r>
            <a:endParaRPr lang="en-US" altLang="zh-CN" sz="1700" b="1" dirty="0">
              <a:solidFill>
                <a:prstClr val="white"/>
              </a:solidFill>
              <a:latin typeface="微软雅黑" pitchFamily="34" charset="-122"/>
            </a:endParaRPr>
          </a:p>
          <a:p>
            <a:pPr algn="ctr"/>
            <a:r>
              <a:rPr lang="zh-CN" altLang="en-US" sz="1700" b="1" dirty="0">
                <a:solidFill>
                  <a:prstClr val="white"/>
                </a:solidFill>
                <a:latin typeface="微软雅黑" pitchFamily="34" charset="-122"/>
              </a:rPr>
              <a:t>文本</a:t>
            </a:r>
          </a:p>
        </p:txBody>
      </p:sp>
      <p:sp>
        <p:nvSpPr>
          <p:cNvPr id="25" name="文本框 26"/>
          <p:cNvSpPr txBox="1">
            <a:spLocks noChangeArrowheads="1"/>
          </p:cNvSpPr>
          <p:nvPr/>
        </p:nvSpPr>
        <p:spPr bwMode="auto">
          <a:xfrm rot="2655997">
            <a:off x="4897539" y="1737920"/>
            <a:ext cx="1076316" cy="669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698" tIns="48850" rIns="97698" bIns="48850"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algn="ctr"/>
            <a:r>
              <a:rPr lang="zh-CN" altLang="en-US" sz="1700" b="1" dirty="0">
                <a:solidFill>
                  <a:prstClr val="white"/>
                </a:solidFill>
                <a:latin typeface="微软雅黑" pitchFamily="34" charset="-122"/>
              </a:rPr>
              <a:t>添加</a:t>
            </a:r>
            <a:endParaRPr lang="en-US" altLang="zh-CN" sz="1700" b="1" dirty="0">
              <a:solidFill>
                <a:prstClr val="white"/>
              </a:solidFill>
              <a:latin typeface="微软雅黑" pitchFamily="34" charset="-122"/>
            </a:endParaRPr>
          </a:p>
          <a:p>
            <a:pPr algn="ctr"/>
            <a:r>
              <a:rPr lang="zh-CN" altLang="en-US" sz="1700" b="1" dirty="0">
                <a:solidFill>
                  <a:prstClr val="white"/>
                </a:solidFill>
                <a:latin typeface="微软雅黑" pitchFamily="34" charset="-122"/>
              </a:rPr>
              <a:t>文本</a:t>
            </a:r>
          </a:p>
        </p:txBody>
      </p:sp>
      <p:sp>
        <p:nvSpPr>
          <p:cNvPr id="26" name="文本框 27"/>
          <p:cNvSpPr txBox="1">
            <a:spLocks noChangeArrowheads="1"/>
          </p:cNvSpPr>
          <p:nvPr/>
        </p:nvSpPr>
        <p:spPr bwMode="auto">
          <a:xfrm rot="2655997">
            <a:off x="2930891" y="3539416"/>
            <a:ext cx="1076316" cy="76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698" tIns="48850" rIns="97698" bIns="48850"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algn="ctr"/>
            <a:r>
              <a:rPr lang="zh-CN" altLang="en-US" sz="1700" b="1" dirty="0">
                <a:solidFill>
                  <a:prstClr val="white"/>
                </a:solidFill>
                <a:latin typeface="微软雅黑" pitchFamily="34" charset="-122"/>
              </a:rPr>
              <a:t>添加</a:t>
            </a:r>
            <a:endParaRPr lang="en-US" altLang="zh-CN" sz="1700" b="1" dirty="0">
              <a:solidFill>
                <a:prstClr val="white"/>
              </a:solidFill>
              <a:latin typeface="微软雅黑" pitchFamily="34" charset="-122"/>
            </a:endParaRPr>
          </a:p>
          <a:p>
            <a:pPr algn="ctr"/>
            <a:r>
              <a:rPr lang="zh-CN" altLang="en-US" sz="1700" b="1" dirty="0">
                <a:solidFill>
                  <a:prstClr val="white"/>
                </a:solidFill>
                <a:latin typeface="微软雅黑" pitchFamily="34" charset="-122"/>
              </a:rPr>
              <a:t>文本</a:t>
            </a:r>
          </a:p>
        </p:txBody>
      </p:sp>
      <p:sp>
        <p:nvSpPr>
          <p:cNvPr id="27" name="矩形 26"/>
          <p:cNvSpPr/>
          <p:nvPr/>
        </p:nvSpPr>
        <p:spPr>
          <a:xfrm>
            <a:off x="5958580" y="1598093"/>
            <a:ext cx="2098380" cy="888723"/>
          </a:xfrm>
          <a:prstGeom prst="rect">
            <a:avLst/>
          </a:prstGeom>
        </p:spPr>
        <p:txBody>
          <a:bodyPr lIns="97698" tIns="48850" rIns="97698" bIns="48850" anchor="ctr"/>
          <a:lstStyle/>
          <a:p>
            <a:pPr algn="just">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请在此处输入您的文本或者复制您的文本粘贴到此处。</a:t>
            </a:r>
          </a:p>
        </p:txBody>
      </p:sp>
      <p:sp>
        <p:nvSpPr>
          <p:cNvPr id="28" name="矩形 27"/>
          <p:cNvSpPr/>
          <p:nvPr/>
        </p:nvSpPr>
        <p:spPr>
          <a:xfrm>
            <a:off x="5958580" y="3386566"/>
            <a:ext cx="2098380" cy="890300"/>
          </a:xfrm>
          <a:prstGeom prst="rect">
            <a:avLst/>
          </a:prstGeom>
        </p:spPr>
        <p:txBody>
          <a:bodyPr lIns="97698" tIns="48850" rIns="97698" bIns="48850" anchor="ctr"/>
          <a:lstStyle/>
          <a:p>
            <a:pPr algn="just">
              <a:lnSpc>
                <a:spcPct val="120000"/>
              </a:lnSpc>
              <a:defRPr/>
            </a:pPr>
            <a:r>
              <a:rPr lang="zh-CN" altLang="en-US" sz="1200">
                <a:solidFill>
                  <a:srgbClr val="220900"/>
                </a:solidFill>
                <a:latin typeface="微软雅黑" panose="020B0503020204020204" pitchFamily="34" charset="-122"/>
                <a:ea typeface="微软雅黑" panose="020B0503020204020204" pitchFamily="34" charset="-122"/>
              </a:rPr>
              <a:t>请在此处输入您的文本或者复制您的文本粘贴到此处。</a:t>
            </a:r>
          </a:p>
        </p:txBody>
      </p:sp>
      <p:sp>
        <p:nvSpPr>
          <p:cNvPr id="29" name="矩形 28"/>
          <p:cNvSpPr/>
          <p:nvPr/>
        </p:nvSpPr>
        <p:spPr>
          <a:xfrm>
            <a:off x="881514" y="1598093"/>
            <a:ext cx="2098381" cy="888723"/>
          </a:xfrm>
          <a:prstGeom prst="rect">
            <a:avLst/>
          </a:prstGeom>
        </p:spPr>
        <p:txBody>
          <a:bodyPr lIns="97698" tIns="48850" rIns="97698" bIns="48850" anchor="ctr"/>
          <a:lstStyle/>
          <a:p>
            <a:pPr algn="just">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请在此处输入您的文本或者复制您的文本粘贴到此处。</a:t>
            </a:r>
          </a:p>
        </p:txBody>
      </p:sp>
      <p:sp>
        <p:nvSpPr>
          <p:cNvPr id="30" name="矩形 29"/>
          <p:cNvSpPr/>
          <p:nvPr/>
        </p:nvSpPr>
        <p:spPr>
          <a:xfrm>
            <a:off x="881514" y="3386566"/>
            <a:ext cx="2098381" cy="890300"/>
          </a:xfrm>
          <a:prstGeom prst="rect">
            <a:avLst/>
          </a:prstGeom>
        </p:spPr>
        <p:txBody>
          <a:bodyPr lIns="97698" tIns="48850" rIns="97698" bIns="48850" anchor="ctr"/>
          <a:lstStyle/>
          <a:p>
            <a:pPr algn="just">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请在此处输入您的文本或者复制您的文本粘贴到此处。</a:t>
            </a:r>
          </a:p>
        </p:txBody>
      </p:sp>
    </p:spTree>
    <p:extLst>
      <p:ext uri="{BB962C8B-B14F-4D97-AF65-F5344CB8AC3E}">
        <p14:creationId xmlns:p14="http://schemas.microsoft.com/office/powerpoint/2010/main" val="38153744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750" fill="hold"/>
                                        <p:tgtEl>
                                          <p:spTgt spid="18"/>
                                        </p:tgtEl>
                                        <p:attrNameLst>
                                          <p:attrName>ppt_w</p:attrName>
                                        </p:attrNameLst>
                                      </p:cBhvr>
                                      <p:tavLst>
                                        <p:tav tm="0">
                                          <p:val>
                                            <p:fltVal val="0"/>
                                          </p:val>
                                        </p:tav>
                                        <p:tav tm="100000">
                                          <p:val>
                                            <p:strVal val="#ppt_w"/>
                                          </p:val>
                                        </p:tav>
                                      </p:tavLst>
                                    </p:anim>
                                    <p:anim calcmode="lin" valueType="num">
                                      <p:cBhvr>
                                        <p:cTn id="20" dur="750" fill="hold"/>
                                        <p:tgtEl>
                                          <p:spTgt spid="18"/>
                                        </p:tgtEl>
                                        <p:attrNameLst>
                                          <p:attrName>ppt_h</p:attrName>
                                        </p:attrNameLst>
                                      </p:cBhvr>
                                      <p:tavLst>
                                        <p:tav tm="0">
                                          <p:val>
                                            <p:fltVal val="0"/>
                                          </p:val>
                                        </p:tav>
                                        <p:tav tm="100000">
                                          <p:val>
                                            <p:strVal val="#ppt_h"/>
                                          </p:val>
                                        </p:tav>
                                      </p:tavLst>
                                    </p:anim>
                                    <p:animEffect transition="in" filter="fade">
                                      <p:cBhvr>
                                        <p:cTn id="21" dur="750"/>
                                        <p:tgtEl>
                                          <p:spTgt spid="18"/>
                                        </p:tgtEl>
                                      </p:cBhvr>
                                    </p:animEffect>
                                  </p:childTnLst>
                                </p:cTn>
                              </p:par>
                            </p:childTnLst>
                          </p:cTn>
                        </p:par>
                        <p:par>
                          <p:cTn id="22" fill="hold">
                            <p:stCondLst>
                              <p:cond delay="175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1000" fill="hold"/>
                                        <p:tgtEl>
                                          <p:spTgt spid="21"/>
                                        </p:tgtEl>
                                        <p:attrNameLst>
                                          <p:attrName>ppt_w</p:attrName>
                                        </p:attrNameLst>
                                      </p:cBhvr>
                                      <p:tavLst>
                                        <p:tav tm="0">
                                          <p:val>
                                            <p:fltVal val="0"/>
                                          </p:val>
                                        </p:tav>
                                        <p:tav tm="100000">
                                          <p:val>
                                            <p:strVal val="#ppt_w"/>
                                          </p:val>
                                        </p:tav>
                                      </p:tavLst>
                                    </p:anim>
                                    <p:anim calcmode="lin" valueType="num">
                                      <p:cBhvr>
                                        <p:cTn id="26" dur="1000" fill="hold"/>
                                        <p:tgtEl>
                                          <p:spTgt spid="21"/>
                                        </p:tgtEl>
                                        <p:attrNameLst>
                                          <p:attrName>ppt_h</p:attrName>
                                        </p:attrNameLst>
                                      </p:cBhvr>
                                      <p:tavLst>
                                        <p:tav tm="0">
                                          <p:val>
                                            <p:fltVal val="0"/>
                                          </p:val>
                                        </p:tav>
                                        <p:tav tm="100000">
                                          <p:val>
                                            <p:strVal val="#ppt_h"/>
                                          </p:val>
                                        </p:tav>
                                      </p:tavLst>
                                    </p:anim>
                                    <p:animEffect transition="in" filter="fade">
                                      <p:cBhvr>
                                        <p:cTn id="27" dur="1000"/>
                                        <p:tgtEl>
                                          <p:spTgt spid="2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1000" fill="hold"/>
                                        <p:tgtEl>
                                          <p:spTgt spid="20"/>
                                        </p:tgtEl>
                                        <p:attrNameLst>
                                          <p:attrName>ppt_w</p:attrName>
                                        </p:attrNameLst>
                                      </p:cBhvr>
                                      <p:tavLst>
                                        <p:tav tm="0">
                                          <p:val>
                                            <p:fltVal val="0"/>
                                          </p:val>
                                        </p:tav>
                                        <p:tav tm="100000">
                                          <p:val>
                                            <p:strVal val="#ppt_w"/>
                                          </p:val>
                                        </p:tav>
                                      </p:tavLst>
                                    </p:anim>
                                    <p:anim calcmode="lin" valueType="num">
                                      <p:cBhvr>
                                        <p:cTn id="31" dur="1000" fill="hold"/>
                                        <p:tgtEl>
                                          <p:spTgt spid="20"/>
                                        </p:tgtEl>
                                        <p:attrNameLst>
                                          <p:attrName>ppt_h</p:attrName>
                                        </p:attrNameLst>
                                      </p:cBhvr>
                                      <p:tavLst>
                                        <p:tav tm="0">
                                          <p:val>
                                            <p:fltVal val="0"/>
                                          </p:val>
                                        </p:tav>
                                        <p:tav tm="100000">
                                          <p:val>
                                            <p:strVal val="#ppt_h"/>
                                          </p:val>
                                        </p:tav>
                                      </p:tavLst>
                                    </p:anim>
                                    <p:animEffect transition="in" filter="fade">
                                      <p:cBhvr>
                                        <p:cTn id="32" dur="1000"/>
                                        <p:tgtEl>
                                          <p:spTgt spid="2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1000" fill="hold"/>
                                        <p:tgtEl>
                                          <p:spTgt spid="22"/>
                                        </p:tgtEl>
                                        <p:attrNameLst>
                                          <p:attrName>ppt_w</p:attrName>
                                        </p:attrNameLst>
                                      </p:cBhvr>
                                      <p:tavLst>
                                        <p:tav tm="0">
                                          <p:val>
                                            <p:fltVal val="0"/>
                                          </p:val>
                                        </p:tav>
                                        <p:tav tm="100000">
                                          <p:val>
                                            <p:strVal val="#ppt_w"/>
                                          </p:val>
                                        </p:tav>
                                      </p:tavLst>
                                    </p:anim>
                                    <p:anim calcmode="lin" valueType="num">
                                      <p:cBhvr>
                                        <p:cTn id="36" dur="1000" fill="hold"/>
                                        <p:tgtEl>
                                          <p:spTgt spid="22"/>
                                        </p:tgtEl>
                                        <p:attrNameLst>
                                          <p:attrName>ppt_h</p:attrName>
                                        </p:attrNameLst>
                                      </p:cBhvr>
                                      <p:tavLst>
                                        <p:tav tm="0">
                                          <p:val>
                                            <p:fltVal val="0"/>
                                          </p:val>
                                        </p:tav>
                                        <p:tav tm="100000">
                                          <p:val>
                                            <p:strVal val="#ppt_h"/>
                                          </p:val>
                                        </p:tav>
                                      </p:tavLst>
                                    </p:anim>
                                    <p:animEffect transition="in" filter="fade">
                                      <p:cBhvr>
                                        <p:cTn id="37" dur="1000"/>
                                        <p:tgtEl>
                                          <p:spTgt spid="22"/>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1000" fill="hold"/>
                                        <p:tgtEl>
                                          <p:spTgt spid="19"/>
                                        </p:tgtEl>
                                        <p:attrNameLst>
                                          <p:attrName>ppt_w</p:attrName>
                                        </p:attrNameLst>
                                      </p:cBhvr>
                                      <p:tavLst>
                                        <p:tav tm="0">
                                          <p:val>
                                            <p:fltVal val="0"/>
                                          </p:val>
                                        </p:tav>
                                        <p:tav tm="100000">
                                          <p:val>
                                            <p:strVal val="#ppt_w"/>
                                          </p:val>
                                        </p:tav>
                                      </p:tavLst>
                                    </p:anim>
                                    <p:anim calcmode="lin" valueType="num">
                                      <p:cBhvr>
                                        <p:cTn id="41" dur="1000" fill="hold"/>
                                        <p:tgtEl>
                                          <p:spTgt spid="19"/>
                                        </p:tgtEl>
                                        <p:attrNameLst>
                                          <p:attrName>ppt_h</p:attrName>
                                        </p:attrNameLst>
                                      </p:cBhvr>
                                      <p:tavLst>
                                        <p:tav tm="0">
                                          <p:val>
                                            <p:fltVal val="0"/>
                                          </p:val>
                                        </p:tav>
                                        <p:tav tm="100000">
                                          <p:val>
                                            <p:strVal val="#ppt_h"/>
                                          </p:val>
                                        </p:tav>
                                      </p:tavLst>
                                    </p:anim>
                                    <p:animEffect transition="in" filter="fade">
                                      <p:cBhvr>
                                        <p:cTn id="42" dur="1000"/>
                                        <p:tgtEl>
                                          <p:spTgt spid="19"/>
                                        </p:tgtEl>
                                      </p:cBhvr>
                                    </p:animEffect>
                                  </p:childTnLst>
                                </p:cTn>
                              </p:par>
                            </p:childTnLst>
                          </p:cTn>
                        </p:par>
                        <p:par>
                          <p:cTn id="43" fill="hold">
                            <p:stCondLst>
                              <p:cond delay="2750"/>
                            </p:stCondLst>
                            <p:childTnLst>
                              <p:par>
                                <p:cTn id="44" presetID="14" presetClass="entr" presetSubtype="1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500"/>
                                        <p:tgtEl>
                                          <p:spTgt spid="25"/>
                                        </p:tgtEl>
                                      </p:cBhvr>
                                    </p:animEffect>
                                  </p:childTnLst>
                                </p:cTn>
                              </p:par>
                            </p:childTnLst>
                          </p:cTn>
                        </p:par>
                        <p:par>
                          <p:cTn id="47" fill="hold">
                            <p:stCondLst>
                              <p:cond delay="3250"/>
                            </p:stCondLst>
                            <p:childTnLst>
                              <p:par>
                                <p:cTn id="48" presetID="22" presetClass="entr" presetSubtype="8"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left)">
                                      <p:cBhvr>
                                        <p:cTn id="50" dur="500"/>
                                        <p:tgtEl>
                                          <p:spTgt spid="27"/>
                                        </p:tgtEl>
                                      </p:cBhvr>
                                    </p:animEffect>
                                  </p:childTnLst>
                                </p:cTn>
                              </p:par>
                            </p:childTnLst>
                          </p:cTn>
                        </p:par>
                        <p:par>
                          <p:cTn id="51" fill="hold">
                            <p:stCondLst>
                              <p:cond delay="3750"/>
                            </p:stCondLst>
                            <p:childTnLst>
                              <p:par>
                                <p:cTn id="52" presetID="14" presetClass="entr" presetSubtype="1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randombar(horizontal)">
                                      <p:cBhvr>
                                        <p:cTn id="54" dur="500"/>
                                        <p:tgtEl>
                                          <p:spTgt spid="24"/>
                                        </p:tgtEl>
                                      </p:cBhvr>
                                    </p:animEffect>
                                  </p:childTnLst>
                                </p:cTn>
                              </p:par>
                            </p:childTnLst>
                          </p:cTn>
                        </p:par>
                        <p:par>
                          <p:cTn id="55" fill="hold">
                            <p:stCondLst>
                              <p:cond delay="4250"/>
                            </p:stCondLst>
                            <p:childTnLst>
                              <p:par>
                                <p:cTn id="56" presetID="22" presetClass="entr" presetSubtype="8"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left)">
                                      <p:cBhvr>
                                        <p:cTn id="58" dur="500"/>
                                        <p:tgtEl>
                                          <p:spTgt spid="28"/>
                                        </p:tgtEl>
                                      </p:cBhvr>
                                    </p:animEffect>
                                  </p:childTnLst>
                                </p:cTn>
                              </p:par>
                            </p:childTnLst>
                          </p:cTn>
                        </p:par>
                        <p:par>
                          <p:cTn id="59" fill="hold">
                            <p:stCondLst>
                              <p:cond delay="4750"/>
                            </p:stCondLst>
                            <p:childTnLst>
                              <p:par>
                                <p:cTn id="60" presetID="14" presetClass="entr" presetSubtype="10"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randombar(horizontal)">
                                      <p:cBhvr>
                                        <p:cTn id="62" dur="500"/>
                                        <p:tgtEl>
                                          <p:spTgt spid="26"/>
                                        </p:tgtEl>
                                      </p:cBhvr>
                                    </p:animEffect>
                                  </p:childTnLst>
                                </p:cTn>
                              </p:par>
                            </p:childTnLst>
                          </p:cTn>
                        </p:par>
                        <p:par>
                          <p:cTn id="63" fill="hold">
                            <p:stCondLst>
                              <p:cond delay="5250"/>
                            </p:stCondLst>
                            <p:childTnLst>
                              <p:par>
                                <p:cTn id="64" presetID="22" presetClass="entr" presetSubtype="2"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right)">
                                      <p:cBhvr>
                                        <p:cTn id="66" dur="500"/>
                                        <p:tgtEl>
                                          <p:spTgt spid="30"/>
                                        </p:tgtEl>
                                      </p:cBhvr>
                                    </p:animEffect>
                                  </p:childTnLst>
                                </p:cTn>
                              </p:par>
                            </p:childTnLst>
                          </p:cTn>
                        </p:par>
                        <p:par>
                          <p:cTn id="67" fill="hold">
                            <p:stCondLst>
                              <p:cond delay="5750"/>
                            </p:stCondLst>
                            <p:childTnLst>
                              <p:par>
                                <p:cTn id="68" presetID="14" presetClass="entr" presetSubtype="10"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randombar(horizontal)">
                                      <p:cBhvr>
                                        <p:cTn id="70" dur="500"/>
                                        <p:tgtEl>
                                          <p:spTgt spid="23"/>
                                        </p:tgtEl>
                                      </p:cBhvr>
                                    </p:animEffect>
                                  </p:childTnLst>
                                </p:cTn>
                              </p:par>
                            </p:childTnLst>
                          </p:cTn>
                        </p:par>
                        <p:par>
                          <p:cTn id="71" fill="hold">
                            <p:stCondLst>
                              <p:cond delay="6250"/>
                            </p:stCondLst>
                            <p:childTnLst>
                              <p:par>
                                <p:cTn id="72" presetID="22" presetClass="entr" presetSubtype="2"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right)">
                                      <p:cBhvr>
                                        <p:cTn id="7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教学分析</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六边形 3"/>
          <p:cNvSpPr/>
          <p:nvPr/>
        </p:nvSpPr>
        <p:spPr>
          <a:xfrm>
            <a:off x="1403648" y="1851670"/>
            <a:ext cx="1169410" cy="1008112"/>
          </a:xfrm>
          <a:prstGeom prst="hexagon">
            <a:avLst/>
          </a:prstGeom>
          <a:solidFill>
            <a:srgbClr val="117D5C"/>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5" name="矩形 15"/>
          <p:cNvSpPr>
            <a:spLocks noChangeArrowheads="1"/>
          </p:cNvSpPr>
          <p:nvPr/>
        </p:nvSpPr>
        <p:spPr bwMode="auto">
          <a:xfrm>
            <a:off x="1619672"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六边形 5"/>
          <p:cNvSpPr/>
          <p:nvPr/>
        </p:nvSpPr>
        <p:spPr>
          <a:xfrm>
            <a:off x="3851920" y="1851670"/>
            <a:ext cx="1169410" cy="1008112"/>
          </a:xfrm>
          <a:prstGeom prst="hexagon">
            <a:avLst/>
          </a:prstGeom>
          <a:solidFill>
            <a:srgbClr val="117D5C"/>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7" name="矩形 15"/>
          <p:cNvSpPr>
            <a:spLocks noChangeArrowheads="1"/>
          </p:cNvSpPr>
          <p:nvPr/>
        </p:nvSpPr>
        <p:spPr bwMode="auto">
          <a:xfrm>
            <a:off x="4067944"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六边形 7"/>
          <p:cNvSpPr/>
          <p:nvPr/>
        </p:nvSpPr>
        <p:spPr>
          <a:xfrm>
            <a:off x="6300192" y="1851670"/>
            <a:ext cx="1169410" cy="1008112"/>
          </a:xfrm>
          <a:prstGeom prst="hexagon">
            <a:avLst/>
          </a:prstGeom>
          <a:solidFill>
            <a:srgbClr val="117D5C"/>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11" name="矩形 15"/>
          <p:cNvSpPr>
            <a:spLocks noChangeArrowheads="1"/>
          </p:cNvSpPr>
          <p:nvPr/>
        </p:nvSpPr>
        <p:spPr bwMode="auto">
          <a:xfrm>
            <a:off x="6516216"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六边形 11"/>
          <p:cNvSpPr/>
          <p:nvPr/>
        </p:nvSpPr>
        <p:spPr>
          <a:xfrm>
            <a:off x="2627784" y="2591464"/>
            <a:ext cx="1169410" cy="1008112"/>
          </a:xfrm>
          <a:prstGeom prst="hexagon">
            <a:avLst/>
          </a:prstGeom>
          <a:solidFill>
            <a:srgbClr val="62AB71"/>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13" name="矩形 15"/>
          <p:cNvSpPr>
            <a:spLocks noChangeArrowheads="1"/>
          </p:cNvSpPr>
          <p:nvPr/>
        </p:nvSpPr>
        <p:spPr bwMode="auto">
          <a:xfrm>
            <a:off x="2843808" y="2859782"/>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六边形 13"/>
          <p:cNvSpPr/>
          <p:nvPr/>
        </p:nvSpPr>
        <p:spPr>
          <a:xfrm>
            <a:off x="5076056" y="2591464"/>
            <a:ext cx="1169410" cy="1008112"/>
          </a:xfrm>
          <a:prstGeom prst="hexagon">
            <a:avLst/>
          </a:prstGeom>
          <a:solidFill>
            <a:srgbClr val="62AB71"/>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15" name="矩形 15"/>
          <p:cNvSpPr>
            <a:spLocks noChangeArrowheads="1"/>
          </p:cNvSpPr>
          <p:nvPr/>
        </p:nvSpPr>
        <p:spPr bwMode="auto">
          <a:xfrm>
            <a:off x="5292080" y="2859782"/>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文本框 347"/>
          <p:cNvSpPr txBox="1"/>
          <p:nvPr/>
        </p:nvSpPr>
        <p:spPr>
          <a:xfrm>
            <a:off x="1524801" y="3145852"/>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7" name="文本框 347"/>
          <p:cNvSpPr txBox="1"/>
          <p:nvPr/>
        </p:nvSpPr>
        <p:spPr>
          <a:xfrm>
            <a:off x="4000436" y="3145852"/>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8" name="文本框 347"/>
          <p:cNvSpPr txBox="1"/>
          <p:nvPr/>
        </p:nvSpPr>
        <p:spPr>
          <a:xfrm>
            <a:off x="6476071" y="3145852"/>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9" name="文本框 347"/>
          <p:cNvSpPr txBox="1"/>
          <p:nvPr/>
        </p:nvSpPr>
        <p:spPr>
          <a:xfrm>
            <a:off x="2721574" y="1883608"/>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20" name="文本框 347"/>
          <p:cNvSpPr txBox="1"/>
          <p:nvPr/>
        </p:nvSpPr>
        <p:spPr>
          <a:xfrm>
            <a:off x="5197209" y="1883608"/>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22842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p:cTn id="65" dur="500" fill="hold"/>
                                        <p:tgtEl>
                                          <p:spTgt spid="8"/>
                                        </p:tgtEl>
                                        <p:attrNameLst>
                                          <p:attrName>ppt_w</p:attrName>
                                        </p:attrNameLst>
                                      </p:cBhvr>
                                      <p:tavLst>
                                        <p:tav tm="0">
                                          <p:val>
                                            <p:fltVal val="0"/>
                                          </p:val>
                                        </p:tav>
                                        <p:tav tm="100000">
                                          <p:val>
                                            <p:strVal val="#ppt_w"/>
                                          </p:val>
                                        </p:tav>
                                      </p:tavLst>
                                    </p:anim>
                                    <p:anim calcmode="lin" valueType="num">
                                      <p:cBhvr>
                                        <p:cTn id="66" dur="500" fill="hold"/>
                                        <p:tgtEl>
                                          <p:spTgt spid="8"/>
                                        </p:tgtEl>
                                        <p:attrNameLst>
                                          <p:attrName>ppt_h</p:attrName>
                                        </p:attrNameLst>
                                      </p:cBhvr>
                                      <p:tavLst>
                                        <p:tav tm="0">
                                          <p:val>
                                            <p:fltVal val="0"/>
                                          </p:val>
                                        </p:tav>
                                        <p:tav tm="100000">
                                          <p:val>
                                            <p:strVal val="#ppt_h"/>
                                          </p:val>
                                        </p:tav>
                                      </p:tavLst>
                                    </p:anim>
                                    <p:animEffect transition="in" filter="fade">
                                      <p:cBhvr>
                                        <p:cTn id="67" dur="500"/>
                                        <p:tgtEl>
                                          <p:spTgt spid="8"/>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anim calcmode="lin" valueType="num">
                                      <p:cBhvr>
                                        <p:cTn id="73" dur="500" fill="hold"/>
                                        <p:tgtEl>
                                          <p:spTgt spid="19"/>
                                        </p:tgtEl>
                                        <p:attrNameLst>
                                          <p:attrName>ppt_x</p:attrName>
                                        </p:attrNameLst>
                                      </p:cBhvr>
                                      <p:tavLst>
                                        <p:tav tm="0">
                                          <p:val>
                                            <p:strVal val="#ppt_x"/>
                                          </p:val>
                                        </p:tav>
                                        <p:tav tm="100000">
                                          <p:val>
                                            <p:strVal val="#ppt_x"/>
                                          </p:val>
                                        </p:tav>
                                      </p:tavLst>
                                    </p:anim>
                                    <p:anim calcmode="lin" valueType="num">
                                      <p:cBhvr>
                                        <p:cTn id="74" dur="50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500"/>
                                        <p:tgtEl>
                                          <p:spTgt spid="20"/>
                                        </p:tgtEl>
                                      </p:cBhvr>
                                    </p:animEffect>
                                    <p:anim calcmode="lin" valueType="num">
                                      <p:cBhvr>
                                        <p:cTn id="78" dur="500" fill="hold"/>
                                        <p:tgtEl>
                                          <p:spTgt spid="20"/>
                                        </p:tgtEl>
                                        <p:attrNameLst>
                                          <p:attrName>ppt_x</p:attrName>
                                        </p:attrNameLst>
                                      </p:cBhvr>
                                      <p:tavLst>
                                        <p:tav tm="0">
                                          <p:val>
                                            <p:strVal val="#ppt_x"/>
                                          </p:val>
                                        </p:tav>
                                        <p:tav tm="100000">
                                          <p:val>
                                            <p:strVal val="#ppt_x"/>
                                          </p:val>
                                        </p:tav>
                                      </p:tavLst>
                                    </p:anim>
                                    <p:anim calcmode="lin" valueType="num">
                                      <p:cBhvr>
                                        <p:cTn id="79" dur="500" fill="hold"/>
                                        <p:tgtEl>
                                          <p:spTgt spid="20"/>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500"/>
                                        <p:tgtEl>
                                          <p:spTgt spid="16"/>
                                        </p:tgtEl>
                                      </p:cBhvr>
                                    </p:animEffect>
                                    <p:anim calcmode="lin" valueType="num">
                                      <p:cBhvr>
                                        <p:cTn id="83" dur="500" fill="hold"/>
                                        <p:tgtEl>
                                          <p:spTgt spid="16"/>
                                        </p:tgtEl>
                                        <p:attrNameLst>
                                          <p:attrName>ppt_x</p:attrName>
                                        </p:attrNameLst>
                                      </p:cBhvr>
                                      <p:tavLst>
                                        <p:tav tm="0">
                                          <p:val>
                                            <p:strVal val="#ppt_x"/>
                                          </p:val>
                                        </p:tav>
                                        <p:tav tm="100000">
                                          <p:val>
                                            <p:strVal val="#ppt_x"/>
                                          </p:val>
                                        </p:tav>
                                      </p:tavLst>
                                    </p:anim>
                                    <p:anim calcmode="lin" valueType="num">
                                      <p:cBhvr>
                                        <p:cTn id="84" dur="500" fill="hold"/>
                                        <p:tgtEl>
                                          <p:spTgt spid="16"/>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fade">
                                      <p:cBhvr>
                                        <p:cTn id="87" dur="500"/>
                                        <p:tgtEl>
                                          <p:spTgt spid="17"/>
                                        </p:tgtEl>
                                      </p:cBhvr>
                                    </p:animEffect>
                                    <p:anim calcmode="lin" valueType="num">
                                      <p:cBhvr>
                                        <p:cTn id="88" dur="500" fill="hold"/>
                                        <p:tgtEl>
                                          <p:spTgt spid="17"/>
                                        </p:tgtEl>
                                        <p:attrNameLst>
                                          <p:attrName>ppt_x</p:attrName>
                                        </p:attrNameLst>
                                      </p:cBhvr>
                                      <p:tavLst>
                                        <p:tav tm="0">
                                          <p:val>
                                            <p:strVal val="#ppt_x"/>
                                          </p:val>
                                        </p:tav>
                                        <p:tav tm="100000">
                                          <p:val>
                                            <p:strVal val="#ppt_x"/>
                                          </p:val>
                                        </p:tav>
                                      </p:tavLst>
                                    </p:anim>
                                    <p:anim calcmode="lin" valueType="num">
                                      <p:cBhvr>
                                        <p:cTn id="89" dur="500" fill="hold"/>
                                        <p:tgtEl>
                                          <p:spTgt spid="17"/>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fade">
                                      <p:cBhvr>
                                        <p:cTn id="92" dur="500"/>
                                        <p:tgtEl>
                                          <p:spTgt spid="18"/>
                                        </p:tgtEl>
                                      </p:cBhvr>
                                    </p:animEffect>
                                    <p:anim calcmode="lin" valueType="num">
                                      <p:cBhvr>
                                        <p:cTn id="93" dur="500" fill="hold"/>
                                        <p:tgtEl>
                                          <p:spTgt spid="18"/>
                                        </p:tgtEl>
                                        <p:attrNameLst>
                                          <p:attrName>ppt_x</p:attrName>
                                        </p:attrNameLst>
                                      </p:cBhvr>
                                      <p:tavLst>
                                        <p:tav tm="0">
                                          <p:val>
                                            <p:strVal val="#ppt_x"/>
                                          </p:val>
                                        </p:tav>
                                        <p:tav tm="100000">
                                          <p:val>
                                            <p:strVal val="#ppt_x"/>
                                          </p:val>
                                        </p:tav>
                                      </p:tavLst>
                                    </p:anim>
                                    <p:anim calcmode="lin" valueType="num">
                                      <p:cBhvr>
                                        <p:cTn id="94"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animBg="1"/>
      <p:bldP spid="5" grpId="0"/>
      <p:bldP spid="6" grpId="0" animBg="1"/>
      <p:bldP spid="7" grpId="0"/>
      <p:bldP spid="8" grpId="0" animBg="1"/>
      <p:bldP spid="11" grpId="0"/>
      <p:bldP spid="12" grpId="0" animBg="1"/>
      <p:bldP spid="13" grpId="0"/>
      <p:bldP spid="14" grpId="0" animBg="1"/>
      <p:bldP spid="15" grpId="0"/>
      <p:bldP spid="16" grpId="0"/>
      <p:bldP spid="17" grpId="0"/>
      <p:bldP spid="18" grpId="0"/>
      <p:bldP spid="19"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1436</TotalTime>
  <Words>3706</Words>
  <Application>Microsoft Office PowerPoint</Application>
  <PresentationFormat>自定义</PresentationFormat>
  <Paragraphs>445</Paragraphs>
  <Slides>40</Slides>
  <Notes>40</Notes>
  <HiddenSlides>0</HiddenSlides>
  <MMClips>1</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40</vt:i4>
      </vt:variant>
    </vt:vector>
  </HeadingPairs>
  <TitlesOfParts>
    <vt:vector size="65" baseType="lpstr">
      <vt:lpstr>Aller Light</vt:lpstr>
      <vt:lpstr>Bebas</vt:lpstr>
      <vt:lpstr>BebasNeueBold</vt:lpstr>
      <vt:lpstr>Open Sans</vt:lpstr>
      <vt:lpstr>新細明體</vt:lpstr>
      <vt:lpstr>方正兰亭黑_GBK</vt:lpstr>
      <vt:lpstr>方正姚体</vt:lpstr>
      <vt:lpstr>华康俪金黑W8(P)</vt:lpstr>
      <vt:lpstr>华康圆体W3</vt:lpstr>
      <vt:lpstr>浪漫雅圆</vt:lpstr>
      <vt:lpstr>南宋书局体</vt:lpstr>
      <vt:lpstr>宋体</vt:lpstr>
      <vt:lpstr>微软雅黑</vt:lpstr>
      <vt:lpstr>幼圆</vt:lpstr>
      <vt:lpstr>张海山锐谐体2.0-授权联系：Samtype@QQ.com</vt:lpstr>
      <vt:lpstr>Agency FB</vt:lpstr>
      <vt:lpstr>Arial</vt:lpstr>
      <vt:lpstr>Arial Rounded MT Bold</vt:lpstr>
      <vt:lpstr>Calibri</vt:lpstr>
      <vt:lpstr>Calibri Light</vt:lpstr>
      <vt:lpstr>Charlemagne Std</vt:lpstr>
      <vt:lpstr>Haettenschweiler</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1</dc:creator>
  <dc:description>小鹿PPT；http://pptx.taobao.com</dc:description>
  <cp:lastModifiedBy>User</cp:lastModifiedBy>
  <cp:revision>1</cp:revision>
  <dcterms:created xsi:type="dcterms:W3CDTF">2017-03-24T01:19:23Z</dcterms:created>
  <dcterms:modified xsi:type="dcterms:W3CDTF">2017-11-17T01:24:04Z</dcterms:modified>
</cp:coreProperties>
</file>