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2822" r:id="rId2"/>
    <p:sldId id="2844" r:id="rId3"/>
    <p:sldId id="2845" r:id="rId4"/>
    <p:sldId id="2836" r:id="rId5"/>
    <p:sldId id="2831" r:id="rId6"/>
    <p:sldId id="2827" r:id="rId7"/>
    <p:sldId id="2839" r:id="rId8"/>
    <p:sldId id="2846" r:id="rId9"/>
    <p:sldId id="2841" r:id="rId10"/>
    <p:sldId id="2837" r:id="rId11"/>
    <p:sldId id="2829" r:id="rId12"/>
    <p:sldId id="2833" r:id="rId13"/>
    <p:sldId id="2847" r:id="rId14"/>
    <p:sldId id="2826" r:id="rId15"/>
    <p:sldId id="2828" r:id="rId16"/>
    <p:sldId id="2838" r:id="rId17"/>
    <p:sldId id="2832" r:id="rId18"/>
    <p:sldId id="2848" r:id="rId19"/>
    <p:sldId id="2842" r:id="rId20"/>
    <p:sldId id="2834" r:id="rId21"/>
    <p:sldId id="2843" r:id="rId22"/>
    <p:sldId id="284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306F"/>
    <a:srgbClr val="59377C"/>
    <a:srgbClr val="FFFFFF"/>
    <a:srgbClr val="000000"/>
    <a:srgbClr val="262626"/>
    <a:srgbClr val="3F3F3F"/>
    <a:srgbClr val="C00000"/>
    <a:srgbClr val="333F50"/>
    <a:srgbClr val="9E6C2D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9" autoAdjust="0"/>
    <p:restoredTop sz="95317" autoAdjust="0"/>
  </p:normalViewPr>
  <p:slideViewPr>
    <p:cSldViewPr>
      <p:cViewPr varScale="1">
        <p:scale>
          <a:sx n="72" d="100"/>
          <a:sy n="72" d="100"/>
        </p:scale>
        <p:origin x="82" y="60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996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22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180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580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82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5846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257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434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965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7532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479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5174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526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09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61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73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694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909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65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1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12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381250" y="2962349"/>
            <a:ext cx="80962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红紫创意年终总结</a:t>
            </a:r>
            <a:r>
              <a:rPr lang="en-US" altLang="zh-CN" sz="6000" b="1" cap="all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60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2590800" y="3902516"/>
            <a:ext cx="76771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800" dirty="0">
                <a:solidFill>
                  <a:schemeClr val="accent1"/>
                </a:solidFill>
                <a:cs typeface="Arial" panose="020B0604020202020204" pitchFamily="34" charset="0"/>
              </a:rPr>
              <a:t>Red purple creative year-end summary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346482" y="6173399"/>
            <a:ext cx="2082734" cy="2881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野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望教育 小野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9803085" y="6200328"/>
            <a:ext cx="262512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野望教育 小野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316807" y="674477"/>
            <a:ext cx="315833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2019</a:t>
            </a:r>
            <a:endParaRPr lang="zh-CN" altLang="en-US" sz="88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4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18241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749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35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4" grpId="0" animBg="1"/>
      <p:bldP spid="9" grpId="0"/>
      <p:bldP spid="9" grpId="1"/>
      <p:bldP spid="10" grpId="0"/>
      <p:bldP spid="10" grpId="1"/>
      <p:bldP spid="11" grpId="0" animBg="1"/>
      <p:bldP spid="8" grpId="0" animBg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68381" y="2301954"/>
            <a:ext cx="3092556" cy="3089647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106829" y="2546945"/>
            <a:ext cx="3483669" cy="2606208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316926" y="2757040"/>
            <a:ext cx="2638923" cy="275015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83648" y="2967136"/>
            <a:ext cx="2454998" cy="2538600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42456" y="3182322"/>
            <a:ext cx="2881733" cy="137471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82922" y="2298318"/>
            <a:ext cx="2030444" cy="2047164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51646" y="2555667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45830" y="2296137"/>
            <a:ext cx="1189329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97204" y="233248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45989" y="3963093"/>
            <a:ext cx="1433059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39445" y="3703562"/>
            <a:ext cx="1189330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90820" y="373991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300435" y="5402506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93892" y="5142974"/>
            <a:ext cx="1190107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45267" y="5179324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832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44180" y="5459209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91247" y="5198953"/>
            <a:ext cx="1230045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505621" y="5236028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89498" y="4012527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636565" y="3752270"/>
            <a:ext cx="1230044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927675" y="378934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48541" y="2561483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97523" y="2301953"/>
            <a:ext cx="1236126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509983" y="233830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55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07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05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2119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80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03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 txBox="1">
            <a:spLocks/>
          </p:cNvSpPr>
          <p:nvPr/>
        </p:nvSpPr>
        <p:spPr>
          <a:xfrm>
            <a:off x="2166380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5086058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8128066" y="2246725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55" name="Freeform 11"/>
          <p:cNvSpPr>
            <a:spLocks noEditPoints="1"/>
          </p:cNvSpPr>
          <p:nvPr/>
        </p:nvSpPr>
        <p:spPr bwMode="auto">
          <a:xfrm>
            <a:off x="5054074" y="3098833"/>
            <a:ext cx="919939" cy="846048"/>
          </a:xfrm>
          <a:custGeom>
            <a:avLst/>
            <a:gdLst/>
            <a:ahLst/>
            <a:cxnLst>
              <a:cxn ang="0">
                <a:pos x="102" y="42"/>
              </a:cxn>
              <a:cxn ang="0">
                <a:pos x="102" y="41"/>
              </a:cxn>
              <a:cxn ang="0">
                <a:pos x="102" y="41"/>
              </a:cxn>
              <a:cxn ang="0">
                <a:pos x="102" y="41"/>
              </a:cxn>
              <a:cxn ang="0">
                <a:pos x="86" y="35"/>
              </a:cxn>
              <a:cxn ang="0">
                <a:pos x="100" y="13"/>
              </a:cxn>
              <a:cxn ang="0">
                <a:pos x="99" y="4"/>
              </a:cxn>
              <a:cxn ang="0">
                <a:pos x="97" y="2"/>
              </a:cxn>
              <a:cxn ang="0">
                <a:pos x="88" y="3"/>
              </a:cxn>
              <a:cxn ang="0">
                <a:pos x="57" y="32"/>
              </a:cxn>
              <a:cxn ang="0">
                <a:pos x="51" y="32"/>
              </a:cxn>
              <a:cxn ang="0">
                <a:pos x="0" y="41"/>
              </a:cxn>
              <a:cxn ang="0">
                <a:pos x="0" y="41"/>
              </a:cxn>
              <a:cxn ang="0">
                <a:pos x="0" y="41"/>
              </a:cxn>
              <a:cxn ang="0">
                <a:pos x="0" y="42"/>
              </a:cxn>
              <a:cxn ang="0">
                <a:pos x="0" y="42"/>
              </a:cxn>
              <a:cxn ang="0">
                <a:pos x="0" y="42"/>
              </a:cxn>
              <a:cxn ang="0">
                <a:pos x="51" y="94"/>
              </a:cxn>
              <a:cxn ang="0">
                <a:pos x="102" y="42"/>
              </a:cxn>
              <a:cxn ang="0">
                <a:pos x="102" y="42"/>
              </a:cxn>
              <a:cxn ang="0">
                <a:pos x="102" y="42"/>
              </a:cxn>
              <a:cxn ang="0">
                <a:pos x="85" y="10"/>
              </a:cxn>
              <a:cxn ang="0">
                <a:pos x="88" y="13"/>
              </a:cxn>
              <a:cxn ang="0">
                <a:pos x="85" y="15"/>
              </a:cxn>
              <a:cxn ang="0">
                <a:pos x="83" y="13"/>
              </a:cxn>
              <a:cxn ang="0">
                <a:pos x="85" y="10"/>
              </a:cxn>
              <a:cxn ang="0">
                <a:pos x="79" y="16"/>
              </a:cxn>
              <a:cxn ang="0">
                <a:pos x="81" y="16"/>
              </a:cxn>
              <a:cxn ang="0">
                <a:pos x="81" y="18"/>
              </a:cxn>
              <a:cxn ang="0">
                <a:pos x="60" y="40"/>
              </a:cxn>
              <a:cxn ang="0">
                <a:pos x="58" y="41"/>
              </a:cxn>
              <a:cxn ang="0">
                <a:pos x="57" y="40"/>
              </a:cxn>
              <a:cxn ang="0">
                <a:pos x="57" y="38"/>
              </a:cxn>
              <a:cxn ang="0">
                <a:pos x="79" y="16"/>
              </a:cxn>
              <a:cxn ang="0">
                <a:pos x="51" y="51"/>
              </a:cxn>
              <a:cxn ang="0">
                <a:pos x="9" y="44"/>
              </a:cxn>
              <a:cxn ang="0">
                <a:pos x="51" y="37"/>
              </a:cxn>
              <a:cxn ang="0">
                <a:pos x="52" y="37"/>
              </a:cxn>
              <a:cxn ang="0">
                <a:pos x="42" y="47"/>
              </a:cxn>
              <a:cxn ang="0">
                <a:pos x="79" y="46"/>
              </a:cxn>
              <a:cxn ang="0">
                <a:pos x="83" y="39"/>
              </a:cxn>
              <a:cxn ang="0">
                <a:pos x="93" y="44"/>
              </a:cxn>
              <a:cxn ang="0">
                <a:pos x="51" y="51"/>
              </a:cxn>
              <a:cxn ang="0">
                <a:pos x="51" y="51"/>
              </a:cxn>
              <a:cxn ang="0">
                <a:pos x="51" y="51"/>
              </a:cxn>
            </a:cxnLst>
            <a:rect l="0" t="0" r="r" b="b"/>
            <a:pathLst>
              <a:path w="102" h="94">
                <a:moveTo>
                  <a:pt x="102" y="42"/>
                </a:moveTo>
                <a:cubicBezTo>
                  <a:pt x="102" y="42"/>
                  <a:pt x="102" y="42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39"/>
                  <a:pt x="95" y="37"/>
                  <a:pt x="86" y="35"/>
                </a:cubicBezTo>
                <a:cubicBezTo>
                  <a:pt x="100" y="13"/>
                  <a:pt x="100" y="13"/>
                  <a:pt x="100" y="13"/>
                </a:cubicBezTo>
                <a:cubicBezTo>
                  <a:pt x="102" y="10"/>
                  <a:pt x="101" y="6"/>
                  <a:pt x="99" y="4"/>
                </a:cubicBezTo>
                <a:cubicBezTo>
                  <a:pt x="97" y="2"/>
                  <a:pt x="97" y="2"/>
                  <a:pt x="97" y="2"/>
                </a:cubicBezTo>
                <a:cubicBezTo>
                  <a:pt x="94" y="0"/>
                  <a:pt x="90" y="1"/>
                  <a:pt x="88" y="3"/>
                </a:cubicBezTo>
                <a:cubicBezTo>
                  <a:pt x="57" y="32"/>
                  <a:pt x="57" y="32"/>
                  <a:pt x="57" y="32"/>
                </a:cubicBezTo>
                <a:cubicBezTo>
                  <a:pt x="55" y="32"/>
                  <a:pt x="53" y="32"/>
                  <a:pt x="51" y="32"/>
                </a:cubicBezTo>
                <a:cubicBezTo>
                  <a:pt x="24" y="32"/>
                  <a:pt x="2" y="36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71"/>
                  <a:pt x="23" y="94"/>
                  <a:pt x="51" y="94"/>
                </a:cubicBezTo>
                <a:cubicBezTo>
                  <a:pt x="79" y="94"/>
                  <a:pt x="102" y="70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lose/>
                <a:moveTo>
                  <a:pt x="85" y="10"/>
                </a:moveTo>
                <a:cubicBezTo>
                  <a:pt x="87" y="10"/>
                  <a:pt x="88" y="11"/>
                  <a:pt x="88" y="13"/>
                </a:cubicBezTo>
                <a:cubicBezTo>
                  <a:pt x="88" y="14"/>
                  <a:pt x="87" y="15"/>
                  <a:pt x="85" y="15"/>
                </a:cubicBezTo>
                <a:cubicBezTo>
                  <a:pt x="84" y="15"/>
                  <a:pt x="83" y="14"/>
                  <a:pt x="83" y="13"/>
                </a:cubicBezTo>
                <a:cubicBezTo>
                  <a:pt x="83" y="11"/>
                  <a:pt x="84" y="10"/>
                  <a:pt x="85" y="10"/>
                </a:cubicBezTo>
                <a:close/>
                <a:moveTo>
                  <a:pt x="79" y="16"/>
                </a:moveTo>
                <a:cubicBezTo>
                  <a:pt x="79" y="15"/>
                  <a:pt x="81" y="15"/>
                  <a:pt x="81" y="16"/>
                </a:cubicBezTo>
                <a:cubicBezTo>
                  <a:pt x="82" y="17"/>
                  <a:pt x="82" y="18"/>
                  <a:pt x="81" y="18"/>
                </a:cubicBezTo>
                <a:cubicBezTo>
                  <a:pt x="60" y="40"/>
                  <a:pt x="60" y="40"/>
                  <a:pt x="60" y="40"/>
                </a:cubicBezTo>
                <a:cubicBezTo>
                  <a:pt x="59" y="41"/>
                  <a:pt x="59" y="41"/>
                  <a:pt x="58" y="41"/>
                </a:cubicBezTo>
                <a:cubicBezTo>
                  <a:pt x="58" y="41"/>
                  <a:pt x="57" y="41"/>
                  <a:pt x="57" y="40"/>
                </a:cubicBezTo>
                <a:cubicBezTo>
                  <a:pt x="56" y="40"/>
                  <a:pt x="56" y="38"/>
                  <a:pt x="57" y="38"/>
                </a:cubicBezTo>
                <a:lnTo>
                  <a:pt x="79" y="16"/>
                </a:lnTo>
                <a:close/>
                <a:moveTo>
                  <a:pt x="51" y="51"/>
                </a:moveTo>
                <a:cubicBezTo>
                  <a:pt x="28" y="51"/>
                  <a:pt x="9" y="48"/>
                  <a:pt x="9" y="44"/>
                </a:cubicBezTo>
                <a:cubicBezTo>
                  <a:pt x="9" y="40"/>
                  <a:pt x="28" y="37"/>
                  <a:pt x="51" y="37"/>
                </a:cubicBezTo>
                <a:cubicBezTo>
                  <a:pt x="51" y="37"/>
                  <a:pt x="52" y="37"/>
                  <a:pt x="52" y="3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61" y="49"/>
                  <a:pt x="79" y="46"/>
                </a:cubicBezTo>
                <a:cubicBezTo>
                  <a:pt x="83" y="39"/>
                  <a:pt x="83" y="39"/>
                  <a:pt x="83" y="39"/>
                </a:cubicBezTo>
                <a:cubicBezTo>
                  <a:pt x="89" y="41"/>
                  <a:pt x="93" y="42"/>
                  <a:pt x="93" y="44"/>
                </a:cubicBezTo>
                <a:cubicBezTo>
                  <a:pt x="93" y="48"/>
                  <a:pt x="74" y="51"/>
                  <a:pt x="51" y="51"/>
                </a:cubicBezTo>
                <a:close/>
                <a:moveTo>
                  <a:pt x="51" y="51"/>
                </a:moveTo>
                <a:cubicBezTo>
                  <a:pt x="51" y="51"/>
                  <a:pt x="51" y="51"/>
                  <a:pt x="51" y="51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158" name="Group 14"/>
          <p:cNvGrpSpPr>
            <a:grpSpLocks noChangeAspect="1"/>
          </p:cNvGrpSpPr>
          <p:nvPr/>
        </p:nvGrpSpPr>
        <p:grpSpPr bwMode="auto">
          <a:xfrm>
            <a:off x="2174897" y="3161366"/>
            <a:ext cx="838971" cy="838971"/>
            <a:chOff x="2761" y="1501"/>
            <a:chExt cx="487" cy="487"/>
          </a:xfrm>
          <a:solidFill>
            <a:schemeClr val="accent1"/>
          </a:solidFill>
        </p:grpSpPr>
        <p:sp>
          <p:nvSpPr>
            <p:cNvPr id="6159" name="Freeform 15"/>
            <p:cNvSpPr>
              <a:spLocks noEditPoints="1"/>
            </p:cNvSpPr>
            <p:nvPr/>
          </p:nvSpPr>
          <p:spPr bwMode="auto">
            <a:xfrm>
              <a:off x="2761" y="1549"/>
              <a:ext cx="487" cy="439"/>
            </a:xfrm>
            <a:custGeom>
              <a:avLst/>
              <a:gdLst/>
              <a:ahLst/>
              <a:cxnLst>
                <a:cxn ang="0">
                  <a:pos x="64" y="30"/>
                </a:cxn>
                <a:cxn ang="0">
                  <a:pos x="76" y="36"/>
                </a:cxn>
                <a:cxn ang="0">
                  <a:pos x="93" y="41"/>
                </a:cxn>
                <a:cxn ang="0">
                  <a:pos x="102" y="40"/>
                </a:cxn>
                <a:cxn ang="0">
                  <a:pos x="102" y="4"/>
                </a:cxn>
                <a:cxn ang="0">
                  <a:pos x="97" y="0"/>
                </a:cxn>
                <a:cxn ang="0">
                  <a:pos x="85" y="0"/>
                </a:cxn>
                <a:cxn ang="0">
                  <a:pos x="80" y="4"/>
                </a:cxn>
                <a:cxn ang="0">
                  <a:pos x="80" y="10"/>
                </a:cxn>
                <a:cxn ang="0">
                  <a:pos x="76" y="14"/>
                </a:cxn>
                <a:cxn ang="0">
                  <a:pos x="26" y="14"/>
                </a:cxn>
                <a:cxn ang="0">
                  <a:pos x="22" y="10"/>
                </a:cxn>
                <a:cxn ang="0">
                  <a:pos x="22" y="4"/>
                </a:cxn>
                <a:cxn ang="0">
                  <a:pos x="17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75"/>
                </a:cxn>
                <a:cxn ang="0">
                  <a:pos x="6" y="70"/>
                </a:cxn>
                <a:cxn ang="0">
                  <a:pos x="8" y="67"/>
                </a:cxn>
                <a:cxn ang="0">
                  <a:pos x="17" y="52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16" y="50"/>
                </a:cxn>
                <a:cxn ang="0">
                  <a:pos x="20" y="41"/>
                </a:cxn>
                <a:cxn ang="0">
                  <a:pos x="35" y="41"/>
                </a:cxn>
                <a:cxn ang="0">
                  <a:pos x="38" y="46"/>
                </a:cxn>
                <a:cxn ang="0">
                  <a:pos x="45" y="53"/>
                </a:cxn>
                <a:cxn ang="0">
                  <a:pos x="49" y="56"/>
                </a:cxn>
                <a:cxn ang="0">
                  <a:pos x="49" y="72"/>
                </a:cxn>
                <a:cxn ang="0">
                  <a:pos x="36" y="74"/>
                </a:cxn>
                <a:cxn ang="0">
                  <a:pos x="19" y="80"/>
                </a:cxn>
                <a:cxn ang="0">
                  <a:pos x="6" y="92"/>
                </a:cxn>
                <a:cxn ang="0">
                  <a:pos x="97" y="92"/>
                </a:cxn>
                <a:cxn ang="0">
                  <a:pos x="102" y="87"/>
                </a:cxn>
                <a:cxn ang="0">
                  <a:pos x="102" y="57"/>
                </a:cxn>
                <a:cxn ang="0">
                  <a:pos x="98" y="57"/>
                </a:cxn>
                <a:cxn ang="0">
                  <a:pos x="94" y="58"/>
                </a:cxn>
                <a:cxn ang="0">
                  <a:pos x="78" y="65"/>
                </a:cxn>
                <a:cxn ang="0">
                  <a:pos x="78" y="67"/>
                </a:cxn>
                <a:cxn ang="0">
                  <a:pos x="77" y="67"/>
                </a:cxn>
                <a:cxn ang="0">
                  <a:pos x="77" y="67"/>
                </a:cxn>
                <a:cxn ang="0">
                  <a:pos x="69" y="72"/>
                </a:cxn>
                <a:cxn ang="0">
                  <a:pos x="57" y="63"/>
                </a:cxn>
                <a:cxn ang="0">
                  <a:pos x="58" y="57"/>
                </a:cxn>
                <a:cxn ang="0">
                  <a:pos x="56" y="47"/>
                </a:cxn>
                <a:cxn ang="0">
                  <a:pos x="55" y="42"/>
                </a:cxn>
                <a:cxn ang="0">
                  <a:pos x="64" y="30"/>
                </a:cxn>
                <a:cxn ang="0">
                  <a:pos x="48" y="46"/>
                </a:cxn>
                <a:cxn ang="0">
                  <a:pos x="39" y="39"/>
                </a:cxn>
                <a:cxn ang="0">
                  <a:pos x="49" y="31"/>
                </a:cxn>
                <a:cxn ang="0">
                  <a:pos x="48" y="46"/>
                </a:cxn>
                <a:cxn ang="0">
                  <a:pos x="48" y="46"/>
                </a:cxn>
                <a:cxn ang="0">
                  <a:pos x="48" y="46"/>
                </a:cxn>
              </a:cxnLst>
              <a:rect l="0" t="0" r="r" b="b"/>
              <a:pathLst>
                <a:path w="102" h="92">
                  <a:moveTo>
                    <a:pt x="64" y="30"/>
                  </a:moveTo>
                  <a:cubicBezTo>
                    <a:pt x="69" y="30"/>
                    <a:pt x="74" y="32"/>
                    <a:pt x="76" y="36"/>
                  </a:cubicBezTo>
                  <a:cubicBezTo>
                    <a:pt x="76" y="38"/>
                    <a:pt x="80" y="42"/>
                    <a:pt x="93" y="41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102" y="2"/>
                    <a:pt x="100" y="0"/>
                    <a:pt x="97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80" y="2"/>
                    <a:pt x="80" y="4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80" y="12"/>
                    <a:pt x="78" y="14"/>
                    <a:pt x="7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4" y="14"/>
                    <a:pt x="22" y="12"/>
                    <a:pt x="22" y="1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69"/>
                    <a:pt x="8" y="67"/>
                  </a:cubicBezTo>
                  <a:cubicBezTo>
                    <a:pt x="16" y="59"/>
                    <a:pt x="17" y="54"/>
                    <a:pt x="17" y="52"/>
                  </a:cubicBezTo>
                  <a:cubicBezTo>
                    <a:pt x="17" y="51"/>
                    <a:pt x="16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47"/>
                    <a:pt x="17" y="43"/>
                    <a:pt x="20" y="41"/>
                  </a:cubicBezTo>
                  <a:cubicBezTo>
                    <a:pt x="24" y="36"/>
                    <a:pt x="31" y="37"/>
                    <a:pt x="35" y="41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39" y="48"/>
                    <a:pt x="40" y="51"/>
                    <a:pt x="45" y="53"/>
                  </a:cubicBezTo>
                  <a:cubicBezTo>
                    <a:pt x="46" y="54"/>
                    <a:pt x="48" y="55"/>
                    <a:pt x="49" y="56"/>
                  </a:cubicBezTo>
                  <a:cubicBezTo>
                    <a:pt x="54" y="61"/>
                    <a:pt x="53" y="68"/>
                    <a:pt x="49" y="72"/>
                  </a:cubicBezTo>
                  <a:cubicBezTo>
                    <a:pt x="45" y="75"/>
                    <a:pt x="40" y="76"/>
                    <a:pt x="36" y="74"/>
                  </a:cubicBezTo>
                  <a:cubicBezTo>
                    <a:pt x="35" y="73"/>
                    <a:pt x="29" y="72"/>
                    <a:pt x="19" y="80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00" y="92"/>
                    <a:pt x="102" y="90"/>
                    <a:pt x="102" y="8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57"/>
                    <a:pt x="97" y="58"/>
                    <a:pt x="94" y="58"/>
                  </a:cubicBezTo>
                  <a:cubicBezTo>
                    <a:pt x="83" y="60"/>
                    <a:pt x="79" y="63"/>
                    <a:pt x="78" y="65"/>
                  </a:cubicBezTo>
                  <a:cubicBezTo>
                    <a:pt x="78" y="66"/>
                    <a:pt x="78" y="66"/>
                    <a:pt x="78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7" y="67"/>
                    <a:pt x="77" y="67"/>
                    <a:pt x="77" y="67"/>
                  </a:cubicBezTo>
                  <a:cubicBezTo>
                    <a:pt x="76" y="70"/>
                    <a:pt x="73" y="72"/>
                    <a:pt x="69" y="72"/>
                  </a:cubicBezTo>
                  <a:cubicBezTo>
                    <a:pt x="63" y="73"/>
                    <a:pt x="57" y="69"/>
                    <a:pt x="57" y="63"/>
                  </a:cubicBezTo>
                  <a:cubicBezTo>
                    <a:pt x="56" y="61"/>
                    <a:pt x="57" y="59"/>
                    <a:pt x="58" y="57"/>
                  </a:cubicBezTo>
                  <a:cubicBezTo>
                    <a:pt x="58" y="55"/>
                    <a:pt x="59" y="52"/>
                    <a:pt x="56" y="47"/>
                  </a:cubicBezTo>
                  <a:cubicBezTo>
                    <a:pt x="55" y="46"/>
                    <a:pt x="55" y="44"/>
                    <a:pt x="55" y="42"/>
                  </a:cubicBezTo>
                  <a:cubicBezTo>
                    <a:pt x="54" y="36"/>
                    <a:pt x="58" y="31"/>
                    <a:pt x="64" y="30"/>
                  </a:cubicBezTo>
                  <a:close/>
                  <a:moveTo>
                    <a:pt x="48" y="46"/>
                  </a:moveTo>
                  <a:cubicBezTo>
                    <a:pt x="45" y="47"/>
                    <a:pt x="39" y="39"/>
                    <a:pt x="39" y="39"/>
                  </a:cubicBezTo>
                  <a:cubicBezTo>
                    <a:pt x="35" y="34"/>
                    <a:pt x="47" y="30"/>
                    <a:pt x="49" y="31"/>
                  </a:cubicBezTo>
                  <a:cubicBezTo>
                    <a:pt x="51" y="33"/>
                    <a:pt x="51" y="46"/>
                    <a:pt x="48" y="46"/>
                  </a:cubicBezTo>
                  <a:close/>
                  <a:moveTo>
                    <a:pt x="48" y="46"/>
                  </a:moveTo>
                  <a:cubicBezTo>
                    <a:pt x="48" y="46"/>
                    <a:pt x="48" y="46"/>
                    <a:pt x="48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0" name="Freeform 16"/>
            <p:cNvSpPr>
              <a:spLocks noEditPoints="1"/>
            </p:cNvSpPr>
            <p:nvPr/>
          </p:nvSpPr>
          <p:spPr bwMode="auto">
            <a:xfrm>
              <a:off x="2890" y="1501"/>
              <a:ext cx="229" cy="91"/>
            </a:xfrm>
            <a:custGeom>
              <a:avLst/>
              <a:gdLst/>
              <a:ahLst/>
              <a:cxnLst>
                <a:cxn ang="0">
                  <a:pos x="48" y="4"/>
                </a:cxn>
                <a:cxn ang="0">
                  <a:pos x="44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5"/>
                </a:cxn>
                <a:cxn ang="0">
                  <a:pos x="4" y="19"/>
                </a:cxn>
                <a:cxn ang="0">
                  <a:pos x="44" y="19"/>
                </a:cxn>
                <a:cxn ang="0">
                  <a:pos x="48" y="15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8" y="4"/>
                </a:cxn>
              </a:cxnLst>
              <a:rect l="0" t="0" r="r" b="b"/>
              <a:pathLst>
                <a:path w="48" h="19">
                  <a:moveTo>
                    <a:pt x="48" y="4"/>
                  </a:moveTo>
                  <a:cubicBezTo>
                    <a:pt x="48" y="2"/>
                    <a:pt x="46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6" y="19"/>
                    <a:pt x="48" y="17"/>
                    <a:pt x="48" y="15"/>
                  </a:cubicBezTo>
                  <a:lnTo>
                    <a:pt x="48" y="4"/>
                  </a:lnTo>
                  <a:close/>
                  <a:moveTo>
                    <a:pt x="48" y="4"/>
                  </a:moveTo>
                  <a:cubicBezTo>
                    <a:pt x="48" y="4"/>
                    <a:pt x="48" y="4"/>
                    <a:pt x="4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63" name="Group 19"/>
          <p:cNvGrpSpPr>
            <a:grpSpLocks noChangeAspect="1"/>
          </p:cNvGrpSpPr>
          <p:nvPr/>
        </p:nvGrpSpPr>
        <p:grpSpPr bwMode="auto">
          <a:xfrm>
            <a:off x="8117270" y="3234846"/>
            <a:ext cx="806183" cy="801703"/>
            <a:chOff x="3008" y="1466"/>
            <a:chExt cx="540" cy="537"/>
          </a:xfrm>
          <a:solidFill>
            <a:schemeClr val="accent4"/>
          </a:solidFill>
        </p:grpSpPr>
        <p:sp>
          <p:nvSpPr>
            <p:cNvPr id="6164" name="Freeform 20"/>
            <p:cNvSpPr>
              <a:spLocks noEditPoints="1"/>
            </p:cNvSpPr>
            <p:nvPr/>
          </p:nvSpPr>
          <p:spPr bwMode="auto">
            <a:xfrm>
              <a:off x="3208" y="1594"/>
              <a:ext cx="340" cy="310"/>
            </a:xfrm>
            <a:custGeom>
              <a:avLst/>
              <a:gdLst/>
              <a:ahLst/>
              <a:cxnLst>
                <a:cxn ang="0">
                  <a:pos x="274" y="68"/>
                </a:cxn>
                <a:cxn ang="0">
                  <a:pos x="73" y="40"/>
                </a:cxn>
                <a:cxn ang="0">
                  <a:pos x="0" y="0"/>
                </a:cxn>
                <a:cxn ang="0">
                  <a:pos x="0" y="240"/>
                </a:cxn>
                <a:cxn ang="0">
                  <a:pos x="14" y="223"/>
                </a:cxn>
                <a:cxn ang="0">
                  <a:pos x="66" y="208"/>
                </a:cxn>
                <a:cxn ang="0">
                  <a:pos x="81" y="209"/>
                </a:cxn>
                <a:cxn ang="0">
                  <a:pos x="96" y="209"/>
                </a:cxn>
                <a:cxn ang="0">
                  <a:pos x="112" y="208"/>
                </a:cxn>
                <a:cxn ang="0">
                  <a:pos x="116" y="208"/>
                </a:cxn>
                <a:cxn ang="0">
                  <a:pos x="145" y="227"/>
                </a:cxn>
                <a:cxn ang="0">
                  <a:pos x="161" y="255"/>
                </a:cxn>
                <a:cxn ang="0">
                  <a:pos x="181" y="302"/>
                </a:cxn>
                <a:cxn ang="0">
                  <a:pos x="155" y="362"/>
                </a:cxn>
                <a:cxn ang="0">
                  <a:pos x="154" y="363"/>
                </a:cxn>
                <a:cxn ang="0">
                  <a:pos x="153" y="364"/>
                </a:cxn>
                <a:cxn ang="0">
                  <a:pos x="154" y="363"/>
                </a:cxn>
                <a:cxn ang="0">
                  <a:pos x="167" y="362"/>
                </a:cxn>
                <a:cxn ang="0">
                  <a:pos x="219" y="388"/>
                </a:cxn>
                <a:cxn ang="0">
                  <a:pos x="237" y="430"/>
                </a:cxn>
                <a:cxn ang="0">
                  <a:pos x="248" y="459"/>
                </a:cxn>
                <a:cxn ang="0">
                  <a:pos x="240" y="497"/>
                </a:cxn>
                <a:cxn ang="0">
                  <a:pos x="239" y="498"/>
                </a:cxn>
                <a:cxn ang="0">
                  <a:pos x="274" y="499"/>
                </a:cxn>
                <a:cxn ang="0">
                  <a:pos x="547" y="407"/>
                </a:cxn>
                <a:cxn ang="0">
                  <a:pos x="547" y="343"/>
                </a:cxn>
                <a:cxn ang="0">
                  <a:pos x="311" y="416"/>
                </a:cxn>
                <a:cxn ang="0">
                  <a:pos x="283" y="389"/>
                </a:cxn>
                <a:cxn ang="0">
                  <a:pos x="283" y="174"/>
                </a:cxn>
                <a:cxn ang="0">
                  <a:pos x="309" y="147"/>
                </a:cxn>
                <a:cxn ang="0">
                  <a:pos x="547" y="83"/>
                </a:cxn>
                <a:cxn ang="0">
                  <a:pos x="547" y="0"/>
                </a:cxn>
                <a:cxn ang="0">
                  <a:pos x="474" y="40"/>
                </a:cxn>
                <a:cxn ang="0">
                  <a:pos x="274" y="68"/>
                </a:cxn>
                <a:cxn ang="0">
                  <a:pos x="274" y="68"/>
                </a:cxn>
                <a:cxn ang="0">
                  <a:pos x="274" y="68"/>
                </a:cxn>
              </a:cxnLst>
              <a:rect l="0" t="0" r="r" b="b"/>
              <a:pathLst>
                <a:path w="547" h="499">
                  <a:moveTo>
                    <a:pt x="274" y="68"/>
                  </a:moveTo>
                  <a:cubicBezTo>
                    <a:pt x="198" y="68"/>
                    <a:pt x="127" y="58"/>
                    <a:pt x="73" y="40"/>
                  </a:cubicBezTo>
                  <a:cubicBezTo>
                    <a:pt x="37" y="28"/>
                    <a:pt x="14" y="14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4" y="234"/>
                    <a:pt x="8" y="228"/>
                    <a:pt x="14" y="223"/>
                  </a:cubicBezTo>
                  <a:cubicBezTo>
                    <a:pt x="30" y="210"/>
                    <a:pt x="49" y="208"/>
                    <a:pt x="66" y="208"/>
                  </a:cubicBezTo>
                  <a:cubicBezTo>
                    <a:pt x="71" y="208"/>
                    <a:pt x="76" y="209"/>
                    <a:pt x="81" y="209"/>
                  </a:cubicBezTo>
                  <a:cubicBezTo>
                    <a:pt x="86" y="209"/>
                    <a:pt x="91" y="209"/>
                    <a:pt x="96" y="209"/>
                  </a:cubicBezTo>
                  <a:cubicBezTo>
                    <a:pt x="102" y="209"/>
                    <a:pt x="107" y="209"/>
                    <a:pt x="112" y="208"/>
                  </a:cubicBezTo>
                  <a:cubicBezTo>
                    <a:pt x="114" y="208"/>
                    <a:pt x="115" y="208"/>
                    <a:pt x="116" y="208"/>
                  </a:cubicBezTo>
                  <a:cubicBezTo>
                    <a:pt x="129" y="208"/>
                    <a:pt x="141" y="216"/>
                    <a:pt x="145" y="227"/>
                  </a:cubicBezTo>
                  <a:cubicBezTo>
                    <a:pt x="149" y="237"/>
                    <a:pt x="155" y="246"/>
                    <a:pt x="161" y="255"/>
                  </a:cubicBezTo>
                  <a:cubicBezTo>
                    <a:pt x="170" y="269"/>
                    <a:pt x="179" y="284"/>
                    <a:pt x="181" y="302"/>
                  </a:cubicBezTo>
                  <a:cubicBezTo>
                    <a:pt x="184" y="324"/>
                    <a:pt x="175" y="344"/>
                    <a:pt x="155" y="362"/>
                  </a:cubicBezTo>
                  <a:cubicBezTo>
                    <a:pt x="155" y="362"/>
                    <a:pt x="154" y="362"/>
                    <a:pt x="154" y="363"/>
                  </a:cubicBezTo>
                  <a:cubicBezTo>
                    <a:pt x="153" y="363"/>
                    <a:pt x="153" y="363"/>
                    <a:pt x="153" y="364"/>
                  </a:cubicBezTo>
                  <a:cubicBezTo>
                    <a:pt x="153" y="364"/>
                    <a:pt x="153" y="363"/>
                    <a:pt x="154" y="363"/>
                  </a:cubicBezTo>
                  <a:cubicBezTo>
                    <a:pt x="158" y="363"/>
                    <a:pt x="163" y="362"/>
                    <a:pt x="167" y="362"/>
                  </a:cubicBezTo>
                  <a:cubicBezTo>
                    <a:pt x="190" y="362"/>
                    <a:pt x="207" y="371"/>
                    <a:pt x="219" y="388"/>
                  </a:cubicBezTo>
                  <a:cubicBezTo>
                    <a:pt x="228" y="400"/>
                    <a:pt x="233" y="415"/>
                    <a:pt x="237" y="430"/>
                  </a:cubicBezTo>
                  <a:cubicBezTo>
                    <a:pt x="241" y="441"/>
                    <a:pt x="244" y="451"/>
                    <a:pt x="248" y="459"/>
                  </a:cubicBezTo>
                  <a:cubicBezTo>
                    <a:pt x="254" y="472"/>
                    <a:pt x="251" y="488"/>
                    <a:pt x="240" y="497"/>
                  </a:cubicBezTo>
                  <a:cubicBezTo>
                    <a:pt x="240" y="498"/>
                    <a:pt x="240" y="498"/>
                    <a:pt x="239" y="498"/>
                  </a:cubicBezTo>
                  <a:cubicBezTo>
                    <a:pt x="251" y="499"/>
                    <a:pt x="262" y="499"/>
                    <a:pt x="274" y="499"/>
                  </a:cubicBezTo>
                  <a:cubicBezTo>
                    <a:pt x="425" y="499"/>
                    <a:pt x="547" y="458"/>
                    <a:pt x="547" y="407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496" y="406"/>
                    <a:pt x="367" y="415"/>
                    <a:pt x="311" y="416"/>
                  </a:cubicBezTo>
                  <a:cubicBezTo>
                    <a:pt x="296" y="416"/>
                    <a:pt x="283" y="404"/>
                    <a:pt x="283" y="389"/>
                  </a:cubicBezTo>
                  <a:cubicBezTo>
                    <a:pt x="283" y="174"/>
                    <a:pt x="283" y="174"/>
                    <a:pt x="283" y="174"/>
                  </a:cubicBezTo>
                  <a:cubicBezTo>
                    <a:pt x="283" y="160"/>
                    <a:pt x="295" y="148"/>
                    <a:pt x="309" y="147"/>
                  </a:cubicBezTo>
                  <a:cubicBezTo>
                    <a:pt x="367" y="144"/>
                    <a:pt x="505" y="131"/>
                    <a:pt x="547" y="83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3" y="14"/>
                    <a:pt x="510" y="28"/>
                    <a:pt x="474" y="40"/>
                  </a:cubicBezTo>
                  <a:cubicBezTo>
                    <a:pt x="420" y="58"/>
                    <a:pt x="349" y="68"/>
                    <a:pt x="274" y="68"/>
                  </a:cubicBezTo>
                  <a:close/>
                  <a:moveTo>
                    <a:pt x="274" y="68"/>
                  </a:moveTo>
                  <a:cubicBezTo>
                    <a:pt x="274" y="68"/>
                    <a:pt x="274" y="68"/>
                    <a:pt x="274" y="6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5" name="Freeform 21"/>
            <p:cNvSpPr>
              <a:spLocks noEditPoints="1"/>
            </p:cNvSpPr>
            <p:nvPr/>
          </p:nvSpPr>
          <p:spPr bwMode="auto">
            <a:xfrm>
              <a:off x="3211" y="1466"/>
              <a:ext cx="335" cy="103"/>
            </a:xfrm>
            <a:custGeom>
              <a:avLst/>
              <a:gdLst/>
              <a:ahLst/>
              <a:cxnLst>
                <a:cxn ang="0">
                  <a:pos x="270" y="0"/>
                </a:cxn>
                <a:cxn ang="0">
                  <a:pos x="0" y="77"/>
                </a:cxn>
                <a:cxn ang="0">
                  <a:pos x="74" y="137"/>
                </a:cxn>
                <a:cxn ang="0">
                  <a:pos x="206" y="165"/>
                </a:cxn>
                <a:cxn ang="0">
                  <a:pos x="269" y="167"/>
                </a:cxn>
                <a:cxn ang="0">
                  <a:pos x="333" y="165"/>
                </a:cxn>
                <a:cxn ang="0">
                  <a:pos x="465" y="137"/>
                </a:cxn>
                <a:cxn ang="0">
                  <a:pos x="539" y="77"/>
                </a:cxn>
                <a:cxn ang="0">
                  <a:pos x="270" y="0"/>
                </a:cxn>
                <a:cxn ang="0">
                  <a:pos x="270" y="0"/>
                </a:cxn>
                <a:cxn ang="0">
                  <a:pos x="270" y="0"/>
                </a:cxn>
              </a:cxnLst>
              <a:rect l="0" t="0" r="r" b="b"/>
              <a:pathLst>
                <a:path w="539" h="167">
                  <a:moveTo>
                    <a:pt x="270" y="0"/>
                  </a:moveTo>
                  <a:cubicBezTo>
                    <a:pt x="133" y="0"/>
                    <a:pt x="20" y="34"/>
                    <a:pt x="0" y="77"/>
                  </a:cubicBezTo>
                  <a:cubicBezTo>
                    <a:pt x="2" y="98"/>
                    <a:pt x="30" y="120"/>
                    <a:pt x="74" y="137"/>
                  </a:cubicBezTo>
                  <a:cubicBezTo>
                    <a:pt x="111" y="151"/>
                    <a:pt x="157" y="160"/>
                    <a:pt x="206" y="165"/>
                  </a:cubicBezTo>
                  <a:cubicBezTo>
                    <a:pt x="227" y="166"/>
                    <a:pt x="248" y="167"/>
                    <a:pt x="269" y="167"/>
                  </a:cubicBezTo>
                  <a:cubicBezTo>
                    <a:pt x="291" y="167"/>
                    <a:pt x="312" y="166"/>
                    <a:pt x="333" y="165"/>
                  </a:cubicBezTo>
                  <a:cubicBezTo>
                    <a:pt x="382" y="160"/>
                    <a:pt x="428" y="151"/>
                    <a:pt x="465" y="137"/>
                  </a:cubicBezTo>
                  <a:cubicBezTo>
                    <a:pt x="509" y="120"/>
                    <a:pt x="537" y="98"/>
                    <a:pt x="539" y="77"/>
                  </a:cubicBezTo>
                  <a:cubicBezTo>
                    <a:pt x="519" y="34"/>
                    <a:pt x="406" y="0"/>
                    <a:pt x="270" y="0"/>
                  </a:cubicBezTo>
                  <a:close/>
                  <a:moveTo>
                    <a:pt x="270" y="0"/>
                  </a:moveTo>
                  <a:cubicBezTo>
                    <a:pt x="270" y="0"/>
                    <a:pt x="270" y="0"/>
                    <a:pt x="27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6" name="Freeform 22"/>
            <p:cNvSpPr>
              <a:spLocks noEditPoints="1"/>
            </p:cNvSpPr>
            <p:nvPr/>
          </p:nvSpPr>
          <p:spPr bwMode="auto">
            <a:xfrm>
              <a:off x="3208" y="1538"/>
              <a:ext cx="340" cy="84"/>
            </a:xfrm>
            <a:custGeom>
              <a:avLst/>
              <a:gdLst/>
              <a:ahLst/>
              <a:cxnLst>
                <a:cxn ang="0">
                  <a:pos x="476" y="42"/>
                </a:cxn>
                <a:cxn ang="0">
                  <a:pos x="456" y="49"/>
                </a:cxn>
                <a:cxn ang="0">
                  <a:pos x="274" y="74"/>
                </a:cxn>
                <a:cxn ang="0">
                  <a:pos x="91" y="49"/>
                </a:cxn>
                <a:cxn ang="0">
                  <a:pos x="71" y="42"/>
                </a:cxn>
                <a:cxn ang="0">
                  <a:pos x="0" y="0"/>
                </a:cxn>
                <a:cxn ang="0">
                  <a:pos x="0" y="45"/>
                </a:cxn>
                <a:cxn ang="0">
                  <a:pos x="0" y="49"/>
                </a:cxn>
                <a:cxn ang="0">
                  <a:pos x="274" y="136"/>
                </a:cxn>
                <a:cxn ang="0">
                  <a:pos x="547" y="49"/>
                </a:cxn>
                <a:cxn ang="0">
                  <a:pos x="547" y="45"/>
                </a:cxn>
                <a:cxn ang="0">
                  <a:pos x="547" y="0"/>
                </a:cxn>
                <a:cxn ang="0">
                  <a:pos x="476" y="42"/>
                </a:cxn>
                <a:cxn ang="0">
                  <a:pos x="476" y="42"/>
                </a:cxn>
                <a:cxn ang="0">
                  <a:pos x="476" y="42"/>
                </a:cxn>
              </a:cxnLst>
              <a:rect l="0" t="0" r="r" b="b"/>
              <a:pathLst>
                <a:path w="547" h="136">
                  <a:moveTo>
                    <a:pt x="476" y="42"/>
                  </a:moveTo>
                  <a:cubicBezTo>
                    <a:pt x="470" y="44"/>
                    <a:pt x="463" y="47"/>
                    <a:pt x="456" y="49"/>
                  </a:cubicBezTo>
                  <a:cubicBezTo>
                    <a:pt x="405" y="65"/>
                    <a:pt x="341" y="74"/>
                    <a:pt x="274" y="74"/>
                  </a:cubicBezTo>
                  <a:cubicBezTo>
                    <a:pt x="207" y="74"/>
                    <a:pt x="142" y="65"/>
                    <a:pt x="91" y="49"/>
                  </a:cubicBezTo>
                  <a:cubicBezTo>
                    <a:pt x="84" y="47"/>
                    <a:pt x="77" y="44"/>
                    <a:pt x="71" y="42"/>
                  </a:cubicBezTo>
                  <a:cubicBezTo>
                    <a:pt x="39" y="30"/>
                    <a:pt x="15" y="16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6" y="98"/>
                    <a:pt x="126" y="136"/>
                    <a:pt x="274" y="136"/>
                  </a:cubicBezTo>
                  <a:cubicBezTo>
                    <a:pt x="421" y="136"/>
                    <a:pt x="541" y="97"/>
                    <a:pt x="547" y="49"/>
                  </a:cubicBezTo>
                  <a:cubicBezTo>
                    <a:pt x="547" y="47"/>
                    <a:pt x="547" y="46"/>
                    <a:pt x="547" y="45"/>
                  </a:cubicBezTo>
                  <a:cubicBezTo>
                    <a:pt x="547" y="0"/>
                    <a:pt x="547" y="0"/>
                    <a:pt x="547" y="0"/>
                  </a:cubicBezTo>
                  <a:cubicBezTo>
                    <a:pt x="532" y="16"/>
                    <a:pt x="508" y="30"/>
                    <a:pt x="476" y="42"/>
                  </a:cubicBezTo>
                  <a:close/>
                  <a:moveTo>
                    <a:pt x="476" y="42"/>
                  </a:moveTo>
                  <a:cubicBezTo>
                    <a:pt x="476" y="42"/>
                    <a:pt x="476" y="42"/>
                    <a:pt x="476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7" name="Freeform 23"/>
            <p:cNvSpPr>
              <a:spLocks noEditPoints="1"/>
            </p:cNvSpPr>
            <p:nvPr/>
          </p:nvSpPr>
          <p:spPr bwMode="auto">
            <a:xfrm>
              <a:off x="3085" y="1705"/>
              <a:ext cx="31" cy="31"/>
            </a:xfrm>
            <a:custGeom>
              <a:avLst/>
              <a:gdLst/>
              <a:ahLst/>
              <a:cxnLst>
                <a:cxn ang="0">
                  <a:pos x="15" y="44"/>
                </a:cxn>
                <a:cxn ang="0">
                  <a:pos x="45" y="35"/>
                </a:cxn>
                <a:cxn ang="0">
                  <a:pos x="35" y="5"/>
                </a:cxn>
                <a:cxn ang="0">
                  <a:pos x="6" y="15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15" y="44"/>
                </a:cxn>
              </a:cxnLst>
              <a:rect l="0" t="0" r="r" b="b"/>
              <a:pathLst>
                <a:path w="50" h="50">
                  <a:moveTo>
                    <a:pt x="15" y="44"/>
                  </a:moveTo>
                  <a:cubicBezTo>
                    <a:pt x="26" y="50"/>
                    <a:pt x="39" y="45"/>
                    <a:pt x="45" y="35"/>
                  </a:cubicBezTo>
                  <a:cubicBezTo>
                    <a:pt x="50" y="24"/>
                    <a:pt x="46" y="11"/>
                    <a:pt x="35" y="5"/>
                  </a:cubicBezTo>
                  <a:cubicBezTo>
                    <a:pt x="24" y="0"/>
                    <a:pt x="11" y="4"/>
                    <a:pt x="6" y="15"/>
                  </a:cubicBezTo>
                  <a:cubicBezTo>
                    <a:pt x="0" y="25"/>
                    <a:pt x="5" y="39"/>
                    <a:pt x="15" y="44"/>
                  </a:cubicBezTo>
                  <a:close/>
                  <a:moveTo>
                    <a:pt x="15" y="44"/>
                  </a:moveTo>
                  <a:cubicBezTo>
                    <a:pt x="15" y="44"/>
                    <a:pt x="15" y="44"/>
                    <a:pt x="15" y="4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8" name="Freeform 24"/>
            <p:cNvSpPr>
              <a:spLocks noEditPoints="1"/>
            </p:cNvSpPr>
            <p:nvPr/>
          </p:nvSpPr>
          <p:spPr bwMode="auto">
            <a:xfrm>
              <a:off x="3008" y="1662"/>
              <a:ext cx="75" cy="72"/>
            </a:xfrm>
            <a:custGeom>
              <a:avLst/>
              <a:gdLst/>
              <a:ahLst/>
              <a:cxnLst>
                <a:cxn ang="0">
                  <a:pos x="45" y="115"/>
                </a:cxn>
                <a:cxn ang="0">
                  <a:pos x="110" y="100"/>
                </a:cxn>
                <a:cxn ang="0">
                  <a:pos x="113" y="96"/>
                </a:cxn>
                <a:cxn ang="0">
                  <a:pos x="109" y="86"/>
                </a:cxn>
                <a:cxn ang="0">
                  <a:pos x="59" y="67"/>
                </a:cxn>
                <a:cxn ang="0">
                  <a:pos x="59" y="66"/>
                </a:cxn>
                <a:cxn ang="0">
                  <a:pos x="59" y="66"/>
                </a:cxn>
                <a:cxn ang="0">
                  <a:pos x="111" y="78"/>
                </a:cxn>
                <a:cxn ang="0">
                  <a:pos x="120" y="72"/>
                </a:cxn>
                <a:cxn ang="0">
                  <a:pos x="120" y="67"/>
                </a:cxn>
                <a:cxn ang="0">
                  <a:pos x="74" y="18"/>
                </a:cxn>
                <a:cxn ang="0">
                  <a:pos x="21" y="29"/>
                </a:cxn>
                <a:cxn ang="0">
                  <a:pos x="3" y="46"/>
                </a:cxn>
                <a:cxn ang="0">
                  <a:pos x="1" y="49"/>
                </a:cxn>
                <a:cxn ang="0">
                  <a:pos x="1" y="53"/>
                </a:cxn>
                <a:cxn ang="0">
                  <a:pos x="7" y="76"/>
                </a:cxn>
                <a:cxn ang="0">
                  <a:pos x="45" y="115"/>
                </a:cxn>
                <a:cxn ang="0">
                  <a:pos x="45" y="115"/>
                </a:cxn>
                <a:cxn ang="0">
                  <a:pos x="45" y="115"/>
                </a:cxn>
              </a:cxnLst>
              <a:rect l="0" t="0" r="r" b="b"/>
              <a:pathLst>
                <a:path w="121" h="116">
                  <a:moveTo>
                    <a:pt x="45" y="115"/>
                  </a:moveTo>
                  <a:cubicBezTo>
                    <a:pt x="54" y="115"/>
                    <a:pt x="93" y="110"/>
                    <a:pt x="110" y="100"/>
                  </a:cubicBezTo>
                  <a:cubicBezTo>
                    <a:pt x="112" y="99"/>
                    <a:pt x="113" y="98"/>
                    <a:pt x="113" y="96"/>
                  </a:cubicBezTo>
                  <a:cubicBezTo>
                    <a:pt x="115" y="92"/>
                    <a:pt x="113" y="88"/>
                    <a:pt x="109" y="86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7"/>
                    <a:pt x="58" y="67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111" y="78"/>
                    <a:pt x="111" y="78"/>
                    <a:pt x="111" y="78"/>
                  </a:cubicBezTo>
                  <a:cubicBezTo>
                    <a:pt x="115" y="78"/>
                    <a:pt x="119" y="76"/>
                    <a:pt x="120" y="72"/>
                  </a:cubicBezTo>
                  <a:cubicBezTo>
                    <a:pt x="121" y="71"/>
                    <a:pt x="121" y="69"/>
                    <a:pt x="120" y="67"/>
                  </a:cubicBezTo>
                  <a:cubicBezTo>
                    <a:pt x="112" y="49"/>
                    <a:pt x="82" y="23"/>
                    <a:pt x="74" y="18"/>
                  </a:cubicBezTo>
                  <a:cubicBezTo>
                    <a:pt x="50" y="0"/>
                    <a:pt x="36" y="14"/>
                    <a:pt x="21" y="29"/>
                  </a:cubicBezTo>
                  <a:cubicBezTo>
                    <a:pt x="16" y="35"/>
                    <a:pt x="10" y="41"/>
                    <a:pt x="3" y="46"/>
                  </a:cubicBezTo>
                  <a:cubicBezTo>
                    <a:pt x="2" y="46"/>
                    <a:pt x="1" y="47"/>
                    <a:pt x="1" y="49"/>
                  </a:cubicBezTo>
                  <a:cubicBezTo>
                    <a:pt x="0" y="50"/>
                    <a:pt x="0" y="52"/>
                    <a:pt x="1" y="53"/>
                  </a:cubicBezTo>
                  <a:cubicBezTo>
                    <a:pt x="4" y="61"/>
                    <a:pt x="6" y="69"/>
                    <a:pt x="7" y="76"/>
                  </a:cubicBezTo>
                  <a:cubicBezTo>
                    <a:pt x="11" y="97"/>
                    <a:pt x="15" y="116"/>
                    <a:pt x="45" y="115"/>
                  </a:cubicBezTo>
                  <a:close/>
                  <a:moveTo>
                    <a:pt x="45" y="115"/>
                  </a:moveTo>
                  <a:cubicBezTo>
                    <a:pt x="45" y="115"/>
                    <a:pt x="45" y="115"/>
                    <a:pt x="45" y="1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69" name="Freeform 25"/>
            <p:cNvSpPr>
              <a:spLocks noEditPoints="1"/>
            </p:cNvSpPr>
            <p:nvPr/>
          </p:nvSpPr>
          <p:spPr bwMode="auto">
            <a:xfrm>
              <a:off x="3029" y="1733"/>
              <a:ext cx="68" cy="72"/>
            </a:xfrm>
            <a:custGeom>
              <a:avLst/>
              <a:gdLst/>
              <a:ahLst/>
              <a:cxnLst>
                <a:cxn ang="0">
                  <a:pos x="98" y="88"/>
                </a:cxn>
                <a:cxn ang="0">
                  <a:pos x="99" y="87"/>
                </a:cxn>
                <a:cxn ang="0">
                  <a:pos x="106" y="58"/>
                </a:cxn>
                <a:cxn ang="0">
                  <a:pos x="109" y="22"/>
                </a:cxn>
                <a:cxn ang="0">
                  <a:pos x="103" y="16"/>
                </a:cxn>
                <a:cxn ang="0">
                  <a:pos x="95" y="18"/>
                </a:cxn>
                <a:cxn ang="0">
                  <a:pos x="59" y="57"/>
                </a:cxn>
                <a:cxn ang="0">
                  <a:pos x="58" y="57"/>
                </a:cxn>
                <a:cxn ang="0">
                  <a:pos x="58" y="56"/>
                </a:cxn>
                <a:cxn ang="0">
                  <a:pos x="58" y="56"/>
                </a:cxn>
                <a:cxn ang="0">
                  <a:pos x="89" y="12"/>
                </a:cxn>
                <a:cxn ang="0">
                  <a:pos x="90" y="10"/>
                </a:cxn>
                <a:cxn ang="0">
                  <a:pos x="88" y="3"/>
                </a:cxn>
                <a:cxn ang="0">
                  <a:pos x="82" y="0"/>
                </a:cxn>
                <a:cxn ang="0">
                  <a:pos x="19" y="24"/>
                </a:cxn>
                <a:cxn ang="0">
                  <a:pos x="3" y="42"/>
                </a:cxn>
                <a:cxn ang="0">
                  <a:pos x="10" y="77"/>
                </a:cxn>
                <a:cxn ang="0">
                  <a:pos x="18" y="100"/>
                </a:cxn>
                <a:cxn ang="0">
                  <a:pos x="24" y="105"/>
                </a:cxn>
                <a:cxn ang="0">
                  <a:pos x="48" y="108"/>
                </a:cxn>
                <a:cxn ang="0">
                  <a:pos x="98" y="88"/>
                </a:cxn>
                <a:cxn ang="0">
                  <a:pos x="98" y="88"/>
                </a:cxn>
                <a:cxn ang="0">
                  <a:pos x="98" y="88"/>
                </a:cxn>
              </a:cxnLst>
              <a:rect l="0" t="0" r="r" b="b"/>
              <a:pathLst>
                <a:path w="110" h="116">
                  <a:moveTo>
                    <a:pt x="98" y="88"/>
                  </a:moveTo>
                  <a:cubicBezTo>
                    <a:pt x="98" y="88"/>
                    <a:pt x="99" y="88"/>
                    <a:pt x="99" y="87"/>
                  </a:cubicBezTo>
                  <a:cubicBezTo>
                    <a:pt x="100" y="83"/>
                    <a:pt x="103" y="72"/>
                    <a:pt x="106" y="58"/>
                  </a:cubicBezTo>
                  <a:cubicBezTo>
                    <a:pt x="108" y="47"/>
                    <a:pt x="110" y="32"/>
                    <a:pt x="109" y="22"/>
                  </a:cubicBezTo>
                  <a:cubicBezTo>
                    <a:pt x="108" y="19"/>
                    <a:pt x="106" y="16"/>
                    <a:pt x="103" y="16"/>
                  </a:cubicBezTo>
                  <a:cubicBezTo>
                    <a:pt x="100" y="15"/>
                    <a:pt x="97" y="16"/>
                    <a:pt x="95" y="1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7"/>
                    <a:pt x="59" y="57"/>
                    <a:pt x="58" y="57"/>
                  </a:cubicBezTo>
                  <a:cubicBezTo>
                    <a:pt x="58" y="57"/>
                    <a:pt x="58" y="57"/>
                    <a:pt x="58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2"/>
                    <a:pt x="89" y="11"/>
                    <a:pt x="90" y="10"/>
                  </a:cubicBezTo>
                  <a:cubicBezTo>
                    <a:pt x="90" y="8"/>
                    <a:pt x="90" y="5"/>
                    <a:pt x="88" y="3"/>
                  </a:cubicBezTo>
                  <a:cubicBezTo>
                    <a:pt x="87" y="1"/>
                    <a:pt x="85" y="0"/>
                    <a:pt x="82" y="0"/>
                  </a:cubicBezTo>
                  <a:cubicBezTo>
                    <a:pt x="62" y="1"/>
                    <a:pt x="27" y="19"/>
                    <a:pt x="19" y="24"/>
                  </a:cubicBezTo>
                  <a:cubicBezTo>
                    <a:pt x="11" y="29"/>
                    <a:pt x="6" y="35"/>
                    <a:pt x="3" y="42"/>
                  </a:cubicBezTo>
                  <a:cubicBezTo>
                    <a:pt x="0" y="53"/>
                    <a:pt x="5" y="65"/>
                    <a:pt x="10" y="77"/>
                  </a:cubicBezTo>
                  <a:cubicBezTo>
                    <a:pt x="13" y="85"/>
                    <a:pt x="16" y="92"/>
                    <a:pt x="18" y="100"/>
                  </a:cubicBezTo>
                  <a:cubicBezTo>
                    <a:pt x="19" y="103"/>
                    <a:pt x="21" y="105"/>
                    <a:pt x="24" y="105"/>
                  </a:cubicBezTo>
                  <a:cubicBezTo>
                    <a:pt x="32" y="105"/>
                    <a:pt x="40" y="107"/>
                    <a:pt x="48" y="108"/>
                  </a:cubicBezTo>
                  <a:cubicBezTo>
                    <a:pt x="69" y="112"/>
                    <a:pt x="88" y="116"/>
                    <a:pt x="98" y="88"/>
                  </a:cubicBezTo>
                  <a:close/>
                  <a:moveTo>
                    <a:pt x="98" y="88"/>
                  </a:moveTo>
                  <a:cubicBezTo>
                    <a:pt x="98" y="88"/>
                    <a:pt x="98" y="88"/>
                    <a:pt x="98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0" name="Freeform 26"/>
            <p:cNvSpPr>
              <a:spLocks noEditPoints="1"/>
            </p:cNvSpPr>
            <p:nvPr/>
          </p:nvSpPr>
          <p:spPr bwMode="auto">
            <a:xfrm>
              <a:off x="3121" y="1660"/>
              <a:ext cx="74" cy="70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13" y="89"/>
                </a:cxn>
                <a:cxn ang="0">
                  <a:pos x="9" y="94"/>
                </a:cxn>
                <a:cxn ang="0">
                  <a:pos x="13" y="103"/>
                </a:cxn>
                <a:cxn ang="0">
                  <a:pos x="79" y="114"/>
                </a:cxn>
                <a:cxn ang="0">
                  <a:pos x="110" y="94"/>
                </a:cxn>
                <a:cxn ang="0">
                  <a:pos x="114" y="73"/>
                </a:cxn>
                <a:cxn ang="0">
                  <a:pos x="119" y="50"/>
                </a:cxn>
                <a:cxn ang="0">
                  <a:pos x="116" y="42"/>
                </a:cxn>
                <a:cxn ang="0">
                  <a:pos x="97" y="27"/>
                </a:cxn>
                <a:cxn ang="0">
                  <a:pos x="44" y="19"/>
                </a:cxn>
                <a:cxn ang="0">
                  <a:pos x="1" y="71"/>
                </a:cxn>
                <a:cxn ang="0">
                  <a:pos x="3" y="79"/>
                </a:cxn>
                <a:cxn ang="0">
                  <a:pos x="10" y="81"/>
                </a:cxn>
                <a:cxn ang="0">
                  <a:pos x="62" y="66"/>
                </a:cxn>
                <a:cxn ang="0">
                  <a:pos x="62" y="66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  <a:cxn ang="0">
                  <a:pos x="62" y="67"/>
                </a:cxn>
              </a:cxnLst>
              <a:rect l="0" t="0" r="r" b="b"/>
              <a:pathLst>
                <a:path w="120" h="114">
                  <a:moveTo>
                    <a:pt x="62" y="67"/>
                  </a:moveTo>
                  <a:cubicBezTo>
                    <a:pt x="13" y="89"/>
                    <a:pt x="13" y="89"/>
                    <a:pt x="13" y="89"/>
                  </a:cubicBezTo>
                  <a:cubicBezTo>
                    <a:pt x="11" y="90"/>
                    <a:pt x="10" y="92"/>
                    <a:pt x="9" y="94"/>
                  </a:cubicBezTo>
                  <a:cubicBezTo>
                    <a:pt x="8" y="97"/>
                    <a:pt x="10" y="101"/>
                    <a:pt x="13" y="103"/>
                  </a:cubicBezTo>
                  <a:cubicBezTo>
                    <a:pt x="30" y="112"/>
                    <a:pt x="70" y="114"/>
                    <a:pt x="79" y="114"/>
                  </a:cubicBezTo>
                  <a:cubicBezTo>
                    <a:pt x="96" y="114"/>
                    <a:pt x="105" y="108"/>
                    <a:pt x="110" y="94"/>
                  </a:cubicBezTo>
                  <a:cubicBezTo>
                    <a:pt x="112" y="88"/>
                    <a:pt x="113" y="81"/>
                    <a:pt x="114" y="73"/>
                  </a:cubicBezTo>
                  <a:cubicBezTo>
                    <a:pt x="115" y="65"/>
                    <a:pt x="116" y="57"/>
                    <a:pt x="119" y="50"/>
                  </a:cubicBezTo>
                  <a:cubicBezTo>
                    <a:pt x="120" y="47"/>
                    <a:pt x="119" y="44"/>
                    <a:pt x="116" y="42"/>
                  </a:cubicBezTo>
                  <a:cubicBezTo>
                    <a:pt x="109" y="38"/>
                    <a:pt x="103" y="33"/>
                    <a:pt x="97" y="27"/>
                  </a:cubicBezTo>
                  <a:cubicBezTo>
                    <a:pt x="81" y="13"/>
                    <a:pt x="67" y="0"/>
                    <a:pt x="44" y="19"/>
                  </a:cubicBezTo>
                  <a:cubicBezTo>
                    <a:pt x="37" y="25"/>
                    <a:pt x="8" y="52"/>
                    <a:pt x="1" y="71"/>
                  </a:cubicBezTo>
                  <a:cubicBezTo>
                    <a:pt x="0" y="73"/>
                    <a:pt x="1" y="76"/>
                    <a:pt x="3" y="79"/>
                  </a:cubicBezTo>
                  <a:cubicBezTo>
                    <a:pt x="5" y="81"/>
                    <a:pt x="8" y="82"/>
                    <a:pt x="10" y="81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6"/>
                    <a:pt x="62" y="66"/>
                    <a:pt x="62" y="67"/>
                  </a:cubicBezTo>
                  <a:cubicBezTo>
                    <a:pt x="62" y="67"/>
                    <a:pt x="62" y="67"/>
                    <a:pt x="62" y="67"/>
                  </a:cubicBezTo>
                  <a:close/>
                  <a:moveTo>
                    <a:pt x="62" y="67"/>
                  </a:moveTo>
                  <a:cubicBezTo>
                    <a:pt x="62" y="67"/>
                    <a:pt x="62" y="67"/>
                    <a:pt x="62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1" name="Freeform 27"/>
            <p:cNvSpPr>
              <a:spLocks noEditPoints="1"/>
            </p:cNvSpPr>
            <p:nvPr/>
          </p:nvSpPr>
          <p:spPr bwMode="auto">
            <a:xfrm>
              <a:off x="3067" y="1623"/>
              <a:ext cx="72" cy="7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57" y="1"/>
                </a:cxn>
                <a:cxn ang="0">
                  <a:pos x="49" y="2"/>
                </a:cxn>
                <a:cxn ang="0">
                  <a:pos x="29" y="15"/>
                </a:cxn>
                <a:cxn ang="0">
                  <a:pos x="2" y="39"/>
                </a:cxn>
                <a:cxn ang="0">
                  <a:pos x="4" y="63"/>
                </a:cxn>
                <a:cxn ang="0">
                  <a:pos x="39" y="120"/>
                </a:cxn>
                <a:cxn ang="0">
                  <a:pos x="46" y="121"/>
                </a:cxn>
                <a:cxn ang="0">
                  <a:pos x="51" y="116"/>
                </a:cxn>
                <a:cxn ang="0">
                  <a:pos x="52" y="114"/>
                </a:cxn>
                <a:cxn ang="0">
                  <a:pos x="55" y="61"/>
                </a:cxn>
                <a:cxn ang="0">
                  <a:pos x="55" y="61"/>
                </a:cxn>
                <a:cxn ang="0">
                  <a:pos x="55" y="60"/>
                </a:cxn>
                <a:cxn ang="0">
                  <a:pos x="55" y="61"/>
                </a:cxn>
                <a:cxn ang="0">
                  <a:pos x="61" y="114"/>
                </a:cxn>
                <a:cxn ang="0">
                  <a:pos x="66" y="121"/>
                </a:cxn>
                <a:cxn ang="0">
                  <a:pos x="74" y="119"/>
                </a:cxn>
                <a:cxn ang="0">
                  <a:pos x="94" y="89"/>
                </a:cxn>
                <a:cxn ang="0">
                  <a:pos x="106" y="61"/>
                </a:cxn>
                <a:cxn ang="0">
                  <a:pos x="106" y="60"/>
                </a:cxn>
                <a:cxn ang="0">
                  <a:pos x="78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r" b="b"/>
              <a:pathLst>
                <a:path w="115" h="122">
                  <a:moveTo>
                    <a:pt x="78" y="13"/>
                  </a:moveTo>
                  <a:cubicBezTo>
                    <a:pt x="71" y="10"/>
                    <a:pt x="64" y="6"/>
                    <a:pt x="57" y="1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43" y="7"/>
                    <a:pt x="36" y="11"/>
                    <a:pt x="29" y="15"/>
                  </a:cubicBezTo>
                  <a:cubicBezTo>
                    <a:pt x="17" y="22"/>
                    <a:pt x="6" y="28"/>
                    <a:pt x="2" y="39"/>
                  </a:cubicBezTo>
                  <a:cubicBezTo>
                    <a:pt x="0" y="46"/>
                    <a:pt x="1" y="53"/>
                    <a:pt x="4" y="63"/>
                  </a:cubicBezTo>
                  <a:cubicBezTo>
                    <a:pt x="7" y="71"/>
                    <a:pt x="24" y="107"/>
                    <a:pt x="39" y="120"/>
                  </a:cubicBezTo>
                  <a:cubicBezTo>
                    <a:pt x="41" y="122"/>
                    <a:pt x="44" y="122"/>
                    <a:pt x="46" y="121"/>
                  </a:cubicBezTo>
                  <a:cubicBezTo>
                    <a:pt x="49" y="121"/>
                    <a:pt x="51" y="119"/>
                    <a:pt x="51" y="116"/>
                  </a:cubicBezTo>
                  <a:cubicBezTo>
                    <a:pt x="52" y="116"/>
                    <a:pt x="52" y="115"/>
                    <a:pt x="52" y="114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1"/>
                    <a:pt x="55" y="61"/>
                    <a:pt x="55" y="6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0"/>
                    <a:pt x="55" y="61"/>
                    <a:pt x="55" y="61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1" y="117"/>
                    <a:pt x="63" y="119"/>
                    <a:pt x="66" y="121"/>
                  </a:cubicBezTo>
                  <a:cubicBezTo>
                    <a:pt x="68" y="122"/>
                    <a:pt x="72" y="121"/>
                    <a:pt x="74" y="119"/>
                  </a:cubicBezTo>
                  <a:cubicBezTo>
                    <a:pt x="81" y="112"/>
                    <a:pt x="89" y="99"/>
                    <a:pt x="94" y="89"/>
                  </a:cubicBezTo>
                  <a:cubicBezTo>
                    <a:pt x="100" y="76"/>
                    <a:pt x="104" y="65"/>
                    <a:pt x="106" y="61"/>
                  </a:cubicBezTo>
                  <a:cubicBezTo>
                    <a:pt x="106" y="60"/>
                    <a:pt x="106" y="60"/>
                    <a:pt x="106" y="60"/>
                  </a:cubicBezTo>
                  <a:cubicBezTo>
                    <a:pt x="115" y="32"/>
                    <a:pt x="97" y="23"/>
                    <a:pt x="78" y="13"/>
                  </a:cubicBezTo>
                  <a:close/>
                  <a:moveTo>
                    <a:pt x="78" y="13"/>
                  </a:moveTo>
                  <a:cubicBezTo>
                    <a:pt x="78" y="13"/>
                    <a:pt x="78" y="13"/>
                    <a:pt x="78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3096" y="1745"/>
              <a:ext cx="107" cy="100"/>
            </a:xfrm>
            <a:custGeom>
              <a:avLst/>
              <a:gdLst/>
              <a:ahLst/>
              <a:cxnLst>
                <a:cxn ang="0">
                  <a:pos x="92" y="80"/>
                </a:cxn>
                <a:cxn ang="0">
                  <a:pos x="92" y="79"/>
                </a:cxn>
                <a:cxn ang="0">
                  <a:pos x="93" y="80"/>
                </a:cxn>
                <a:cxn ang="0">
                  <a:pos x="148" y="134"/>
                </a:cxn>
                <a:cxn ang="0">
                  <a:pos x="156" y="137"/>
                </a:cxn>
                <a:cxn ang="0">
                  <a:pos x="163" y="134"/>
                </a:cxn>
                <a:cxn ang="0">
                  <a:pos x="167" y="127"/>
                </a:cxn>
                <a:cxn ang="0">
                  <a:pos x="148" y="32"/>
                </a:cxn>
                <a:cxn ang="0">
                  <a:pos x="107" y="0"/>
                </a:cxn>
                <a:cxn ang="0">
                  <a:pos x="74" y="6"/>
                </a:cxn>
                <a:cxn ang="0">
                  <a:pos x="39" y="12"/>
                </a:cxn>
                <a:cxn ang="0">
                  <a:pos x="34" y="14"/>
                </a:cxn>
                <a:cxn ang="0">
                  <a:pos x="31" y="20"/>
                </a:cxn>
                <a:cxn ang="0">
                  <a:pos x="21" y="53"/>
                </a:cxn>
                <a:cxn ang="0">
                  <a:pos x="37" y="130"/>
                </a:cxn>
                <a:cxn ang="0">
                  <a:pos x="130" y="160"/>
                </a:cxn>
                <a:cxn ang="0">
                  <a:pos x="130" y="160"/>
                </a:cxn>
                <a:cxn ang="0">
                  <a:pos x="137" y="158"/>
                </a:cxn>
                <a:cxn ang="0">
                  <a:pos x="139" y="142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  <a:cxn ang="0">
                  <a:pos x="92" y="80"/>
                </a:cxn>
              </a:cxnLst>
              <a:rect l="0" t="0" r="r" b="b"/>
              <a:pathLst>
                <a:path w="171" h="160">
                  <a:moveTo>
                    <a:pt x="92" y="80"/>
                  </a:moveTo>
                  <a:cubicBezTo>
                    <a:pt x="92" y="79"/>
                    <a:pt x="92" y="79"/>
                    <a:pt x="92" y="79"/>
                  </a:cubicBezTo>
                  <a:cubicBezTo>
                    <a:pt x="92" y="79"/>
                    <a:pt x="93" y="79"/>
                    <a:pt x="93" y="80"/>
                  </a:cubicBezTo>
                  <a:cubicBezTo>
                    <a:pt x="148" y="134"/>
                    <a:pt x="148" y="134"/>
                    <a:pt x="148" y="134"/>
                  </a:cubicBezTo>
                  <a:cubicBezTo>
                    <a:pt x="150" y="136"/>
                    <a:pt x="153" y="137"/>
                    <a:pt x="156" y="137"/>
                  </a:cubicBezTo>
                  <a:cubicBezTo>
                    <a:pt x="159" y="137"/>
                    <a:pt x="161" y="136"/>
                    <a:pt x="163" y="134"/>
                  </a:cubicBezTo>
                  <a:cubicBezTo>
                    <a:pt x="166" y="133"/>
                    <a:pt x="167" y="130"/>
                    <a:pt x="167" y="127"/>
                  </a:cubicBezTo>
                  <a:cubicBezTo>
                    <a:pt x="171" y="99"/>
                    <a:pt x="153" y="44"/>
                    <a:pt x="148" y="32"/>
                  </a:cubicBezTo>
                  <a:cubicBezTo>
                    <a:pt x="138" y="7"/>
                    <a:pt x="123" y="0"/>
                    <a:pt x="107" y="0"/>
                  </a:cubicBezTo>
                  <a:cubicBezTo>
                    <a:pt x="97" y="0"/>
                    <a:pt x="85" y="3"/>
                    <a:pt x="74" y="6"/>
                  </a:cubicBezTo>
                  <a:cubicBezTo>
                    <a:pt x="63" y="9"/>
                    <a:pt x="51" y="11"/>
                    <a:pt x="39" y="12"/>
                  </a:cubicBezTo>
                  <a:cubicBezTo>
                    <a:pt x="37" y="12"/>
                    <a:pt x="36" y="13"/>
                    <a:pt x="34" y="14"/>
                  </a:cubicBezTo>
                  <a:cubicBezTo>
                    <a:pt x="33" y="16"/>
                    <a:pt x="31" y="18"/>
                    <a:pt x="31" y="20"/>
                  </a:cubicBezTo>
                  <a:cubicBezTo>
                    <a:pt x="29" y="31"/>
                    <a:pt x="25" y="42"/>
                    <a:pt x="21" y="53"/>
                  </a:cubicBezTo>
                  <a:cubicBezTo>
                    <a:pt x="10" y="82"/>
                    <a:pt x="0" y="109"/>
                    <a:pt x="37" y="130"/>
                  </a:cubicBezTo>
                  <a:cubicBezTo>
                    <a:pt x="50" y="136"/>
                    <a:pt x="101" y="160"/>
                    <a:pt x="130" y="160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33" y="160"/>
                    <a:pt x="135" y="159"/>
                    <a:pt x="137" y="158"/>
                  </a:cubicBezTo>
                  <a:cubicBezTo>
                    <a:pt x="142" y="154"/>
                    <a:pt x="143" y="147"/>
                    <a:pt x="139" y="142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2" y="80"/>
                    <a:pt x="92" y="80"/>
                    <a:pt x="92" y="80"/>
                  </a:cubicBezTo>
                  <a:close/>
                  <a:moveTo>
                    <a:pt x="92" y="80"/>
                  </a:moveTo>
                  <a:cubicBezTo>
                    <a:pt x="92" y="80"/>
                    <a:pt x="92" y="80"/>
                    <a:pt x="92" y="8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 noEditPoints="1"/>
            </p:cNvSpPr>
            <p:nvPr/>
          </p:nvSpPr>
          <p:spPr bwMode="auto">
            <a:xfrm>
              <a:off x="3160" y="1893"/>
              <a:ext cx="105" cy="110"/>
            </a:xfrm>
            <a:custGeom>
              <a:avLst/>
              <a:gdLst/>
              <a:ahLst/>
              <a:cxnLst>
                <a:cxn ang="0">
                  <a:pos x="111" y="2"/>
                </a:cxn>
                <a:cxn ang="0">
                  <a:pos x="104" y="0"/>
                </a:cxn>
                <a:cxn ang="0">
                  <a:pos x="97" y="2"/>
                </a:cxn>
                <a:cxn ang="0">
                  <a:pos x="93" y="10"/>
                </a:cxn>
                <a:cxn ang="0">
                  <a:pos x="88" y="88"/>
                </a:cxn>
                <a:cxn ang="0">
                  <a:pos x="88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7" y="88"/>
                </a:cxn>
                <a:cxn ang="0">
                  <a:pos x="80" y="10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1" y="3"/>
                </a:cxn>
                <a:cxn ang="0">
                  <a:pos x="13" y="88"/>
                </a:cxn>
                <a:cxn ang="0">
                  <a:pos x="52" y="156"/>
                </a:cxn>
                <a:cxn ang="0">
                  <a:pos x="83" y="174"/>
                </a:cxn>
                <a:cxn ang="0">
                  <a:pos x="88" y="176"/>
                </a:cxn>
                <a:cxn ang="0">
                  <a:pos x="94" y="174"/>
                </a:cxn>
                <a:cxn ang="0">
                  <a:pos x="124" y="155"/>
                </a:cxn>
                <a:cxn ang="0">
                  <a:pos x="150" y="139"/>
                </a:cxn>
                <a:cxn ang="0">
                  <a:pos x="161" y="86"/>
                </a:cxn>
                <a:cxn ang="0">
                  <a:pos x="111" y="2"/>
                </a:cxn>
                <a:cxn ang="0">
                  <a:pos x="111" y="2"/>
                </a:cxn>
                <a:cxn ang="0">
                  <a:pos x="111" y="2"/>
                </a:cxn>
              </a:cxnLst>
              <a:rect l="0" t="0" r="r" b="b"/>
              <a:pathLst>
                <a:path w="169" h="176">
                  <a:moveTo>
                    <a:pt x="111" y="2"/>
                  </a:moveTo>
                  <a:cubicBezTo>
                    <a:pt x="109" y="1"/>
                    <a:pt x="106" y="0"/>
                    <a:pt x="104" y="0"/>
                  </a:cubicBezTo>
                  <a:cubicBezTo>
                    <a:pt x="101" y="0"/>
                    <a:pt x="99" y="1"/>
                    <a:pt x="97" y="2"/>
                  </a:cubicBezTo>
                  <a:cubicBezTo>
                    <a:pt x="94" y="4"/>
                    <a:pt x="93" y="7"/>
                    <a:pt x="93" y="1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0" y="10"/>
                    <a:pt x="80" y="10"/>
                    <a:pt x="80" y="10"/>
                  </a:cubicBezTo>
                  <a:cubicBezTo>
                    <a:pt x="79" y="6"/>
                    <a:pt x="77" y="3"/>
                    <a:pt x="73" y="1"/>
                  </a:cubicBezTo>
                  <a:cubicBezTo>
                    <a:pt x="72" y="0"/>
                    <a:pt x="70" y="0"/>
                    <a:pt x="69" y="0"/>
                  </a:cubicBezTo>
                  <a:cubicBezTo>
                    <a:pt x="66" y="0"/>
                    <a:pt x="63" y="1"/>
                    <a:pt x="61" y="3"/>
                  </a:cubicBezTo>
                  <a:cubicBezTo>
                    <a:pt x="40" y="22"/>
                    <a:pt x="18" y="75"/>
                    <a:pt x="13" y="88"/>
                  </a:cubicBezTo>
                  <a:cubicBezTo>
                    <a:pt x="0" y="128"/>
                    <a:pt x="25" y="142"/>
                    <a:pt x="52" y="156"/>
                  </a:cubicBezTo>
                  <a:cubicBezTo>
                    <a:pt x="63" y="161"/>
                    <a:pt x="73" y="167"/>
                    <a:pt x="83" y="174"/>
                  </a:cubicBezTo>
                  <a:cubicBezTo>
                    <a:pt x="84" y="175"/>
                    <a:pt x="86" y="176"/>
                    <a:pt x="88" y="176"/>
                  </a:cubicBezTo>
                  <a:cubicBezTo>
                    <a:pt x="90" y="176"/>
                    <a:pt x="92" y="175"/>
                    <a:pt x="94" y="174"/>
                  </a:cubicBezTo>
                  <a:cubicBezTo>
                    <a:pt x="103" y="166"/>
                    <a:pt x="113" y="161"/>
                    <a:pt x="124" y="155"/>
                  </a:cubicBezTo>
                  <a:cubicBezTo>
                    <a:pt x="133" y="150"/>
                    <a:pt x="142" y="145"/>
                    <a:pt x="150" y="139"/>
                  </a:cubicBezTo>
                  <a:cubicBezTo>
                    <a:pt x="166" y="125"/>
                    <a:pt x="169" y="109"/>
                    <a:pt x="161" y="86"/>
                  </a:cubicBezTo>
                  <a:cubicBezTo>
                    <a:pt x="156" y="73"/>
                    <a:pt x="133" y="21"/>
                    <a:pt x="111" y="2"/>
                  </a:cubicBezTo>
                  <a:close/>
                  <a:moveTo>
                    <a:pt x="111" y="2"/>
                  </a:moveTo>
                  <a:cubicBezTo>
                    <a:pt x="111" y="2"/>
                    <a:pt x="111" y="2"/>
                    <a:pt x="111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 noEditPoints="1"/>
            </p:cNvSpPr>
            <p:nvPr/>
          </p:nvSpPr>
          <p:spPr bwMode="auto">
            <a:xfrm>
              <a:off x="3077" y="1847"/>
              <a:ext cx="108" cy="95"/>
            </a:xfrm>
            <a:custGeom>
              <a:avLst/>
              <a:gdLst/>
              <a:ahLst/>
              <a:cxnLst>
                <a:cxn ang="0">
                  <a:pos x="171" y="54"/>
                </a:cxn>
                <a:cxn ang="0">
                  <a:pos x="162" y="50"/>
                </a:cxn>
                <a:cxn ang="0">
                  <a:pos x="159" y="50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1"/>
                </a:cxn>
                <a:cxn ang="0">
                  <a:pos x="84" y="70"/>
                </a:cxn>
                <a:cxn ang="0">
                  <a:pos x="84" y="70"/>
                </a:cxn>
                <a:cxn ang="0">
                  <a:pos x="155" y="39"/>
                </a:cxn>
                <a:cxn ang="0">
                  <a:pos x="158" y="37"/>
                </a:cxn>
                <a:cxn ang="0">
                  <a:pos x="162" y="27"/>
                </a:cxn>
                <a:cxn ang="0">
                  <a:pos x="156" y="18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27" y="10"/>
                </a:cxn>
                <a:cxn ang="0">
                  <a:pos x="8" y="59"/>
                </a:cxn>
                <a:cxn ang="0">
                  <a:pos x="1" y="94"/>
                </a:cxn>
                <a:cxn ang="0">
                  <a:pos x="5" y="104"/>
                </a:cxn>
                <a:cxn ang="0">
                  <a:pos x="32" y="126"/>
                </a:cxn>
                <a:cxn ang="0">
                  <a:pos x="78" y="153"/>
                </a:cxn>
                <a:cxn ang="0">
                  <a:pos x="109" y="140"/>
                </a:cxn>
                <a:cxn ang="0">
                  <a:pos x="110" y="139"/>
                </a:cxn>
                <a:cxn ang="0">
                  <a:pos x="142" y="108"/>
                </a:cxn>
                <a:cxn ang="0">
                  <a:pos x="172" y="66"/>
                </a:cxn>
                <a:cxn ang="0">
                  <a:pos x="171" y="54"/>
                </a:cxn>
                <a:cxn ang="0">
                  <a:pos x="171" y="54"/>
                </a:cxn>
                <a:cxn ang="0">
                  <a:pos x="171" y="54"/>
                </a:cxn>
              </a:cxnLst>
              <a:rect l="0" t="0" r="r" b="b"/>
              <a:pathLst>
                <a:path w="174" h="153">
                  <a:moveTo>
                    <a:pt x="171" y="54"/>
                  </a:moveTo>
                  <a:cubicBezTo>
                    <a:pt x="169" y="51"/>
                    <a:pt x="165" y="50"/>
                    <a:pt x="162" y="50"/>
                  </a:cubicBezTo>
                  <a:cubicBezTo>
                    <a:pt x="161" y="50"/>
                    <a:pt x="160" y="50"/>
                    <a:pt x="159" y="50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1"/>
                    <a:pt x="83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6" y="38"/>
                    <a:pt x="157" y="38"/>
                    <a:pt x="158" y="37"/>
                  </a:cubicBezTo>
                  <a:cubicBezTo>
                    <a:pt x="161" y="35"/>
                    <a:pt x="162" y="31"/>
                    <a:pt x="162" y="27"/>
                  </a:cubicBezTo>
                  <a:cubicBezTo>
                    <a:pt x="161" y="23"/>
                    <a:pt x="159" y="20"/>
                    <a:pt x="156" y="18"/>
                  </a:cubicBezTo>
                  <a:cubicBezTo>
                    <a:pt x="131" y="5"/>
                    <a:pt x="74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6" y="0"/>
                    <a:pt x="35" y="4"/>
                    <a:pt x="27" y="10"/>
                  </a:cubicBezTo>
                  <a:cubicBezTo>
                    <a:pt x="14" y="21"/>
                    <a:pt x="11" y="40"/>
                    <a:pt x="8" y="59"/>
                  </a:cubicBezTo>
                  <a:cubicBezTo>
                    <a:pt x="7" y="71"/>
                    <a:pt x="5" y="82"/>
                    <a:pt x="1" y="94"/>
                  </a:cubicBezTo>
                  <a:cubicBezTo>
                    <a:pt x="0" y="98"/>
                    <a:pt x="1" y="102"/>
                    <a:pt x="5" y="104"/>
                  </a:cubicBezTo>
                  <a:cubicBezTo>
                    <a:pt x="15" y="111"/>
                    <a:pt x="24" y="119"/>
                    <a:pt x="32" y="126"/>
                  </a:cubicBezTo>
                  <a:cubicBezTo>
                    <a:pt x="47" y="140"/>
                    <a:pt x="61" y="153"/>
                    <a:pt x="78" y="153"/>
                  </a:cubicBezTo>
                  <a:cubicBezTo>
                    <a:pt x="87" y="153"/>
                    <a:pt x="97" y="149"/>
                    <a:pt x="109" y="140"/>
                  </a:cubicBezTo>
                  <a:cubicBezTo>
                    <a:pt x="109" y="140"/>
                    <a:pt x="110" y="139"/>
                    <a:pt x="110" y="139"/>
                  </a:cubicBezTo>
                  <a:cubicBezTo>
                    <a:pt x="115" y="135"/>
                    <a:pt x="128" y="123"/>
                    <a:pt x="142" y="108"/>
                  </a:cubicBezTo>
                  <a:cubicBezTo>
                    <a:pt x="153" y="97"/>
                    <a:pt x="167" y="80"/>
                    <a:pt x="172" y="66"/>
                  </a:cubicBezTo>
                  <a:cubicBezTo>
                    <a:pt x="174" y="62"/>
                    <a:pt x="174" y="57"/>
                    <a:pt x="171" y="54"/>
                  </a:cubicBezTo>
                  <a:close/>
                  <a:moveTo>
                    <a:pt x="171" y="54"/>
                  </a:moveTo>
                  <a:cubicBezTo>
                    <a:pt x="171" y="54"/>
                    <a:pt x="171" y="54"/>
                    <a:pt x="171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 noEditPoints="1"/>
            </p:cNvSpPr>
            <p:nvPr/>
          </p:nvSpPr>
          <p:spPr bwMode="auto">
            <a:xfrm>
              <a:off x="3211" y="1737"/>
              <a:ext cx="105" cy="102"/>
            </a:xfrm>
            <a:custGeom>
              <a:avLst/>
              <a:gdLst/>
              <a:ahLst/>
              <a:cxnLst>
                <a:cxn ang="0">
                  <a:pos x="40" y="148"/>
                </a:cxn>
                <a:cxn ang="0">
                  <a:pos x="41" y="159"/>
                </a:cxn>
                <a:cxn ang="0">
                  <a:pos x="49" y="164"/>
                </a:cxn>
                <a:cxn ang="0">
                  <a:pos x="52" y="163"/>
                </a:cxn>
                <a:cxn ang="0">
                  <a:pos x="99" y="141"/>
                </a:cxn>
                <a:cxn ang="0">
                  <a:pos x="135" y="116"/>
                </a:cxn>
                <a:cxn ang="0">
                  <a:pos x="136" y="115"/>
                </a:cxn>
                <a:cxn ang="0">
                  <a:pos x="138" y="37"/>
                </a:cxn>
                <a:cxn ang="0">
                  <a:pos x="121" y="6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92" y="1"/>
                </a:cxn>
                <a:cxn ang="0">
                  <a:pos x="76" y="1"/>
                </a:cxn>
                <a:cxn ang="0">
                  <a:pos x="62" y="1"/>
                </a:cxn>
                <a:cxn ang="0">
                  <a:pos x="24" y="10"/>
                </a:cxn>
                <a:cxn ang="0">
                  <a:pos x="9" y="41"/>
                </a:cxn>
                <a:cxn ang="0">
                  <a:pos x="9" y="138"/>
                </a:cxn>
                <a:cxn ang="0">
                  <a:pos x="16" y="145"/>
                </a:cxn>
                <a:cxn ang="0">
                  <a:pos x="19" y="146"/>
                </a:cxn>
                <a:cxn ang="0">
                  <a:pos x="27" y="143"/>
                </a:cxn>
                <a:cxn ang="0">
                  <a:pos x="29" y="141"/>
                </a:cxn>
                <a:cxn ang="0">
                  <a:pos x="72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7"/>
                </a:cxn>
                <a:cxn ang="0">
                  <a:pos x="73" y="78"/>
                </a:cxn>
                <a:cxn ang="0">
                  <a:pos x="40" y="148"/>
                </a:cxn>
                <a:cxn ang="0">
                  <a:pos x="40" y="148"/>
                </a:cxn>
                <a:cxn ang="0">
                  <a:pos x="40" y="148"/>
                </a:cxn>
              </a:cxnLst>
              <a:rect l="0" t="0" r="r" b="b"/>
              <a:pathLst>
                <a:path w="169" h="164">
                  <a:moveTo>
                    <a:pt x="40" y="148"/>
                  </a:moveTo>
                  <a:cubicBezTo>
                    <a:pt x="38" y="152"/>
                    <a:pt x="38" y="156"/>
                    <a:pt x="41" y="159"/>
                  </a:cubicBezTo>
                  <a:cubicBezTo>
                    <a:pt x="43" y="162"/>
                    <a:pt x="46" y="164"/>
                    <a:pt x="49" y="164"/>
                  </a:cubicBezTo>
                  <a:cubicBezTo>
                    <a:pt x="50" y="164"/>
                    <a:pt x="51" y="164"/>
                    <a:pt x="52" y="163"/>
                  </a:cubicBezTo>
                  <a:cubicBezTo>
                    <a:pt x="67" y="160"/>
                    <a:pt x="86" y="150"/>
                    <a:pt x="99" y="141"/>
                  </a:cubicBezTo>
                  <a:cubicBezTo>
                    <a:pt x="116" y="130"/>
                    <a:pt x="130" y="120"/>
                    <a:pt x="135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69" y="87"/>
                    <a:pt x="154" y="62"/>
                    <a:pt x="138" y="37"/>
                  </a:cubicBezTo>
                  <a:cubicBezTo>
                    <a:pt x="132" y="27"/>
                    <a:pt x="125" y="17"/>
                    <a:pt x="121" y="6"/>
                  </a:cubicBezTo>
                  <a:cubicBezTo>
                    <a:pt x="119" y="2"/>
                    <a:pt x="116" y="0"/>
                    <a:pt x="112" y="0"/>
                  </a:cubicBezTo>
                  <a:cubicBezTo>
                    <a:pt x="112" y="0"/>
                    <a:pt x="112" y="0"/>
                    <a:pt x="111" y="0"/>
                  </a:cubicBezTo>
                  <a:cubicBezTo>
                    <a:pt x="105" y="1"/>
                    <a:pt x="98" y="1"/>
                    <a:pt x="92" y="1"/>
                  </a:cubicBezTo>
                  <a:cubicBezTo>
                    <a:pt x="86" y="1"/>
                    <a:pt x="81" y="1"/>
                    <a:pt x="76" y="1"/>
                  </a:cubicBezTo>
                  <a:cubicBezTo>
                    <a:pt x="71" y="1"/>
                    <a:pt x="66" y="1"/>
                    <a:pt x="62" y="1"/>
                  </a:cubicBezTo>
                  <a:cubicBezTo>
                    <a:pt x="47" y="1"/>
                    <a:pt x="34" y="2"/>
                    <a:pt x="24" y="10"/>
                  </a:cubicBezTo>
                  <a:cubicBezTo>
                    <a:pt x="17" y="17"/>
                    <a:pt x="11" y="27"/>
                    <a:pt x="9" y="41"/>
                  </a:cubicBezTo>
                  <a:cubicBezTo>
                    <a:pt x="6" y="54"/>
                    <a:pt x="0" y="111"/>
                    <a:pt x="9" y="138"/>
                  </a:cubicBezTo>
                  <a:cubicBezTo>
                    <a:pt x="10" y="142"/>
                    <a:pt x="13" y="145"/>
                    <a:pt x="16" y="145"/>
                  </a:cubicBezTo>
                  <a:cubicBezTo>
                    <a:pt x="17" y="146"/>
                    <a:pt x="18" y="146"/>
                    <a:pt x="19" y="146"/>
                  </a:cubicBezTo>
                  <a:cubicBezTo>
                    <a:pt x="22" y="146"/>
                    <a:pt x="24" y="145"/>
                    <a:pt x="27" y="143"/>
                  </a:cubicBezTo>
                  <a:cubicBezTo>
                    <a:pt x="27" y="143"/>
                    <a:pt x="28" y="142"/>
                    <a:pt x="29" y="14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4" y="77"/>
                    <a:pt x="74" y="77"/>
                    <a:pt x="73" y="78"/>
                  </a:cubicBezTo>
                  <a:lnTo>
                    <a:pt x="40" y="148"/>
                  </a:lnTo>
                  <a:close/>
                  <a:moveTo>
                    <a:pt x="40" y="148"/>
                  </a:moveTo>
                  <a:cubicBezTo>
                    <a:pt x="40" y="148"/>
                    <a:pt x="40" y="148"/>
                    <a:pt x="40" y="1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 noEditPoints="1"/>
            </p:cNvSpPr>
            <p:nvPr/>
          </p:nvSpPr>
          <p:spPr bwMode="auto">
            <a:xfrm>
              <a:off x="3241" y="1834"/>
              <a:ext cx="110" cy="95"/>
            </a:xfrm>
            <a:custGeom>
              <a:avLst/>
              <a:gdLst/>
              <a:ahLst/>
              <a:cxnLst>
                <a:cxn ang="0">
                  <a:pos x="163" y="52"/>
                </a:cxn>
                <a:cxn ang="0">
                  <a:pos x="114" y="0"/>
                </a:cxn>
                <a:cxn ang="0">
                  <a:pos x="104" y="1"/>
                </a:cxn>
                <a:cxn ang="0">
                  <a:pos x="11" y="32"/>
                </a:cxn>
                <a:cxn ang="0">
                  <a:pos x="7" y="43"/>
                </a:cxn>
                <a:cxn ang="0">
                  <a:pos x="15" y="52"/>
                </a:cxn>
                <a:cxn ang="0">
                  <a:pos x="90" y="73"/>
                </a:cxn>
                <a:cxn ang="0">
                  <a:pos x="90" y="73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90" y="74"/>
                </a:cxn>
                <a:cxn ang="0">
                  <a:pos x="13" y="64"/>
                </a:cxn>
                <a:cxn ang="0">
                  <a:pos x="11" y="64"/>
                </a:cxn>
                <a:cxn ang="0">
                  <a:pos x="4" y="67"/>
                </a:cxn>
                <a:cxn ang="0">
                  <a:pos x="0" y="77"/>
                </a:cxn>
                <a:cxn ang="0">
                  <a:pos x="1" y="81"/>
                </a:cxn>
                <a:cxn ang="0">
                  <a:pos x="75" y="145"/>
                </a:cxn>
                <a:cxn ang="0">
                  <a:pos x="102" y="154"/>
                </a:cxn>
                <a:cxn ang="0">
                  <a:pos x="128" y="144"/>
                </a:cxn>
                <a:cxn ang="0">
                  <a:pos x="149" y="121"/>
                </a:cxn>
                <a:cxn ang="0">
                  <a:pos x="157" y="112"/>
                </a:cxn>
                <a:cxn ang="0">
                  <a:pos x="173" y="96"/>
                </a:cxn>
                <a:cxn ang="0">
                  <a:pos x="175" y="85"/>
                </a:cxn>
                <a:cxn ang="0">
                  <a:pos x="163" y="52"/>
                </a:cxn>
                <a:cxn ang="0">
                  <a:pos x="163" y="52"/>
                </a:cxn>
                <a:cxn ang="0">
                  <a:pos x="163" y="52"/>
                </a:cxn>
              </a:cxnLst>
              <a:rect l="0" t="0" r="r" b="b"/>
              <a:pathLst>
                <a:path w="177" h="154">
                  <a:moveTo>
                    <a:pt x="163" y="52"/>
                  </a:moveTo>
                  <a:cubicBezTo>
                    <a:pt x="155" y="25"/>
                    <a:pt x="147" y="0"/>
                    <a:pt x="114" y="0"/>
                  </a:cubicBezTo>
                  <a:cubicBezTo>
                    <a:pt x="111" y="0"/>
                    <a:pt x="107" y="0"/>
                    <a:pt x="104" y="1"/>
                  </a:cubicBezTo>
                  <a:cubicBezTo>
                    <a:pt x="90" y="3"/>
                    <a:pt x="34" y="15"/>
                    <a:pt x="11" y="32"/>
                  </a:cubicBezTo>
                  <a:cubicBezTo>
                    <a:pt x="8" y="35"/>
                    <a:pt x="6" y="39"/>
                    <a:pt x="7" y="43"/>
                  </a:cubicBezTo>
                  <a:cubicBezTo>
                    <a:pt x="8" y="47"/>
                    <a:pt x="11" y="51"/>
                    <a:pt x="15" y="52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2" y="64"/>
                    <a:pt x="12" y="64"/>
                    <a:pt x="11" y="64"/>
                  </a:cubicBezTo>
                  <a:cubicBezTo>
                    <a:pt x="9" y="64"/>
                    <a:pt x="6" y="65"/>
                    <a:pt x="4" y="67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8"/>
                    <a:pt x="1" y="80"/>
                    <a:pt x="1" y="81"/>
                  </a:cubicBezTo>
                  <a:cubicBezTo>
                    <a:pt x="16" y="106"/>
                    <a:pt x="63" y="138"/>
                    <a:pt x="75" y="145"/>
                  </a:cubicBezTo>
                  <a:cubicBezTo>
                    <a:pt x="85" y="151"/>
                    <a:pt x="94" y="154"/>
                    <a:pt x="102" y="154"/>
                  </a:cubicBezTo>
                  <a:cubicBezTo>
                    <a:pt x="111" y="154"/>
                    <a:pt x="120" y="151"/>
                    <a:pt x="128" y="144"/>
                  </a:cubicBezTo>
                  <a:cubicBezTo>
                    <a:pt x="135" y="138"/>
                    <a:pt x="142" y="130"/>
                    <a:pt x="149" y="121"/>
                  </a:cubicBezTo>
                  <a:cubicBezTo>
                    <a:pt x="152" y="118"/>
                    <a:pt x="154" y="115"/>
                    <a:pt x="157" y="112"/>
                  </a:cubicBezTo>
                  <a:cubicBezTo>
                    <a:pt x="162" y="106"/>
                    <a:pt x="167" y="101"/>
                    <a:pt x="173" y="96"/>
                  </a:cubicBezTo>
                  <a:cubicBezTo>
                    <a:pt x="176" y="93"/>
                    <a:pt x="177" y="88"/>
                    <a:pt x="175" y="85"/>
                  </a:cubicBezTo>
                  <a:cubicBezTo>
                    <a:pt x="170" y="74"/>
                    <a:pt x="166" y="63"/>
                    <a:pt x="163" y="52"/>
                  </a:cubicBezTo>
                  <a:close/>
                  <a:moveTo>
                    <a:pt x="163" y="52"/>
                  </a:moveTo>
                  <a:cubicBezTo>
                    <a:pt x="163" y="52"/>
                    <a:pt x="163" y="52"/>
                    <a:pt x="163" y="5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Freeform 33"/>
            <p:cNvSpPr>
              <a:spLocks noEditPoints="1"/>
            </p:cNvSpPr>
            <p:nvPr/>
          </p:nvSpPr>
          <p:spPr bwMode="auto">
            <a:xfrm>
              <a:off x="3188" y="1839"/>
              <a:ext cx="43" cy="3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0" y="4"/>
                </a:cxn>
                <a:cxn ang="0">
                  <a:pos x="9" y="48"/>
                </a:cxn>
                <a:cxn ang="0">
                  <a:pos x="36" y="63"/>
                </a:cxn>
                <a:cxn ang="0">
                  <a:pos x="52" y="59"/>
                </a:cxn>
                <a:cxn ang="0">
                  <a:pos x="59" y="53"/>
                </a:cxn>
                <a:cxn ang="0">
                  <a:pos x="63" y="15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33" y="0"/>
                </a:cxn>
              </a:cxnLst>
              <a:rect l="0" t="0" r="r" b="b"/>
              <a:pathLst>
                <a:path w="70" h="63">
                  <a:moveTo>
                    <a:pt x="33" y="0"/>
                  </a:moveTo>
                  <a:cubicBezTo>
                    <a:pt x="28" y="0"/>
                    <a:pt x="24" y="2"/>
                    <a:pt x="20" y="4"/>
                  </a:cubicBezTo>
                  <a:cubicBezTo>
                    <a:pt x="5" y="13"/>
                    <a:pt x="0" y="33"/>
                    <a:pt x="9" y="48"/>
                  </a:cubicBezTo>
                  <a:cubicBezTo>
                    <a:pt x="15" y="58"/>
                    <a:pt x="25" y="63"/>
                    <a:pt x="36" y="63"/>
                  </a:cubicBezTo>
                  <a:cubicBezTo>
                    <a:pt x="41" y="63"/>
                    <a:pt x="47" y="62"/>
                    <a:pt x="52" y="59"/>
                  </a:cubicBezTo>
                  <a:cubicBezTo>
                    <a:pt x="55" y="57"/>
                    <a:pt x="57" y="55"/>
                    <a:pt x="59" y="53"/>
                  </a:cubicBezTo>
                  <a:cubicBezTo>
                    <a:pt x="68" y="43"/>
                    <a:pt x="70" y="27"/>
                    <a:pt x="63" y="15"/>
                  </a:cubicBezTo>
                  <a:cubicBezTo>
                    <a:pt x="57" y="5"/>
                    <a:pt x="46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lose/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29"/>
          <p:cNvGrpSpPr/>
          <p:nvPr/>
        </p:nvGrpSpPr>
        <p:grpSpPr>
          <a:xfrm>
            <a:off x="3178668" y="2536205"/>
            <a:ext cx="1625371" cy="841429"/>
            <a:chOff x="798970" y="1704791"/>
            <a:chExt cx="826143" cy="77537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29"/>
          <p:cNvGrpSpPr/>
          <p:nvPr/>
        </p:nvGrpSpPr>
        <p:grpSpPr>
          <a:xfrm>
            <a:off x="6099974" y="2536205"/>
            <a:ext cx="1625371" cy="841429"/>
            <a:chOff x="798970" y="1704791"/>
            <a:chExt cx="826143" cy="77537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29"/>
          <p:cNvGrpSpPr/>
          <p:nvPr/>
        </p:nvGrpSpPr>
        <p:grpSpPr>
          <a:xfrm>
            <a:off x="9021282" y="2536205"/>
            <a:ext cx="1625371" cy="841429"/>
            <a:chOff x="798970" y="1704791"/>
            <a:chExt cx="826143" cy="77537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"/>
          <p:cNvSpPr txBox="1">
            <a:spLocks/>
          </p:cNvSpPr>
          <p:nvPr/>
        </p:nvSpPr>
        <p:spPr>
          <a:xfrm>
            <a:off x="2166380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7" name="Text Placeholder 3"/>
          <p:cNvSpPr txBox="1">
            <a:spLocks/>
          </p:cNvSpPr>
          <p:nvPr/>
        </p:nvSpPr>
        <p:spPr>
          <a:xfrm>
            <a:off x="5086059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8" name="Text Placeholder 3"/>
          <p:cNvSpPr txBox="1">
            <a:spLocks/>
          </p:cNvSpPr>
          <p:nvPr/>
        </p:nvSpPr>
        <p:spPr>
          <a:xfrm>
            <a:off x="8128066" y="4628413"/>
            <a:ext cx="856004" cy="100617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9221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60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grpSp>
        <p:nvGrpSpPr>
          <p:cNvPr id="78" name="Group 29"/>
          <p:cNvGrpSpPr/>
          <p:nvPr/>
        </p:nvGrpSpPr>
        <p:grpSpPr>
          <a:xfrm>
            <a:off x="3178668" y="4917894"/>
            <a:ext cx="1625371" cy="841429"/>
            <a:chOff x="798970" y="1704791"/>
            <a:chExt cx="826143" cy="775377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29"/>
          <p:cNvGrpSpPr/>
          <p:nvPr/>
        </p:nvGrpSpPr>
        <p:grpSpPr>
          <a:xfrm>
            <a:off x="6099974" y="4917894"/>
            <a:ext cx="1625371" cy="841429"/>
            <a:chOff x="798970" y="1704791"/>
            <a:chExt cx="826143" cy="775377"/>
          </a:xfrm>
        </p:grpSpPr>
        <p:sp>
          <p:nvSpPr>
            <p:cNvPr id="82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4" name="Group 29"/>
          <p:cNvGrpSpPr/>
          <p:nvPr/>
        </p:nvGrpSpPr>
        <p:grpSpPr>
          <a:xfrm>
            <a:off x="9021282" y="4917894"/>
            <a:ext cx="1625371" cy="841429"/>
            <a:chOff x="798970" y="1704791"/>
            <a:chExt cx="826143" cy="775377"/>
          </a:xfrm>
        </p:grpSpPr>
        <p:sp>
          <p:nvSpPr>
            <p:cNvPr id="85" name="Text Placeholder 3"/>
            <p:cNvSpPr txBox="1">
              <a:spLocks/>
            </p:cNvSpPr>
            <p:nvPr/>
          </p:nvSpPr>
          <p:spPr>
            <a:xfrm>
              <a:off x="798970" y="1704791"/>
              <a:ext cx="547528" cy="217676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相关标题文字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Text Placeholder 3"/>
            <p:cNvSpPr txBox="1">
              <a:spLocks/>
            </p:cNvSpPr>
            <p:nvPr/>
          </p:nvSpPr>
          <p:spPr>
            <a:xfrm>
              <a:off x="798971" y="1935625"/>
              <a:ext cx="826142" cy="54454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80" name="Group 36"/>
          <p:cNvGrpSpPr>
            <a:grpSpLocks noChangeAspect="1"/>
          </p:cNvGrpSpPr>
          <p:nvPr/>
        </p:nvGrpSpPr>
        <p:grpSpPr bwMode="auto">
          <a:xfrm>
            <a:off x="2243142" y="5528920"/>
            <a:ext cx="820019" cy="755325"/>
            <a:chOff x="419" y="2309"/>
            <a:chExt cx="507" cy="467"/>
          </a:xfrm>
          <a:solidFill>
            <a:schemeClr val="accent3"/>
          </a:solidFill>
        </p:grpSpPr>
        <p:sp>
          <p:nvSpPr>
            <p:cNvPr id="6181" name="Freeform 37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close/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close/>
                  <a:moveTo>
                    <a:pt x="290" y="318"/>
                  </a:moveTo>
                  <a:lnTo>
                    <a:pt x="290" y="3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2" name="Freeform 38"/>
            <p:cNvSpPr>
              <a:spLocks noEditPoints="1"/>
            </p:cNvSpPr>
            <p:nvPr/>
          </p:nvSpPr>
          <p:spPr bwMode="auto">
            <a:xfrm>
              <a:off x="445" y="2309"/>
              <a:ext cx="481" cy="467"/>
            </a:xfrm>
            <a:custGeom>
              <a:avLst/>
              <a:gdLst/>
              <a:ahLst/>
              <a:cxnLst>
                <a:cxn ang="0">
                  <a:pos x="465" y="361"/>
                </a:cxn>
                <a:cxn ang="0">
                  <a:pos x="439" y="387"/>
                </a:cxn>
                <a:cxn ang="0">
                  <a:pos x="360" y="308"/>
                </a:cxn>
                <a:cxn ang="0">
                  <a:pos x="406" y="261"/>
                </a:cxn>
                <a:cxn ang="0">
                  <a:pos x="384" y="236"/>
                </a:cxn>
                <a:cxn ang="0">
                  <a:pos x="356" y="264"/>
                </a:cxn>
                <a:cxn ang="0">
                  <a:pos x="162" y="71"/>
                </a:cxn>
                <a:cxn ang="0">
                  <a:pos x="148" y="83"/>
                </a:cxn>
                <a:cxn ang="0">
                  <a:pos x="136" y="70"/>
                </a:cxn>
                <a:cxn ang="0">
                  <a:pos x="118" y="87"/>
                </a:cxn>
                <a:cxn ang="0">
                  <a:pos x="31" y="0"/>
                </a:cxn>
                <a:cxn ang="0">
                  <a:pos x="0" y="2"/>
                </a:cxn>
                <a:cxn ang="0">
                  <a:pos x="103" y="104"/>
                </a:cxn>
                <a:cxn ang="0">
                  <a:pos x="85" y="120"/>
                </a:cxn>
                <a:cxn ang="0">
                  <a:pos x="99" y="134"/>
                </a:cxn>
                <a:cxn ang="0">
                  <a:pos x="85" y="146"/>
                </a:cxn>
                <a:cxn ang="0">
                  <a:pos x="280" y="341"/>
                </a:cxn>
                <a:cxn ang="0">
                  <a:pos x="252" y="368"/>
                </a:cxn>
                <a:cxn ang="0">
                  <a:pos x="274" y="391"/>
                </a:cxn>
                <a:cxn ang="0">
                  <a:pos x="321" y="344"/>
                </a:cxn>
                <a:cxn ang="0">
                  <a:pos x="403" y="424"/>
                </a:cxn>
                <a:cxn ang="0">
                  <a:pos x="377" y="450"/>
                </a:cxn>
                <a:cxn ang="0">
                  <a:pos x="394" y="467"/>
                </a:cxn>
                <a:cxn ang="0">
                  <a:pos x="481" y="379"/>
                </a:cxn>
                <a:cxn ang="0">
                  <a:pos x="465" y="361"/>
                </a:cxn>
                <a:cxn ang="0">
                  <a:pos x="290" y="318"/>
                </a:cxn>
                <a:cxn ang="0">
                  <a:pos x="217" y="245"/>
                </a:cxn>
                <a:cxn ang="0">
                  <a:pos x="261" y="203"/>
                </a:cxn>
                <a:cxn ang="0">
                  <a:pos x="333" y="275"/>
                </a:cxn>
                <a:cxn ang="0">
                  <a:pos x="290" y="318"/>
                </a:cxn>
                <a:cxn ang="0">
                  <a:pos x="290" y="318"/>
                </a:cxn>
                <a:cxn ang="0">
                  <a:pos x="290" y="318"/>
                </a:cxn>
              </a:cxnLst>
              <a:rect l="0" t="0" r="r" b="b"/>
              <a:pathLst>
                <a:path w="481" h="467">
                  <a:moveTo>
                    <a:pt x="465" y="361"/>
                  </a:moveTo>
                  <a:lnTo>
                    <a:pt x="439" y="387"/>
                  </a:lnTo>
                  <a:lnTo>
                    <a:pt x="360" y="308"/>
                  </a:lnTo>
                  <a:lnTo>
                    <a:pt x="406" y="261"/>
                  </a:lnTo>
                  <a:lnTo>
                    <a:pt x="384" y="236"/>
                  </a:lnTo>
                  <a:lnTo>
                    <a:pt x="356" y="264"/>
                  </a:lnTo>
                  <a:lnTo>
                    <a:pt x="162" y="71"/>
                  </a:lnTo>
                  <a:lnTo>
                    <a:pt x="148" y="83"/>
                  </a:lnTo>
                  <a:lnTo>
                    <a:pt x="136" y="70"/>
                  </a:lnTo>
                  <a:lnTo>
                    <a:pt x="118" y="87"/>
                  </a:lnTo>
                  <a:lnTo>
                    <a:pt x="31" y="0"/>
                  </a:lnTo>
                  <a:lnTo>
                    <a:pt x="0" y="2"/>
                  </a:lnTo>
                  <a:lnTo>
                    <a:pt x="103" y="104"/>
                  </a:lnTo>
                  <a:lnTo>
                    <a:pt x="85" y="120"/>
                  </a:lnTo>
                  <a:lnTo>
                    <a:pt x="99" y="134"/>
                  </a:lnTo>
                  <a:lnTo>
                    <a:pt x="85" y="146"/>
                  </a:lnTo>
                  <a:lnTo>
                    <a:pt x="280" y="341"/>
                  </a:lnTo>
                  <a:lnTo>
                    <a:pt x="252" y="368"/>
                  </a:lnTo>
                  <a:lnTo>
                    <a:pt x="274" y="391"/>
                  </a:lnTo>
                  <a:lnTo>
                    <a:pt x="321" y="344"/>
                  </a:lnTo>
                  <a:lnTo>
                    <a:pt x="403" y="424"/>
                  </a:lnTo>
                  <a:lnTo>
                    <a:pt x="377" y="450"/>
                  </a:lnTo>
                  <a:lnTo>
                    <a:pt x="394" y="467"/>
                  </a:lnTo>
                  <a:lnTo>
                    <a:pt x="481" y="379"/>
                  </a:lnTo>
                  <a:lnTo>
                    <a:pt x="465" y="361"/>
                  </a:lnTo>
                  <a:moveTo>
                    <a:pt x="290" y="318"/>
                  </a:moveTo>
                  <a:lnTo>
                    <a:pt x="217" y="245"/>
                  </a:lnTo>
                  <a:lnTo>
                    <a:pt x="261" y="203"/>
                  </a:lnTo>
                  <a:lnTo>
                    <a:pt x="333" y="275"/>
                  </a:lnTo>
                  <a:lnTo>
                    <a:pt x="290" y="318"/>
                  </a:lnTo>
                  <a:moveTo>
                    <a:pt x="290" y="318"/>
                  </a:moveTo>
                  <a:lnTo>
                    <a:pt x="290" y="318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3" name="Freeform 39"/>
            <p:cNvSpPr>
              <a:spLocks noEditPoints="1"/>
            </p:cNvSpPr>
            <p:nvPr/>
          </p:nvSpPr>
          <p:spPr bwMode="auto">
            <a:xfrm>
              <a:off x="419" y="2321"/>
              <a:ext cx="49" cy="101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14" y="58"/>
                </a:cxn>
                <a:cxn ang="0">
                  <a:pos x="28" y="35"/>
                </a:cxn>
                <a:cxn ang="0">
                  <a:pos x="14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5"/>
                </a:cxn>
              </a:cxnLst>
              <a:rect l="0" t="0" r="r" b="b"/>
              <a:pathLst>
                <a:path w="28" h="58">
                  <a:moveTo>
                    <a:pt x="0" y="35"/>
                  </a:moveTo>
                  <a:cubicBezTo>
                    <a:pt x="0" y="51"/>
                    <a:pt x="6" y="58"/>
                    <a:pt x="14" y="58"/>
                  </a:cubicBezTo>
                  <a:cubicBezTo>
                    <a:pt x="22" y="58"/>
                    <a:pt x="28" y="51"/>
                    <a:pt x="28" y="35"/>
                  </a:cubicBezTo>
                  <a:cubicBezTo>
                    <a:pt x="28" y="18"/>
                    <a:pt x="14" y="0"/>
                    <a:pt x="14" y="0"/>
                  </a:cubicBezTo>
                  <a:cubicBezTo>
                    <a:pt x="14" y="0"/>
                    <a:pt x="0" y="18"/>
                    <a:pt x="0" y="35"/>
                  </a:cubicBezTo>
                  <a:close/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86" name="Group 42"/>
          <p:cNvGrpSpPr>
            <a:grpSpLocks noChangeAspect="1"/>
          </p:cNvGrpSpPr>
          <p:nvPr/>
        </p:nvGrpSpPr>
        <p:grpSpPr bwMode="auto">
          <a:xfrm>
            <a:off x="5104605" y="5534839"/>
            <a:ext cx="835525" cy="795904"/>
            <a:chOff x="2111" y="2341"/>
            <a:chExt cx="485" cy="462"/>
          </a:xfrm>
          <a:solidFill>
            <a:schemeClr val="accent5"/>
          </a:solidFill>
        </p:grpSpPr>
        <p:sp>
          <p:nvSpPr>
            <p:cNvPr id="6187" name="Freeform 43"/>
            <p:cNvSpPr>
              <a:spLocks noEditPoints="1"/>
            </p:cNvSpPr>
            <p:nvPr/>
          </p:nvSpPr>
          <p:spPr bwMode="auto">
            <a:xfrm>
              <a:off x="2111" y="2341"/>
              <a:ext cx="485" cy="462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39" y="6"/>
                </a:cxn>
                <a:cxn ang="0">
                  <a:pos x="39" y="58"/>
                </a:cxn>
                <a:cxn ang="0">
                  <a:pos x="45" y="64"/>
                </a:cxn>
                <a:cxn ang="0">
                  <a:pos x="71" y="64"/>
                </a:cxn>
                <a:cxn ang="0">
                  <a:pos x="65" y="84"/>
                </a:cxn>
                <a:cxn ang="0">
                  <a:pos x="38" y="89"/>
                </a:cxn>
                <a:cxn ang="0">
                  <a:pos x="32" y="89"/>
                </a:cxn>
                <a:cxn ang="0">
                  <a:pos x="16" y="73"/>
                </a:cxn>
                <a:cxn ang="0">
                  <a:pos x="16" y="61"/>
                </a:cxn>
                <a:cxn ang="0">
                  <a:pos x="25" y="45"/>
                </a:cxn>
                <a:cxn ang="0">
                  <a:pos x="12" y="29"/>
                </a:cxn>
                <a:cxn ang="0">
                  <a:pos x="0" y="45"/>
                </a:cxn>
                <a:cxn ang="0">
                  <a:pos x="9" y="61"/>
                </a:cxn>
                <a:cxn ang="0">
                  <a:pos x="9" y="73"/>
                </a:cxn>
                <a:cxn ang="0">
                  <a:pos x="32" y="97"/>
                </a:cxn>
                <a:cxn ang="0">
                  <a:pos x="38" y="97"/>
                </a:cxn>
                <a:cxn ang="0">
                  <a:pos x="43" y="97"/>
                </a:cxn>
                <a:cxn ang="0">
                  <a:pos x="70" y="89"/>
                </a:cxn>
                <a:cxn ang="0">
                  <a:pos x="78" y="64"/>
                </a:cxn>
                <a:cxn ang="0">
                  <a:pos x="96" y="64"/>
                </a:cxn>
                <a:cxn ang="0">
                  <a:pos x="102" y="58"/>
                </a:cxn>
                <a:cxn ang="0">
                  <a:pos x="102" y="6"/>
                </a:cxn>
                <a:cxn ang="0">
                  <a:pos x="96" y="0"/>
                </a:cxn>
                <a:cxn ang="0">
                  <a:pos x="45" y="0"/>
                </a:cxn>
                <a:cxn ang="0">
                  <a:pos x="72" y="54"/>
                </a:cxn>
                <a:cxn ang="0">
                  <a:pos x="49" y="32"/>
                </a:cxn>
                <a:cxn ang="0">
                  <a:pos x="72" y="10"/>
                </a:cxn>
                <a:cxn ang="0">
                  <a:pos x="94" y="32"/>
                </a:cxn>
                <a:cxn ang="0">
                  <a:pos x="72" y="54"/>
                </a:cxn>
                <a:cxn ang="0">
                  <a:pos x="72" y="54"/>
                </a:cxn>
                <a:cxn ang="0">
                  <a:pos x="72" y="54"/>
                </a:cxn>
              </a:cxnLst>
              <a:rect l="0" t="0" r="r" b="b"/>
              <a:pathLst>
                <a:path w="102" h="97">
                  <a:moveTo>
                    <a:pt x="45" y="0"/>
                  </a:moveTo>
                  <a:cubicBezTo>
                    <a:pt x="42" y="0"/>
                    <a:pt x="39" y="3"/>
                    <a:pt x="39" y="6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61"/>
                    <a:pt x="42" y="64"/>
                    <a:pt x="45" y="64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1" y="73"/>
                    <a:pt x="69" y="80"/>
                    <a:pt x="65" y="84"/>
                  </a:cubicBezTo>
                  <a:cubicBezTo>
                    <a:pt x="59" y="90"/>
                    <a:pt x="48" y="90"/>
                    <a:pt x="38" y="89"/>
                  </a:cubicBezTo>
                  <a:cubicBezTo>
                    <a:pt x="36" y="89"/>
                    <a:pt x="34" y="89"/>
                    <a:pt x="32" y="89"/>
                  </a:cubicBezTo>
                  <a:cubicBezTo>
                    <a:pt x="17" y="89"/>
                    <a:pt x="16" y="74"/>
                    <a:pt x="16" y="73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21" y="59"/>
                    <a:pt x="25" y="53"/>
                    <a:pt x="25" y="45"/>
                  </a:cubicBezTo>
                  <a:cubicBezTo>
                    <a:pt x="25" y="36"/>
                    <a:pt x="19" y="29"/>
                    <a:pt x="12" y="29"/>
                  </a:cubicBezTo>
                  <a:cubicBezTo>
                    <a:pt x="6" y="29"/>
                    <a:pt x="0" y="36"/>
                    <a:pt x="0" y="45"/>
                  </a:cubicBezTo>
                  <a:cubicBezTo>
                    <a:pt x="0" y="52"/>
                    <a:pt x="4" y="58"/>
                    <a:pt x="9" y="61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81"/>
                    <a:pt x="14" y="97"/>
                    <a:pt x="32" y="97"/>
                  </a:cubicBezTo>
                  <a:cubicBezTo>
                    <a:pt x="34" y="97"/>
                    <a:pt x="36" y="97"/>
                    <a:pt x="38" y="97"/>
                  </a:cubicBezTo>
                  <a:cubicBezTo>
                    <a:pt x="39" y="97"/>
                    <a:pt x="41" y="97"/>
                    <a:pt x="43" y="97"/>
                  </a:cubicBezTo>
                  <a:cubicBezTo>
                    <a:pt x="53" y="97"/>
                    <a:pt x="63" y="96"/>
                    <a:pt x="70" y="89"/>
                  </a:cubicBezTo>
                  <a:cubicBezTo>
                    <a:pt x="75" y="84"/>
                    <a:pt x="78" y="76"/>
                    <a:pt x="7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100" y="64"/>
                    <a:pt x="102" y="61"/>
                    <a:pt x="102" y="58"/>
                  </a:cubicBezTo>
                  <a:cubicBezTo>
                    <a:pt x="102" y="6"/>
                    <a:pt x="102" y="6"/>
                    <a:pt x="102" y="6"/>
                  </a:cubicBezTo>
                  <a:cubicBezTo>
                    <a:pt x="102" y="3"/>
                    <a:pt x="100" y="0"/>
                    <a:pt x="96" y="0"/>
                  </a:cubicBezTo>
                  <a:lnTo>
                    <a:pt x="45" y="0"/>
                  </a:lnTo>
                  <a:close/>
                  <a:moveTo>
                    <a:pt x="72" y="54"/>
                  </a:moveTo>
                  <a:cubicBezTo>
                    <a:pt x="59" y="54"/>
                    <a:pt x="49" y="44"/>
                    <a:pt x="49" y="32"/>
                  </a:cubicBezTo>
                  <a:cubicBezTo>
                    <a:pt x="49" y="20"/>
                    <a:pt x="59" y="10"/>
                    <a:pt x="72" y="10"/>
                  </a:cubicBezTo>
                  <a:cubicBezTo>
                    <a:pt x="84" y="10"/>
                    <a:pt x="94" y="20"/>
                    <a:pt x="94" y="32"/>
                  </a:cubicBezTo>
                  <a:cubicBezTo>
                    <a:pt x="94" y="44"/>
                    <a:pt x="84" y="54"/>
                    <a:pt x="72" y="54"/>
                  </a:cubicBezTo>
                  <a:close/>
                  <a:moveTo>
                    <a:pt x="72" y="54"/>
                  </a:moveTo>
                  <a:cubicBezTo>
                    <a:pt x="72" y="54"/>
                    <a:pt x="72" y="54"/>
                    <a:pt x="72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8" name="Freeform 44"/>
            <p:cNvSpPr>
              <a:spLocks noEditPoints="1"/>
            </p:cNvSpPr>
            <p:nvPr/>
          </p:nvSpPr>
          <p:spPr bwMode="auto">
            <a:xfrm>
              <a:off x="2372" y="2413"/>
              <a:ext cx="162" cy="16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7"/>
                </a:cxn>
                <a:cxn ang="0">
                  <a:pos x="17" y="34"/>
                </a:cxn>
                <a:cxn ang="0">
                  <a:pos x="34" y="17"/>
                </a:cxn>
                <a:cxn ang="0">
                  <a:pos x="17" y="0"/>
                </a:cxn>
                <a:cxn ang="0">
                  <a:pos x="17" y="30"/>
                </a:cxn>
                <a:cxn ang="0">
                  <a:pos x="4" y="17"/>
                </a:cxn>
                <a:cxn ang="0">
                  <a:pos x="17" y="4"/>
                </a:cxn>
                <a:cxn ang="0">
                  <a:pos x="30" y="17"/>
                </a:cxn>
                <a:cxn ang="0">
                  <a:pos x="17" y="30"/>
                </a:cxn>
                <a:cxn ang="0">
                  <a:pos x="17" y="30"/>
                </a:cxn>
                <a:cxn ang="0">
                  <a:pos x="17" y="30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30"/>
                  </a:moveTo>
                  <a:cubicBezTo>
                    <a:pt x="10" y="30"/>
                    <a:pt x="4" y="24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24" y="4"/>
                    <a:pt x="30" y="10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lose/>
                  <a:moveTo>
                    <a:pt x="17" y="30"/>
                  </a:moveTo>
                  <a:cubicBezTo>
                    <a:pt x="17" y="30"/>
                    <a:pt x="17" y="30"/>
                    <a:pt x="17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89" name="Freeform 45"/>
            <p:cNvSpPr>
              <a:spLocks noEditPoints="1"/>
            </p:cNvSpPr>
            <p:nvPr/>
          </p:nvSpPr>
          <p:spPr bwMode="auto">
            <a:xfrm>
              <a:off x="2482" y="2451"/>
              <a:ext cx="9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0" name="Freeform 46"/>
            <p:cNvSpPr>
              <a:spLocks noEditPoints="1"/>
            </p:cNvSpPr>
            <p:nvPr/>
          </p:nvSpPr>
          <p:spPr bwMode="auto">
            <a:xfrm>
              <a:off x="2410" y="2522"/>
              <a:ext cx="10" cy="1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1" name="Freeform 47"/>
            <p:cNvSpPr>
              <a:spLocks noEditPoints="1"/>
            </p:cNvSpPr>
            <p:nvPr/>
          </p:nvSpPr>
          <p:spPr bwMode="auto">
            <a:xfrm>
              <a:off x="2496" y="2489"/>
              <a:ext cx="9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2" name="Freeform 48"/>
            <p:cNvSpPr>
              <a:spLocks noEditPoints="1"/>
            </p:cNvSpPr>
            <p:nvPr/>
          </p:nvSpPr>
          <p:spPr bwMode="auto">
            <a:xfrm>
              <a:off x="2396" y="2489"/>
              <a:ext cx="10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3" name="Freeform 49"/>
            <p:cNvSpPr>
              <a:spLocks noEditPoints="1"/>
            </p:cNvSpPr>
            <p:nvPr/>
          </p:nvSpPr>
          <p:spPr bwMode="auto">
            <a:xfrm>
              <a:off x="2482" y="2522"/>
              <a:ext cx="9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4" name="Freeform 50"/>
            <p:cNvSpPr>
              <a:spLocks noEditPoints="1"/>
            </p:cNvSpPr>
            <p:nvPr/>
          </p:nvSpPr>
          <p:spPr bwMode="auto">
            <a:xfrm>
              <a:off x="2410" y="2451"/>
              <a:ext cx="10" cy="14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5" name="Freeform 51"/>
            <p:cNvSpPr>
              <a:spLocks noEditPoints="1"/>
            </p:cNvSpPr>
            <p:nvPr/>
          </p:nvSpPr>
          <p:spPr bwMode="auto">
            <a:xfrm>
              <a:off x="2439" y="2455"/>
              <a:ext cx="28" cy="5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2"/>
                </a:cxn>
                <a:cxn ang="0">
                  <a:pos x="3" y="0"/>
                </a:cxn>
                <a:cxn ang="0">
                  <a:pos x="2" y="2"/>
                </a:cxn>
                <a:cxn ang="0">
                  <a:pos x="2" y="5"/>
                </a:cxn>
                <a:cxn ang="0">
                  <a:pos x="0" y="8"/>
                </a:cxn>
                <a:cxn ang="0">
                  <a:pos x="3" y="11"/>
                </a:cxn>
                <a:cxn ang="0">
                  <a:pos x="6" y="8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6" h="11">
                  <a:moveTo>
                    <a:pt x="4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4" y="11"/>
                    <a:pt x="6" y="10"/>
                    <a:pt x="6" y="8"/>
                  </a:cubicBezTo>
                  <a:cubicBezTo>
                    <a:pt x="6" y="7"/>
                    <a:pt x="5" y="6"/>
                    <a:pt x="4" y="5"/>
                  </a:cubicBezTo>
                  <a:close/>
                  <a:moveTo>
                    <a:pt x="4" y="5"/>
                  </a:moveTo>
                  <a:cubicBezTo>
                    <a:pt x="4" y="5"/>
                    <a:pt x="4" y="5"/>
                    <a:pt x="4" y="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6" name="Freeform 52"/>
            <p:cNvSpPr>
              <a:spLocks noEditPoints="1"/>
            </p:cNvSpPr>
            <p:nvPr/>
          </p:nvSpPr>
          <p:spPr bwMode="auto">
            <a:xfrm>
              <a:off x="2448" y="24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97" name="Freeform 53"/>
            <p:cNvSpPr>
              <a:spLocks noEditPoints="1"/>
            </p:cNvSpPr>
            <p:nvPr/>
          </p:nvSpPr>
          <p:spPr bwMode="auto">
            <a:xfrm>
              <a:off x="2448" y="2536"/>
              <a:ext cx="10" cy="10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2" y="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192175" y="5598571"/>
            <a:ext cx="728294" cy="732160"/>
            <a:chOff x="7839075" y="1611313"/>
            <a:chExt cx="896938" cy="901700"/>
          </a:xfrm>
          <a:solidFill>
            <a:schemeClr val="accent6"/>
          </a:solidFill>
        </p:grpSpPr>
        <p:sp>
          <p:nvSpPr>
            <p:cNvPr id="109" name="Freeform 73"/>
            <p:cNvSpPr>
              <a:spLocks noEditPoints="1"/>
            </p:cNvSpPr>
            <p:nvPr/>
          </p:nvSpPr>
          <p:spPr bwMode="auto">
            <a:xfrm>
              <a:off x="7839075" y="1611313"/>
              <a:ext cx="896938" cy="901700"/>
            </a:xfrm>
            <a:custGeom>
              <a:avLst/>
              <a:gdLst/>
              <a:ahLst/>
              <a:cxnLst>
                <a:cxn ang="0">
                  <a:pos x="289" y="212"/>
                </a:cxn>
                <a:cxn ang="0">
                  <a:pos x="105" y="28"/>
                </a:cxn>
                <a:cxn ang="0">
                  <a:pos x="111" y="22"/>
                </a:cxn>
                <a:cxn ang="0">
                  <a:pos x="89" y="0"/>
                </a:cxn>
                <a:cxn ang="0">
                  <a:pos x="0" y="89"/>
                </a:cxn>
                <a:cxn ang="0">
                  <a:pos x="22" y="111"/>
                </a:cxn>
                <a:cxn ang="0">
                  <a:pos x="28" y="105"/>
                </a:cxn>
                <a:cxn ang="0">
                  <a:pos x="212" y="290"/>
                </a:cxn>
                <a:cxn ang="0">
                  <a:pos x="289" y="290"/>
                </a:cxn>
                <a:cxn ang="0">
                  <a:pos x="289" y="212"/>
                </a:cxn>
                <a:cxn ang="0">
                  <a:pos x="273" y="273"/>
                </a:cxn>
                <a:cxn ang="0">
                  <a:pos x="226" y="273"/>
                </a:cxn>
                <a:cxn ang="0">
                  <a:pos x="52" y="99"/>
                </a:cxn>
                <a:cxn ang="0">
                  <a:pos x="99" y="52"/>
                </a:cxn>
                <a:cxn ang="0">
                  <a:pos x="273" y="226"/>
                </a:cxn>
                <a:cxn ang="0">
                  <a:pos x="273" y="273"/>
                </a:cxn>
                <a:cxn ang="0">
                  <a:pos x="273" y="273"/>
                </a:cxn>
                <a:cxn ang="0">
                  <a:pos x="273" y="273"/>
                </a:cxn>
              </a:cxnLst>
              <a:rect l="0" t="0" r="r" b="b"/>
              <a:pathLst>
                <a:path w="310" h="311">
                  <a:moveTo>
                    <a:pt x="289" y="212"/>
                  </a:moveTo>
                  <a:cubicBezTo>
                    <a:pt x="105" y="28"/>
                    <a:pt x="105" y="28"/>
                    <a:pt x="105" y="28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8" y="105"/>
                    <a:pt x="28" y="105"/>
                    <a:pt x="28" y="105"/>
                  </a:cubicBezTo>
                  <a:cubicBezTo>
                    <a:pt x="212" y="290"/>
                    <a:pt x="212" y="290"/>
                    <a:pt x="212" y="290"/>
                  </a:cubicBezTo>
                  <a:cubicBezTo>
                    <a:pt x="233" y="311"/>
                    <a:pt x="268" y="311"/>
                    <a:pt x="289" y="290"/>
                  </a:cubicBezTo>
                  <a:cubicBezTo>
                    <a:pt x="310" y="268"/>
                    <a:pt x="310" y="234"/>
                    <a:pt x="289" y="212"/>
                  </a:cubicBezTo>
                  <a:close/>
                  <a:moveTo>
                    <a:pt x="273" y="273"/>
                  </a:moveTo>
                  <a:cubicBezTo>
                    <a:pt x="260" y="286"/>
                    <a:pt x="239" y="286"/>
                    <a:pt x="226" y="273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99" y="52"/>
                    <a:pt x="99" y="52"/>
                    <a:pt x="99" y="52"/>
                  </a:cubicBezTo>
                  <a:cubicBezTo>
                    <a:pt x="273" y="226"/>
                    <a:pt x="273" y="226"/>
                    <a:pt x="273" y="226"/>
                  </a:cubicBezTo>
                  <a:cubicBezTo>
                    <a:pt x="286" y="239"/>
                    <a:pt x="286" y="260"/>
                    <a:pt x="273" y="273"/>
                  </a:cubicBezTo>
                  <a:close/>
                  <a:moveTo>
                    <a:pt x="273" y="273"/>
                  </a:moveTo>
                  <a:cubicBezTo>
                    <a:pt x="273" y="273"/>
                    <a:pt x="273" y="273"/>
                    <a:pt x="273" y="27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74"/>
            <p:cNvSpPr>
              <a:spLocks noEditPoints="1"/>
            </p:cNvSpPr>
            <p:nvPr/>
          </p:nvSpPr>
          <p:spPr bwMode="auto">
            <a:xfrm>
              <a:off x="8175625" y="1993900"/>
              <a:ext cx="447675" cy="403225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31" y="9"/>
                </a:cxn>
                <a:cxn ang="0">
                  <a:pos x="0" y="12"/>
                </a:cxn>
                <a:cxn ang="0">
                  <a:pos x="120" y="131"/>
                </a:cxn>
                <a:cxn ang="0">
                  <a:pos x="147" y="131"/>
                </a:cxn>
                <a:cxn ang="0">
                  <a:pos x="147" y="104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55" h="139">
                  <a:moveTo>
                    <a:pt x="56" y="13"/>
                  </a:moveTo>
                  <a:cubicBezTo>
                    <a:pt x="56" y="13"/>
                    <a:pt x="42" y="0"/>
                    <a:pt x="31" y="9"/>
                  </a:cubicBezTo>
                  <a:cubicBezTo>
                    <a:pt x="19" y="18"/>
                    <a:pt x="0" y="12"/>
                    <a:pt x="0" y="12"/>
                  </a:cubicBezTo>
                  <a:cubicBezTo>
                    <a:pt x="120" y="131"/>
                    <a:pt x="120" y="131"/>
                    <a:pt x="120" y="131"/>
                  </a:cubicBezTo>
                  <a:cubicBezTo>
                    <a:pt x="127" y="139"/>
                    <a:pt x="139" y="139"/>
                    <a:pt x="147" y="131"/>
                  </a:cubicBezTo>
                  <a:cubicBezTo>
                    <a:pt x="155" y="124"/>
                    <a:pt x="155" y="111"/>
                    <a:pt x="147" y="104"/>
                  </a:cubicBezTo>
                  <a:lnTo>
                    <a:pt x="56" y="13"/>
                  </a:lnTo>
                  <a:close/>
                  <a:moveTo>
                    <a:pt x="56" y="13"/>
                  </a:moveTo>
                  <a:cubicBezTo>
                    <a:pt x="56" y="13"/>
                    <a:pt x="56" y="13"/>
                    <a:pt x="56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72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6155" grpId="0" animBg="1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" fmla="*/ 0 w 10000"/>
                <a:gd name="connsiteY0" fmla="*/ 5342 h 6013"/>
                <a:gd name="connsiteX1" fmla="*/ 0 w 10000"/>
                <a:gd name="connsiteY1" fmla="*/ 5342 h 6013"/>
                <a:gd name="connsiteX2" fmla="*/ 5000 w 10000"/>
                <a:gd name="connsiteY2" fmla="*/ 6013 h 6013"/>
                <a:gd name="connsiteX3" fmla="*/ 5000 w 10000"/>
                <a:gd name="connsiteY3" fmla="*/ 6013 h 6013"/>
                <a:gd name="connsiteX4" fmla="*/ 10000 w 10000"/>
                <a:gd name="connsiteY4" fmla="*/ 5342 h 6013"/>
                <a:gd name="connsiteX5" fmla="*/ 10000 w 10000"/>
                <a:gd name="connsiteY5" fmla="*/ 5342 h 6013"/>
                <a:gd name="connsiteX6" fmla="*/ 10000 w 10000"/>
                <a:gd name="connsiteY6" fmla="*/ 0 h 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88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052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18845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00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5379916" y="2362473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5595556" y="241097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3465638" y="3355928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6441443" y="340385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5379916" y="4290976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5595556" y="433947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3465638" y="5284431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6441443" y="533235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4269135" y="1060917"/>
            <a:ext cx="1679574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6294152" y="1060918"/>
            <a:ext cx="3170810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274718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/>
      <p:bldP spid="19" grpId="0" animBg="1"/>
      <p:bldP spid="38" grpId="0"/>
      <p:bldP spid="12" grpId="0" animBg="1"/>
      <p:bldP spid="20" grpId="0"/>
      <p:bldP spid="21" grpId="0" animBg="1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1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80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" y="0"/>
            <a:ext cx="12858749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838450" y="3029483"/>
            <a:ext cx="718185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dirty="0">
                <a:solidFill>
                  <a:schemeClr val="accent1"/>
                </a:solidFill>
                <a:cs typeface="Arial" panose="020B0604020202020204" pitchFamily="34" charset="0"/>
              </a:rPr>
              <a:t>Thank you</a:t>
            </a:r>
            <a:endParaRPr lang="zh-CN" altLang="en-US" sz="8800" b="1" cap="all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4610100" y="4244369"/>
            <a:ext cx="36385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28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7346482" y="6173399"/>
            <a:ext cx="2082734" cy="28814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野</a:t>
            </a:r>
            <a:r>
              <a:rPr lang="zh-CN" altLang="en-US" sz="1400" dirty="0" smtClean="0">
                <a:solidFill>
                  <a:schemeClr val="bg1"/>
                </a:solidFill>
                <a:cs typeface="Arial" panose="020B0604020202020204" pitchFamily="34" charset="0"/>
              </a:rPr>
              <a:t>望教育 小野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9803085" y="6200328"/>
            <a:ext cx="2625120" cy="257369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6000" tIns="36000" rIns="36000" bIns="36000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zh-CN" altLang="en-US" sz="1200">
                <a:solidFill>
                  <a:schemeClr val="bg1"/>
                </a:solidFill>
                <a:cs typeface="Arial" panose="020B0604020202020204" pitchFamily="34" charset="0"/>
              </a:rPr>
              <a:t>野</a:t>
            </a:r>
            <a:r>
              <a:rPr lang="zh-CN" altLang="en-US" sz="1200" smtClean="0">
                <a:solidFill>
                  <a:schemeClr val="bg1"/>
                </a:solidFill>
                <a:cs typeface="Arial" panose="020B0604020202020204" pitchFamily="34" charset="0"/>
              </a:rPr>
              <a:t>望教育 小野</a:t>
            </a:r>
            <a:endParaRPr lang="zh-CN" altLang="en-US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316807" y="674477"/>
            <a:ext cx="3158330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88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2017</a:t>
            </a:r>
            <a:endParaRPr lang="zh-CN" altLang="en-US" sz="88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560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00"/>
                            </p:stCondLst>
                            <p:childTnLst>
                              <p:par>
                                <p:cTn id="4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9" grpId="0"/>
      <p:bldP spid="9" grpId="1"/>
      <p:bldP spid="10" grpId="0"/>
      <p:bldP spid="10" grpId="1"/>
      <p:bldP spid="11" grpId="0" animBg="1"/>
      <p:bldP spid="8" grpId="0" animBg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8557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35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" y="1655866"/>
            <a:ext cx="3192188" cy="28908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0818" y="1655866"/>
            <a:ext cx="3194420" cy="289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43514" y="1655866"/>
            <a:ext cx="3194421" cy="289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66210" y="1655866"/>
            <a:ext cx="3192188" cy="2890828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7"/>
          <p:cNvGrpSpPr>
            <a:grpSpLocks/>
          </p:cNvGrpSpPr>
          <p:nvPr/>
        </p:nvGrpSpPr>
        <p:grpSpPr bwMode="auto">
          <a:xfrm>
            <a:off x="812800" y="4854991"/>
            <a:ext cx="5281014" cy="1256315"/>
            <a:chOff x="2051561" y="1072121"/>
            <a:chExt cx="3753172" cy="893556"/>
          </a:xfrm>
        </p:grpSpPr>
        <p:sp>
          <p:nvSpPr>
            <p:cNvPr id="15" name="文本框 66"/>
            <p:cNvSpPr txBox="1">
              <a:spLocks noChangeArrowheads="1"/>
            </p:cNvSpPr>
            <p:nvPr/>
          </p:nvSpPr>
          <p:spPr bwMode="auto">
            <a:xfrm>
              <a:off x="2051561" y="1374629"/>
              <a:ext cx="3753172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4911569" y="1072121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grpSp>
        <p:nvGrpSpPr>
          <p:cNvPr id="18" name="组合 7"/>
          <p:cNvGrpSpPr>
            <a:grpSpLocks/>
          </p:cNvGrpSpPr>
          <p:nvPr/>
        </p:nvGrpSpPr>
        <p:grpSpPr bwMode="auto">
          <a:xfrm>
            <a:off x="6717406" y="4832679"/>
            <a:ext cx="5328543" cy="1278626"/>
            <a:chOff x="3484438" y="1056252"/>
            <a:chExt cx="3786950" cy="909425"/>
          </a:xfrm>
        </p:grpSpPr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3484438" y="1374629"/>
              <a:ext cx="3786950" cy="59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9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添加相关标题，添加相关标题，添加相关标题，添加相关标题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文本框 66"/>
            <p:cNvSpPr txBox="1">
              <a:spLocks noChangeArrowheads="1"/>
            </p:cNvSpPr>
            <p:nvPr/>
          </p:nvSpPr>
          <p:spPr bwMode="auto">
            <a:xfrm>
              <a:off x="3484439" y="1056252"/>
              <a:ext cx="893164" cy="15323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458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35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63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4"/>
          <p:cNvGrpSpPr>
            <a:grpSpLocks noChangeAspect="1"/>
          </p:cNvGrpSpPr>
          <p:nvPr/>
        </p:nvGrpSpPr>
        <p:grpSpPr bwMode="auto">
          <a:xfrm flipH="1">
            <a:off x="6607537" y="3280489"/>
            <a:ext cx="1144281" cy="989145"/>
            <a:chOff x="2883" y="375"/>
            <a:chExt cx="1938" cy="1977"/>
          </a:xfrm>
          <a:solidFill>
            <a:schemeClr val="accent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4"/>
          <p:cNvGrpSpPr>
            <a:grpSpLocks noChangeAspect="1"/>
          </p:cNvGrpSpPr>
          <p:nvPr/>
        </p:nvGrpSpPr>
        <p:grpSpPr bwMode="auto">
          <a:xfrm flipH="1">
            <a:off x="9139688" y="3280489"/>
            <a:ext cx="1144281" cy="989145"/>
            <a:chOff x="2883" y="375"/>
            <a:chExt cx="1938" cy="1977"/>
          </a:xfrm>
          <a:solidFill>
            <a:schemeClr val="accent2"/>
          </a:solidFill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 flipH="1">
            <a:off x="6607537" y="4876369"/>
            <a:ext cx="1144281" cy="989145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4"/>
          <p:cNvGrpSpPr>
            <a:grpSpLocks noChangeAspect="1"/>
          </p:cNvGrpSpPr>
          <p:nvPr/>
        </p:nvGrpSpPr>
        <p:grpSpPr bwMode="auto">
          <a:xfrm flipH="1">
            <a:off x="9183285" y="4876369"/>
            <a:ext cx="1144281" cy="989145"/>
            <a:chOff x="2883" y="375"/>
            <a:chExt cx="1938" cy="1977"/>
          </a:xfrm>
          <a:solidFill>
            <a:schemeClr val="accent4"/>
          </a:solidFill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10"/>
            <p:cNvSpPr>
              <a:spLocks/>
            </p:cNvSpPr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2"/>
            <p:cNvSpPr>
              <a:spLocks/>
            </p:cNvSpPr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4" name="Content Placeholder 2"/>
          <p:cNvSpPr txBox="1">
            <a:spLocks/>
          </p:cNvSpPr>
          <p:nvPr/>
        </p:nvSpPr>
        <p:spPr>
          <a:xfrm>
            <a:off x="6572145" y="2243255"/>
            <a:ext cx="4884557" cy="8032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70766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70766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Content Placeholder 2"/>
          <p:cNvSpPr txBox="1">
            <a:spLocks/>
          </p:cNvSpPr>
          <p:nvPr/>
        </p:nvSpPr>
        <p:spPr>
          <a:xfrm>
            <a:off x="9680134" y="41991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2" name="TextBox 78"/>
          <p:cNvSpPr txBox="1"/>
          <p:nvPr/>
        </p:nvSpPr>
        <p:spPr>
          <a:xfrm>
            <a:off x="9680133" y="39192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Content Placeholder 2"/>
          <p:cNvSpPr txBox="1">
            <a:spLocks/>
          </p:cNvSpPr>
          <p:nvPr/>
        </p:nvSpPr>
        <p:spPr>
          <a:xfrm>
            <a:off x="70766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4" name="TextBox 78"/>
          <p:cNvSpPr txBox="1"/>
          <p:nvPr/>
        </p:nvSpPr>
        <p:spPr>
          <a:xfrm>
            <a:off x="70766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>
            <a:spLocks/>
          </p:cNvSpPr>
          <p:nvPr/>
        </p:nvSpPr>
        <p:spPr>
          <a:xfrm>
            <a:off x="9680134" y="5862873"/>
            <a:ext cx="1776568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6" name="TextBox 78"/>
          <p:cNvSpPr txBox="1"/>
          <p:nvPr/>
        </p:nvSpPr>
        <p:spPr>
          <a:xfrm>
            <a:off x="9680133" y="5582961"/>
            <a:ext cx="1422893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2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17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4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7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6578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-1803" y="4451555"/>
            <a:ext cx="2684136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682330" y="2363798"/>
            <a:ext cx="2549137" cy="2086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5226862" y="4451555"/>
            <a:ext cx="2565749" cy="20860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7792470" y="2363798"/>
            <a:ext cx="2528499" cy="20860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0310228" y="4451555"/>
            <a:ext cx="2556541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5603" y="2363798"/>
            <a:ext cx="2669324" cy="20860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7799863" y="4451555"/>
            <a:ext cx="2513712" cy="20860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226862" y="2363798"/>
            <a:ext cx="2565748" cy="20860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10310228" y="2363798"/>
            <a:ext cx="2556541" cy="20860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2684634" y="4451555"/>
            <a:ext cx="2544528" cy="20860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 bwMode="auto">
          <a:xfrm>
            <a:off x="5687545" y="5197283"/>
            <a:ext cx="16443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1" name="Title 13"/>
          <p:cNvSpPr txBox="1">
            <a:spLocks/>
          </p:cNvSpPr>
          <p:nvPr/>
        </p:nvSpPr>
        <p:spPr bwMode="auto">
          <a:xfrm>
            <a:off x="3069989" y="3109027"/>
            <a:ext cx="17738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itle 13"/>
          <p:cNvSpPr txBox="1">
            <a:spLocks/>
          </p:cNvSpPr>
          <p:nvPr/>
        </p:nvSpPr>
        <p:spPr bwMode="auto">
          <a:xfrm>
            <a:off x="10759452" y="5197283"/>
            <a:ext cx="16580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itle 13"/>
          <p:cNvSpPr txBox="1">
            <a:spLocks/>
          </p:cNvSpPr>
          <p:nvPr/>
        </p:nvSpPr>
        <p:spPr bwMode="auto">
          <a:xfrm>
            <a:off x="510179" y="5197283"/>
            <a:ext cx="16601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 bwMode="auto">
          <a:xfrm>
            <a:off x="8209380" y="3109027"/>
            <a:ext cx="16946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8" name="AutoShape 11"/>
          <p:cNvSpPr>
            <a:spLocks/>
          </p:cNvSpPr>
          <p:nvPr/>
        </p:nvSpPr>
        <p:spPr bwMode="auto">
          <a:xfrm>
            <a:off x="811891" y="1746125"/>
            <a:ext cx="112349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5570579" y="1394472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2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6" grpId="0" animBg="1"/>
      <p:bldP spid="20" grpId="0" animBg="1"/>
      <p:bldP spid="25" grpId="0" animBg="1"/>
      <p:bldP spid="28" grpId="0" animBg="1"/>
      <p:bldP spid="30" grpId="0"/>
      <p:bldP spid="31" grpId="0"/>
      <p:bldP spid="32" grpId="0"/>
      <p:bldP spid="33" grpId="0"/>
      <p:bldP spid="34" grpId="0"/>
      <p:bldP spid="18" grpId="0"/>
      <p:bldP spid="1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7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自定义 2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9377C"/>
      </a:accent1>
      <a:accent2>
        <a:srgbClr val="B8306F"/>
      </a:accent2>
      <a:accent3>
        <a:srgbClr val="59377C"/>
      </a:accent3>
      <a:accent4>
        <a:srgbClr val="B8306F"/>
      </a:accent4>
      <a:accent5>
        <a:srgbClr val="59377C"/>
      </a:accent5>
      <a:accent6>
        <a:srgbClr val="B8306F"/>
      </a:accent6>
      <a:hlink>
        <a:srgbClr val="59377C"/>
      </a:hlink>
      <a:folHlink>
        <a:srgbClr val="B8306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3966</Words>
  <Application>Microsoft Office PowerPoint</Application>
  <PresentationFormat>自定义</PresentationFormat>
  <Paragraphs>275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FontAwesome</vt:lpstr>
      <vt:lpstr>Gill Sans</vt:lpstr>
      <vt:lpstr>Lato Regular</vt:lpstr>
      <vt:lpstr>League Gothic Regular</vt:lpstr>
      <vt:lpstr>맑은 고딕</vt:lpstr>
      <vt:lpstr>Open Sans</vt:lpstr>
      <vt:lpstr>Open Sans Light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bt376</dc:title>
  <dc:creator/>
  <cp:lastModifiedBy/>
  <cp:revision>1</cp:revision>
  <dcterms:created xsi:type="dcterms:W3CDTF">2016-12-20T16:58:32Z</dcterms:created>
  <dcterms:modified xsi:type="dcterms:W3CDTF">2017-08-05T12:22:34Z</dcterms:modified>
</cp:coreProperties>
</file>