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992" r:id="rId3"/>
    <p:sldMasterId id="2147483993" r:id="rId4"/>
    <p:sldMasterId id="2147483994" r:id="rId5"/>
    <p:sldMasterId id="2147483995" r:id="rId6"/>
    <p:sldMasterId id="2147483996" r:id="rId7"/>
    <p:sldMasterId id="2147483997" r:id="rId8"/>
    <p:sldMasterId id="2147483998" r:id="rId9"/>
    <p:sldMasterId id="2147483999" r:id="rId10"/>
    <p:sldMasterId id="2147484000" r:id="rId11"/>
    <p:sldMasterId id="2147484001" r:id="rId12"/>
    <p:sldMasterId id="2147484002" r:id="rId13"/>
  </p:sldMasterIdLst>
  <p:notesMasterIdLst>
    <p:notesMasterId r:id="rId37"/>
  </p:notesMasterIdLst>
  <p:sldIdLst>
    <p:sldId id="258" r:id="rId14"/>
    <p:sldId id="261" r:id="rId15"/>
    <p:sldId id="284" r:id="rId16"/>
    <p:sldId id="288" r:id="rId17"/>
    <p:sldId id="289" r:id="rId18"/>
    <p:sldId id="290" r:id="rId19"/>
    <p:sldId id="291" r:id="rId20"/>
    <p:sldId id="285" r:id="rId21"/>
    <p:sldId id="292" r:id="rId22"/>
    <p:sldId id="296" r:id="rId23"/>
    <p:sldId id="297" r:id="rId24"/>
    <p:sldId id="286" r:id="rId25"/>
    <p:sldId id="293" r:id="rId26"/>
    <p:sldId id="294" r:id="rId27"/>
    <p:sldId id="295" r:id="rId28"/>
    <p:sldId id="287" r:id="rId29"/>
    <p:sldId id="298" r:id="rId30"/>
    <p:sldId id="299" r:id="rId31"/>
    <p:sldId id="300" r:id="rId32"/>
    <p:sldId id="283" r:id="rId33"/>
    <p:sldId id="301" r:id="rId34"/>
    <p:sldId id="302" r:id="rId35"/>
    <p:sldId id="303" r:id="rId3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Franklin Gothic Book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Franklin Gothic Book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Franklin Gothic Book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Franklin Gothic Book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Franklin Gothic Book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A03A"/>
    <a:srgbClr val="998530"/>
    <a:srgbClr val="254375"/>
    <a:srgbClr val="732C00"/>
    <a:srgbClr val="FF6600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01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3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81E6C3C-6C2B-4541-8332-CBD26A55F73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482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34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434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D58C5A5-39B0-4A34-9F2C-5884733169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7992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2132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536655"/>
      </p:ext>
    </p:extLst>
  </p:cSld>
  <p:clrMapOvr>
    <a:masterClrMapping/>
  </p:clrMapOvr>
  <p:transition spd="slow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12158-A43B-46B4-95E2-134E4A22E6E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B4751-9393-4614-B3B4-C8B399B5E8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35262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97B0F-F92E-47F9-B9F7-03CE8455547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8E593-A7EF-413E-B442-893819FCBF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57494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2BED5-7C73-4FA7-B806-80CBA0F3436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776ED-E24C-45AD-8D86-E46836B980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17049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5177E-DB2A-46CB-BE71-AC35478FFC1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3FA0E-B0EA-4CCF-8654-B73EC477C8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1303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504CF-26B8-4773-92C2-772B23B3749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F3C69-6EBE-412E-8888-B7D9D5F533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9851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742D6-A7F5-47DB-A529-588470A9922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1B833-2104-4CA8-8990-34F4796D61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41755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6D449-909A-4984-8C7B-E6C45848172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C2AB3-95DE-4739-AF22-998229B519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13594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D4706-9860-4A80-B3F8-CDB9E8ECB8E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FD9DF-97F8-4796-B418-9D15E1C754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7919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7E5A4-FA8E-44A9-A39A-7504563F615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4B8E4-6AFB-4306-8C70-48F8A18087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89514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D37D9-559D-4FB7-91FC-16EA88BA00F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ACEDC-7952-43D0-964A-C3190E1075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023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704744"/>
      </p:ext>
    </p:extLst>
  </p:cSld>
  <p:clrMapOvr>
    <a:masterClrMapping/>
  </p:clrMapOvr>
  <p:transition spd="slow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583C4-6262-45F3-952C-121CFBCC9A2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A3588-5A21-4AE6-9A7A-51D17AAE83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8322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B7AD7-E0A0-4C4C-AEAF-918C78FED83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FEA9B-4754-4E19-BE59-FD1EE266F7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8619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6E2AB-0B77-4F84-B945-BCC97B3E45C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52A78-5F42-409F-9D53-D97F3EC9E1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61550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B725D-7FFE-4809-A87F-6DE15933E30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7A6EA-2587-4753-B810-9AB1225908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7296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9BA9E-D18B-4681-BA2D-DD912E5A6B9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0E2B1-C808-484E-AAEE-91DBDD055D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7008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C5618-F889-4483-A7D6-44D49C49A44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324FA0-6C43-498D-AB89-05E48B357A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7895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2E297-08C9-4265-9553-51C980AAF68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A486B-BED4-4DFE-B68D-47064AF9E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61475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63F38-9E25-45C5-A715-AEB746EB9C8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C52D2-0776-4198-9F7B-B03CEACC36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24868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CA4A56-2A3B-4910-9685-525073DF533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725CE-E956-47BA-9575-C6EEF4A000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37119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F1B82-55C4-4E04-8117-A6A4225761D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B087D-268F-4CFE-A91E-479B9B1711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618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53868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0204A-6ECF-47E3-A2B3-337D695175D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AC791-715D-4DD3-8E9F-B6E099F827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18096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96D68-D57E-44AA-9A10-E9E3523F61E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28491-3FE0-4C8F-80FA-59417DE134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55466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B5FFB-2696-4D0F-8B49-1457C50DD67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58ADC-BBBF-4457-B634-95C38E9B5F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57700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AD2B5-D84A-4698-B0DE-E2D4C2744BF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1D659-D469-4BF4-A7F7-06A8A0253E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05321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AD200-F15D-4DA1-9174-13369D4CC71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4F540-FB1C-4668-B81F-D17DCED2B6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03930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8209F-DDE5-49DB-AD2C-160617F3749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143C-F0A5-4908-BA2F-313A704BA6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14888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4D566-A1B8-42E1-B9EA-64A98D13138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42BB0-F7C1-40FA-8DB5-4B8D1F4486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5423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746E6-353D-4183-8B01-3AC3E061FEE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C285C-6758-426E-9F81-D7C63DF3F4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45366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D10AA-199A-4C46-8D3F-4154471ECDA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BFD41-11D5-4C5B-A3E7-2C6D352CF5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88164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40999-3693-4230-AFE3-81FA3EE10CB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75816-1D44-4593-A429-1A756E384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449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80113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F0717-BD48-4DA4-8AD4-62172F3428E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9FD66-6CC4-4772-BCC3-76B5AB8523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35124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65A17-77DE-497A-B7F1-F833D30C89B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C2BA3-2B29-4B76-BD32-AF6E609343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68950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B1031-4406-42DC-9275-02BD3D38EA1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0AFB-7B3D-4F27-838E-E791BDA211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47613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1211CA-F752-421E-9A08-135AABFE337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1616D-D590-40C9-A59C-1AB3A654D1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19892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E631B-C6FA-4986-9251-BE894534648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648B4-5A5D-4EDD-AD8C-D17C88C65D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92634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20DA2-DCE4-43BD-A8BE-572DFB8514D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77DA6-F1F1-4DB0-91C2-45323C8E9A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43638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F3DF7-6833-4B3D-9556-AD6C5A81BE6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53B78-D70E-451E-9688-6CBE0197C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36654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702EC-D5A1-48F5-96F5-50A0C0F7B36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31511-B0F9-43E3-87B2-D01340E1D9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60772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1C514-66F7-4F63-AAF8-A27C0BB81D0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ECBEE-6715-4580-8E9C-CEA4AECB1A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74722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99331-929A-4CD3-8E6F-409F9227977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355AD-9A08-4AAB-A025-E95668DBA1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332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857621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641F1-F30B-485A-9D16-B8DF4A40DDF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8B14A-E5FA-49D5-A624-0BA7CDC1B4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20149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447E4-C067-4E18-A74A-B09F2C32F9F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90EA8-9E9B-470B-B5CB-732C784393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84649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3E4DE-6502-4DE5-A22E-04617006B22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39C1D-B004-49A3-BD00-8691B98441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87332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7A495-225D-4967-9D01-FBC97DED74C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66BA0-E719-493A-8BC4-56368EA6BC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54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568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755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5258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4857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2712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384974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545104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3864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9633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B644C-F771-4287-91D9-6FF9BAD0BF7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70BC7-B096-4634-9E54-94FD22C2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5945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D28EF-E364-4CF5-B161-6105F4BFE34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94366-9375-46BA-B0C6-8436FFF7F4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1912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43B56-3C5B-49C1-9742-FC7F506F6C9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073BE-9CBD-4E67-B01F-646B169BF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5618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0C9BF-892A-467A-9211-5B6ECC4F163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B746B-192F-4E78-89C6-3C18D3EC11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5340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24E6E-97CA-45BE-B15A-51AB212BAC2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AB256-EB84-4D15-A1D0-568767DF3A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600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FB47F-C5CE-4DB3-885B-C3703B2735B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D6B0A-BA85-4DCD-ADAB-F009A96222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8727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19E3-F482-405A-A9C1-869059427C5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F2753-DD4C-42CE-814C-F75A48B5D9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668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58507069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D486C-C2BB-4EEC-B985-1E7E832BCFE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BCFFA-3201-44D5-B3D0-F34289ABE3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4176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1CB8A-C2A4-42C6-BC05-553139F8CC7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7B9D7-2705-4C9C-97D1-890C8CE482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9431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60DCD-5209-4B0D-ADA4-691A38320B1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1832D-4301-4145-BE88-D64EFCE821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4083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DDACC-1113-4A82-A816-B89EACA9D53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42F33-65B0-43CD-A10B-32A2467F4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3277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951FF-8578-4EBA-9CE0-D56EA9B1B74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60602-0670-4A3D-BA2F-B0F80C4273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935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EA937A-9E5B-431C-823F-64AA4333CDA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C75E7-D41C-4736-B764-CC95716A55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1748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3B8B6-8353-4817-B8A0-728F1912C7A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0605C-566B-4359-A955-A48F3A846F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5899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99107-C09A-473A-A8C7-A1D2CAFB671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E5F0BF-1BFD-4215-89E6-FAD05E5BE1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33149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15077-795D-4A70-8F7B-ECD1FA6AAF3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60989-D9B6-4037-AF16-3581C8195A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656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A8CB3-691F-4DC8-9E19-2F8FB24937A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430FE-5166-4746-A690-CC0FD2C9F2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383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005250"/>
      </p:ext>
    </p:extLst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D76A0-E69E-4793-823D-BBC4CB4C7EA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A723A-E7BC-4656-AEBE-FD617C0522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486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E3F95-B0E5-4334-A001-5D64945C191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3B76C-458C-443F-8367-A29842522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9394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CBD35-EF74-4E31-AF9E-A0D57A4B1CF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0A416-195E-428E-9638-F95D055A6F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7703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2DAB0-99C2-4050-BDA3-584AE795B9F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8F9EE-CA3F-438C-95FB-8F5E71198D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3330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019E2-BA35-4EDF-9E1C-D1C1BB61C3D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671DF-D7C9-44C3-A55D-1CD502BEDE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4847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E46FC-6A18-4F7E-A328-CB1AF755357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D5E5B-871C-42AB-8724-5914807A80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6127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5783B-5A37-4E1B-BFDB-9B30AF9AAD3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A4DC5-4F10-4ACA-83A8-4019B72FD4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2228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AE49B0-E2FE-4C19-A478-1801303321D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A9F7D-0FE9-40FA-BF1C-8ECA990D6B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5925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849FF-2C5C-46FD-93B6-4FAE626FFB2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BEEC69-5EE9-4D2D-B9A5-3423ABEAAB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3730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5C170-4A62-438F-A45B-86C8FCC806B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0B98D-F6F6-4DFD-8483-4C4F469DE8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022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444795"/>
      </p:ext>
    </p:extLst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5DD29-5A02-4C52-94D6-4C544078424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AF21A0-5202-4B0B-95C9-C6B5665B3A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6126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F07B3-43EB-4198-97A6-5491E5A7402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74678-33AD-4D5F-AC6C-E31B729C7A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2597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F0D46-CE74-41C0-8669-364248046A4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413F1-E814-4511-B76A-833F414F61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464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3DA54-51A0-4CE0-8D2F-5F57D3AD33A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645CC-C782-411B-A5F9-0857F6D0A8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61614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20BCF-A100-4DF7-86E4-AE231EE22F3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1BA66-26F0-49C4-AF74-98F4A4ABE2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586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F9953-763B-4D3D-B774-CC00CF74910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ED042-0B85-4371-8D7B-DA87685897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1145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E28426-7816-47D3-A379-7C31DD1C30D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C93EE-2FAB-46F6-A1A0-6C27CDACF8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7606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ABA79-7DF0-4235-B062-88BDEB0FA0C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053BD-198D-4DD0-8CD6-453D6BC022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0951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B5977-77B6-429F-AC91-541F643EC0F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E343C-486D-4D21-BDDF-FE2734BD2A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12714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43A76-8239-471E-94A5-0494392C7B9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2398A-A113-4801-8BEA-FDD3A1E0DB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39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756585"/>
      </p:ext>
    </p:extLst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62A38-8453-4431-A74A-94AB22072DD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F9741-A387-4952-B5BA-F8BA02C2FD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3575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BF584-0A7C-4319-BF9E-DAE199944EE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3305F-BAAD-400E-818E-703A4D48FD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6623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DE22F-C2E9-4B0F-8E5A-13769155A9C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F3E41-8964-44E8-A5E1-742300F47C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11809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D50FB-A4B4-4E05-8639-895A7AB2CE4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F0B07-95FD-42EC-A4B3-04B6333DEF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8754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36A0C-AABD-4C68-994F-D6018AE00BC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1A47F-1706-4C9C-A480-37E89FE56E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0912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8A222-CCDA-4C7C-8257-9DB65DA867D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1104-2BFE-4596-BF9D-FFBED69B8F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70195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B90A0-398B-4BC6-B8AB-D04D5F1EE04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16474-13D3-46CF-BE4A-210B9D43B4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071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38449-F0DF-49C2-A6C5-2C4B12ECEB9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02D17-8E17-4981-8A6F-A13F3BDB01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1786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4704E-37B2-40EF-9324-AED7D85A052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B6724-7DA4-4E22-B2C7-F0DA007B71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7678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CCB89-534A-4BF9-BC36-F917BC3B660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EECD6-1EFE-4505-ABBD-7C027263B2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579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641300"/>
      </p:ext>
    </p:extLst>
  </p:cSld>
  <p:clrMapOvr>
    <a:masterClrMapping/>
  </p:clrMapOvr>
  <p:transition spd="slow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FB8D8-C52E-420F-BD46-3CF36F01F51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16236-2AB6-48AA-94C5-E3884FCFCE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47124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2BE25-946C-44F9-AB03-619DA34780B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65ABB-13D4-401E-B6C7-08769E94C5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18048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4D297-AEF0-4689-A5D7-2570F4AC26B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D745D-F5C4-46AA-A2EF-3DFB938E7D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73210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95D45-8623-4773-904B-FA8D7160698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3031B-0C3B-40DA-BEDA-539E1BA8EE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8065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EF362-579F-40E3-A724-A80B81F4D78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FCCC5-E46B-4339-923A-525215B166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70977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72E4A-2F90-4B6C-ADE2-10BF0190186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DB78D-AF43-458B-AECE-3294556FD9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5267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5C816-6711-43D7-9C96-76E9EFCA943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84B15-12CA-4531-8C8D-8C6933B712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0972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4CC54-B99F-4499-BCBB-DD3B2AD2B41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3EAA9-C914-4051-AC9A-D156676B2F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8697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55A30-7387-48D2-B58A-C5F7D45F026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C412A-8A69-453F-8DF3-73093546ED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97307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B56F2-8664-48A7-812D-C6110A80671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D38BCD-2D97-466E-A767-F5E6A67D1C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042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2900880"/>
      </p:ext>
    </p:extLst>
  </p:cSld>
  <p:clrMapOvr>
    <a:masterClrMapping/>
  </p:clrMapOvr>
  <p:transition spd="slow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56CEE-A42C-4D55-B612-06BB62E429B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543E7-10A9-4214-912C-EAB92CAD05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150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FE1C7-8377-4B47-B1FD-8CE74287053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1A8C4-552C-4A0F-9C27-602FED2448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74529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C9367-182D-4F75-8DCE-B82998A71C6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95A970-4EFB-401A-93F9-D14D2B0890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56665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06FBB-4BD9-4D93-BC62-7E7A01507CC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3B6E9-148D-4589-AC5E-E71A32E953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19819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02B0C-4ED0-4BDD-A5E3-E364A1F8CBB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D9B49-F5D4-42E7-9C8E-7E088DC44C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0902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316A7-3DE8-4D4E-AA9E-45740A4CA6E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E7C0C-14F2-45A8-B40C-272A70D876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8048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F81B2-048D-4BF9-9BE9-3FCF08369A7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3D2D3-D2E7-4988-9330-2058677038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9149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4C785-485E-44A4-90A7-8D76A10BEA3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26AAF8-C8AA-47D9-A07A-D34CA25B80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8849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CB3F0-4657-40B3-A8B1-A61C835722D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5D260-7CE7-4D6D-986E-68F891FFFB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38653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7363A-95DA-4D42-A2F8-3D49144BED1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18A64-C45F-41AC-9DE7-9FC56B1CE8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495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4332801"/>
      </p:ext>
    </p:extLst>
  </p:cSld>
  <p:clrMapOvr>
    <a:masterClrMapping/>
  </p:clrMapOvr>
  <p:transition spd="slow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22482-B052-411A-934C-1DFFA7DCEB2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93976-EE03-4B91-9EA4-12BEC57A62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34727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FFF-3F1C-4BFC-B10F-8FD38A59FF3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D6754-11D2-45A4-AAD3-B287C55901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28245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9CD33-FB26-49CB-ACE7-189EFDD37D1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C664A-CF96-40F6-B2BB-F7D618D780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27625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D4AF8-F80A-4922-947B-51B952794EE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0050F-10B8-46E0-A481-ECBADCF924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96541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121C0-D03F-4D08-A6A0-C154016905C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F1F8F-B1FF-4E0A-A737-763B99EB79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19469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181D6-BA4E-4564-96BA-086C6DDEE90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96535-D20D-42CE-B791-E96B7A81E5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4498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660B3-0373-41AB-A527-748DFF5845C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CE578-36F2-42E1-904D-B0F39133BE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4048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864FD-C572-402E-9A62-755C8F58663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39A24-F42C-41AD-9CA9-CFDCF169D9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15935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640DF-9D3B-4B4D-84CA-D1845FB84FA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FA56A-A106-44CD-AF81-F51CD3A879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49525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6B0F0-A4D8-4D1F-ACA6-D456CBBB202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9D337-1187-4DC6-8C32-0C48FC8AC2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642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8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8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8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image" Target="../media/image8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8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8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8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8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8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8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1" descr="南航标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413" y="122238"/>
            <a:ext cx="15303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27" name="直接连接符 4"/>
          <p:cNvCxnSpPr>
            <a:cxnSpLocks noChangeShapeType="1"/>
          </p:cNvCxnSpPr>
          <p:nvPr/>
        </p:nvCxnSpPr>
        <p:spPr bwMode="auto">
          <a:xfrm>
            <a:off x="0" y="627063"/>
            <a:ext cx="9144000" cy="0"/>
          </a:xfrm>
          <a:prstGeom prst="line">
            <a:avLst/>
          </a:prstGeom>
          <a:noFill/>
          <a:ln w="9525">
            <a:solidFill>
              <a:srgbClr val="148BD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8" name="矩形 31"/>
          <p:cNvSpPr>
            <a:spLocks noChangeArrowheads="1"/>
          </p:cNvSpPr>
          <p:nvPr/>
        </p:nvSpPr>
        <p:spPr bwMode="auto">
          <a:xfrm>
            <a:off x="0" y="207963"/>
            <a:ext cx="7380288" cy="187325"/>
          </a:xfrm>
          <a:prstGeom prst="rect">
            <a:avLst/>
          </a:prstGeom>
          <a:solidFill>
            <a:srgbClr val="148B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29" name="TextBox 15"/>
          <p:cNvSpPr txBox="1">
            <a:spLocks noChangeArrowheads="1"/>
          </p:cNvSpPr>
          <p:nvPr/>
        </p:nvSpPr>
        <p:spPr bwMode="auto">
          <a:xfrm>
            <a:off x="4268788" y="4840288"/>
            <a:ext cx="573087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fld id="{3F500BEB-F4C1-410A-8129-4735E2011A34}" type="slidenum">
              <a:rPr lang="zh-CN" altLang="en-US" sz="1200" smtClean="0">
                <a:solidFill>
                  <a:srgbClr val="148BDC"/>
                </a:solidFill>
                <a:latin typeface="Calibri" pitchFamily="34" charset="0"/>
              </a:rPr>
              <a:pPr algn="ctr" eaLnBrk="1" hangingPunct="1">
                <a:defRPr/>
              </a:pPr>
              <a:t>‹#›</a:t>
            </a:fld>
            <a:r>
              <a:rPr lang="zh-CN" altLang="en-US" sz="1200" smtClean="0"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zh-CN" altLang="en-US" sz="120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0" name="矩形 1"/>
          <p:cNvSpPr>
            <a:spLocks noChangeArrowheads="1"/>
          </p:cNvSpPr>
          <p:nvPr/>
        </p:nvSpPr>
        <p:spPr bwMode="auto">
          <a:xfrm>
            <a:off x="522288" y="0"/>
            <a:ext cx="1187450" cy="723900"/>
          </a:xfrm>
          <a:prstGeom prst="rect">
            <a:avLst/>
          </a:prstGeom>
          <a:solidFill>
            <a:srgbClr val="FFFFFF">
              <a:alpha val="85097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b="1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31" name="直接连接符 6"/>
          <p:cNvCxnSpPr>
            <a:cxnSpLocks noChangeShapeType="1"/>
          </p:cNvCxnSpPr>
          <p:nvPr/>
        </p:nvCxnSpPr>
        <p:spPr bwMode="auto">
          <a:xfrm>
            <a:off x="522288" y="723900"/>
            <a:ext cx="118745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2" name="直接连接符 8"/>
          <p:cNvCxnSpPr>
            <a:cxnSpLocks noChangeShapeType="1"/>
          </p:cNvCxnSpPr>
          <p:nvPr/>
        </p:nvCxnSpPr>
        <p:spPr bwMode="auto">
          <a:xfrm flipV="1">
            <a:off x="522288" y="0"/>
            <a:ext cx="0" cy="72390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3" name="直接连接符 11"/>
          <p:cNvCxnSpPr>
            <a:cxnSpLocks noChangeShapeType="1"/>
          </p:cNvCxnSpPr>
          <p:nvPr/>
        </p:nvCxnSpPr>
        <p:spPr bwMode="auto">
          <a:xfrm flipV="1">
            <a:off x="1709738" y="0"/>
            <a:ext cx="0" cy="72390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直接连接符 19"/>
          <p:cNvCxnSpPr>
            <a:cxnSpLocks noChangeShapeType="1"/>
          </p:cNvCxnSpPr>
          <p:nvPr/>
        </p:nvCxnSpPr>
        <p:spPr bwMode="auto">
          <a:xfrm>
            <a:off x="0" y="4983163"/>
            <a:ext cx="4268788" cy="0"/>
          </a:xfrm>
          <a:prstGeom prst="line">
            <a:avLst/>
          </a:prstGeom>
          <a:noFill/>
          <a:ln w="9525">
            <a:solidFill>
              <a:srgbClr val="148BDC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5" name="直接连接符 21"/>
          <p:cNvCxnSpPr>
            <a:cxnSpLocks noChangeShapeType="1"/>
          </p:cNvCxnSpPr>
          <p:nvPr/>
        </p:nvCxnSpPr>
        <p:spPr bwMode="auto">
          <a:xfrm>
            <a:off x="4841875" y="4983163"/>
            <a:ext cx="4302125" cy="0"/>
          </a:xfrm>
          <a:prstGeom prst="line">
            <a:avLst/>
          </a:prstGeom>
          <a:noFill/>
          <a:ln w="9525">
            <a:solidFill>
              <a:srgbClr val="148BDC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36" name="矩形 23"/>
          <p:cNvSpPr>
            <a:spLocks noChangeArrowheads="1"/>
          </p:cNvSpPr>
          <p:nvPr/>
        </p:nvSpPr>
        <p:spPr bwMode="auto">
          <a:xfrm>
            <a:off x="8874125" y="207963"/>
            <a:ext cx="269875" cy="187325"/>
          </a:xfrm>
          <a:prstGeom prst="rect">
            <a:avLst/>
          </a:prstGeom>
          <a:solidFill>
            <a:srgbClr val="148B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37" name="矩形 13"/>
          <p:cNvSpPr>
            <a:spLocks noChangeArrowheads="1"/>
          </p:cNvSpPr>
          <p:nvPr userDrawn="1"/>
        </p:nvSpPr>
        <p:spPr bwMode="auto">
          <a:xfrm>
            <a:off x="0" y="0"/>
            <a:ext cx="9145588" cy="5143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038" name="Picture 4" descr="南高电子版邀请函1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38" b="2"/>
          <a:stretch>
            <a:fillRect/>
          </a:stretch>
        </p:blipFill>
        <p:spPr bwMode="auto">
          <a:xfrm>
            <a:off x="-20638" y="0"/>
            <a:ext cx="9212263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9" name="矩形 15"/>
          <p:cNvSpPr>
            <a:spLocks noChangeArrowheads="1"/>
          </p:cNvSpPr>
          <p:nvPr userDrawn="1"/>
        </p:nvSpPr>
        <p:spPr bwMode="auto">
          <a:xfrm>
            <a:off x="0" y="5002213"/>
            <a:ext cx="9144000" cy="141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040" name="Picture 21" descr="云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1127125"/>
            <a:ext cx="9212263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23" descr="灰机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8" y="519113"/>
            <a:ext cx="4562475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25" descr="云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63700"/>
            <a:ext cx="4346575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26" descr="云2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8225" y="1666875"/>
            <a:ext cx="5245100" cy="317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44" name="Group 20"/>
          <p:cNvGraphicFramePr>
            <a:graphicFrameLocks noGrp="1"/>
          </p:cNvGraphicFramePr>
          <p:nvPr/>
        </p:nvGraphicFramePr>
        <p:xfrm>
          <a:off x="-23813" y="0"/>
          <a:ext cx="9140826" cy="3165476"/>
        </p:xfrm>
        <a:graphic>
          <a:graphicData uri="http://schemas.openxmlformats.org/drawingml/2006/table">
            <a:tbl>
              <a:tblPr/>
              <a:tblGrid>
                <a:gridCol w="914401"/>
                <a:gridCol w="914400"/>
                <a:gridCol w="912812"/>
                <a:gridCol w="914400"/>
                <a:gridCol w="860425"/>
                <a:gridCol w="969963"/>
                <a:gridCol w="914400"/>
                <a:gridCol w="911225"/>
                <a:gridCol w="914400"/>
                <a:gridCol w="914400"/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65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01" name="矩形 24"/>
          <p:cNvSpPr>
            <a:spLocks noChangeArrowheads="1"/>
          </p:cNvSpPr>
          <p:nvPr userDrawn="1"/>
        </p:nvSpPr>
        <p:spPr bwMode="auto">
          <a:xfrm>
            <a:off x="-14288" y="3157538"/>
            <a:ext cx="9158288" cy="1844675"/>
          </a:xfrm>
          <a:prstGeom prst="rect">
            <a:avLst/>
          </a:prstGeom>
          <a:solidFill>
            <a:srgbClr val="F2F2F2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  <p:sldLayoutId id="2147484012" r:id="rId10"/>
    <p:sldLayoutId id="2147484013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28125E-6 1.30243E-6 L 0.33545 -0.01628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6800" y="-6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4.72406E-6 L 0 0.14818 " pathEditMode="relative" rAng="0" ptsTypes="AA">
                                      <p:cBhvr>
                                        <p:cTn id="15" dur="107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74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25E-6 3.86313E-6 L 0.44336 0.03311 " pathEditMode="relative" rAng="0" ptsTypes="AA">
                                      <p:cBhvr>
                                        <p:cTn id="17" dur="108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2200" y="17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5.36458E-6 5.76159E-6 L 0.06656 5.76159E-6 " pathEditMode="relative" rAng="0" ptsTypes="AA">
                                      <p:cBhvr>
                                        <p:cTn id="19" dur="108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55588" indent="-25558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5663" indent="-1698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3pPr>
      <a:lvl4pPr marL="1198563" indent="-1698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1463" indent="-1698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998663" indent="-1698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455863" indent="-1698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913063" indent="-1698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3370263" indent="-1698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243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0244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10251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45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246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247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BEED8865-A10E-4441-A2D4-68C8BBAEE89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5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5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477DD83B-4CEB-4CAE-96A2-3F960D371F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03" r:id="rId2"/>
    <p:sldLayoutId id="2147484104" r:id="rId3"/>
    <p:sldLayoutId id="2147484105" r:id="rId4"/>
    <p:sldLayoutId id="2147484106" r:id="rId5"/>
    <p:sldLayoutId id="2147484107" r:id="rId6"/>
    <p:sldLayoutId id="2147484108" r:id="rId7"/>
    <p:sldLayoutId id="2147484109" r:id="rId8"/>
    <p:sldLayoutId id="2147484110" r:id="rId9"/>
    <p:sldLayoutId id="2147484111" r:id="rId10"/>
    <p:sldLayoutId id="214748411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267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1268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11275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9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270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271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404CF58D-7D2C-490E-BBD8-4C72CA21D9A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127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4260DBCA-8CD4-4693-B5E1-9414B65584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3" r:id="rId1"/>
    <p:sldLayoutId id="2147484114" r:id="rId2"/>
    <p:sldLayoutId id="2147484115" r:id="rId3"/>
    <p:sldLayoutId id="2147484116" r:id="rId4"/>
    <p:sldLayoutId id="2147484117" r:id="rId5"/>
    <p:sldLayoutId id="2147484118" r:id="rId6"/>
    <p:sldLayoutId id="2147484119" r:id="rId7"/>
    <p:sldLayoutId id="2147484120" r:id="rId8"/>
    <p:sldLayoutId id="2147484121" r:id="rId9"/>
    <p:sldLayoutId id="2147484122" r:id="rId10"/>
    <p:sldLayoutId id="21474841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2291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2292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12299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3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2294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2295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EA5D1AD6-1812-497C-85D3-9D2DD036315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23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3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130A7A6B-80DF-445F-A44C-510941625A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3315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3316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13323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17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3318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3319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AC7ECFB6-75AB-4F01-8EDC-1633BE77B89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33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C8B36B8D-3190-4076-B33A-98134D361D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51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052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2056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57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3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54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55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  <p:sldLayoutId id="2147484018" r:id="rId5"/>
    <p:sldLayoutId id="2147484019" r:id="rId6"/>
    <p:sldLayoutId id="2147484020" r:id="rId7"/>
    <p:sldLayoutId id="2147484021" r:id="rId8"/>
    <p:sldLayoutId id="2147484022" r:id="rId9"/>
    <p:sldLayoutId id="2147484023" r:id="rId10"/>
    <p:sldLayoutId id="21474840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75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076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3083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7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78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79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CB117BB3-FD1B-467A-A5F5-E080F68A5C2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08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8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BABE0179-F5B3-4C8A-A00C-3771B5EE91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099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4100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4107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1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102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103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6E8C8D06-2C1C-4570-A4BB-B0A8261D4C4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10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1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C9B12AE1-69DF-4238-BD1D-1C35F28430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123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5124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5131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5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126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127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44E8E273-BB5D-4669-BB06-0BEBBD19F52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13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3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48DF8036-2E80-445A-990D-D6465360F6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  <p:sldLayoutId id="21474840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147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6148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6155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9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150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151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22EE602B-9363-4A5E-A09D-772324ACFB2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15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7400F747-69EB-4655-9076-FA1CD4C50C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171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7172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7179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3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174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175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0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E0A1A336-9D9A-4DAA-A5CE-FDC805C8138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7181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82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795A48C0-9229-43D1-B180-4291DC551C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5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8196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8203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7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8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9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4FC8D7FF-C5E5-42EA-9AB1-8F1C52B9FA3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205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206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03617502-3435-4864-BD86-CE6FAA9990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0" r:id="rId1"/>
    <p:sldLayoutId id="2147484081" r:id="rId2"/>
    <p:sldLayoutId id="2147484082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19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20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21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22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C3F2039A-5102-493F-A8E6-74D1EBFDC74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9224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5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F6A26BBF-4756-4E4C-8325-4DFC172CEA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  <p:sldLayoutId id="2147484092" r:id="rId2"/>
    <p:sldLayoutId id="2147484093" r:id="rId3"/>
    <p:sldLayoutId id="2147484094" r:id="rId4"/>
    <p:sldLayoutId id="2147484095" r:id="rId5"/>
    <p:sldLayoutId id="2147484096" r:id="rId6"/>
    <p:sldLayoutId id="2147484097" r:id="rId7"/>
    <p:sldLayoutId id="2147484098" r:id="rId8"/>
    <p:sldLayoutId id="2147484099" r:id="rId9"/>
    <p:sldLayoutId id="2147484100" r:id="rId10"/>
    <p:sldLayoutId id="21474841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2557463" y="4165600"/>
            <a:ext cx="4029075" cy="706438"/>
            <a:chOff x="0" y="0"/>
            <a:chExt cx="4027488" cy="706438"/>
          </a:xfrm>
        </p:grpSpPr>
        <p:sp>
          <p:nvSpPr>
            <p:cNvPr id="14342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4343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4" name="图片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5" name="图片 1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5367" name="直接连接符 8"/>
          <p:cNvCxnSpPr>
            <a:cxnSpLocks noChangeShapeType="1"/>
          </p:cNvCxnSpPr>
          <p:nvPr/>
        </p:nvCxnSpPr>
        <p:spPr bwMode="auto">
          <a:xfrm>
            <a:off x="1014413" y="3363913"/>
            <a:ext cx="7129462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8" name="直接连接符 23"/>
          <p:cNvCxnSpPr>
            <a:cxnSpLocks noChangeShapeType="1"/>
          </p:cNvCxnSpPr>
          <p:nvPr/>
        </p:nvCxnSpPr>
        <p:spPr bwMode="auto">
          <a:xfrm>
            <a:off x="1014413" y="3963988"/>
            <a:ext cx="7129462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9" name="文本框 2"/>
          <p:cNvSpPr txBox="1">
            <a:spLocks noChangeArrowheads="1"/>
          </p:cNvSpPr>
          <p:nvPr/>
        </p:nvSpPr>
        <p:spPr bwMode="auto">
          <a:xfrm>
            <a:off x="2787650" y="3424238"/>
            <a:ext cx="356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这里输入竞聘或汇报标题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2" presetID="42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34568E-6 L -4.44444E-6 0.0558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8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9.87654E-7 L -4.44444E-6 -0.0608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0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3564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02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3565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24581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2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57" name="Freeform 47"/>
          <p:cNvSpPr>
            <a:spLocks noEditPoints="1"/>
          </p:cNvSpPr>
          <p:nvPr/>
        </p:nvSpPr>
        <p:spPr bwMode="auto">
          <a:xfrm>
            <a:off x="1463675" y="1492250"/>
            <a:ext cx="6508750" cy="2205038"/>
          </a:xfrm>
          <a:custGeom>
            <a:avLst/>
            <a:gdLst>
              <a:gd name="T0" fmla="*/ 2147483647 w 3426"/>
              <a:gd name="T1" fmla="*/ 1294172956 h 1232"/>
              <a:gd name="T2" fmla="*/ 2147483647 w 3426"/>
              <a:gd name="T3" fmla="*/ 756002290 h 1232"/>
              <a:gd name="T4" fmla="*/ 2147483647 w 3426"/>
              <a:gd name="T5" fmla="*/ 506136762 h 1232"/>
              <a:gd name="T6" fmla="*/ 2147483647 w 3426"/>
              <a:gd name="T7" fmla="*/ 570204571 h 1232"/>
              <a:gd name="T8" fmla="*/ 2147483647 w 3426"/>
              <a:gd name="T9" fmla="*/ 1095562034 h 1232"/>
              <a:gd name="T10" fmla="*/ 2147483647 w 3426"/>
              <a:gd name="T11" fmla="*/ 1883598228 h 1232"/>
              <a:gd name="T12" fmla="*/ 2147483647 w 3426"/>
              <a:gd name="T13" fmla="*/ 1749055114 h 1232"/>
              <a:gd name="T14" fmla="*/ 2147483647 w 3426"/>
              <a:gd name="T15" fmla="*/ 1108375237 h 1232"/>
              <a:gd name="T16" fmla="*/ 2147483647 w 3426"/>
              <a:gd name="T17" fmla="*/ 461289654 h 1232"/>
              <a:gd name="T18" fmla="*/ 2147483647 w 3426"/>
              <a:gd name="T19" fmla="*/ 826475805 h 1232"/>
              <a:gd name="T20" fmla="*/ 2147483647 w 3426"/>
              <a:gd name="T21" fmla="*/ 1761868317 h 1232"/>
              <a:gd name="T22" fmla="*/ 2147483647 w 3426"/>
              <a:gd name="T23" fmla="*/ 1569664891 h 1232"/>
              <a:gd name="T24" fmla="*/ 2147483647 w 3426"/>
              <a:gd name="T25" fmla="*/ 852104003 h 1232"/>
              <a:gd name="T26" fmla="*/ 2147483647 w 3426"/>
              <a:gd name="T27" fmla="*/ 121729910 h 1232"/>
              <a:gd name="T28" fmla="*/ 2147483647 w 3426"/>
              <a:gd name="T29" fmla="*/ 653493080 h 1232"/>
              <a:gd name="T30" fmla="*/ 2147483647 w 3426"/>
              <a:gd name="T31" fmla="*/ 1697800509 h 1232"/>
              <a:gd name="T32" fmla="*/ 2147483647 w 3426"/>
              <a:gd name="T33" fmla="*/ 1364646472 h 1232"/>
              <a:gd name="T34" fmla="*/ 2147483647 w 3426"/>
              <a:gd name="T35" fmla="*/ 749594793 h 1232"/>
              <a:gd name="T36" fmla="*/ 2147483647 w 3426"/>
              <a:gd name="T37" fmla="*/ 358780444 h 1232"/>
              <a:gd name="T38" fmla="*/ 2147483647 w 3426"/>
              <a:gd name="T39" fmla="*/ 1339020064 h 1232"/>
              <a:gd name="T40" fmla="*/ 2147483647 w 3426"/>
              <a:gd name="T41" fmla="*/ 1800309718 h 1232"/>
              <a:gd name="T42" fmla="*/ 1963448219 w 3426"/>
              <a:gd name="T43" fmla="*/ 1550444191 h 1232"/>
              <a:gd name="T44" fmla="*/ 1306558420 w 3426"/>
              <a:gd name="T45" fmla="*/ 890543614 h 1232"/>
              <a:gd name="T46" fmla="*/ 794040903 w 3426"/>
              <a:gd name="T47" fmla="*/ 474102858 h 1232"/>
              <a:gd name="T48" fmla="*/ 137153003 w 3426"/>
              <a:gd name="T49" fmla="*/ 307525839 h 1232"/>
              <a:gd name="T50" fmla="*/ 541392734 w 3426"/>
              <a:gd name="T51" fmla="*/ 839290799 h 1232"/>
              <a:gd name="T52" fmla="*/ 902320589 w 3426"/>
              <a:gd name="T53" fmla="*/ 1531223490 h 1232"/>
              <a:gd name="T54" fmla="*/ 909537968 w 3426"/>
              <a:gd name="T55" fmla="*/ 2147483647 h 1232"/>
              <a:gd name="T56" fmla="*/ 498080859 w 3426"/>
              <a:gd name="T57" fmla="*/ 2147483647 h 1232"/>
              <a:gd name="T58" fmla="*/ 303179323 w 3426"/>
              <a:gd name="T59" fmla="*/ 2147483647 h 1232"/>
              <a:gd name="T60" fmla="*/ 512517517 w 3426"/>
              <a:gd name="T61" fmla="*/ 2147483647 h 1232"/>
              <a:gd name="T62" fmla="*/ 1270465824 w 3426"/>
              <a:gd name="T63" fmla="*/ 2147483647 h 1232"/>
              <a:gd name="T64" fmla="*/ 1898480407 w 3426"/>
              <a:gd name="T65" fmla="*/ 2147483647 h 1232"/>
              <a:gd name="T66" fmla="*/ 2147483647 w 3426"/>
              <a:gd name="T67" fmla="*/ 2147483647 h 1232"/>
              <a:gd name="T68" fmla="*/ 2147483647 w 3426"/>
              <a:gd name="T69" fmla="*/ 2147483647 h 1232"/>
              <a:gd name="T70" fmla="*/ 2147483647 w 3426"/>
              <a:gd name="T71" fmla="*/ 2147483647 h 1232"/>
              <a:gd name="T72" fmla="*/ 2147483647 w 3426"/>
              <a:gd name="T73" fmla="*/ 2147483647 h 1232"/>
              <a:gd name="T74" fmla="*/ 2147483647 w 3426"/>
              <a:gd name="T75" fmla="*/ 2147483647 h 1232"/>
              <a:gd name="T76" fmla="*/ 2147483647 w 3426"/>
              <a:gd name="T77" fmla="*/ 2147483647 h 1232"/>
              <a:gd name="T78" fmla="*/ 2147483647 w 3426"/>
              <a:gd name="T79" fmla="*/ 2147483647 h 1232"/>
              <a:gd name="T80" fmla="*/ 2147483647 w 3426"/>
              <a:gd name="T81" fmla="*/ 2147483647 h 1232"/>
              <a:gd name="T82" fmla="*/ 2147483647 w 3426"/>
              <a:gd name="T83" fmla="*/ 2147483647 h 1232"/>
              <a:gd name="T84" fmla="*/ 2147483647 w 3426"/>
              <a:gd name="T85" fmla="*/ 2147483647 h 1232"/>
              <a:gd name="T86" fmla="*/ 2147483647 w 3426"/>
              <a:gd name="T87" fmla="*/ 2147483647 h 1232"/>
              <a:gd name="T88" fmla="*/ 2147483647 w 3426"/>
              <a:gd name="T89" fmla="*/ 2147483647 h 1232"/>
              <a:gd name="T90" fmla="*/ 2147483647 w 3426"/>
              <a:gd name="T91" fmla="*/ 2147483647 h 1232"/>
              <a:gd name="T92" fmla="*/ 2147483647 w 3426"/>
              <a:gd name="T93" fmla="*/ 2147483647 h 1232"/>
              <a:gd name="T94" fmla="*/ 2147483647 w 3426"/>
              <a:gd name="T95" fmla="*/ 2147483647 h 1232"/>
              <a:gd name="T96" fmla="*/ 2147483647 w 3426"/>
              <a:gd name="T97" fmla="*/ 2147483647 h 1232"/>
              <a:gd name="T98" fmla="*/ 2147483647 w 3426"/>
              <a:gd name="T99" fmla="*/ 2062988450 h 1232"/>
              <a:gd name="T100" fmla="*/ 2147483647 w 3426"/>
              <a:gd name="T101" fmla="*/ 1781089018 h 1232"/>
              <a:gd name="T102" fmla="*/ 2147483647 w 3426"/>
              <a:gd name="T103" fmla="*/ 1383867172 h 1232"/>
              <a:gd name="T104" fmla="*/ 2147483647 w 3426"/>
              <a:gd name="T105" fmla="*/ 1166037339 h 1232"/>
              <a:gd name="T106" fmla="*/ 2147483647 w 3426"/>
              <a:gd name="T107" fmla="*/ 1005866028 h 1232"/>
              <a:gd name="T108" fmla="*/ 2147483647 w 3426"/>
              <a:gd name="T109" fmla="*/ 1095562034 h 1232"/>
              <a:gd name="T110" fmla="*/ 2147483647 w 3426"/>
              <a:gd name="T111" fmla="*/ 1326206861 h 123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26"/>
              <a:gd name="T169" fmla="*/ 0 h 1232"/>
              <a:gd name="T170" fmla="*/ 3426 w 3426"/>
              <a:gd name="T171" fmla="*/ 1232 h 123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26" h="1232">
                <a:moveTo>
                  <a:pt x="3426" y="540"/>
                </a:moveTo>
                <a:lnTo>
                  <a:pt x="3426" y="540"/>
                </a:lnTo>
                <a:lnTo>
                  <a:pt x="3400" y="506"/>
                </a:lnTo>
                <a:lnTo>
                  <a:pt x="3372" y="470"/>
                </a:lnTo>
                <a:lnTo>
                  <a:pt x="3342" y="436"/>
                </a:lnTo>
                <a:lnTo>
                  <a:pt x="3308" y="404"/>
                </a:lnTo>
                <a:lnTo>
                  <a:pt x="3270" y="372"/>
                </a:lnTo>
                <a:lnTo>
                  <a:pt x="3230" y="340"/>
                </a:lnTo>
                <a:lnTo>
                  <a:pt x="3188" y="312"/>
                </a:lnTo>
                <a:lnTo>
                  <a:pt x="3142" y="284"/>
                </a:lnTo>
                <a:lnTo>
                  <a:pt x="3094" y="258"/>
                </a:lnTo>
                <a:lnTo>
                  <a:pt x="3046" y="236"/>
                </a:lnTo>
                <a:lnTo>
                  <a:pt x="2994" y="216"/>
                </a:lnTo>
                <a:lnTo>
                  <a:pt x="2940" y="198"/>
                </a:lnTo>
                <a:lnTo>
                  <a:pt x="2884" y="182"/>
                </a:lnTo>
                <a:lnTo>
                  <a:pt x="2828" y="170"/>
                </a:lnTo>
                <a:lnTo>
                  <a:pt x="2770" y="162"/>
                </a:lnTo>
                <a:lnTo>
                  <a:pt x="2710" y="158"/>
                </a:lnTo>
                <a:lnTo>
                  <a:pt x="2646" y="156"/>
                </a:lnTo>
                <a:lnTo>
                  <a:pt x="2612" y="158"/>
                </a:lnTo>
                <a:lnTo>
                  <a:pt x="2580" y="162"/>
                </a:lnTo>
                <a:lnTo>
                  <a:pt x="2550" y="168"/>
                </a:lnTo>
                <a:lnTo>
                  <a:pt x="2536" y="172"/>
                </a:lnTo>
                <a:lnTo>
                  <a:pt x="2522" y="178"/>
                </a:lnTo>
                <a:lnTo>
                  <a:pt x="2510" y="186"/>
                </a:lnTo>
                <a:lnTo>
                  <a:pt x="2498" y="194"/>
                </a:lnTo>
                <a:lnTo>
                  <a:pt x="2488" y="202"/>
                </a:lnTo>
                <a:lnTo>
                  <a:pt x="2480" y="214"/>
                </a:lnTo>
                <a:lnTo>
                  <a:pt x="2516" y="298"/>
                </a:lnTo>
                <a:lnTo>
                  <a:pt x="2534" y="342"/>
                </a:lnTo>
                <a:lnTo>
                  <a:pt x="2548" y="386"/>
                </a:lnTo>
                <a:lnTo>
                  <a:pt x="2562" y="432"/>
                </a:lnTo>
                <a:lnTo>
                  <a:pt x="2576" y="480"/>
                </a:lnTo>
                <a:lnTo>
                  <a:pt x="2586" y="528"/>
                </a:lnTo>
                <a:lnTo>
                  <a:pt x="2592" y="580"/>
                </a:lnTo>
                <a:lnTo>
                  <a:pt x="2546" y="588"/>
                </a:lnTo>
                <a:lnTo>
                  <a:pt x="2496" y="598"/>
                </a:lnTo>
                <a:lnTo>
                  <a:pt x="2412" y="606"/>
                </a:lnTo>
                <a:lnTo>
                  <a:pt x="2358" y="608"/>
                </a:lnTo>
                <a:lnTo>
                  <a:pt x="2268" y="608"/>
                </a:lnTo>
                <a:lnTo>
                  <a:pt x="2270" y="578"/>
                </a:lnTo>
                <a:lnTo>
                  <a:pt x="2268" y="546"/>
                </a:lnTo>
                <a:lnTo>
                  <a:pt x="2266" y="512"/>
                </a:lnTo>
                <a:lnTo>
                  <a:pt x="2264" y="480"/>
                </a:lnTo>
                <a:lnTo>
                  <a:pt x="2258" y="446"/>
                </a:lnTo>
                <a:lnTo>
                  <a:pt x="2252" y="414"/>
                </a:lnTo>
                <a:lnTo>
                  <a:pt x="2244" y="380"/>
                </a:lnTo>
                <a:lnTo>
                  <a:pt x="2236" y="346"/>
                </a:lnTo>
                <a:lnTo>
                  <a:pt x="2224" y="312"/>
                </a:lnTo>
                <a:lnTo>
                  <a:pt x="2212" y="278"/>
                </a:lnTo>
                <a:lnTo>
                  <a:pt x="2196" y="244"/>
                </a:lnTo>
                <a:lnTo>
                  <a:pt x="2180" y="210"/>
                </a:lnTo>
                <a:lnTo>
                  <a:pt x="2160" y="176"/>
                </a:lnTo>
                <a:lnTo>
                  <a:pt x="2140" y="144"/>
                </a:lnTo>
                <a:lnTo>
                  <a:pt x="2116" y="110"/>
                </a:lnTo>
                <a:lnTo>
                  <a:pt x="2092" y="76"/>
                </a:lnTo>
                <a:lnTo>
                  <a:pt x="2106" y="114"/>
                </a:lnTo>
                <a:lnTo>
                  <a:pt x="2122" y="160"/>
                </a:lnTo>
                <a:lnTo>
                  <a:pt x="2140" y="222"/>
                </a:lnTo>
                <a:lnTo>
                  <a:pt x="2150" y="258"/>
                </a:lnTo>
                <a:lnTo>
                  <a:pt x="2158" y="298"/>
                </a:lnTo>
                <a:lnTo>
                  <a:pt x="2166" y="342"/>
                </a:lnTo>
                <a:lnTo>
                  <a:pt x="2174" y="390"/>
                </a:lnTo>
                <a:lnTo>
                  <a:pt x="2180" y="440"/>
                </a:lnTo>
                <a:lnTo>
                  <a:pt x="2186" y="494"/>
                </a:lnTo>
                <a:lnTo>
                  <a:pt x="2188" y="550"/>
                </a:lnTo>
                <a:lnTo>
                  <a:pt x="2190" y="608"/>
                </a:lnTo>
                <a:lnTo>
                  <a:pt x="1954" y="606"/>
                </a:lnTo>
                <a:lnTo>
                  <a:pt x="1680" y="600"/>
                </a:lnTo>
                <a:lnTo>
                  <a:pt x="1680" y="564"/>
                </a:lnTo>
                <a:lnTo>
                  <a:pt x="1680" y="528"/>
                </a:lnTo>
                <a:lnTo>
                  <a:pt x="1676" y="490"/>
                </a:lnTo>
                <a:lnTo>
                  <a:pt x="1672" y="454"/>
                </a:lnTo>
                <a:lnTo>
                  <a:pt x="1668" y="416"/>
                </a:lnTo>
                <a:lnTo>
                  <a:pt x="1660" y="380"/>
                </a:lnTo>
                <a:lnTo>
                  <a:pt x="1650" y="342"/>
                </a:lnTo>
                <a:lnTo>
                  <a:pt x="1640" y="304"/>
                </a:lnTo>
                <a:lnTo>
                  <a:pt x="1628" y="266"/>
                </a:lnTo>
                <a:lnTo>
                  <a:pt x="1612" y="228"/>
                </a:lnTo>
                <a:lnTo>
                  <a:pt x="1596" y="190"/>
                </a:lnTo>
                <a:lnTo>
                  <a:pt x="1576" y="152"/>
                </a:lnTo>
                <a:lnTo>
                  <a:pt x="1556" y="114"/>
                </a:lnTo>
                <a:lnTo>
                  <a:pt x="1532" y="76"/>
                </a:lnTo>
                <a:lnTo>
                  <a:pt x="1506" y="38"/>
                </a:lnTo>
                <a:lnTo>
                  <a:pt x="1478" y="0"/>
                </a:lnTo>
                <a:lnTo>
                  <a:pt x="1482" y="10"/>
                </a:lnTo>
                <a:lnTo>
                  <a:pt x="1494" y="42"/>
                </a:lnTo>
                <a:lnTo>
                  <a:pt x="1512" y="94"/>
                </a:lnTo>
                <a:lnTo>
                  <a:pt x="1532" y="162"/>
                </a:lnTo>
                <a:lnTo>
                  <a:pt x="1544" y="204"/>
                </a:lnTo>
                <a:lnTo>
                  <a:pt x="1554" y="250"/>
                </a:lnTo>
                <a:lnTo>
                  <a:pt x="1562" y="298"/>
                </a:lnTo>
                <a:lnTo>
                  <a:pt x="1572" y="352"/>
                </a:lnTo>
                <a:lnTo>
                  <a:pt x="1578" y="408"/>
                </a:lnTo>
                <a:lnTo>
                  <a:pt x="1584" y="468"/>
                </a:lnTo>
                <a:lnTo>
                  <a:pt x="1588" y="530"/>
                </a:lnTo>
                <a:lnTo>
                  <a:pt x="1588" y="596"/>
                </a:lnTo>
                <a:lnTo>
                  <a:pt x="964" y="580"/>
                </a:lnTo>
                <a:lnTo>
                  <a:pt x="962" y="518"/>
                </a:lnTo>
                <a:lnTo>
                  <a:pt x="958" y="488"/>
                </a:lnTo>
                <a:lnTo>
                  <a:pt x="954" y="456"/>
                </a:lnTo>
                <a:lnTo>
                  <a:pt x="950" y="426"/>
                </a:lnTo>
                <a:lnTo>
                  <a:pt x="942" y="394"/>
                </a:lnTo>
                <a:lnTo>
                  <a:pt x="934" y="362"/>
                </a:lnTo>
                <a:lnTo>
                  <a:pt x="924" y="330"/>
                </a:lnTo>
                <a:lnTo>
                  <a:pt x="914" y="298"/>
                </a:lnTo>
                <a:lnTo>
                  <a:pt x="900" y="266"/>
                </a:lnTo>
                <a:lnTo>
                  <a:pt x="886" y="234"/>
                </a:lnTo>
                <a:lnTo>
                  <a:pt x="870" y="202"/>
                </a:lnTo>
                <a:lnTo>
                  <a:pt x="852" y="172"/>
                </a:lnTo>
                <a:lnTo>
                  <a:pt x="832" y="140"/>
                </a:lnTo>
                <a:lnTo>
                  <a:pt x="810" y="108"/>
                </a:lnTo>
                <a:lnTo>
                  <a:pt x="786" y="76"/>
                </a:lnTo>
                <a:lnTo>
                  <a:pt x="800" y="112"/>
                </a:lnTo>
                <a:lnTo>
                  <a:pt x="816" y="154"/>
                </a:lnTo>
                <a:lnTo>
                  <a:pt x="832" y="212"/>
                </a:lnTo>
                <a:lnTo>
                  <a:pt x="850" y="284"/>
                </a:lnTo>
                <a:lnTo>
                  <a:pt x="858" y="326"/>
                </a:lnTo>
                <a:lnTo>
                  <a:pt x="866" y="370"/>
                </a:lnTo>
                <a:lnTo>
                  <a:pt x="872" y="418"/>
                </a:lnTo>
                <a:lnTo>
                  <a:pt x="878" y="468"/>
                </a:lnTo>
                <a:lnTo>
                  <a:pt x="882" y="522"/>
                </a:lnTo>
                <a:lnTo>
                  <a:pt x="884" y="576"/>
                </a:lnTo>
                <a:lnTo>
                  <a:pt x="762" y="572"/>
                </a:lnTo>
                <a:lnTo>
                  <a:pt x="728" y="568"/>
                </a:lnTo>
                <a:lnTo>
                  <a:pt x="696" y="562"/>
                </a:lnTo>
                <a:lnTo>
                  <a:pt x="666" y="554"/>
                </a:lnTo>
                <a:lnTo>
                  <a:pt x="640" y="542"/>
                </a:lnTo>
                <a:lnTo>
                  <a:pt x="612" y="530"/>
                </a:lnTo>
                <a:lnTo>
                  <a:pt x="588" y="516"/>
                </a:lnTo>
                <a:lnTo>
                  <a:pt x="566" y="500"/>
                </a:lnTo>
                <a:lnTo>
                  <a:pt x="544" y="484"/>
                </a:lnTo>
                <a:lnTo>
                  <a:pt x="524" y="466"/>
                </a:lnTo>
                <a:lnTo>
                  <a:pt x="504" y="446"/>
                </a:lnTo>
                <a:lnTo>
                  <a:pt x="466" y="406"/>
                </a:lnTo>
                <a:lnTo>
                  <a:pt x="432" y="364"/>
                </a:lnTo>
                <a:lnTo>
                  <a:pt x="398" y="320"/>
                </a:lnTo>
                <a:lnTo>
                  <a:pt x="362" y="278"/>
                </a:lnTo>
                <a:lnTo>
                  <a:pt x="326" y="236"/>
                </a:lnTo>
                <a:lnTo>
                  <a:pt x="306" y="216"/>
                </a:lnTo>
                <a:lnTo>
                  <a:pt x="286" y="198"/>
                </a:lnTo>
                <a:lnTo>
                  <a:pt x="266" y="180"/>
                </a:lnTo>
                <a:lnTo>
                  <a:pt x="242" y="164"/>
                </a:lnTo>
                <a:lnTo>
                  <a:pt x="220" y="148"/>
                </a:lnTo>
                <a:lnTo>
                  <a:pt x="194" y="134"/>
                </a:lnTo>
                <a:lnTo>
                  <a:pt x="166" y="122"/>
                </a:lnTo>
                <a:lnTo>
                  <a:pt x="138" y="114"/>
                </a:lnTo>
                <a:lnTo>
                  <a:pt x="106" y="106"/>
                </a:lnTo>
                <a:lnTo>
                  <a:pt x="74" y="100"/>
                </a:lnTo>
                <a:lnTo>
                  <a:pt x="38" y="96"/>
                </a:lnTo>
                <a:lnTo>
                  <a:pt x="0" y="96"/>
                </a:lnTo>
                <a:lnTo>
                  <a:pt x="52" y="146"/>
                </a:lnTo>
                <a:lnTo>
                  <a:pt x="78" y="172"/>
                </a:lnTo>
                <a:lnTo>
                  <a:pt x="102" y="200"/>
                </a:lnTo>
                <a:lnTo>
                  <a:pt x="126" y="230"/>
                </a:lnTo>
                <a:lnTo>
                  <a:pt x="150" y="262"/>
                </a:lnTo>
                <a:lnTo>
                  <a:pt x="172" y="294"/>
                </a:lnTo>
                <a:lnTo>
                  <a:pt x="192" y="328"/>
                </a:lnTo>
                <a:lnTo>
                  <a:pt x="210" y="362"/>
                </a:lnTo>
                <a:lnTo>
                  <a:pt x="226" y="400"/>
                </a:lnTo>
                <a:lnTo>
                  <a:pt x="240" y="438"/>
                </a:lnTo>
                <a:lnTo>
                  <a:pt x="250" y="478"/>
                </a:lnTo>
                <a:lnTo>
                  <a:pt x="258" y="520"/>
                </a:lnTo>
                <a:lnTo>
                  <a:pt x="264" y="562"/>
                </a:lnTo>
                <a:lnTo>
                  <a:pt x="264" y="608"/>
                </a:lnTo>
                <a:lnTo>
                  <a:pt x="262" y="654"/>
                </a:lnTo>
                <a:lnTo>
                  <a:pt x="258" y="694"/>
                </a:lnTo>
                <a:lnTo>
                  <a:pt x="252" y="732"/>
                </a:lnTo>
                <a:lnTo>
                  <a:pt x="244" y="770"/>
                </a:lnTo>
                <a:lnTo>
                  <a:pt x="236" y="806"/>
                </a:lnTo>
                <a:lnTo>
                  <a:pt x="216" y="880"/>
                </a:lnTo>
                <a:lnTo>
                  <a:pt x="192" y="952"/>
                </a:lnTo>
                <a:lnTo>
                  <a:pt x="166" y="1020"/>
                </a:lnTo>
                <a:lnTo>
                  <a:pt x="138" y="1086"/>
                </a:lnTo>
                <a:lnTo>
                  <a:pt x="86" y="1212"/>
                </a:lnTo>
                <a:lnTo>
                  <a:pt x="90" y="1208"/>
                </a:lnTo>
                <a:lnTo>
                  <a:pt x="92" y="1208"/>
                </a:lnTo>
                <a:lnTo>
                  <a:pt x="90" y="1212"/>
                </a:lnTo>
                <a:lnTo>
                  <a:pt x="82" y="1222"/>
                </a:lnTo>
                <a:lnTo>
                  <a:pt x="84" y="1222"/>
                </a:lnTo>
                <a:lnTo>
                  <a:pt x="94" y="1218"/>
                </a:lnTo>
                <a:lnTo>
                  <a:pt x="100" y="1218"/>
                </a:lnTo>
                <a:lnTo>
                  <a:pt x="102" y="1216"/>
                </a:lnTo>
                <a:lnTo>
                  <a:pt x="104" y="1214"/>
                </a:lnTo>
                <a:lnTo>
                  <a:pt x="108" y="1202"/>
                </a:lnTo>
                <a:lnTo>
                  <a:pt x="142" y="1184"/>
                </a:lnTo>
                <a:lnTo>
                  <a:pt x="176" y="1164"/>
                </a:lnTo>
                <a:lnTo>
                  <a:pt x="208" y="1144"/>
                </a:lnTo>
                <a:lnTo>
                  <a:pt x="238" y="1120"/>
                </a:lnTo>
                <a:lnTo>
                  <a:pt x="268" y="1098"/>
                </a:lnTo>
                <a:lnTo>
                  <a:pt x="296" y="1072"/>
                </a:lnTo>
                <a:lnTo>
                  <a:pt x="352" y="1018"/>
                </a:lnTo>
                <a:lnTo>
                  <a:pt x="374" y="994"/>
                </a:lnTo>
                <a:lnTo>
                  <a:pt x="394" y="970"/>
                </a:lnTo>
                <a:lnTo>
                  <a:pt x="434" y="918"/>
                </a:lnTo>
                <a:lnTo>
                  <a:pt x="470" y="866"/>
                </a:lnTo>
                <a:lnTo>
                  <a:pt x="506" y="814"/>
                </a:lnTo>
                <a:lnTo>
                  <a:pt x="526" y="790"/>
                </a:lnTo>
                <a:lnTo>
                  <a:pt x="546" y="766"/>
                </a:lnTo>
                <a:lnTo>
                  <a:pt x="568" y="746"/>
                </a:lnTo>
                <a:lnTo>
                  <a:pt x="590" y="726"/>
                </a:lnTo>
                <a:lnTo>
                  <a:pt x="614" y="710"/>
                </a:lnTo>
                <a:lnTo>
                  <a:pt x="642" y="694"/>
                </a:lnTo>
                <a:lnTo>
                  <a:pt x="670" y="684"/>
                </a:lnTo>
                <a:lnTo>
                  <a:pt x="702" y="676"/>
                </a:lnTo>
                <a:lnTo>
                  <a:pt x="882" y="678"/>
                </a:lnTo>
                <a:lnTo>
                  <a:pt x="878" y="732"/>
                </a:lnTo>
                <a:lnTo>
                  <a:pt x="872" y="788"/>
                </a:lnTo>
                <a:lnTo>
                  <a:pt x="866" y="846"/>
                </a:lnTo>
                <a:lnTo>
                  <a:pt x="854" y="906"/>
                </a:lnTo>
                <a:lnTo>
                  <a:pt x="842" y="966"/>
                </a:lnTo>
                <a:lnTo>
                  <a:pt x="826" y="1028"/>
                </a:lnTo>
                <a:lnTo>
                  <a:pt x="808" y="1092"/>
                </a:lnTo>
                <a:lnTo>
                  <a:pt x="786" y="1156"/>
                </a:lnTo>
                <a:lnTo>
                  <a:pt x="808" y="1120"/>
                </a:lnTo>
                <a:lnTo>
                  <a:pt x="832" y="1076"/>
                </a:lnTo>
                <a:lnTo>
                  <a:pt x="860" y="1020"/>
                </a:lnTo>
                <a:lnTo>
                  <a:pt x="876" y="986"/>
                </a:lnTo>
                <a:lnTo>
                  <a:pt x="890" y="950"/>
                </a:lnTo>
                <a:lnTo>
                  <a:pt x="904" y="910"/>
                </a:lnTo>
                <a:lnTo>
                  <a:pt x="918" y="868"/>
                </a:lnTo>
                <a:lnTo>
                  <a:pt x="932" y="824"/>
                </a:lnTo>
                <a:lnTo>
                  <a:pt x="942" y="778"/>
                </a:lnTo>
                <a:lnTo>
                  <a:pt x="952" y="730"/>
                </a:lnTo>
                <a:lnTo>
                  <a:pt x="958" y="680"/>
                </a:lnTo>
                <a:lnTo>
                  <a:pt x="1258" y="686"/>
                </a:lnTo>
                <a:lnTo>
                  <a:pt x="1582" y="696"/>
                </a:lnTo>
                <a:lnTo>
                  <a:pt x="1586" y="696"/>
                </a:lnTo>
                <a:lnTo>
                  <a:pt x="1582" y="758"/>
                </a:lnTo>
                <a:lnTo>
                  <a:pt x="1576" y="820"/>
                </a:lnTo>
                <a:lnTo>
                  <a:pt x="1566" y="884"/>
                </a:lnTo>
                <a:lnTo>
                  <a:pt x="1556" y="952"/>
                </a:lnTo>
                <a:lnTo>
                  <a:pt x="1540" y="1020"/>
                </a:lnTo>
                <a:lnTo>
                  <a:pt x="1522" y="1088"/>
                </a:lnTo>
                <a:lnTo>
                  <a:pt x="1502" y="1160"/>
                </a:lnTo>
                <a:lnTo>
                  <a:pt x="1478" y="1232"/>
                </a:lnTo>
                <a:lnTo>
                  <a:pt x="1484" y="1222"/>
                </a:lnTo>
                <a:lnTo>
                  <a:pt x="1502" y="1192"/>
                </a:lnTo>
                <a:lnTo>
                  <a:pt x="1530" y="1144"/>
                </a:lnTo>
                <a:lnTo>
                  <a:pt x="1562" y="1080"/>
                </a:lnTo>
                <a:lnTo>
                  <a:pt x="1578" y="1042"/>
                </a:lnTo>
                <a:lnTo>
                  <a:pt x="1594" y="1002"/>
                </a:lnTo>
                <a:lnTo>
                  <a:pt x="1612" y="958"/>
                </a:lnTo>
                <a:lnTo>
                  <a:pt x="1626" y="910"/>
                </a:lnTo>
                <a:lnTo>
                  <a:pt x="1642" y="860"/>
                </a:lnTo>
                <a:lnTo>
                  <a:pt x="1654" y="808"/>
                </a:lnTo>
                <a:lnTo>
                  <a:pt x="1664" y="754"/>
                </a:lnTo>
                <a:lnTo>
                  <a:pt x="1672" y="698"/>
                </a:lnTo>
                <a:lnTo>
                  <a:pt x="1794" y="700"/>
                </a:lnTo>
                <a:lnTo>
                  <a:pt x="1922" y="702"/>
                </a:lnTo>
                <a:lnTo>
                  <a:pt x="2186" y="700"/>
                </a:lnTo>
                <a:lnTo>
                  <a:pt x="2182" y="752"/>
                </a:lnTo>
                <a:lnTo>
                  <a:pt x="2176" y="806"/>
                </a:lnTo>
                <a:lnTo>
                  <a:pt x="2168" y="862"/>
                </a:lnTo>
                <a:lnTo>
                  <a:pt x="2158" y="918"/>
                </a:lnTo>
                <a:lnTo>
                  <a:pt x="2146" y="976"/>
                </a:lnTo>
                <a:lnTo>
                  <a:pt x="2130" y="1034"/>
                </a:lnTo>
                <a:lnTo>
                  <a:pt x="2112" y="1094"/>
                </a:lnTo>
                <a:lnTo>
                  <a:pt x="2092" y="1156"/>
                </a:lnTo>
                <a:lnTo>
                  <a:pt x="2112" y="1122"/>
                </a:lnTo>
                <a:lnTo>
                  <a:pt x="2136" y="1080"/>
                </a:lnTo>
                <a:lnTo>
                  <a:pt x="2164" y="1026"/>
                </a:lnTo>
                <a:lnTo>
                  <a:pt x="2192" y="958"/>
                </a:lnTo>
                <a:lnTo>
                  <a:pt x="2206" y="922"/>
                </a:lnTo>
                <a:lnTo>
                  <a:pt x="2220" y="882"/>
                </a:lnTo>
                <a:lnTo>
                  <a:pt x="2232" y="838"/>
                </a:lnTo>
                <a:lnTo>
                  <a:pt x="2244" y="794"/>
                </a:lnTo>
                <a:lnTo>
                  <a:pt x="2254" y="748"/>
                </a:lnTo>
                <a:lnTo>
                  <a:pt x="2262" y="700"/>
                </a:lnTo>
                <a:lnTo>
                  <a:pt x="2600" y="694"/>
                </a:lnTo>
                <a:lnTo>
                  <a:pt x="2604" y="736"/>
                </a:lnTo>
                <a:lnTo>
                  <a:pt x="2606" y="782"/>
                </a:lnTo>
                <a:lnTo>
                  <a:pt x="2604" y="830"/>
                </a:lnTo>
                <a:lnTo>
                  <a:pt x="2602" y="878"/>
                </a:lnTo>
                <a:lnTo>
                  <a:pt x="2596" y="926"/>
                </a:lnTo>
                <a:lnTo>
                  <a:pt x="2590" y="976"/>
                </a:lnTo>
                <a:lnTo>
                  <a:pt x="2582" y="1022"/>
                </a:lnTo>
                <a:lnTo>
                  <a:pt x="2572" y="1068"/>
                </a:lnTo>
                <a:lnTo>
                  <a:pt x="2634" y="1070"/>
                </a:lnTo>
                <a:lnTo>
                  <a:pt x="2694" y="1066"/>
                </a:lnTo>
                <a:lnTo>
                  <a:pt x="2752" y="1060"/>
                </a:lnTo>
                <a:lnTo>
                  <a:pt x="2808" y="1050"/>
                </a:lnTo>
                <a:lnTo>
                  <a:pt x="2862" y="1038"/>
                </a:lnTo>
                <a:lnTo>
                  <a:pt x="2914" y="1022"/>
                </a:lnTo>
                <a:lnTo>
                  <a:pt x="2962" y="1004"/>
                </a:lnTo>
                <a:lnTo>
                  <a:pt x="3010" y="982"/>
                </a:lnTo>
                <a:lnTo>
                  <a:pt x="3054" y="958"/>
                </a:lnTo>
                <a:lnTo>
                  <a:pt x="3096" y="932"/>
                </a:lnTo>
                <a:lnTo>
                  <a:pt x="3136" y="904"/>
                </a:lnTo>
                <a:lnTo>
                  <a:pt x="3174" y="874"/>
                </a:lnTo>
                <a:lnTo>
                  <a:pt x="3208" y="842"/>
                </a:lnTo>
                <a:lnTo>
                  <a:pt x="3242" y="808"/>
                </a:lnTo>
                <a:lnTo>
                  <a:pt x="3272" y="772"/>
                </a:lnTo>
                <a:lnTo>
                  <a:pt x="3300" y="736"/>
                </a:lnTo>
                <a:lnTo>
                  <a:pt x="3218" y="716"/>
                </a:lnTo>
                <a:lnTo>
                  <a:pt x="3178" y="704"/>
                </a:lnTo>
                <a:lnTo>
                  <a:pt x="3140" y="692"/>
                </a:lnTo>
                <a:lnTo>
                  <a:pt x="3102" y="678"/>
                </a:lnTo>
                <a:lnTo>
                  <a:pt x="3068" y="662"/>
                </a:lnTo>
                <a:lnTo>
                  <a:pt x="3036" y="644"/>
                </a:lnTo>
                <a:lnTo>
                  <a:pt x="3006" y="624"/>
                </a:lnTo>
                <a:lnTo>
                  <a:pt x="3114" y="608"/>
                </a:lnTo>
                <a:lnTo>
                  <a:pt x="3222" y="590"/>
                </a:lnTo>
                <a:lnTo>
                  <a:pt x="3276" y="580"/>
                </a:lnTo>
                <a:lnTo>
                  <a:pt x="3326" y="570"/>
                </a:lnTo>
                <a:lnTo>
                  <a:pt x="3378" y="556"/>
                </a:lnTo>
                <a:lnTo>
                  <a:pt x="3426" y="540"/>
                </a:lnTo>
                <a:close/>
                <a:moveTo>
                  <a:pt x="2788" y="444"/>
                </a:moveTo>
                <a:lnTo>
                  <a:pt x="2788" y="444"/>
                </a:lnTo>
                <a:lnTo>
                  <a:pt x="2774" y="442"/>
                </a:lnTo>
                <a:lnTo>
                  <a:pt x="2762" y="438"/>
                </a:lnTo>
                <a:lnTo>
                  <a:pt x="2752" y="432"/>
                </a:lnTo>
                <a:lnTo>
                  <a:pt x="2742" y="424"/>
                </a:lnTo>
                <a:lnTo>
                  <a:pt x="2734" y="414"/>
                </a:lnTo>
                <a:lnTo>
                  <a:pt x="2728" y="404"/>
                </a:lnTo>
                <a:lnTo>
                  <a:pt x="2724" y="392"/>
                </a:lnTo>
                <a:lnTo>
                  <a:pt x="2722" y="378"/>
                </a:lnTo>
                <a:lnTo>
                  <a:pt x="2724" y="364"/>
                </a:lnTo>
                <a:lnTo>
                  <a:pt x="2728" y="352"/>
                </a:lnTo>
                <a:lnTo>
                  <a:pt x="2734" y="342"/>
                </a:lnTo>
                <a:lnTo>
                  <a:pt x="2742" y="332"/>
                </a:lnTo>
                <a:lnTo>
                  <a:pt x="2752" y="324"/>
                </a:lnTo>
                <a:lnTo>
                  <a:pt x="2762" y="318"/>
                </a:lnTo>
                <a:lnTo>
                  <a:pt x="2774" y="314"/>
                </a:lnTo>
                <a:lnTo>
                  <a:pt x="2788" y="312"/>
                </a:lnTo>
                <a:lnTo>
                  <a:pt x="2802" y="314"/>
                </a:lnTo>
                <a:lnTo>
                  <a:pt x="2814" y="318"/>
                </a:lnTo>
                <a:lnTo>
                  <a:pt x="2824" y="324"/>
                </a:lnTo>
                <a:lnTo>
                  <a:pt x="2834" y="332"/>
                </a:lnTo>
                <a:lnTo>
                  <a:pt x="2842" y="342"/>
                </a:lnTo>
                <a:lnTo>
                  <a:pt x="2848" y="352"/>
                </a:lnTo>
                <a:lnTo>
                  <a:pt x="2852" y="364"/>
                </a:lnTo>
                <a:lnTo>
                  <a:pt x="2854" y="378"/>
                </a:lnTo>
                <a:lnTo>
                  <a:pt x="2852" y="392"/>
                </a:lnTo>
                <a:lnTo>
                  <a:pt x="2848" y="404"/>
                </a:lnTo>
                <a:lnTo>
                  <a:pt x="2842" y="414"/>
                </a:lnTo>
                <a:lnTo>
                  <a:pt x="2834" y="424"/>
                </a:lnTo>
                <a:lnTo>
                  <a:pt x="2824" y="432"/>
                </a:lnTo>
                <a:lnTo>
                  <a:pt x="2814" y="438"/>
                </a:lnTo>
                <a:lnTo>
                  <a:pt x="2802" y="442"/>
                </a:lnTo>
                <a:lnTo>
                  <a:pt x="2788" y="444"/>
                </a:ln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rgbClr val="BFBFBF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8" name="KSO_GT6"/>
          <p:cNvSpPr>
            <a:spLocks noChangeArrowheads="1"/>
          </p:cNvSpPr>
          <p:nvPr/>
        </p:nvSpPr>
        <p:spPr bwMode="auto">
          <a:xfrm>
            <a:off x="4991100" y="3582988"/>
            <a:ext cx="1020763" cy="59848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59" name="KSO_GT5"/>
          <p:cNvSpPr>
            <a:spLocks noChangeArrowheads="1"/>
          </p:cNvSpPr>
          <p:nvPr/>
        </p:nvSpPr>
        <p:spPr bwMode="auto">
          <a:xfrm>
            <a:off x="3700463" y="3582988"/>
            <a:ext cx="1020762" cy="59848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60" name="KSO_GT4"/>
          <p:cNvSpPr>
            <a:spLocks noChangeArrowheads="1"/>
          </p:cNvSpPr>
          <p:nvPr/>
        </p:nvSpPr>
        <p:spPr bwMode="auto">
          <a:xfrm>
            <a:off x="2406650" y="3582988"/>
            <a:ext cx="1020763" cy="59848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61" name="KSO_GT3"/>
          <p:cNvSpPr>
            <a:spLocks noChangeArrowheads="1"/>
          </p:cNvSpPr>
          <p:nvPr/>
        </p:nvSpPr>
        <p:spPr bwMode="auto">
          <a:xfrm>
            <a:off x="4991100" y="974725"/>
            <a:ext cx="1020763" cy="6000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62" name="KSO_GT2"/>
          <p:cNvSpPr>
            <a:spLocks noChangeArrowheads="1"/>
          </p:cNvSpPr>
          <p:nvPr/>
        </p:nvSpPr>
        <p:spPr bwMode="auto">
          <a:xfrm>
            <a:off x="3700463" y="974725"/>
            <a:ext cx="1020762" cy="6000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63" name="KSO_GT1"/>
          <p:cNvSpPr>
            <a:spLocks noChangeArrowheads="1"/>
          </p:cNvSpPr>
          <p:nvPr/>
        </p:nvSpPr>
        <p:spPr bwMode="auto">
          <a:xfrm>
            <a:off x="2406650" y="974725"/>
            <a:ext cx="1020763" cy="6000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4593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02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4594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25605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6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1" name="任意多边形 13"/>
          <p:cNvSpPr>
            <a:spLocks noChangeArrowheads="1"/>
          </p:cNvSpPr>
          <p:nvPr/>
        </p:nvSpPr>
        <p:spPr bwMode="auto">
          <a:xfrm>
            <a:off x="1931988" y="1276350"/>
            <a:ext cx="5016500" cy="722313"/>
          </a:xfrm>
          <a:custGeom>
            <a:avLst/>
            <a:gdLst>
              <a:gd name="T0" fmla="*/ 309233 w 5016918"/>
              <a:gd name="T1" fmla="*/ 0 h 723600"/>
              <a:gd name="T2" fmla="*/ 4642902 w 5016918"/>
              <a:gd name="T3" fmla="*/ 0 h 723600"/>
              <a:gd name="T4" fmla="*/ 4642902 w 5016918"/>
              <a:gd name="T5" fmla="*/ 537 h 723600"/>
              <a:gd name="T6" fmla="*/ 4835481 w 5016918"/>
              <a:gd name="T7" fmla="*/ 537 h 723600"/>
              <a:gd name="T8" fmla="*/ 5016082 w 5016918"/>
              <a:gd name="T9" fmla="*/ 360515 h 723600"/>
              <a:gd name="T10" fmla="*/ 4835481 w 5016918"/>
              <a:gd name="T11" fmla="*/ 720492 h 723600"/>
              <a:gd name="T12" fmla="*/ 4642902 w 5016918"/>
              <a:gd name="T13" fmla="*/ 720492 h 723600"/>
              <a:gd name="T14" fmla="*/ 4642902 w 5016918"/>
              <a:gd name="T15" fmla="*/ 721028 h 723600"/>
              <a:gd name="T16" fmla="*/ 309233 w 5016918"/>
              <a:gd name="T17" fmla="*/ 721028 h 723600"/>
              <a:gd name="T18" fmla="*/ 309233 w 5016918"/>
              <a:gd name="T19" fmla="*/ 720492 h 723600"/>
              <a:gd name="T20" fmla="*/ 180601 w 5016918"/>
              <a:gd name="T21" fmla="*/ 720492 h 723600"/>
              <a:gd name="T22" fmla="*/ 0 w 5016918"/>
              <a:gd name="T23" fmla="*/ 360515 h 723600"/>
              <a:gd name="T24" fmla="*/ 180601 w 5016918"/>
              <a:gd name="T25" fmla="*/ 537 h 723600"/>
              <a:gd name="T26" fmla="*/ 309233 w 5016918"/>
              <a:gd name="T27" fmla="*/ 537 h 7236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16918"/>
              <a:gd name="T43" fmla="*/ 0 h 723600"/>
              <a:gd name="T44" fmla="*/ 5016918 w 5016918"/>
              <a:gd name="T45" fmla="*/ 723600 h 7236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lnTo>
                  <a:pt x="309285" y="0"/>
                </a:lnTo>
                <a:close/>
              </a:path>
            </a:pathLst>
          </a:custGeom>
          <a:solidFill>
            <a:srgbClr val="0F6FC6"/>
          </a:solidFill>
          <a:ln>
            <a:noFill/>
          </a:ln>
          <a:effectLst>
            <a:outerShdw dist="38100" dir="5400000" algn="ctr" rotWithShape="0">
              <a:srgbClr val="7F7F7F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0" anchor="ctr"/>
          <a:lstStyle/>
          <a:p>
            <a:pPr algn="just"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请在此处输入您的文本请在此处输入您的文本</a:t>
            </a:r>
          </a:p>
        </p:txBody>
      </p:sp>
      <p:grpSp>
        <p:nvGrpSpPr>
          <p:cNvPr id="24582" name="Group 8"/>
          <p:cNvGrpSpPr>
            <a:grpSpLocks/>
          </p:cNvGrpSpPr>
          <p:nvPr/>
        </p:nvGrpSpPr>
        <p:grpSpPr bwMode="auto">
          <a:xfrm>
            <a:off x="1987550" y="1322388"/>
            <a:ext cx="736600" cy="635000"/>
            <a:chOff x="0" y="0"/>
            <a:chExt cx="464" cy="400"/>
          </a:xfrm>
        </p:grpSpPr>
        <p:pic>
          <p:nvPicPr>
            <p:cNvPr id="24591" name="六边形 1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4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2" name="Text Box 10"/>
            <p:cNvSpPr txBox="1">
              <a:spLocks noChangeArrowheads="1"/>
            </p:cNvSpPr>
            <p:nvPr/>
          </p:nvSpPr>
          <p:spPr bwMode="auto">
            <a:xfrm>
              <a:off x="71" y="61"/>
              <a:ext cx="320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595959"/>
                  </a:solidFill>
                  <a:latin typeface="Arial Rounded MT Bold" pitchFamily="34" charset="0"/>
                </a:rPr>
                <a:t>01</a:t>
              </a:r>
              <a:endParaRPr lang="zh-CN" altLang="en-US" sz="2000">
                <a:solidFill>
                  <a:srgbClr val="595959"/>
                </a:solidFill>
                <a:latin typeface="Arial Rounded MT Bold" pitchFamily="34" charset="0"/>
              </a:endParaRPr>
            </a:p>
          </p:txBody>
        </p:sp>
      </p:grpSp>
      <p:sp>
        <p:nvSpPr>
          <p:cNvPr id="24583" name="任意多边形 15"/>
          <p:cNvSpPr>
            <a:spLocks noChangeArrowheads="1"/>
          </p:cNvSpPr>
          <p:nvPr/>
        </p:nvSpPr>
        <p:spPr bwMode="auto">
          <a:xfrm>
            <a:off x="1931988" y="2281238"/>
            <a:ext cx="5016500" cy="723900"/>
          </a:xfrm>
          <a:custGeom>
            <a:avLst/>
            <a:gdLst>
              <a:gd name="T0" fmla="*/ 309233 w 5016918"/>
              <a:gd name="T1" fmla="*/ 0 h 723600"/>
              <a:gd name="T2" fmla="*/ 4642902 w 5016918"/>
              <a:gd name="T3" fmla="*/ 0 h 723600"/>
              <a:gd name="T4" fmla="*/ 4642902 w 5016918"/>
              <a:gd name="T5" fmla="*/ 539 h 723600"/>
              <a:gd name="T6" fmla="*/ 4835481 w 5016918"/>
              <a:gd name="T7" fmla="*/ 539 h 723600"/>
              <a:gd name="T8" fmla="*/ 5016082 w 5016918"/>
              <a:gd name="T9" fmla="*/ 362101 h 723600"/>
              <a:gd name="T10" fmla="*/ 4835481 w 5016918"/>
              <a:gd name="T11" fmla="*/ 723662 h 723600"/>
              <a:gd name="T12" fmla="*/ 4642902 w 5016918"/>
              <a:gd name="T13" fmla="*/ 723662 h 723600"/>
              <a:gd name="T14" fmla="*/ 4642902 w 5016918"/>
              <a:gd name="T15" fmla="*/ 724200 h 723600"/>
              <a:gd name="T16" fmla="*/ 309233 w 5016918"/>
              <a:gd name="T17" fmla="*/ 724200 h 723600"/>
              <a:gd name="T18" fmla="*/ 309233 w 5016918"/>
              <a:gd name="T19" fmla="*/ 723662 h 723600"/>
              <a:gd name="T20" fmla="*/ 180601 w 5016918"/>
              <a:gd name="T21" fmla="*/ 723662 h 723600"/>
              <a:gd name="T22" fmla="*/ 0 w 5016918"/>
              <a:gd name="T23" fmla="*/ 362101 h 723600"/>
              <a:gd name="T24" fmla="*/ 180601 w 5016918"/>
              <a:gd name="T25" fmla="*/ 539 h 723600"/>
              <a:gd name="T26" fmla="*/ 309233 w 5016918"/>
              <a:gd name="T27" fmla="*/ 539 h 7236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16918"/>
              <a:gd name="T43" fmla="*/ 0 h 723600"/>
              <a:gd name="T44" fmla="*/ 5016918 w 5016918"/>
              <a:gd name="T45" fmla="*/ 723600 h 7236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lnTo>
                  <a:pt x="309285" y="0"/>
                </a:lnTo>
                <a:close/>
              </a:path>
            </a:pathLst>
          </a:custGeom>
          <a:solidFill>
            <a:srgbClr val="009DD9"/>
          </a:solidFill>
          <a:ln>
            <a:noFill/>
          </a:ln>
          <a:effectLst>
            <a:outerShdw dist="38100" dir="5400000" algn="ctr" rotWithShape="0">
              <a:srgbClr val="7F7F7F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0" anchor="ctr"/>
          <a:lstStyle/>
          <a:p>
            <a:pPr algn="just"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请在此处输入您的文本请在此处输入您的文本</a:t>
            </a:r>
          </a:p>
        </p:txBody>
      </p:sp>
      <p:grpSp>
        <p:nvGrpSpPr>
          <p:cNvPr id="24584" name="Group 12"/>
          <p:cNvGrpSpPr>
            <a:grpSpLocks/>
          </p:cNvGrpSpPr>
          <p:nvPr/>
        </p:nvGrpSpPr>
        <p:grpSpPr bwMode="auto">
          <a:xfrm>
            <a:off x="1987550" y="2328863"/>
            <a:ext cx="736600" cy="633412"/>
            <a:chOff x="0" y="0"/>
            <a:chExt cx="464" cy="399"/>
          </a:xfrm>
        </p:grpSpPr>
        <p:pic>
          <p:nvPicPr>
            <p:cNvPr id="24589" name="六边形 16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4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0" name="Text Box 14"/>
            <p:cNvSpPr txBox="1">
              <a:spLocks noChangeArrowheads="1"/>
            </p:cNvSpPr>
            <p:nvPr/>
          </p:nvSpPr>
          <p:spPr bwMode="auto">
            <a:xfrm>
              <a:off x="71" y="60"/>
              <a:ext cx="32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595959"/>
                  </a:solidFill>
                  <a:latin typeface="Arial Rounded MT Bold" pitchFamily="34" charset="0"/>
                </a:rPr>
                <a:t>02</a:t>
              </a:r>
              <a:endParaRPr lang="zh-CN" altLang="en-US" sz="2000">
                <a:solidFill>
                  <a:srgbClr val="595959"/>
                </a:solidFill>
                <a:latin typeface="Arial Rounded MT Bold" pitchFamily="34" charset="0"/>
              </a:endParaRPr>
            </a:p>
          </p:txBody>
        </p:sp>
      </p:grpSp>
      <p:sp>
        <p:nvSpPr>
          <p:cNvPr id="24585" name="任意多边形 17"/>
          <p:cNvSpPr>
            <a:spLocks noChangeArrowheads="1"/>
          </p:cNvSpPr>
          <p:nvPr/>
        </p:nvSpPr>
        <p:spPr bwMode="auto">
          <a:xfrm>
            <a:off x="1931988" y="3287713"/>
            <a:ext cx="5016500" cy="723900"/>
          </a:xfrm>
          <a:custGeom>
            <a:avLst/>
            <a:gdLst>
              <a:gd name="T0" fmla="*/ 309233 w 5016918"/>
              <a:gd name="T1" fmla="*/ 0 h 723600"/>
              <a:gd name="T2" fmla="*/ 4642902 w 5016918"/>
              <a:gd name="T3" fmla="*/ 0 h 723600"/>
              <a:gd name="T4" fmla="*/ 4642902 w 5016918"/>
              <a:gd name="T5" fmla="*/ 539 h 723600"/>
              <a:gd name="T6" fmla="*/ 4835481 w 5016918"/>
              <a:gd name="T7" fmla="*/ 539 h 723600"/>
              <a:gd name="T8" fmla="*/ 5016082 w 5016918"/>
              <a:gd name="T9" fmla="*/ 362101 h 723600"/>
              <a:gd name="T10" fmla="*/ 4835481 w 5016918"/>
              <a:gd name="T11" fmla="*/ 723662 h 723600"/>
              <a:gd name="T12" fmla="*/ 4642902 w 5016918"/>
              <a:gd name="T13" fmla="*/ 723662 h 723600"/>
              <a:gd name="T14" fmla="*/ 4642902 w 5016918"/>
              <a:gd name="T15" fmla="*/ 724200 h 723600"/>
              <a:gd name="T16" fmla="*/ 309233 w 5016918"/>
              <a:gd name="T17" fmla="*/ 724200 h 723600"/>
              <a:gd name="T18" fmla="*/ 309233 w 5016918"/>
              <a:gd name="T19" fmla="*/ 723662 h 723600"/>
              <a:gd name="T20" fmla="*/ 180601 w 5016918"/>
              <a:gd name="T21" fmla="*/ 723662 h 723600"/>
              <a:gd name="T22" fmla="*/ 0 w 5016918"/>
              <a:gd name="T23" fmla="*/ 362101 h 723600"/>
              <a:gd name="T24" fmla="*/ 180601 w 5016918"/>
              <a:gd name="T25" fmla="*/ 539 h 723600"/>
              <a:gd name="T26" fmla="*/ 309233 w 5016918"/>
              <a:gd name="T27" fmla="*/ 539 h 7236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16918"/>
              <a:gd name="T43" fmla="*/ 0 h 723600"/>
              <a:gd name="T44" fmla="*/ 5016918 w 5016918"/>
              <a:gd name="T45" fmla="*/ 723600 h 7236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lnTo>
                  <a:pt x="309285" y="0"/>
                </a:lnTo>
                <a:close/>
              </a:path>
            </a:pathLst>
          </a:custGeom>
          <a:solidFill>
            <a:srgbClr val="0F6FC6"/>
          </a:solidFill>
          <a:ln>
            <a:noFill/>
          </a:ln>
          <a:effectLst>
            <a:outerShdw dist="38100" dir="5400000" algn="ctr" rotWithShape="0">
              <a:srgbClr val="7F7F7F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0" anchor="ctr"/>
          <a:lstStyle/>
          <a:p>
            <a:pPr algn="just"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请在此处输入您的文本请在此处输入您的文本</a:t>
            </a:r>
          </a:p>
        </p:txBody>
      </p:sp>
      <p:grpSp>
        <p:nvGrpSpPr>
          <p:cNvPr id="24586" name="Group 16"/>
          <p:cNvGrpSpPr>
            <a:grpSpLocks/>
          </p:cNvGrpSpPr>
          <p:nvPr/>
        </p:nvGrpSpPr>
        <p:grpSpPr bwMode="auto">
          <a:xfrm>
            <a:off x="1987550" y="3333750"/>
            <a:ext cx="736600" cy="635000"/>
            <a:chOff x="0" y="0"/>
            <a:chExt cx="464" cy="400"/>
          </a:xfrm>
        </p:grpSpPr>
        <p:pic>
          <p:nvPicPr>
            <p:cNvPr id="24587" name="六边形 1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4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8" name="Text Box 18"/>
            <p:cNvSpPr txBox="1">
              <a:spLocks noChangeArrowheads="1"/>
            </p:cNvSpPr>
            <p:nvPr/>
          </p:nvSpPr>
          <p:spPr bwMode="auto">
            <a:xfrm>
              <a:off x="71" y="61"/>
              <a:ext cx="320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595959"/>
                  </a:solidFill>
                  <a:latin typeface="Arial Rounded MT Bold" pitchFamily="34" charset="0"/>
                </a:rPr>
                <a:t>03</a:t>
              </a:r>
              <a:endParaRPr lang="zh-CN" altLang="en-US" sz="2000">
                <a:solidFill>
                  <a:srgbClr val="595959"/>
                </a:solidFill>
                <a:latin typeface="Arial Rounded MT Bold" pitchFamily="34" charset="0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5624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5625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26629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0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5" name="直接连接符 39"/>
          <p:cNvCxnSpPr>
            <a:cxnSpLocks noChangeShapeType="1"/>
          </p:cNvCxnSpPr>
          <p:nvPr/>
        </p:nvCxnSpPr>
        <p:spPr bwMode="auto">
          <a:xfrm>
            <a:off x="2074863" y="2679700"/>
            <a:ext cx="958850" cy="509588"/>
          </a:xfrm>
          <a:prstGeom prst="line">
            <a:avLst/>
          </a:prstGeom>
          <a:noFill/>
          <a:ln w="12700">
            <a:solidFill>
              <a:srgbClr val="BFBFB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6" name="直接连接符 40"/>
          <p:cNvCxnSpPr>
            <a:cxnSpLocks noChangeShapeType="1"/>
          </p:cNvCxnSpPr>
          <p:nvPr/>
        </p:nvCxnSpPr>
        <p:spPr bwMode="auto">
          <a:xfrm flipV="1">
            <a:off x="2236788" y="1765300"/>
            <a:ext cx="757237" cy="250825"/>
          </a:xfrm>
          <a:prstGeom prst="line">
            <a:avLst/>
          </a:prstGeom>
          <a:noFill/>
          <a:ln w="12700">
            <a:solidFill>
              <a:srgbClr val="BFBFB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7" name="椭圆 41"/>
          <p:cNvSpPr>
            <a:spLocks noChangeArrowheads="1"/>
          </p:cNvSpPr>
          <p:nvPr/>
        </p:nvSpPr>
        <p:spPr bwMode="auto">
          <a:xfrm>
            <a:off x="1438275" y="1939925"/>
            <a:ext cx="817563" cy="817563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5608" name="椭圆 42"/>
          <p:cNvSpPr>
            <a:spLocks noChangeArrowheads="1"/>
          </p:cNvSpPr>
          <p:nvPr/>
        </p:nvSpPr>
        <p:spPr bwMode="auto">
          <a:xfrm>
            <a:off x="3059113" y="1306513"/>
            <a:ext cx="623887" cy="623887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5609" name="TextBox 64"/>
          <p:cNvSpPr txBox="1">
            <a:spLocks noChangeArrowheads="1"/>
          </p:cNvSpPr>
          <p:nvPr/>
        </p:nvSpPr>
        <p:spPr bwMode="auto">
          <a:xfrm flipH="1">
            <a:off x="2740025" y="2049463"/>
            <a:ext cx="12954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10" name="椭圆 44"/>
          <p:cNvSpPr>
            <a:spLocks noChangeArrowheads="1"/>
          </p:cNvSpPr>
          <p:nvPr/>
        </p:nvSpPr>
        <p:spPr bwMode="auto">
          <a:xfrm>
            <a:off x="4598988" y="1306513"/>
            <a:ext cx="623887" cy="623887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5611" name="TextBox 64"/>
          <p:cNvSpPr txBox="1">
            <a:spLocks noChangeArrowheads="1"/>
          </p:cNvSpPr>
          <p:nvPr/>
        </p:nvSpPr>
        <p:spPr bwMode="auto">
          <a:xfrm flipH="1">
            <a:off x="4264025" y="2049463"/>
            <a:ext cx="1293813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12" name="椭圆 46"/>
          <p:cNvSpPr>
            <a:spLocks noChangeArrowheads="1"/>
          </p:cNvSpPr>
          <p:nvPr/>
        </p:nvSpPr>
        <p:spPr bwMode="auto">
          <a:xfrm>
            <a:off x="6121400" y="1306513"/>
            <a:ext cx="623888" cy="623887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5613" name="TextBox 64"/>
          <p:cNvSpPr txBox="1">
            <a:spLocks noChangeArrowheads="1"/>
          </p:cNvSpPr>
          <p:nvPr/>
        </p:nvSpPr>
        <p:spPr bwMode="auto">
          <a:xfrm flipH="1">
            <a:off x="5786438" y="2049463"/>
            <a:ext cx="12954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14" name="椭圆 48"/>
          <p:cNvSpPr>
            <a:spLocks noChangeArrowheads="1"/>
          </p:cNvSpPr>
          <p:nvPr/>
        </p:nvSpPr>
        <p:spPr bwMode="auto">
          <a:xfrm>
            <a:off x="3059113" y="2932113"/>
            <a:ext cx="623887" cy="623887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5615" name="TextBox 64"/>
          <p:cNvSpPr txBox="1">
            <a:spLocks noChangeArrowheads="1"/>
          </p:cNvSpPr>
          <p:nvPr/>
        </p:nvSpPr>
        <p:spPr bwMode="auto">
          <a:xfrm flipH="1">
            <a:off x="2740025" y="3675063"/>
            <a:ext cx="12954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16" name="椭圆 50"/>
          <p:cNvSpPr>
            <a:spLocks noChangeArrowheads="1"/>
          </p:cNvSpPr>
          <p:nvPr/>
        </p:nvSpPr>
        <p:spPr bwMode="auto">
          <a:xfrm>
            <a:off x="4598988" y="2932113"/>
            <a:ext cx="623887" cy="623887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5617" name="TextBox 64"/>
          <p:cNvSpPr txBox="1">
            <a:spLocks noChangeArrowheads="1"/>
          </p:cNvSpPr>
          <p:nvPr/>
        </p:nvSpPr>
        <p:spPr bwMode="auto">
          <a:xfrm flipH="1">
            <a:off x="4264025" y="3675063"/>
            <a:ext cx="1293813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18" name="椭圆 52"/>
          <p:cNvSpPr>
            <a:spLocks noChangeArrowheads="1"/>
          </p:cNvSpPr>
          <p:nvPr/>
        </p:nvSpPr>
        <p:spPr bwMode="auto">
          <a:xfrm>
            <a:off x="6121400" y="2932113"/>
            <a:ext cx="623888" cy="623887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5619" name="TextBox 64"/>
          <p:cNvSpPr txBox="1">
            <a:spLocks noChangeArrowheads="1"/>
          </p:cNvSpPr>
          <p:nvPr/>
        </p:nvSpPr>
        <p:spPr bwMode="auto">
          <a:xfrm flipH="1">
            <a:off x="5786438" y="3675063"/>
            <a:ext cx="12954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20" name="燕尾形 54"/>
          <p:cNvSpPr>
            <a:spLocks noChangeArrowheads="1"/>
          </p:cNvSpPr>
          <p:nvPr/>
        </p:nvSpPr>
        <p:spPr bwMode="auto">
          <a:xfrm>
            <a:off x="4079875" y="1462088"/>
            <a:ext cx="138113" cy="157162"/>
          </a:xfrm>
          <a:prstGeom prst="chevron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1300">
              <a:latin typeface="Calibri" pitchFamily="34" charset="0"/>
            </a:endParaRPr>
          </a:p>
        </p:txBody>
      </p:sp>
      <p:sp>
        <p:nvSpPr>
          <p:cNvPr id="25621" name="燕尾形 55"/>
          <p:cNvSpPr>
            <a:spLocks noChangeArrowheads="1"/>
          </p:cNvSpPr>
          <p:nvPr/>
        </p:nvSpPr>
        <p:spPr bwMode="auto">
          <a:xfrm>
            <a:off x="5603875" y="1462088"/>
            <a:ext cx="138113" cy="157162"/>
          </a:xfrm>
          <a:prstGeom prst="chevron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1300">
              <a:latin typeface="Calibri" pitchFamily="34" charset="0"/>
            </a:endParaRPr>
          </a:p>
        </p:txBody>
      </p:sp>
      <p:sp>
        <p:nvSpPr>
          <p:cNvPr id="25622" name="燕尾形 56"/>
          <p:cNvSpPr>
            <a:spLocks noChangeArrowheads="1"/>
          </p:cNvSpPr>
          <p:nvPr/>
        </p:nvSpPr>
        <p:spPr bwMode="auto">
          <a:xfrm>
            <a:off x="4079875" y="3170238"/>
            <a:ext cx="138113" cy="157162"/>
          </a:xfrm>
          <a:prstGeom prst="chevron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1300">
              <a:latin typeface="Calibri" pitchFamily="34" charset="0"/>
            </a:endParaRPr>
          </a:p>
        </p:txBody>
      </p:sp>
      <p:sp>
        <p:nvSpPr>
          <p:cNvPr id="25623" name="燕尾形 57"/>
          <p:cNvSpPr>
            <a:spLocks noChangeArrowheads="1"/>
          </p:cNvSpPr>
          <p:nvPr/>
        </p:nvSpPr>
        <p:spPr bwMode="auto">
          <a:xfrm>
            <a:off x="5603875" y="3170238"/>
            <a:ext cx="138113" cy="157162"/>
          </a:xfrm>
          <a:prstGeom prst="chevron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1300">
              <a:latin typeface="Calibri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6661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6662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27653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4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29" name="圆角矩形 7"/>
          <p:cNvSpPr>
            <a:spLocks/>
          </p:cNvSpPr>
          <p:nvPr/>
        </p:nvSpPr>
        <p:spPr bwMode="auto">
          <a:xfrm flipH="1" flipV="1">
            <a:off x="1382713" y="928688"/>
            <a:ext cx="166687" cy="1011237"/>
          </a:xfrm>
          <a:custGeom>
            <a:avLst/>
            <a:gdLst>
              <a:gd name="T0" fmla="*/ 73305 w 379028"/>
              <a:gd name="T1" fmla="*/ 0 h 2132857"/>
              <a:gd name="T2" fmla="*/ 73305 w 379028"/>
              <a:gd name="T3" fmla="*/ 436850 h 2132857"/>
              <a:gd name="T4" fmla="*/ 36652 w 379028"/>
              <a:gd name="T5" fmla="*/ 479451 h 2132857"/>
              <a:gd name="T6" fmla="*/ 36653 w 379028"/>
              <a:gd name="T7" fmla="*/ 479451 h 2132857"/>
              <a:gd name="T8" fmla="*/ 0 w 379028"/>
              <a:gd name="T9" fmla="*/ 436850 h 2132857"/>
              <a:gd name="T10" fmla="*/ 0 w 379028"/>
              <a:gd name="T11" fmla="*/ 0 h 21328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9028" h="2132857">
                <a:moveTo>
                  <a:pt x="379028" y="0"/>
                </a:moveTo>
                <a:cubicBezTo>
                  <a:pt x="379028" y="647781"/>
                  <a:pt x="379027" y="1295562"/>
                  <a:pt x="379027" y="1943343"/>
                </a:cubicBezTo>
                <a:cubicBezTo>
                  <a:pt x="379027" y="2048009"/>
                  <a:pt x="294179" y="2132857"/>
                  <a:pt x="189513" y="2132857"/>
                </a:cubicBezTo>
                <a:lnTo>
                  <a:pt x="189514" y="2132856"/>
                </a:lnTo>
                <a:cubicBezTo>
                  <a:pt x="84848" y="2132856"/>
                  <a:pt x="0" y="2048008"/>
                  <a:pt x="0" y="1943342"/>
                </a:cubicBez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0" name="八角星 26"/>
          <p:cNvSpPr>
            <a:spLocks noChangeArrowheads="1"/>
          </p:cNvSpPr>
          <p:nvPr/>
        </p:nvSpPr>
        <p:spPr bwMode="auto">
          <a:xfrm>
            <a:off x="958850" y="1817688"/>
            <a:ext cx="1014413" cy="1014412"/>
          </a:xfrm>
          <a:prstGeom prst="star8">
            <a:avLst>
              <a:gd name="adj" fmla="val 42116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01</a:t>
            </a:r>
            <a:endParaRPr lang="zh-CN" altLang="en-US" sz="280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6631" name="文本框 27"/>
          <p:cNvSpPr txBox="1">
            <a:spLocks noChangeArrowheads="1"/>
          </p:cNvSpPr>
          <p:nvPr/>
        </p:nvSpPr>
        <p:spPr bwMode="auto">
          <a:xfrm>
            <a:off x="803275" y="2998788"/>
            <a:ext cx="1331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632" name="文本框 28"/>
          <p:cNvSpPr txBox="1">
            <a:spLocks noChangeArrowheads="1"/>
          </p:cNvSpPr>
          <p:nvPr/>
        </p:nvSpPr>
        <p:spPr bwMode="auto">
          <a:xfrm>
            <a:off x="923925" y="3427413"/>
            <a:ext cx="11811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幼圆" pitchFamily="49" charset="-122"/>
              <a:ea typeface="幼圆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</p:txBody>
      </p:sp>
      <p:sp>
        <p:nvSpPr>
          <p:cNvPr id="26633" name="椭圆 29"/>
          <p:cNvSpPr>
            <a:spLocks noChangeArrowheads="1"/>
          </p:cNvSpPr>
          <p:nvPr/>
        </p:nvSpPr>
        <p:spPr bwMode="auto">
          <a:xfrm>
            <a:off x="1387475" y="1781175"/>
            <a:ext cx="1571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 altLang="zh-CN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26634" name="椭圆 30"/>
          <p:cNvSpPr>
            <a:spLocks noChangeArrowheads="1"/>
          </p:cNvSpPr>
          <p:nvPr/>
        </p:nvSpPr>
        <p:spPr bwMode="auto">
          <a:xfrm>
            <a:off x="1397000" y="1798638"/>
            <a:ext cx="138113" cy="136525"/>
          </a:xfrm>
          <a:prstGeom prst="ellipse">
            <a:avLst/>
          </a:prstGeom>
          <a:solidFill>
            <a:schemeClr val="bg1"/>
          </a:solidFill>
          <a:ln w="254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 altLang="zh-CN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26635" name="圆角矩形 7"/>
          <p:cNvSpPr>
            <a:spLocks/>
          </p:cNvSpPr>
          <p:nvPr/>
        </p:nvSpPr>
        <p:spPr bwMode="auto">
          <a:xfrm flipV="1">
            <a:off x="4492625" y="928688"/>
            <a:ext cx="165100" cy="1011237"/>
          </a:xfrm>
          <a:custGeom>
            <a:avLst/>
            <a:gdLst>
              <a:gd name="T0" fmla="*/ 71916 w 379028"/>
              <a:gd name="T1" fmla="*/ 0 h 2132857"/>
              <a:gd name="T2" fmla="*/ 71916 w 379028"/>
              <a:gd name="T3" fmla="*/ 436850 h 2132857"/>
              <a:gd name="T4" fmla="*/ 35958 w 379028"/>
              <a:gd name="T5" fmla="*/ 479451 h 2132857"/>
              <a:gd name="T6" fmla="*/ 35958 w 379028"/>
              <a:gd name="T7" fmla="*/ 479451 h 2132857"/>
              <a:gd name="T8" fmla="*/ 0 w 379028"/>
              <a:gd name="T9" fmla="*/ 436850 h 2132857"/>
              <a:gd name="T10" fmla="*/ 0 w 379028"/>
              <a:gd name="T11" fmla="*/ 0 h 21328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9028" h="2132857">
                <a:moveTo>
                  <a:pt x="379028" y="0"/>
                </a:moveTo>
                <a:cubicBezTo>
                  <a:pt x="379028" y="647781"/>
                  <a:pt x="379027" y="1295562"/>
                  <a:pt x="379027" y="1943343"/>
                </a:cubicBezTo>
                <a:cubicBezTo>
                  <a:pt x="379027" y="2048009"/>
                  <a:pt x="294179" y="2132857"/>
                  <a:pt x="189513" y="2132857"/>
                </a:cubicBezTo>
                <a:lnTo>
                  <a:pt x="189514" y="2132856"/>
                </a:lnTo>
                <a:cubicBezTo>
                  <a:pt x="84848" y="2132856"/>
                  <a:pt x="0" y="2048008"/>
                  <a:pt x="0" y="1943342"/>
                </a:cubicBez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6" name="八角星 32"/>
          <p:cNvSpPr>
            <a:spLocks noChangeArrowheads="1"/>
          </p:cNvSpPr>
          <p:nvPr/>
        </p:nvSpPr>
        <p:spPr bwMode="auto">
          <a:xfrm>
            <a:off x="4067175" y="1847850"/>
            <a:ext cx="1014413" cy="1014413"/>
          </a:xfrm>
          <a:prstGeom prst="star8">
            <a:avLst>
              <a:gd name="adj" fmla="val 42116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03</a:t>
            </a:r>
            <a:endParaRPr lang="zh-CN" altLang="en-US" sz="280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6637" name="文本框 33"/>
          <p:cNvSpPr txBox="1">
            <a:spLocks noChangeArrowheads="1"/>
          </p:cNvSpPr>
          <p:nvPr/>
        </p:nvSpPr>
        <p:spPr bwMode="auto">
          <a:xfrm>
            <a:off x="3849688" y="2998788"/>
            <a:ext cx="1447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638" name="椭圆 34"/>
          <p:cNvSpPr>
            <a:spLocks noChangeArrowheads="1"/>
          </p:cNvSpPr>
          <p:nvPr/>
        </p:nvSpPr>
        <p:spPr bwMode="auto">
          <a:xfrm>
            <a:off x="4491038" y="1806575"/>
            <a:ext cx="157162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 altLang="zh-CN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26639" name="椭圆 35"/>
          <p:cNvSpPr>
            <a:spLocks noChangeArrowheads="1"/>
          </p:cNvSpPr>
          <p:nvPr/>
        </p:nvSpPr>
        <p:spPr bwMode="auto">
          <a:xfrm>
            <a:off x="4505325" y="1824038"/>
            <a:ext cx="138113" cy="136525"/>
          </a:xfrm>
          <a:prstGeom prst="ellipse">
            <a:avLst/>
          </a:prstGeom>
          <a:solidFill>
            <a:schemeClr val="bg1"/>
          </a:solidFill>
          <a:ln w="254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 altLang="zh-CN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26640" name="圆角矩形 7"/>
          <p:cNvSpPr>
            <a:spLocks/>
          </p:cNvSpPr>
          <p:nvPr/>
        </p:nvSpPr>
        <p:spPr bwMode="auto">
          <a:xfrm flipV="1">
            <a:off x="7542213" y="928688"/>
            <a:ext cx="165100" cy="1011237"/>
          </a:xfrm>
          <a:custGeom>
            <a:avLst/>
            <a:gdLst>
              <a:gd name="T0" fmla="*/ 71916 w 379028"/>
              <a:gd name="T1" fmla="*/ 0 h 2132857"/>
              <a:gd name="T2" fmla="*/ 71916 w 379028"/>
              <a:gd name="T3" fmla="*/ 436850 h 2132857"/>
              <a:gd name="T4" fmla="*/ 35958 w 379028"/>
              <a:gd name="T5" fmla="*/ 479451 h 2132857"/>
              <a:gd name="T6" fmla="*/ 35958 w 379028"/>
              <a:gd name="T7" fmla="*/ 479451 h 2132857"/>
              <a:gd name="T8" fmla="*/ 0 w 379028"/>
              <a:gd name="T9" fmla="*/ 436850 h 2132857"/>
              <a:gd name="T10" fmla="*/ 0 w 379028"/>
              <a:gd name="T11" fmla="*/ 0 h 21328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9028" h="2132857">
                <a:moveTo>
                  <a:pt x="379028" y="0"/>
                </a:moveTo>
                <a:cubicBezTo>
                  <a:pt x="379028" y="647781"/>
                  <a:pt x="379027" y="1295562"/>
                  <a:pt x="379027" y="1943343"/>
                </a:cubicBezTo>
                <a:cubicBezTo>
                  <a:pt x="379027" y="2048009"/>
                  <a:pt x="294179" y="2132857"/>
                  <a:pt x="189513" y="2132857"/>
                </a:cubicBezTo>
                <a:lnTo>
                  <a:pt x="189514" y="2132856"/>
                </a:lnTo>
                <a:cubicBezTo>
                  <a:pt x="84848" y="2132856"/>
                  <a:pt x="0" y="2048008"/>
                  <a:pt x="0" y="1943342"/>
                </a:cubicBez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41" name="八角星 37"/>
          <p:cNvSpPr>
            <a:spLocks noChangeArrowheads="1"/>
          </p:cNvSpPr>
          <p:nvPr/>
        </p:nvSpPr>
        <p:spPr bwMode="auto">
          <a:xfrm>
            <a:off x="7116763" y="1847850"/>
            <a:ext cx="1014412" cy="1014413"/>
          </a:xfrm>
          <a:prstGeom prst="star8">
            <a:avLst>
              <a:gd name="adj" fmla="val 42116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05</a:t>
            </a:r>
            <a:endParaRPr lang="zh-CN" altLang="en-US" sz="280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6642" name="文本框 38"/>
          <p:cNvSpPr txBox="1">
            <a:spLocks noChangeArrowheads="1"/>
          </p:cNvSpPr>
          <p:nvPr/>
        </p:nvSpPr>
        <p:spPr bwMode="auto">
          <a:xfrm>
            <a:off x="6899275" y="2998788"/>
            <a:ext cx="1447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643" name="椭圆 58"/>
          <p:cNvSpPr>
            <a:spLocks noChangeArrowheads="1"/>
          </p:cNvSpPr>
          <p:nvPr/>
        </p:nvSpPr>
        <p:spPr bwMode="auto">
          <a:xfrm>
            <a:off x="7540625" y="1776413"/>
            <a:ext cx="1571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 altLang="zh-CN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26644" name="椭圆 59"/>
          <p:cNvSpPr>
            <a:spLocks noChangeArrowheads="1"/>
          </p:cNvSpPr>
          <p:nvPr/>
        </p:nvSpPr>
        <p:spPr bwMode="auto">
          <a:xfrm>
            <a:off x="7554913" y="1793875"/>
            <a:ext cx="138112" cy="134938"/>
          </a:xfrm>
          <a:prstGeom prst="ellipse">
            <a:avLst/>
          </a:prstGeom>
          <a:solidFill>
            <a:schemeClr val="bg1"/>
          </a:solidFill>
          <a:ln w="254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 altLang="zh-CN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26645" name="圆角矩形 7"/>
          <p:cNvSpPr>
            <a:spLocks/>
          </p:cNvSpPr>
          <p:nvPr/>
        </p:nvSpPr>
        <p:spPr bwMode="auto">
          <a:xfrm flipV="1">
            <a:off x="2967038" y="928688"/>
            <a:ext cx="165100" cy="1011237"/>
          </a:xfrm>
          <a:custGeom>
            <a:avLst/>
            <a:gdLst>
              <a:gd name="T0" fmla="*/ 71916 w 379028"/>
              <a:gd name="T1" fmla="*/ 0 h 2132857"/>
              <a:gd name="T2" fmla="*/ 71916 w 379028"/>
              <a:gd name="T3" fmla="*/ 436850 h 2132857"/>
              <a:gd name="T4" fmla="*/ 35958 w 379028"/>
              <a:gd name="T5" fmla="*/ 479451 h 2132857"/>
              <a:gd name="T6" fmla="*/ 35958 w 379028"/>
              <a:gd name="T7" fmla="*/ 479451 h 2132857"/>
              <a:gd name="T8" fmla="*/ 0 w 379028"/>
              <a:gd name="T9" fmla="*/ 436850 h 2132857"/>
              <a:gd name="T10" fmla="*/ 0 w 379028"/>
              <a:gd name="T11" fmla="*/ 0 h 21328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9028" h="2132857">
                <a:moveTo>
                  <a:pt x="379028" y="0"/>
                </a:moveTo>
                <a:cubicBezTo>
                  <a:pt x="379028" y="647781"/>
                  <a:pt x="379027" y="1295562"/>
                  <a:pt x="379027" y="1943343"/>
                </a:cubicBezTo>
                <a:cubicBezTo>
                  <a:pt x="379027" y="2048009"/>
                  <a:pt x="294179" y="2132857"/>
                  <a:pt x="189513" y="2132857"/>
                </a:cubicBezTo>
                <a:lnTo>
                  <a:pt x="189514" y="2132856"/>
                </a:lnTo>
                <a:cubicBezTo>
                  <a:pt x="84848" y="2132856"/>
                  <a:pt x="0" y="2048008"/>
                  <a:pt x="0" y="1943342"/>
                </a:cubicBez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46" name="八角星 61"/>
          <p:cNvSpPr>
            <a:spLocks noChangeArrowheads="1"/>
          </p:cNvSpPr>
          <p:nvPr/>
        </p:nvSpPr>
        <p:spPr bwMode="auto">
          <a:xfrm>
            <a:off x="2543175" y="1858963"/>
            <a:ext cx="1012825" cy="1014412"/>
          </a:xfrm>
          <a:prstGeom prst="star8">
            <a:avLst>
              <a:gd name="adj" fmla="val 42116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02</a:t>
            </a:r>
            <a:endParaRPr lang="zh-CN" altLang="en-US" sz="280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6647" name="文本框 62"/>
          <p:cNvSpPr txBox="1">
            <a:spLocks noChangeArrowheads="1"/>
          </p:cNvSpPr>
          <p:nvPr/>
        </p:nvSpPr>
        <p:spPr bwMode="auto">
          <a:xfrm>
            <a:off x="2325688" y="2998788"/>
            <a:ext cx="1447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648" name="椭圆 63"/>
          <p:cNvSpPr>
            <a:spLocks noChangeArrowheads="1"/>
          </p:cNvSpPr>
          <p:nvPr/>
        </p:nvSpPr>
        <p:spPr bwMode="auto">
          <a:xfrm>
            <a:off x="2963863" y="1806575"/>
            <a:ext cx="158750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 altLang="zh-CN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26649" name="椭圆 64"/>
          <p:cNvSpPr>
            <a:spLocks noChangeArrowheads="1"/>
          </p:cNvSpPr>
          <p:nvPr/>
        </p:nvSpPr>
        <p:spPr bwMode="auto">
          <a:xfrm>
            <a:off x="2979738" y="1824038"/>
            <a:ext cx="136525" cy="136525"/>
          </a:xfrm>
          <a:prstGeom prst="ellipse">
            <a:avLst/>
          </a:prstGeom>
          <a:solidFill>
            <a:schemeClr val="bg1"/>
          </a:solidFill>
          <a:ln w="254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 altLang="zh-CN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26650" name="圆角矩形 7"/>
          <p:cNvSpPr>
            <a:spLocks/>
          </p:cNvSpPr>
          <p:nvPr/>
        </p:nvSpPr>
        <p:spPr bwMode="auto">
          <a:xfrm flipH="1" flipV="1">
            <a:off x="6011863" y="928688"/>
            <a:ext cx="165100" cy="1011237"/>
          </a:xfrm>
          <a:custGeom>
            <a:avLst/>
            <a:gdLst>
              <a:gd name="T0" fmla="*/ 71916 w 379028"/>
              <a:gd name="T1" fmla="*/ 0 h 2132857"/>
              <a:gd name="T2" fmla="*/ 71916 w 379028"/>
              <a:gd name="T3" fmla="*/ 436850 h 2132857"/>
              <a:gd name="T4" fmla="*/ 35958 w 379028"/>
              <a:gd name="T5" fmla="*/ 479451 h 2132857"/>
              <a:gd name="T6" fmla="*/ 35958 w 379028"/>
              <a:gd name="T7" fmla="*/ 479451 h 2132857"/>
              <a:gd name="T8" fmla="*/ 0 w 379028"/>
              <a:gd name="T9" fmla="*/ 436850 h 2132857"/>
              <a:gd name="T10" fmla="*/ 0 w 379028"/>
              <a:gd name="T11" fmla="*/ 0 h 21328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9028" h="2132857">
                <a:moveTo>
                  <a:pt x="379028" y="0"/>
                </a:moveTo>
                <a:cubicBezTo>
                  <a:pt x="379028" y="647781"/>
                  <a:pt x="379027" y="1295562"/>
                  <a:pt x="379027" y="1943343"/>
                </a:cubicBezTo>
                <a:cubicBezTo>
                  <a:pt x="379027" y="2048009"/>
                  <a:pt x="294179" y="2132857"/>
                  <a:pt x="189513" y="2132857"/>
                </a:cubicBezTo>
                <a:lnTo>
                  <a:pt x="189514" y="2132856"/>
                </a:lnTo>
                <a:cubicBezTo>
                  <a:pt x="84848" y="2132856"/>
                  <a:pt x="0" y="2048008"/>
                  <a:pt x="0" y="1943342"/>
                </a:cubicBez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51" name="八角星 66"/>
          <p:cNvSpPr>
            <a:spLocks noChangeArrowheads="1"/>
          </p:cNvSpPr>
          <p:nvPr/>
        </p:nvSpPr>
        <p:spPr bwMode="auto">
          <a:xfrm>
            <a:off x="5592763" y="1858963"/>
            <a:ext cx="1012825" cy="1014412"/>
          </a:xfrm>
          <a:prstGeom prst="star8">
            <a:avLst>
              <a:gd name="adj" fmla="val 42116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04</a:t>
            </a:r>
            <a:endParaRPr lang="zh-CN" altLang="en-US" sz="280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6652" name="文本框 67"/>
          <p:cNvSpPr txBox="1">
            <a:spLocks noChangeArrowheads="1"/>
          </p:cNvSpPr>
          <p:nvPr/>
        </p:nvSpPr>
        <p:spPr bwMode="auto">
          <a:xfrm>
            <a:off x="5375275" y="2998788"/>
            <a:ext cx="1447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653" name="椭圆 68"/>
          <p:cNvSpPr>
            <a:spLocks noChangeArrowheads="1"/>
          </p:cNvSpPr>
          <p:nvPr/>
        </p:nvSpPr>
        <p:spPr bwMode="auto">
          <a:xfrm>
            <a:off x="6010275" y="1784350"/>
            <a:ext cx="157163" cy="169863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 altLang="zh-CN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26654" name="椭圆 69"/>
          <p:cNvSpPr>
            <a:spLocks noChangeArrowheads="1"/>
          </p:cNvSpPr>
          <p:nvPr/>
        </p:nvSpPr>
        <p:spPr bwMode="auto">
          <a:xfrm>
            <a:off x="6026150" y="1801813"/>
            <a:ext cx="136525" cy="134937"/>
          </a:xfrm>
          <a:prstGeom prst="ellipse">
            <a:avLst/>
          </a:prstGeom>
          <a:solidFill>
            <a:schemeClr val="bg1"/>
          </a:solidFill>
          <a:ln w="254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 altLang="zh-CN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26655" name="Rectangle 4"/>
          <p:cNvSpPr>
            <a:spLocks noChangeArrowheads="1"/>
          </p:cNvSpPr>
          <p:nvPr/>
        </p:nvSpPr>
        <p:spPr bwMode="auto">
          <a:xfrm>
            <a:off x="1085850" y="898525"/>
            <a:ext cx="7143750" cy="17463"/>
          </a:xfrm>
          <a:prstGeom prst="rect">
            <a:avLst/>
          </a:prstGeom>
          <a:gradFill rotWithShape="1">
            <a:gsLst>
              <a:gs pos="0">
                <a:srgbClr val="BFBFBF"/>
              </a:gs>
              <a:gs pos="100000">
                <a:srgbClr val="ECECE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56" name="Rectangle 5"/>
          <p:cNvSpPr>
            <a:spLocks noChangeArrowheads="1"/>
          </p:cNvSpPr>
          <p:nvPr/>
        </p:nvSpPr>
        <p:spPr bwMode="auto">
          <a:xfrm>
            <a:off x="1085850" y="915988"/>
            <a:ext cx="7143750" cy="28575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57" name="文本框 72"/>
          <p:cNvSpPr txBox="1">
            <a:spLocks noChangeArrowheads="1"/>
          </p:cNvSpPr>
          <p:nvPr/>
        </p:nvSpPr>
        <p:spPr bwMode="auto">
          <a:xfrm>
            <a:off x="2452688" y="3427413"/>
            <a:ext cx="11811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幼圆" pitchFamily="49" charset="-122"/>
              <a:ea typeface="幼圆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</p:txBody>
      </p:sp>
      <p:sp>
        <p:nvSpPr>
          <p:cNvPr id="26658" name="文本框 73"/>
          <p:cNvSpPr txBox="1">
            <a:spLocks noChangeArrowheads="1"/>
          </p:cNvSpPr>
          <p:nvPr/>
        </p:nvSpPr>
        <p:spPr bwMode="auto">
          <a:xfrm>
            <a:off x="3978275" y="3427413"/>
            <a:ext cx="11811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幼圆" pitchFamily="49" charset="-122"/>
              <a:ea typeface="幼圆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</p:txBody>
      </p:sp>
      <p:sp>
        <p:nvSpPr>
          <p:cNvPr id="26659" name="文本框 74"/>
          <p:cNvSpPr txBox="1">
            <a:spLocks noChangeArrowheads="1"/>
          </p:cNvSpPr>
          <p:nvPr/>
        </p:nvSpPr>
        <p:spPr bwMode="auto">
          <a:xfrm>
            <a:off x="5505450" y="3427413"/>
            <a:ext cx="117951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幼圆" pitchFamily="49" charset="-122"/>
              <a:ea typeface="幼圆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</p:txBody>
      </p:sp>
      <p:sp>
        <p:nvSpPr>
          <p:cNvPr id="26660" name="文本框 75"/>
          <p:cNvSpPr txBox="1">
            <a:spLocks noChangeArrowheads="1"/>
          </p:cNvSpPr>
          <p:nvPr/>
        </p:nvSpPr>
        <p:spPr bwMode="auto">
          <a:xfrm>
            <a:off x="7031038" y="3427413"/>
            <a:ext cx="117951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  <a:endParaRPr lang="en-US" sz="1400">
              <a:solidFill>
                <a:srgbClr val="A6A6A6"/>
              </a:solidFill>
              <a:latin typeface="幼圆" pitchFamily="49" charset="-122"/>
              <a:ea typeface="幼圆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itchFamily="49" charset="-122"/>
                <a:ea typeface="幼圆" pitchFamily="49" charset="-122"/>
              </a:rPr>
              <a:t>此处输入文本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7664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7665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28677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78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3" name="图形1"/>
          <p:cNvSpPr>
            <a:spLocks/>
          </p:cNvSpPr>
          <p:nvPr/>
        </p:nvSpPr>
        <p:spPr bwMode="auto">
          <a:xfrm>
            <a:off x="2873375" y="3421063"/>
            <a:ext cx="546100" cy="388937"/>
          </a:xfrm>
          <a:custGeom>
            <a:avLst/>
            <a:gdLst>
              <a:gd name="T0" fmla="*/ 290271 w 514297"/>
              <a:gd name="T1" fmla="*/ 0 h 365729"/>
              <a:gd name="T2" fmla="*/ 579870 w 514297"/>
              <a:gd name="T3" fmla="*/ 122388 h 365729"/>
              <a:gd name="T4" fmla="*/ 289527 w 514297"/>
              <a:gd name="T5" fmla="*/ 413618 h 365729"/>
              <a:gd name="T6" fmla="*/ 0 w 514297"/>
              <a:gd name="T7" fmla="*/ 123207 h 365729"/>
              <a:gd name="T8" fmla="*/ 290271 w 514297"/>
              <a:gd name="T9" fmla="*/ 0 h 3657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14297" h="365729">
                <a:moveTo>
                  <a:pt x="257447" y="0"/>
                </a:moveTo>
                <a:cubicBezTo>
                  <a:pt x="358149" y="0"/>
                  <a:pt x="449193" y="41347"/>
                  <a:pt x="514297" y="108218"/>
                </a:cubicBezTo>
                <a:lnTo>
                  <a:pt x="256787" y="365729"/>
                </a:lnTo>
                <a:lnTo>
                  <a:pt x="0" y="108942"/>
                </a:lnTo>
                <a:cubicBezTo>
                  <a:pt x="65093" y="41624"/>
                  <a:pt x="156409" y="0"/>
                  <a:pt x="257447" y="0"/>
                </a:cubicBezTo>
                <a:close/>
              </a:path>
            </a:pathLst>
          </a:custGeom>
          <a:solidFill>
            <a:srgbClr val="0070C0"/>
          </a:solidFill>
          <a:ln w="3175" cap="flat" cmpd="sng">
            <a:solidFill>
              <a:srgbClr val="9DC3E6"/>
            </a:solidFill>
            <a:round/>
            <a:headEnd/>
            <a:tailEnd/>
          </a:ln>
        </p:spPr>
        <p:txBody>
          <a:bodyPr lIns="0" rIns="0" anchor="ctr"/>
          <a:lstStyle/>
          <a:p>
            <a:endParaRPr lang="zh-CN" altLang="en-US"/>
          </a:p>
        </p:txBody>
      </p:sp>
      <p:sp>
        <p:nvSpPr>
          <p:cNvPr id="27654" name="同心圆 26"/>
          <p:cNvSpPr>
            <a:spLocks/>
          </p:cNvSpPr>
          <p:nvPr/>
        </p:nvSpPr>
        <p:spPr bwMode="auto">
          <a:xfrm>
            <a:off x="2333625" y="2659063"/>
            <a:ext cx="1625600" cy="741362"/>
          </a:xfrm>
          <a:custGeom>
            <a:avLst/>
            <a:gdLst>
              <a:gd name="T0" fmla="*/ 862359 w 1532806"/>
              <a:gd name="T1" fmla="*/ 0 h 700136"/>
              <a:gd name="T2" fmla="*/ 1724012 w 1532806"/>
              <a:gd name="T3" fmla="*/ 357650 h 700136"/>
              <a:gd name="T4" fmla="*/ 1296124 w 1532806"/>
              <a:gd name="T5" fmla="*/ 784203 h 700136"/>
              <a:gd name="T6" fmla="*/ 862359 w 1532806"/>
              <a:gd name="T7" fmla="*/ 603044 h 700136"/>
              <a:gd name="T8" fmla="*/ 427924 w 1532806"/>
              <a:gd name="T9" fmla="*/ 785016 h 700136"/>
              <a:gd name="T10" fmla="*/ 0 w 1532806"/>
              <a:gd name="T11" fmla="*/ 358427 h 700136"/>
              <a:gd name="T12" fmla="*/ 862359 w 1532806"/>
              <a:gd name="T13" fmla="*/ 0 h 7001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32806" h="700136">
                <a:moveTo>
                  <a:pt x="766717" y="0"/>
                </a:moveTo>
                <a:cubicBezTo>
                  <a:pt x="1066241" y="0"/>
                  <a:pt x="1337285" y="121931"/>
                  <a:pt x="1532806" y="318980"/>
                </a:cubicBezTo>
                <a:lnTo>
                  <a:pt x="1152374" y="699412"/>
                </a:lnTo>
                <a:cubicBezTo>
                  <a:pt x="1054305" y="599574"/>
                  <a:pt x="917721" y="537840"/>
                  <a:pt x="766717" y="537840"/>
                </a:cubicBezTo>
                <a:cubicBezTo>
                  <a:pt x="615378" y="537840"/>
                  <a:pt x="478521" y="599849"/>
                  <a:pt x="380464" y="700136"/>
                </a:cubicBezTo>
                <a:lnTo>
                  <a:pt x="0" y="319672"/>
                </a:lnTo>
                <a:cubicBezTo>
                  <a:pt x="195541" y="122204"/>
                  <a:pt x="466858" y="0"/>
                  <a:pt x="766717" y="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endParaRPr lang="zh-CN" altLang="en-US"/>
          </a:p>
        </p:txBody>
      </p:sp>
      <p:sp>
        <p:nvSpPr>
          <p:cNvPr id="27655" name="同心圆 25"/>
          <p:cNvSpPr>
            <a:spLocks/>
          </p:cNvSpPr>
          <p:nvPr/>
        </p:nvSpPr>
        <p:spPr bwMode="auto">
          <a:xfrm>
            <a:off x="1793875" y="1893888"/>
            <a:ext cx="2706688" cy="966787"/>
          </a:xfrm>
          <a:custGeom>
            <a:avLst/>
            <a:gdLst>
              <a:gd name="T0" fmla="*/ 1436270 w 2551040"/>
              <a:gd name="T1" fmla="*/ 0 h 910534"/>
              <a:gd name="T2" fmla="*/ 2871833 w 2551040"/>
              <a:gd name="T3" fmla="*/ 597355 h 910534"/>
              <a:gd name="T4" fmla="*/ 2444070 w 2551040"/>
              <a:gd name="T5" fmla="*/ 1025736 h 910534"/>
              <a:gd name="T6" fmla="*/ 1436270 w 2551040"/>
              <a:gd name="T7" fmla="*/ 605821 h 910534"/>
              <a:gd name="T8" fmla="*/ 427761 w 2551040"/>
              <a:gd name="T9" fmla="*/ 1026515 h 910534"/>
              <a:gd name="T10" fmla="*/ 0 w 2551040"/>
              <a:gd name="T11" fmla="*/ 598136 h 910534"/>
              <a:gd name="T12" fmla="*/ 1436270 w 2551040"/>
              <a:gd name="T13" fmla="*/ 0 h 910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51040" h="910534">
                <a:moveTo>
                  <a:pt x="1275834" y="0"/>
                </a:moveTo>
                <a:cubicBezTo>
                  <a:pt x="1774180" y="0"/>
                  <a:pt x="2225225" y="202518"/>
                  <a:pt x="2551040" y="529863"/>
                </a:cubicBezTo>
                <a:lnTo>
                  <a:pt x="2171060" y="909843"/>
                </a:lnTo>
                <a:cubicBezTo>
                  <a:pt x="1942490" y="679744"/>
                  <a:pt x="1625789" y="537372"/>
                  <a:pt x="1275834" y="537372"/>
                </a:cubicBezTo>
                <a:cubicBezTo>
                  <a:pt x="925544" y="537372"/>
                  <a:pt x="608570" y="680017"/>
                  <a:pt x="379979" y="910534"/>
                </a:cubicBezTo>
                <a:lnTo>
                  <a:pt x="0" y="530555"/>
                </a:lnTo>
                <a:cubicBezTo>
                  <a:pt x="325836" y="202791"/>
                  <a:pt x="777153" y="0"/>
                  <a:pt x="1275834" y="0"/>
                </a:cubicBezTo>
                <a:close/>
              </a:path>
            </a:pathLst>
          </a:custGeom>
          <a:solidFill>
            <a:srgbClr val="9DC3E6"/>
          </a:solidFill>
          <a:ln w="3175" cap="flat" cmpd="sng">
            <a:solidFill>
              <a:srgbClr val="BDD7EE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6" name="同心圆 24"/>
          <p:cNvSpPr>
            <a:spLocks/>
          </p:cNvSpPr>
          <p:nvPr/>
        </p:nvSpPr>
        <p:spPr bwMode="auto">
          <a:xfrm>
            <a:off x="1254125" y="1131888"/>
            <a:ext cx="3784600" cy="1190625"/>
          </a:xfrm>
          <a:custGeom>
            <a:avLst/>
            <a:gdLst>
              <a:gd name="T0" fmla="*/ 2006811 w 3569274"/>
              <a:gd name="T1" fmla="*/ 0 h 1123123"/>
              <a:gd name="T2" fmla="*/ 4012916 w 3569274"/>
              <a:gd name="T3" fmla="*/ 832462 h 1123123"/>
              <a:gd name="T4" fmla="*/ 3583790 w 3569274"/>
              <a:gd name="T5" fmla="*/ 1261407 h 1123123"/>
              <a:gd name="T6" fmla="*/ 2006811 w 3569274"/>
              <a:gd name="T7" fmla="*/ 606618 h 1123123"/>
              <a:gd name="T8" fmla="*/ 429126 w 3569274"/>
              <a:gd name="T9" fmla="*/ 1262184 h 1123123"/>
              <a:gd name="T10" fmla="*/ 0 w 3569274"/>
              <a:gd name="T11" fmla="*/ 833240 h 1123123"/>
              <a:gd name="T12" fmla="*/ 2006811 w 3569274"/>
              <a:gd name="T13" fmla="*/ 0 h 11231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569274" h="1123123">
                <a:moveTo>
                  <a:pt x="1784951" y="0"/>
                </a:moveTo>
                <a:cubicBezTo>
                  <a:pt x="2482120" y="0"/>
                  <a:pt x="3113164" y="283107"/>
                  <a:pt x="3569274" y="740746"/>
                </a:cubicBezTo>
                <a:lnTo>
                  <a:pt x="3187589" y="1122432"/>
                </a:lnTo>
                <a:cubicBezTo>
                  <a:pt x="2829161" y="762474"/>
                  <a:pt x="2333062" y="539784"/>
                  <a:pt x="1784951" y="539784"/>
                </a:cubicBezTo>
                <a:cubicBezTo>
                  <a:pt x="1236505" y="539784"/>
                  <a:pt x="740134" y="762747"/>
                  <a:pt x="381685" y="1123123"/>
                </a:cubicBezTo>
                <a:lnTo>
                  <a:pt x="0" y="741438"/>
                </a:lnTo>
                <a:cubicBezTo>
                  <a:pt x="456130" y="283379"/>
                  <a:pt x="1087447" y="0"/>
                  <a:pt x="1784951" y="0"/>
                </a:cubicBezTo>
                <a:close/>
              </a:path>
            </a:pathLst>
          </a:custGeom>
          <a:solidFill>
            <a:srgbClr val="BDD7EE"/>
          </a:solidFill>
          <a:ln w="3175" cap="flat" cmpd="sng">
            <a:solidFill>
              <a:srgbClr val="DEEBF7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7657" name="KSO_GT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3" y="2846388"/>
            <a:ext cx="163988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658" name="直接箭头连接符 44"/>
          <p:cNvCxnSpPr>
            <a:cxnSpLocks noChangeShapeType="1"/>
          </p:cNvCxnSpPr>
          <p:nvPr/>
        </p:nvCxnSpPr>
        <p:spPr bwMode="auto">
          <a:xfrm flipV="1">
            <a:off x="4745038" y="1927225"/>
            <a:ext cx="741362" cy="0"/>
          </a:xfrm>
          <a:prstGeom prst="straightConnector1">
            <a:avLst/>
          </a:prstGeom>
          <a:noFill/>
          <a:ln w="6350">
            <a:solidFill>
              <a:srgbClr val="9DC3E6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9" name="KSO_GT1.1"/>
          <p:cNvSpPr>
            <a:spLocks noChangeArrowheads="1"/>
          </p:cNvSpPr>
          <p:nvPr/>
        </p:nvSpPr>
        <p:spPr bwMode="auto">
          <a:xfrm>
            <a:off x="5486400" y="1793875"/>
            <a:ext cx="3376613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请在此处输入您的文字</a:t>
            </a:r>
          </a:p>
        </p:txBody>
      </p:sp>
      <p:cxnSp>
        <p:nvCxnSpPr>
          <p:cNvPr id="27660" name="直接箭头连接符 46"/>
          <p:cNvCxnSpPr>
            <a:cxnSpLocks noChangeShapeType="1"/>
          </p:cNvCxnSpPr>
          <p:nvPr/>
        </p:nvCxnSpPr>
        <p:spPr bwMode="auto">
          <a:xfrm>
            <a:off x="4229100" y="2509838"/>
            <a:ext cx="1257300" cy="0"/>
          </a:xfrm>
          <a:prstGeom prst="straightConnector1">
            <a:avLst/>
          </a:prstGeom>
          <a:noFill/>
          <a:ln w="6350">
            <a:solidFill>
              <a:srgbClr val="9DC3E6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1" name="KSO_GT1.1"/>
          <p:cNvSpPr>
            <a:spLocks noChangeArrowheads="1"/>
          </p:cNvSpPr>
          <p:nvPr/>
        </p:nvSpPr>
        <p:spPr bwMode="auto">
          <a:xfrm>
            <a:off x="5486400" y="2378075"/>
            <a:ext cx="3376613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请在此处输入您的文字</a:t>
            </a:r>
          </a:p>
        </p:txBody>
      </p:sp>
      <p:cxnSp>
        <p:nvCxnSpPr>
          <p:cNvPr id="27662" name="直接箭头连接符 48"/>
          <p:cNvCxnSpPr>
            <a:cxnSpLocks noChangeShapeType="1"/>
          </p:cNvCxnSpPr>
          <p:nvPr/>
        </p:nvCxnSpPr>
        <p:spPr bwMode="auto">
          <a:xfrm>
            <a:off x="3616325" y="3089275"/>
            <a:ext cx="1870075" cy="0"/>
          </a:xfrm>
          <a:prstGeom prst="straightConnector1">
            <a:avLst/>
          </a:prstGeom>
          <a:noFill/>
          <a:ln w="6350">
            <a:solidFill>
              <a:srgbClr val="9DC3E6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3" name="KSO_GT1.1"/>
          <p:cNvSpPr>
            <a:spLocks noChangeArrowheads="1"/>
          </p:cNvSpPr>
          <p:nvPr/>
        </p:nvSpPr>
        <p:spPr bwMode="auto">
          <a:xfrm>
            <a:off x="5486400" y="2957513"/>
            <a:ext cx="3376613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请在此处输入您的文字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8692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8693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29701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76" name="直接连接符 17"/>
          <p:cNvCxnSpPr>
            <a:cxnSpLocks noChangeShapeType="1"/>
          </p:cNvCxnSpPr>
          <p:nvPr/>
        </p:nvCxnSpPr>
        <p:spPr bwMode="auto">
          <a:xfrm>
            <a:off x="4572000" y="915988"/>
            <a:ext cx="0" cy="1984375"/>
          </a:xfrm>
          <a:prstGeom prst="line">
            <a:avLst/>
          </a:prstGeom>
          <a:noFill/>
          <a:ln w="9525">
            <a:solidFill>
              <a:srgbClr val="D9D9D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77" name="直接连接符 18"/>
          <p:cNvCxnSpPr>
            <a:cxnSpLocks noChangeShapeType="1"/>
          </p:cNvCxnSpPr>
          <p:nvPr/>
        </p:nvCxnSpPr>
        <p:spPr bwMode="auto">
          <a:xfrm>
            <a:off x="6780213" y="915988"/>
            <a:ext cx="0" cy="1984375"/>
          </a:xfrm>
          <a:prstGeom prst="line">
            <a:avLst/>
          </a:prstGeom>
          <a:noFill/>
          <a:ln w="9525">
            <a:solidFill>
              <a:srgbClr val="D9D9D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8" name="任意多边形 19"/>
          <p:cNvSpPr>
            <a:spLocks/>
          </p:cNvSpPr>
          <p:nvPr/>
        </p:nvSpPr>
        <p:spPr bwMode="auto">
          <a:xfrm>
            <a:off x="798513" y="915988"/>
            <a:ext cx="923925" cy="1506537"/>
          </a:xfrm>
          <a:custGeom>
            <a:avLst/>
            <a:gdLst>
              <a:gd name="T0" fmla="*/ 826087 w 922634"/>
              <a:gd name="T1" fmla="*/ 1406825 h 1507525"/>
              <a:gd name="T2" fmla="*/ 660869 w 922634"/>
              <a:gd name="T3" fmla="*/ 1406825 h 1507525"/>
              <a:gd name="T4" fmla="*/ 495653 w 922634"/>
              <a:gd name="T5" fmla="*/ 1406825 h 1507525"/>
              <a:gd name="T6" fmla="*/ 330435 w 922634"/>
              <a:gd name="T7" fmla="*/ 1406825 h 1507525"/>
              <a:gd name="T8" fmla="*/ 165218 w 922634"/>
              <a:gd name="T9" fmla="*/ 1406825 h 1507525"/>
              <a:gd name="T10" fmla="*/ 0 w 922634"/>
              <a:gd name="T11" fmla="*/ 1406825 h 1507525"/>
              <a:gd name="T12" fmla="*/ 826087 w 922634"/>
              <a:gd name="T13" fmla="*/ 1250511 h 1507525"/>
              <a:gd name="T14" fmla="*/ 660869 w 922634"/>
              <a:gd name="T15" fmla="*/ 1250511 h 1507525"/>
              <a:gd name="T16" fmla="*/ 495653 w 922634"/>
              <a:gd name="T17" fmla="*/ 1250511 h 1507525"/>
              <a:gd name="T18" fmla="*/ 330435 w 922634"/>
              <a:gd name="T19" fmla="*/ 1250511 h 1507525"/>
              <a:gd name="T20" fmla="*/ 165218 w 922634"/>
              <a:gd name="T21" fmla="*/ 1250511 h 1507525"/>
              <a:gd name="T22" fmla="*/ 0 w 922634"/>
              <a:gd name="T23" fmla="*/ 1250511 h 1507525"/>
              <a:gd name="T24" fmla="*/ 826087 w 922634"/>
              <a:gd name="T25" fmla="*/ 1094197 h 1507525"/>
              <a:gd name="T26" fmla="*/ 660869 w 922634"/>
              <a:gd name="T27" fmla="*/ 1094197 h 1507525"/>
              <a:gd name="T28" fmla="*/ 495653 w 922634"/>
              <a:gd name="T29" fmla="*/ 1094197 h 1507525"/>
              <a:gd name="T30" fmla="*/ 330435 w 922634"/>
              <a:gd name="T31" fmla="*/ 1094197 h 1507525"/>
              <a:gd name="T32" fmla="*/ 165218 w 922634"/>
              <a:gd name="T33" fmla="*/ 1094197 h 1507525"/>
              <a:gd name="T34" fmla="*/ 0 w 922634"/>
              <a:gd name="T35" fmla="*/ 1094197 h 1507525"/>
              <a:gd name="T36" fmla="*/ 826087 w 922634"/>
              <a:gd name="T37" fmla="*/ 937884 h 1507525"/>
              <a:gd name="T38" fmla="*/ 660869 w 922634"/>
              <a:gd name="T39" fmla="*/ 937884 h 1507525"/>
              <a:gd name="T40" fmla="*/ 495653 w 922634"/>
              <a:gd name="T41" fmla="*/ 937884 h 1507525"/>
              <a:gd name="T42" fmla="*/ 330435 w 922634"/>
              <a:gd name="T43" fmla="*/ 937884 h 1507525"/>
              <a:gd name="T44" fmla="*/ 165218 w 922634"/>
              <a:gd name="T45" fmla="*/ 937884 h 1507525"/>
              <a:gd name="T46" fmla="*/ 0 w 922634"/>
              <a:gd name="T47" fmla="*/ 937884 h 1507525"/>
              <a:gd name="T48" fmla="*/ 826087 w 922634"/>
              <a:gd name="T49" fmla="*/ 781569 h 1507525"/>
              <a:gd name="T50" fmla="*/ 660869 w 922634"/>
              <a:gd name="T51" fmla="*/ 781569 h 1507525"/>
              <a:gd name="T52" fmla="*/ 495653 w 922634"/>
              <a:gd name="T53" fmla="*/ 781569 h 1507525"/>
              <a:gd name="T54" fmla="*/ 330435 w 922634"/>
              <a:gd name="T55" fmla="*/ 781569 h 1507525"/>
              <a:gd name="T56" fmla="*/ 165218 w 922634"/>
              <a:gd name="T57" fmla="*/ 781569 h 1507525"/>
              <a:gd name="T58" fmla="*/ 0 w 922634"/>
              <a:gd name="T59" fmla="*/ 781569 h 1507525"/>
              <a:gd name="T60" fmla="*/ 826087 w 922634"/>
              <a:gd name="T61" fmla="*/ 625256 h 1507525"/>
              <a:gd name="T62" fmla="*/ 660869 w 922634"/>
              <a:gd name="T63" fmla="*/ 625256 h 1507525"/>
              <a:gd name="T64" fmla="*/ 495653 w 922634"/>
              <a:gd name="T65" fmla="*/ 625256 h 1507525"/>
              <a:gd name="T66" fmla="*/ 330435 w 922634"/>
              <a:gd name="T67" fmla="*/ 625256 h 1507525"/>
              <a:gd name="T68" fmla="*/ 165218 w 922634"/>
              <a:gd name="T69" fmla="*/ 625256 h 1507525"/>
              <a:gd name="T70" fmla="*/ 0 w 922634"/>
              <a:gd name="T71" fmla="*/ 625256 h 1507525"/>
              <a:gd name="T72" fmla="*/ 826087 w 922634"/>
              <a:gd name="T73" fmla="*/ 468941 h 1507525"/>
              <a:gd name="T74" fmla="*/ 660869 w 922634"/>
              <a:gd name="T75" fmla="*/ 468941 h 1507525"/>
              <a:gd name="T76" fmla="*/ 495653 w 922634"/>
              <a:gd name="T77" fmla="*/ 468941 h 1507525"/>
              <a:gd name="T78" fmla="*/ 330435 w 922634"/>
              <a:gd name="T79" fmla="*/ 468941 h 1507525"/>
              <a:gd name="T80" fmla="*/ 165218 w 922634"/>
              <a:gd name="T81" fmla="*/ 468941 h 1507525"/>
              <a:gd name="T82" fmla="*/ 0 w 922634"/>
              <a:gd name="T83" fmla="*/ 468941 h 1507525"/>
              <a:gd name="T84" fmla="*/ 826087 w 922634"/>
              <a:gd name="T85" fmla="*/ 312628 h 1507525"/>
              <a:gd name="T86" fmla="*/ 660869 w 922634"/>
              <a:gd name="T87" fmla="*/ 312628 h 1507525"/>
              <a:gd name="T88" fmla="*/ 495653 w 922634"/>
              <a:gd name="T89" fmla="*/ 312628 h 1507525"/>
              <a:gd name="T90" fmla="*/ 330435 w 922634"/>
              <a:gd name="T91" fmla="*/ 312628 h 1507525"/>
              <a:gd name="T92" fmla="*/ 165218 w 922634"/>
              <a:gd name="T93" fmla="*/ 312628 h 1507525"/>
              <a:gd name="T94" fmla="*/ 0 w 922634"/>
              <a:gd name="T95" fmla="*/ 312628 h 1507525"/>
              <a:gd name="T96" fmla="*/ 826087 w 922634"/>
              <a:gd name="T97" fmla="*/ 156313 h 1507525"/>
              <a:gd name="T98" fmla="*/ 660869 w 922634"/>
              <a:gd name="T99" fmla="*/ 156313 h 1507525"/>
              <a:gd name="T100" fmla="*/ 495653 w 922634"/>
              <a:gd name="T101" fmla="*/ 156313 h 1507525"/>
              <a:gd name="T102" fmla="*/ 330435 w 922634"/>
              <a:gd name="T103" fmla="*/ 156313 h 1507525"/>
              <a:gd name="T104" fmla="*/ 165218 w 922634"/>
              <a:gd name="T105" fmla="*/ 156313 h 1507525"/>
              <a:gd name="T106" fmla="*/ 0 w 922634"/>
              <a:gd name="T107" fmla="*/ 156313 h 1507525"/>
              <a:gd name="T108" fmla="*/ 826087 w 922634"/>
              <a:gd name="T109" fmla="*/ 0 h 1507525"/>
              <a:gd name="T110" fmla="*/ 660869 w 922634"/>
              <a:gd name="T111" fmla="*/ 0 h 1507525"/>
              <a:gd name="T112" fmla="*/ 495653 w 922634"/>
              <a:gd name="T113" fmla="*/ 0 h 1507525"/>
              <a:gd name="T114" fmla="*/ 330435 w 922634"/>
              <a:gd name="T115" fmla="*/ 0 h 1507525"/>
              <a:gd name="T116" fmla="*/ 165218 w 922634"/>
              <a:gd name="T117" fmla="*/ 0 h 1507525"/>
              <a:gd name="T118" fmla="*/ 0 w 922634"/>
              <a:gd name="T119" fmla="*/ 0 h 15075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lnTo>
                  <a:pt x="823780" y="1408671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lnTo>
                  <a:pt x="659024" y="1408671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lnTo>
                  <a:pt x="494268" y="1408671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lnTo>
                  <a:pt x="329512" y="1408671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lnTo>
                  <a:pt x="164756" y="1408671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lnTo>
                  <a:pt x="0" y="1408671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lnTo>
                  <a:pt x="823780" y="1252152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lnTo>
                  <a:pt x="659024" y="1252152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lnTo>
                  <a:pt x="494268" y="1252152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lnTo>
                  <a:pt x="329512" y="1252152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lnTo>
                  <a:pt x="164756" y="1252152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lnTo>
                  <a:pt x="0" y="1252152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lnTo>
                  <a:pt x="823780" y="1095633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lnTo>
                  <a:pt x="659024" y="1095633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lnTo>
                  <a:pt x="494268" y="1095633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lnTo>
                  <a:pt x="329512" y="1095633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lnTo>
                  <a:pt x="164756" y="1095633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lnTo>
                  <a:pt x="0" y="1095633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lnTo>
                  <a:pt x="823780" y="939114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lnTo>
                  <a:pt x="659024" y="939114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lnTo>
                  <a:pt x="494268" y="939114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lnTo>
                  <a:pt x="329512" y="939114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lnTo>
                  <a:pt x="164756" y="939114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lnTo>
                  <a:pt x="0" y="939114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lnTo>
                  <a:pt x="823780" y="782595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lnTo>
                  <a:pt x="659024" y="782595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lnTo>
                  <a:pt x="494268" y="782595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lnTo>
                  <a:pt x="329512" y="782595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lnTo>
                  <a:pt x="164756" y="782595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lnTo>
                  <a:pt x="0" y="782595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lnTo>
                  <a:pt x="823780" y="626076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lnTo>
                  <a:pt x="659024" y="626076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lnTo>
                  <a:pt x="494268" y="626076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lnTo>
                  <a:pt x="329512" y="626076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lnTo>
                  <a:pt x="164756" y="626076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lnTo>
                  <a:pt x="0" y="626076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lnTo>
                  <a:pt x="823780" y="469557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lnTo>
                  <a:pt x="659024" y="469557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lnTo>
                  <a:pt x="494268" y="469557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lnTo>
                  <a:pt x="329512" y="469557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lnTo>
                  <a:pt x="164756" y="469557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lnTo>
                  <a:pt x="0" y="469557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lnTo>
                  <a:pt x="823780" y="313038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lnTo>
                  <a:pt x="659024" y="313038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lnTo>
                  <a:pt x="494268" y="313038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lnTo>
                  <a:pt x="329512" y="313038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lnTo>
                  <a:pt x="164756" y="313038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lnTo>
                  <a:pt x="0" y="313038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lnTo>
                  <a:pt x="823780" y="156519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lnTo>
                  <a:pt x="659024" y="156519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lnTo>
                  <a:pt x="494268" y="156519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lnTo>
                  <a:pt x="329512" y="156519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lnTo>
                  <a:pt x="164756" y="156519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lnTo>
                  <a:pt x="0" y="156519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lnTo>
                  <a:pt x="823780" y="0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lnTo>
                  <a:pt x="659024" y="0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lnTo>
                  <a:pt x="494268" y="0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lnTo>
                  <a:pt x="329512" y="0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lnTo>
                  <a:pt x="164756" y="0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9" name="矩形 20"/>
          <p:cNvSpPr>
            <a:spLocks noChangeArrowheads="1"/>
          </p:cNvSpPr>
          <p:nvPr/>
        </p:nvSpPr>
        <p:spPr bwMode="auto">
          <a:xfrm>
            <a:off x="798513" y="1690688"/>
            <a:ext cx="923925" cy="731837"/>
          </a:xfrm>
          <a:prstGeom prst="rect">
            <a:avLst/>
          </a:prstGeom>
          <a:solidFill>
            <a:srgbClr val="0070C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>
                <a:solidFill>
                  <a:srgbClr val="FFFFFF"/>
                </a:solidFill>
                <a:latin typeface="Arial Black" pitchFamily="34" charset="0"/>
              </a:rPr>
              <a:t>50</a:t>
            </a:r>
            <a:r>
              <a:rPr lang="en-US" altLang="zh-CN" sz="1600">
                <a:solidFill>
                  <a:srgbClr val="FFFFFF"/>
                </a:solidFill>
                <a:latin typeface="Arial Black" pitchFamily="34" charset="0"/>
              </a:rPr>
              <a:t>%</a:t>
            </a:r>
            <a:endParaRPr lang="zh-CN" altLang="en-US" sz="2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28680" name="TextBox 36"/>
          <p:cNvSpPr txBox="1">
            <a:spLocks noChangeArrowheads="1"/>
          </p:cNvSpPr>
          <p:nvPr/>
        </p:nvSpPr>
        <p:spPr bwMode="auto">
          <a:xfrm>
            <a:off x="828675" y="2665413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7F7F7F"/>
                </a:solidFill>
                <a:latin typeface="Bradley Hand ITC" pitchFamily="66" charset="0"/>
                <a:ea typeface="微软雅黑" pitchFamily="34" charset="-122"/>
              </a:rPr>
              <a:t>标题</a:t>
            </a:r>
          </a:p>
        </p:txBody>
      </p:sp>
      <p:sp>
        <p:nvSpPr>
          <p:cNvPr id="28681" name="任意多边形 22"/>
          <p:cNvSpPr>
            <a:spLocks/>
          </p:cNvSpPr>
          <p:nvPr/>
        </p:nvSpPr>
        <p:spPr bwMode="auto">
          <a:xfrm>
            <a:off x="3006725" y="915988"/>
            <a:ext cx="922338" cy="1506537"/>
          </a:xfrm>
          <a:custGeom>
            <a:avLst/>
            <a:gdLst>
              <a:gd name="T0" fmla="*/ 823252 w 922634"/>
              <a:gd name="T1" fmla="*/ 1406825 h 1507525"/>
              <a:gd name="T2" fmla="*/ 658602 w 922634"/>
              <a:gd name="T3" fmla="*/ 1406825 h 1507525"/>
              <a:gd name="T4" fmla="*/ 493950 w 922634"/>
              <a:gd name="T5" fmla="*/ 1406825 h 1507525"/>
              <a:gd name="T6" fmla="*/ 329300 w 922634"/>
              <a:gd name="T7" fmla="*/ 1406825 h 1507525"/>
              <a:gd name="T8" fmla="*/ 164650 w 922634"/>
              <a:gd name="T9" fmla="*/ 1406825 h 1507525"/>
              <a:gd name="T10" fmla="*/ 0 w 922634"/>
              <a:gd name="T11" fmla="*/ 1406825 h 1507525"/>
              <a:gd name="T12" fmla="*/ 823252 w 922634"/>
              <a:gd name="T13" fmla="*/ 1250511 h 1507525"/>
              <a:gd name="T14" fmla="*/ 658602 w 922634"/>
              <a:gd name="T15" fmla="*/ 1250511 h 1507525"/>
              <a:gd name="T16" fmla="*/ 493950 w 922634"/>
              <a:gd name="T17" fmla="*/ 1250511 h 1507525"/>
              <a:gd name="T18" fmla="*/ 329300 w 922634"/>
              <a:gd name="T19" fmla="*/ 1250511 h 1507525"/>
              <a:gd name="T20" fmla="*/ 164650 w 922634"/>
              <a:gd name="T21" fmla="*/ 1250511 h 1507525"/>
              <a:gd name="T22" fmla="*/ 0 w 922634"/>
              <a:gd name="T23" fmla="*/ 1250511 h 1507525"/>
              <a:gd name="T24" fmla="*/ 823252 w 922634"/>
              <a:gd name="T25" fmla="*/ 1094197 h 1507525"/>
              <a:gd name="T26" fmla="*/ 658602 w 922634"/>
              <a:gd name="T27" fmla="*/ 1094197 h 1507525"/>
              <a:gd name="T28" fmla="*/ 493950 w 922634"/>
              <a:gd name="T29" fmla="*/ 1094197 h 1507525"/>
              <a:gd name="T30" fmla="*/ 329300 w 922634"/>
              <a:gd name="T31" fmla="*/ 1094197 h 1507525"/>
              <a:gd name="T32" fmla="*/ 164650 w 922634"/>
              <a:gd name="T33" fmla="*/ 1094197 h 1507525"/>
              <a:gd name="T34" fmla="*/ 0 w 922634"/>
              <a:gd name="T35" fmla="*/ 1094197 h 1507525"/>
              <a:gd name="T36" fmla="*/ 823252 w 922634"/>
              <a:gd name="T37" fmla="*/ 937884 h 1507525"/>
              <a:gd name="T38" fmla="*/ 658602 w 922634"/>
              <a:gd name="T39" fmla="*/ 937884 h 1507525"/>
              <a:gd name="T40" fmla="*/ 493950 w 922634"/>
              <a:gd name="T41" fmla="*/ 937884 h 1507525"/>
              <a:gd name="T42" fmla="*/ 329300 w 922634"/>
              <a:gd name="T43" fmla="*/ 937884 h 1507525"/>
              <a:gd name="T44" fmla="*/ 164650 w 922634"/>
              <a:gd name="T45" fmla="*/ 937884 h 1507525"/>
              <a:gd name="T46" fmla="*/ 0 w 922634"/>
              <a:gd name="T47" fmla="*/ 937884 h 1507525"/>
              <a:gd name="T48" fmla="*/ 823252 w 922634"/>
              <a:gd name="T49" fmla="*/ 781569 h 1507525"/>
              <a:gd name="T50" fmla="*/ 658602 w 922634"/>
              <a:gd name="T51" fmla="*/ 781569 h 1507525"/>
              <a:gd name="T52" fmla="*/ 493950 w 922634"/>
              <a:gd name="T53" fmla="*/ 781569 h 1507525"/>
              <a:gd name="T54" fmla="*/ 329300 w 922634"/>
              <a:gd name="T55" fmla="*/ 781569 h 1507525"/>
              <a:gd name="T56" fmla="*/ 164650 w 922634"/>
              <a:gd name="T57" fmla="*/ 781569 h 1507525"/>
              <a:gd name="T58" fmla="*/ 0 w 922634"/>
              <a:gd name="T59" fmla="*/ 781569 h 1507525"/>
              <a:gd name="T60" fmla="*/ 823252 w 922634"/>
              <a:gd name="T61" fmla="*/ 625256 h 1507525"/>
              <a:gd name="T62" fmla="*/ 658602 w 922634"/>
              <a:gd name="T63" fmla="*/ 625256 h 1507525"/>
              <a:gd name="T64" fmla="*/ 493950 w 922634"/>
              <a:gd name="T65" fmla="*/ 625256 h 1507525"/>
              <a:gd name="T66" fmla="*/ 329300 w 922634"/>
              <a:gd name="T67" fmla="*/ 625256 h 1507525"/>
              <a:gd name="T68" fmla="*/ 164650 w 922634"/>
              <a:gd name="T69" fmla="*/ 625256 h 1507525"/>
              <a:gd name="T70" fmla="*/ 0 w 922634"/>
              <a:gd name="T71" fmla="*/ 625256 h 1507525"/>
              <a:gd name="T72" fmla="*/ 823252 w 922634"/>
              <a:gd name="T73" fmla="*/ 468941 h 1507525"/>
              <a:gd name="T74" fmla="*/ 658602 w 922634"/>
              <a:gd name="T75" fmla="*/ 468941 h 1507525"/>
              <a:gd name="T76" fmla="*/ 493950 w 922634"/>
              <a:gd name="T77" fmla="*/ 468941 h 1507525"/>
              <a:gd name="T78" fmla="*/ 329300 w 922634"/>
              <a:gd name="T79" fmla="*/ 468941 h 1507525"/>
              <a:gd name="T80" fmla="*/ 164650 w 922634"/>
              <a:gd name="T81" fmla="*/ 468941 h 1507525"/>
              <a:gd name="T82" fmla="*/ 0 w 922634"/>
              <a:gd name="T83" fmla="*/ 468941 h 1507525"/>
              <a:gd name="T84" fmla="*/ 823252 w 922634"/>
              <a:gd name="T85" fmla="*/ 312628 h 1507525"/>
              <a:gd name="T86" fmla="*/ 658602 w 922634"/>
              <a:gd name="T87" fmla="*/ 312628 h 1507525"/>
              <a:gd name="T88" fmla="*/ 493950 w 922634"/>
              <a:gd name="T89" fmla="*/ 312628 h 1507525"/>
              <a:gd name="T90" fmla="*/ 329300 w 922634"/>
              <a:gd name="T91" fmla="*/ 312628 h 1507525"/>
              <a:gd name="T92" fmla="*/ 164650 w 922634"/>
              <a:gd name="T93" fmla="*/ 312628 h 1507525"/>
              <a:gd name="T94" fmla="*/ 0 w 922634"/>
              <a:gd name="T95" fmla="*/ 312628 h 1507525"/>
              <a:gd name="T96" fmla="*/ 823252 w 922634"/>
              <a:gd name="T97" fmla="*/ 156313 h 1507525"/>
              <a:gd name="T98" fmla="*/ 658602 w 922634"/>
              <a:gd name="T99" fmla="*/ 156313 h 1507525"/>
              <a:gd name="T100" fmla="*/ 493950 w 922634"/>
              <a:gd name="T101" fmla="*/ 156313 h 1507525"/>
              <a:gd name="T102" fmla="*/ 329300 w 922634"/>
              <a:gd name="T103" fmla="*/ 156313 h 1507525"/>
              <a:gd name="T104" fmla="*/ 164650 w 922634"/>
              <a:gd name="T105" fmla="*/ 156313 h 1507525"/>
              <a:gd name="T106" fmla="*/ 0 w 922634"/>
              <a:gd name="T107" fmla="*/ 156313 h 1507525"/>
              <a:gd name="T108" fmla="*/ 823252 w 922634"/>
              <a:gd name="T109" fmla="*/ 0 h 1507525"/>
              <a:gd name="T110" fmla="*/ 658602 w 922634"/>
              <a:gd name="T111" fmla="*/ 0 h 1507525"/>
              <a:gd name="T112" fmla="*/ 493950 w 922634"/>
              <a:gd name="T113" fmla="*/ 0 h 1507525"/>
              <a:gd name="T114" fmla="*/ 329300 w 922634"/>
              <a:gd name="T115" fmla="*/ 0 h 1507525"/>
              <a:gd name="T116" fmla="*/ 164650 w 922634"/>
              <a:gd name="T117" fmla="*/ 0 h 1507525"/>
              <a:gd name="T118" fmla="*/ 0 w 922634"/>
              <a:gd name="T119" fmla="*/ 0 h 15075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lnTo>
                  <a:pt x="823780" y="1408671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lnTo>
                  <a:pt x="659024" y="1408671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lnTo>
                  <a:pt x="494268" y="1408671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lnTo>
                  <a:pt x="329512" y="1408671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lnTo>
                  <a:pt x="164756" y="1408671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lnTo>
                  <a:pt x="0" y="1408671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lnTo>
                  <a:pt x="823780" y="1252152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lnTo>
                  <a:pt x="659024" y="1252152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lnTo>
                  <a:pt x="494268" y="1252152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lnTo>
                  <a:pt x="329512" y="1252152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lnTo>
                  <a:pt x="164756" y="1252152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lnTo>
                  <a:pt x="0" y="1252152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lnTo>
                  <a:pt x="823780" y="1095633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lnTo>
                  <a:pt x="659024" y="1095633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lnTo>
                  <a:pt x="494268" y="1095633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lnTo>
                  <a:pt x="329512" y="1095633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lnTo>
                  <a:pt x="164756" y="1095633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lnTo>
                  <a:pt x="0" y="1095633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lnTo>
                  <a:pt x="823780" y="939114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lnTo>
                  <a:pt x="659024" y="939114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lnTo>
                  <a:pt x="494268" y="939114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lnTo>
                  <a:pt x="329512" y="939114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lnTo>
                  <a:pt x="164756" y="939114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lnTo>
                  <a:pt x="0" y="939114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lnTo>
                  <a:pt x="823780" y="782595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lnTo>
                  <a:pt x="659024" y="782595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lnTo>
                  <a:pt x="494268" y="782595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lnTo>
                  <a:pt x="329512" y="782595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lnTo>
                  <a:pt x="164756" y="782595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lnTo>
                  <a:pt x="0" y="782595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lnTo>
                  <a:pt x="823780" y="626076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lnTo>
                  <a:pt x="659024" y="626076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lnTo>
                  <a:pt x="494268" y="626076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lnTo>
                  <a:pt x="329512" y="626076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lnTo>
                  <a:pt x="164756" y="626076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lnTo>
                  <a:pt x="0" y="626076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lnTo>
                  <a:pt x="823780" y="469557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lnTo>
                  <a:pt x="659024" y="469557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lnTo>
                  <a:pt x="494268" y="469557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lnTo>
                  <a:pt x="329512" y="469557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lnTo>
                  <a:pt x="164756" y="469557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lnTo>
                  <a:pt x="0" y="469557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lnTo>
                  <a:pt x="823780" y="313038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lnTo>
                  <a:pt x="659024" y="313038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lnTo>
                  <a:pt x="494268" y="313038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lnTo>
                  <a:pt x="329512" y="313038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lnTo>
                  <a:pt x="164756" y="313038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lnTo>
                  <a:pt x="0" y="313038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lnTo>
                  <a:pt x="823780" y="156519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lnTo>
                  <a:pt x="659024" y="156519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lnTo>
                  <a:pt x="494268" y="156519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lnTo>
                  <a:pt x="329512" y="156519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lnTo>
                  <a:pt x="164756" y="156519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lnTo>
                  <a:pt x="0" y="156519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lnTo>
                  <a:pt x="823780" y="0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lnTo>
                  <a:pt x="659024" y="0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lnTo>
                  <a:pt x="494268" y="0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lnTo>
                  <a:pt x="329512" y="0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lnTo>
                  <a:pt x="164756" y="0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2" name="矩形 23"/>
          <p:cNvSpPr>
            <a:spLocks noChangeArrowheads="1"/>
          </p:cNvSpPr>
          <p:nvPr/>
        </p:nvSpPr>
        <p:spPr bwMode="auto">
          <a:xfrm>
            <a:off x="3006725" y="1228725"/>
            <a:ext cx="922338" cy="1193800"/>
          </a:xfrm>
          <a:prstGeom prst="rect">
            <a:avLst/>
          </a:prstGeom>
          <a:solidFill>
            <a:srgbClr val="0070C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>
                <a:solidFill>
                  <a:srgbClr val="FFFFFF"/>
                </a:solidFill>
                <a:latin typeface="Arial Black" pitchFamily="34" charset="0"/>
              </a:rPr>
              <a:t>80</a:t>
            </a:r>
            <a:r>
              <a:rPr lang="en-US" altLang="zh-CN" sz="1600">
                <a:solidFill>
                  <a:srgbClr val="FFFFFF"/>
                </a:solidFill>
                <a:latin typeface="Arial Black" pitchFamily="34" charset="0"/>
              </a:rPr>
              <a:t>%</a:t>
            </a:r>
            <a:endParaRPr lang="zh-CN" altLang="en-US" sz="2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28683" name="TextBox 36"/>
          <p:cNvSpPr txBox="1">
            <a:spLocks noChangeArrowheads="1"/>
          </p:cNvSpPr>
          <p:nvPr/>
        </p:nvSpPr>
        <p:spPr bwMode="auto">
          <a:xfrm>
            <a:off x="3036888" y="2665413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7F7F7F"/>
                </a:solidFill>
                <a:latin typeface="Bradley Hand ITC" pitchFamily="66" charset="0"/>
                <a:ea typeface="微软雅黑" pitchFamily="34" charset="-122"/>
              </a:rPr>
              <a:t>标题</a:t>
            </a:r>
          </a:p>
        </p:txBody>
      </p:sp>
      <p:sp>
        <p:nvSpPr>
          <p:cNvPr id="28684" name="任意多边形 25"/>
          <p:cNvSpPr>
            <a:spLocks/>
          </p:cNvSpPr>
          <p:nvPr/>
        </p:nvSpPr>
        <p:spPr bwMode="auto">
          <a:xfrm>
            <a:off x="7421563" y="915988"/>
            <a:ext cx="923925" cy="1506537"/>
          </a:xfrm>
          <a:custGeom>
            <a:avLst/>
            <a:gdLst>
              <a:gd name="T0" fmla="*/ 826087 w 922634"/>
              <a:gd name="T1" fmla="*/ 1406825 h 1507525"/>
              <a:gd name="T2" fmla="*/ 660869 w 922634"/>
              <a:gd name="T3" fmla="*/ 1406825 h 1507525"/>
              <a:gd name="T4" fmla="*/ 495653 w 922634"/>
              <a:gd name="T5" fmla="*/ 1406825 h 1507525"/>
              <a:gd name="T6" fmla="*/ 330435 w 922634"/>
              <a:gd name="T7" fmla="*/ 1406825 h 1507525"/>
              <a:gd name="T8" fmla="*/ 165218 w 922634"/>
              <a:gd name="T9" fmla="*/ 1406825 h 1507525"/>
              <a:gd name="T10" fmla="*/ 0 w 922634"/>
              <a:gd name="T11" fmla="*/ 1406825 h 1507525"/>
              <a:gd name="T12" fmla="*/ 826087 w 922634"/>
              <a:gd name="T13" fmla="*/ 1250511 h 1507525"/>
              <a:gd name="T14" fmla="*/ 660869 w 922634"/>
              <a:gd name="T15" fmla="*/ 1250511 h 1507525"/>
              <a:gd name="T16" fmla="*/ 495653 w 922634"/>
              <a:gd name="T17" fmla="*/ 1250511 h 1507525"/>
              <a:gd name="T18" fmla="*/ 330435 w 922634"/>
              <a:gd name="T19" fmla="*/ 1250511 h 1507525"/>
              <a:gd name="T20" fmla="*/ 165218 w 922634"/>
              <a:gd name="T21" fmla="*/ 1250511 h 1507525"/>
              <a:gd name="T22" fmla="*/ 0 w 922634"/>
              <a:gd name="T23" fmla="*/ 1250511 h 1507525"/>
              <a:gd name="T24" fmla="*/ 826087 w 922634"/>
              <a:gd name="T25" fmla="*/ 1094197 h 1507525"/>
              <a:gd name="T26" fmla="*/ 660869 w 922634"/>
              <a:gd name="T27" fmla="*/ 1094197 h 1507525"/>
              <a:gd name="T28" fmla="*/ 495653 w 922634"/>
              <a:gd name="T29" fmla="*/ 1094197 h 1507525"/>
              <a:gd name="T30" fmla="*/ 330435 w 922634"/>
              <a:gd name="T31" fmla="*/ 1094197 h 1507525"/>
              <a:gd name="T32" fmla="*/ 165218 w 922634"/>
              <a:gd name="T33" fmla="*/ 1094197 h 1507525"/>
              <a:gd name="T34" fmla="*/ 0 w 922634"/>
              <a:gd name="T35" fmla="*/ 1094197 h 1507525"/>
              <a:gd name="T36" fmla="*/ 826087 w 922634"/>
              <a:gd name="T37" fmla="*/ 937884 h 1507525"/>
              <a:gd name="T38" fmla="*/ 660869 w 922634"/>
              <a:gd name="T39" fmla="*/ 937884 h 1507525"/>
              <a:gd name="T40" fmla="*/ 495653 w 922634"/>
              <a:gd name="T41" fmla="*/ 937884 h 1507525"/>
              <a:gd name="T42" fmla="*/ 330435 w 922634"/>
              <a:gd name="T43" fmla="*/ 937884 h 1507525"/>
              <a:gd name="T44" fmla="*/ 165218 w 922634"/>
              <a:gd name="T45" fmla="*/ 937884 h 1507525"/>
              <a:gd name="T46" fmla="*/ 0 w 922634"/>
              <a:gd name="T47" fmla="*/ 937884 h 1507525"/>
              <a:gd name="T48" fmla="*/ 826087 w 922634"/>
              <a:gd name="T49" fmla="*/ 781569 h 1507525"/>
              <a:gd name="T50" fmla="*/ 660869 w 922634"/>
              <a:gd name="T51" fmla="*/ 781569 h 1507525"/>
              <a:gd name="T52" fmla="*/ 495653 w 922634"/>
              <a:gd name="T53" fmla="*/ 781569 h 1507525"/>
              <a:gd name="T54" fmla="*/ 330435 w 922634"/>
              <a:gd name="T55" fmla="*/ 781569 h 1507525"/>
              <a:gd name="T56" fmla="*/ 165218 w 922634"/>
              <a:gd name="T57" fmla="*/ 781569 h 1507525"/>
              <a:gd name="T58" fmla="*/ 0 w 922634"/>
              <a:gd name="T59" fmla="*/ 781569 h 1507525"/>
              <a:gd name="T60" fmla="*/ 826087 w 922634"/>
              <a:gd name="T61" fmla="*/ 625256 h 1507525"/>
              <a:gd name="T62" fmla="*/ 660869 w 922634"/>
              <a:gd name="T63" fmla="*/ 625256 h 1507525"/>
              <a:gd name="T64" fmla="*/ 495653 w 922634"/>
              <a:gd name="T65" fmla="*/ 625256 h 1507525"/>
              <a:gd name="T66" fmla="*/ 330435 w 922634"/>
              <a:gd name="T67" fmla="*/ 625256 h 1507525"/>
              <a:gd name="T68" fmla="*/ 165218 w 922634"/>
              <a:gd name="T69" fmla="*/ 625256 h 1507525"/>
              <a:gd name="T70" fmla="*/ 0 w 922634"/>
              <a:gd name="T71" fmla="*/ 625256 h 1507525"/>
              <a:gd name="T72" fmla="*/ 826087 w 922634"/>
              <a:gd name="T73" fmla="*/ 468941 h 1507525"/>
              <a:gd name="T74" fmla="*/ 660869 w 922634"/>
              <a:gd name="T75" fmla="*/ 468941 h 1507525"/>
              <a:gd name="T76" fmla="*/ 495653 w 922634"/>
              <a:gd name="T77" fmla="*/ 468941 h 1507525"/>
              <a:gd name="T78" fmla="*/ 330435 w 922634"/>
              <a:gd name="T79" fmla="*/ 468941 h 1507525"/>
              <a:gd name="T80" fmla="*/ 165218 w 922634"/>
              <a:gd name="T81" fmla="*/ 468941 h 1507525"/>
              <a:gd name="T82" fmla="*/ 0 w 922634"/>
              <a:gd name="T83" fmla="*/ 468941 h 1507525"/>
              <a:gd name="T84" fmla="*/ 826087 w 922634"/>
              <a:gd name="T85" fmla="*/ 312628 h 1507525"/>
              <a:gd name="T86" fmla="*/ 660869 w 922634"/>
              <a:gd name="T87" fmla="*/ 312628 h 1507525"/>
              <a:gd name="T88" fmla="*/ 495653 w 922634"/>
              <a:gd name="T89" fmla="*/ 312628 h 1507525"/>
              <a:gd name="T90" fmla="*/ 330435 w 922634"/>
              <a:gd name="T91" fmla="*/ 312628 h 1507525"/>
              <a:gd name="T92" fmla="*/ 165218 w 922634"/>
              <a:gd name="T93" fmla="*/ 312628 h 1507525"/>
              <a:gd name="T94" fmla="*/ 0 w 922634"/>
              <a:gd name="T95" fmla="*/ 312628 h 1507525"/>
              <a:gd name="T96" fmla="*/ 826087 w 922634"/>
              <a:gd name="T97" fmla="*/ 156313 h 1507525"/>
              <a:gd name="T98" fmla="*/ 660869 w 922634"/>
              <a:gd name="T99" fmla="*/ 156313 h 1507525"/>
              <a:gd name="T100" fmla="*/ 495653 w 922634"/>
              <a:gd name="T101" fmla="*/ 156313 h 1507525"/>
              <a:gd name="T102" fmla="*/ 330435 w 922634"/>
              <a:gd name="T103" fmla="*/ 156313 h 1507525"/>
              <a:gd name="T104" fmla="*/ 165218 w 922634"/>
              <a:gd name="T105" fmla="*/ 156313 h 1507525"/>
              <a:gd name="T106" fmla="*/ 0 w 922634"/>
              <a:gd name="T107" fmla="*/ 156313 h 1507525"/>
              <a:gd name="T108" fmla="*/ 826087 w 922634"/>
              <a:gd name="T109" fmla="*/ 0 h 1507525"/>
              <a:gd name="T110" fmla="*/ 660869 w 922634"/>
              <a:gd name="T111" fmla="*/ 0 h 1507525"/>
              <a:gd name="T112" fmla="*/ 495653 w 922634"/>
              <a:gd name="T113" fmla="*/ 0 h 1507525"/>
              <a:gd name="T114" fmla="*/ 330435 w 922634"/>
              <a:gd name="T115" fmla="*/ 0 h 1507525"/>
              <a:gd name="T116" fmla="*/ 165218 w 922634"/>
              <a:gd name="T117" fmla="*/ 0 h 1507525"/>
              <a:gd name="T118" fmla="*/ 0 w 922634"/>
              <a:gd name="T119" fmla="*/ 0 h 15075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lnTo>
                  <a:pt x="823780" y="1408671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lnTo>
                  <a:pt x="659024" y="1408671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lnTo>
                  <a:pt x="494268" y="1408671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lnTo>
                  <a:pt x="329512" y="1408671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lnTo>
                  <a:pt x="164756" y="1408671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lnTo>
                  <a:pt x="0" y="1408671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lnTo>
                  <a:pt x="823780" y="1252152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lnTo>
                  <a:pt x="659024" y="1252152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lnTo>
                  <a:pt x="494268" y="1252152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lnTo>
                  <a:pt x="329512" y="1252152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lnTo>
                  <a:pt x="164756" y="1252152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lnTo>
                  <a:pt x="0" y="1252152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lnTo>
                  <a:pt x="823780" y="1095633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lnTo>
                  <a:pt x="659024" y="1095633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lnTo>
                  <a:pt x="494268" y="1095633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lnTo>
                  <a:pt x="329512" y="1095633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lnTo>
                  <a:pt x="164756" y="1095633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lnTo>
                  <a:pt x="0" y="1095633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lnTo>
                  <a:pt x="823780" y="939114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lnTo>
                  <a:pt x="659024" y="939114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lnTo>
                  <a:pt x="494268" y="939114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lnTo>
                  <a:pt x="329512" y="939114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lnTo>
                  <a:pt x="164756" y="939114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lnTo>
                  <a:pt x="0" y="939114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lnTo>
                  <a:pt x="823780" y="782595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lnTo>
                  <a:pt x="659024" y="782595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lnTo>
                  <a:pt x="494268" y="782595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lnTo>
                  <a:pt x="329512" y="782595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lnTo>
                  <a:pt x="164756" y="782595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lnTo>
                  <a:pt x="0" y="782595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lnTo>
                  <a:pt x="823780" y="626076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lnTo>
                  <a:pt x="659024" y="626076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lnTo>
                  <a:pt x="494268" y="626076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lnTo>
                  <a:pt x="329512" y="626076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lnTo>
                  <a:pt x="164756" y="626076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lnTo>
                  <a:pt x="0" y="626076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lnTo>
                  <a:pt x="823780" y="469557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lnTo>
                  <a:pt x="659024" y="469557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lnTo>
                  <a:pt x="494268" y="469557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lnTo>
                  <a:pt x="329512" y="469557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lnTo>
                  <a:pt x="164756" y="469557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lnTo>
                  <a:pt x="0" y="469557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lnTo>
                  <a:pt x="823780" y="313038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lnTo>
                  <a:pt x="659024" y="313038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lnTo>
                  <a:pt x="494268" y="313038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lnTo>
                  <a:pt x="329512" y="313038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lnTo>
                  <a:pt x="164756" y="313038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lnTo>
                  <a:pt x="0" y="313038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lnTo>
                  <a:pt x="823780" y="156519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lnTo>
                  <a:pt x="659024" y="156519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lnTo>
                  <a:pt x="494268" y="156519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lnTo>
                  <a:pt x="329512" y="156519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lnTo>
                  <a:pt x="164756" y="156519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lnTo>
                  <a:pt x="0" y="156519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lnTo>
                  <a:pt x="823780" y="0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lnTo>
                  <a:pt x="659024" y="0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lnTo>
                  <a:pt x="494268" y="0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lnTo>
                  <a:pt x="329512" y="0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lnTo>
                  <a:pt x="164756" y="0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5" name="矩形 26"/>
          <p:cNvSpPr>
            <a:spLocks noChangeArrowheads="1"/>
          </p:cNvSpPr>
          <p:nvPr/>
        </p:nvSpPr>
        <p:spPr bwMode="auto">
          <a:xfrm>
            <a:off x="7421563" y="1063625"/>
            <a:ext cx="923925" cy="1358900"/>
          </a:xfrm>
          <a:prstGeom prst="rect">
            <a:avLst/>
          </a:prstGeom>
          <a:solidFill>
            <a:srgbClr val="0070C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>
                <a:solidFill>
                  <a:srgbClr val="FFFFFF"/>
                </a:solidFill>
                <a:latin typeface="Arial Black" pitchFamily="34" charset="0"/>
              </a:rPr>
              <a:t>90</a:t>
            </a:r>
            <a:r>
              <a:rPr lang="en-US" altLang="zh-CN" sz="1600">
                <a:solidFill>
                  <a:srgbClr val="FFFFFF"/>
                </a:solidFill>
                <a:latin typeface="Arial Black" pitchFamily="34" charset="0"/>
              </a:rPr>
              <a:t>%</a:t>
            </a:r>
            <a:endParaRPr lang="zh-CN" altLang="en-US" sz="16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28686" name="TextBox 36"/>
          <p:cNvSpPr txBox="1">
            <a:spLocks noChangeArrowheads="1"/>
          </p:cNvSpPr>
          <p:nvPr/>
        </p:nvSpPr>
        <p:spPr bwMode="auto">
          <a:xfrm>
            <a:off x="7451725" y="2665413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7F7F7F"/>
                </a:solidFill>
                <a:latin typeface="Bradley Hand ITC" pitchFamily="66" charset="0"/>
                <a:ea typeface="微软雅黑" pitchFamily="34" charset="-122"/>
              </a:rPr>
              <a:t>标题</a:t>
            </a:r>
          </a:p>
        </p:txBody>
      </p:sp>
      <p:sp>
        <p:nvSpPr>
          <p:cNvPr id="28687" name="任意多边形 28"/>
          <p:cNvSpPr>
            <a:spLocks/>
          </p:cNvSpPr>
          <p:nvPr/>
        </p:nvSpPr>
        <p:spPr bwMode="auto">
          <a:xfrm>
            <a:off x="5214938" y="915988"/>
            <a:ext cx="922337" cy="1506537"/>
          </a:xfrm>
          <a:custGeom>
            <a:avLst/>
            <a:gdLst>
              <a:gd name="T0" fmla="*/ 823250 w 922634"/>
              <a:gd name="T1" fmla="*/ 1406825 h 1507525"/>
              <a:gd name="T2" fmla="*/ 658600 w 922634"/>
              <a:gd name="T3" fmla="*/ 1406825 h 1507525"/>
              <a:gd name="T4" fmla="*/ 493950 w 922634"/>
              <a:gd name="T5" fmla="*/ 1406825 h 1507525"/>
              <a:gd name="T6" fmla="*/ 329300 w 922634"/>
              <a:gd name="T7" fmla="*/ 1406825 h 1507525"/>
              <a:gd name="T8" fmla="*/ 164650 w 922634"/>
              <a:gd name="T9" fmla="*/ 1406825 h 1507525"/>
              <a:gd name="T10" fmla="*/ 0 w 922634"/>
              <a:gd name="T11" fmla="*/ 1406825 h 1507525"/>
              <a:gd name="T12" fmla="*/ 823250 w 922634"/>
              <a:gd name="T13" fmla="*/ 1250511 h 1507525"/>
              <a:gd name="T14" fmla="*/ 658600 w 922634"/>
              <a:gd name="T15" fmla="*/ 1250511 h 1507525"/>
              <a:gd name="T16" fmla="*/ 493950 w 922634"/>
              <a:gd name="T17" fmla="*/ 1250511 h 1507525"/>
              <a:gd name="T18" fmla="*/ 329300 w 922634"/>
              <a:gd name="T19" fmla="*/ 1250511 h 1507525"/>
              <a:gd name="T20" fmla="*/ 164650 w 922634"/>
              <a:gd name="T21" fmla="*/ 1250511 h 1507525"/>
              <a:gd name="T22" fmla="*/ 0 w 922634"/>
              <a:gd name="T23" fmla="*/ 1250511 h 1507525"/>
              <a:gd name="T24" fmla="*/ 823250 w 922634"/>
              <a:gd name="T25" fmla="*/ 1094197 h 1507525"/>
              <a:gd name="T26" fmla="*/ 658600 w 922634"/>
              <a:gd name="T27" fmla="*/ 1094197 h 1507525"/>
              <a:gd name="T28" fmla="*/ 493950 w 922634"/>
              <a:gd name="T29" fmla="*/ 1094197 h 1507525"/>
              <a:gd name="T30" fmla="*/ 329300 w 922634"/>
              <a:gd name="T31" fmla="*/ 1094197 h 1507525"/>
              <a:gd name="T32" fmla="*/ 164650 w 922634"/>
              <a:gd name="T33" fmla="*/ 1094197 h 1507525"/>
              <a:gd name="T34" fmla="*/ 0 w 922634"/>
              <a:gd name="T35" fmla="*/ 1094197 h 1507525"/>
              <a:gd name="T36" fmla="*/ 823250 w 922634"/>
              <a:gd name="T37" fmla="*/ 937884 h 1507525"/>
              <a:gd name="T38" fmla="*/ 658600 w 922634"/>
              <a:gd name="T39" fmla="*/ 937884 h 1507525"/>
              <a:gd name="T40" fmla="*/ 493950 w 922634"/>
              <a:gd name="T41" fmla="*/ 937884 h 1507525"/>
              <a:gd name="T42" fmla="*/ 329300 w 922634"/>
              <a:gd name="T43" fmla="*/ 937884 h 1507525"/>
              <a:gd name="T44" fmla="*/ 164650 w 922634"/>
              <a:gd name="T45" fmla="*/ 937884 h 1507525"/>
              <a:gd name="T46" fmla="*/ 0 w 922634"/>
              <a:gd name="T47" fmla="*/ 937884 h 1507525"/>
              <a:gd name="T48" fmla="*/ 823250 w 922634"/>
              <a:gd name="T49" fmla="*/ 781569 h 1507525"/>
              <a:gd name="T50" fmla="*/ 658600 w 922634"/>
              <a:gd name="T51" fmla="*/ 781569 h 1507525"/>
              <a:gd name="T52" fmla="*/ 493950 w 922634"/>
              <a:gd name="T53" fmla="*/ 781569 h 1507525"/>
              <a:gd name="T54" fmla="*/ 329300 w 922634"/>
              <a:gd name="T55" fmla="*/ 781569 h 1507525"/>
              <a:gd name="T56" fmla="*/ 164650 w 922634"/>
              <a:gd name="T57" fmla="*/ 781569 h 1507525"/>
              <a:gd name="T58" fmla="*/ 0 w 922634"/>
              <a:gd name="T59" fmla="*/ 781569 h 1507525"/>
              <a:gd name="T60" fmla="*/ 823250 w 922634"/>
              <a:gd name="T61" fmla="*/ 625256 h 1507525"/>
              <a:gd name="T62" fmla="*/ 658600 w 922634"/>
              <a:gd name="T63" fmla="*/ 625256 h 1507525"/>
              <a:gd name="T64" fmla="*/ 493950 w 922634"/>
              <a:gd name="T65" fmla="*/ 625256 h 1507525"/>
              <a:gd name="T66" fmla="*/ 329300 w 922634"/>
              <a:gd name="T67" fmla="*/ 625256 h 1507525"/>
              <a:gd name="T68" fmla="*/ 164650 w 922634"/>
              <a:gd name="T69" fmla="*/ 625256 h 1507525"/>
              <a:gd name="T70" fmla="*/ 0 w 922634"/>
              <a:gd name="T71" fmla="*/ 625256 h 1507525"/>
              <a:gd name="T72" fmla="*/ 823250 w 922634"/>
              <a:gd name="T73" fmla="*/ 468941 h 1507525"/>
              <a:gd name="T74" fmla="*/ 658600 w 922634"/>
              <a:gd name="T75" fmla="*/ 468941 h 1507525"/>
              <a:gd name="T76" fmla="*/ 493950 w 922634"/>
              <a:gd name="T77" fmla="*/ 468941 h 1507525"/>
              <a:gd name="T78" fmla="*/ 329300 w 922634"/>
              <a:gd name="T79" fmla="*/ 468941 h 1507525"/>
              <a:gd name="T80" fmla="*/ 164650 w 922634"/>
              <a:gd name="T81" fmla="*/ 468941 h 1507525"/>
              <a:gd name="T82" fmla="*/ 0 w 922634"/>
              <a:gd name="T83" fmla="*/ 468941 h 1507525"/>
              <a:gd name="T84" fmla="*/ 823250 w 922634"/>
              <a:gd name="T85" fmla="*/ 312628 h 1507525"/>
              <a:gd name="T86" fmla="*/ 658600 w 922634"/>
              <a:gd name="T87" fmla="*/ 312628 h 1507525"/>
              <a:gd name="T88" fmla="*/ 493950 w 922634"/>
              <a:gd name="T89" fmla="*/ 312628 h 1507525"/>
              <a:gd name="T90" fmla="*/ 329300 w 922634"/>
              <a:gd name="T91" fmla="*/ 312628 h 1507525"/>
              <a:gd name="T92" fmla="*/ 164650 w 922634"/>
              <a:gd name="T93" fmla="*/ 312628 h 1507525"/>
              <a:gd name="T94" fmla="*/ 0 w 922634"/>
              <a:gd name="T95" fmla="*/ 312628 h 1507525"/>
              <a:gd name="T96" fmla="*/ 823250 w 922634"/>
              <a:gd name="T97" fmla="*/ 156313 h 1507525"/>
              <a:gd name="T98" fmla="*/ 658600 w 922634"/>
              <a:gd name="T99" fmla="*/ 156313 h 1507525"/>
              <a:gd name="T100" fmla="*/ 493950 w 922634"/>
              <a:gd name="T101" fmla="*/ 156313 h 1507525"/>
              <a:gd name="T102" fmla="*/ 329300 w 922634"/>
              <a:gd name="T103" fmla="*/ 156313 h 1507525"/>
              <a:gd name="T104" fmla="*/ 164650 w 922634"/>
              <a:gd name="T105" fmla="*/ 156313 h 1507525"/>
              <a:gd name="T106" fmla="*/ 0 w 922634"/>
              <a:gd name="T107" fmla="*/ 156313 h 1507525"/>
              <a:gd name="T108" fmla="*/ 823250 w 922634"/>
              <a:gd name="T109" fmla="*/ 0 h 1507525"/>
              <a:gd name="T110" fmla="*/ 658600 w 922634"/>
              <a:gd name="T111" fmla="*/ 0 h 1507525"/>
              <a:gd name="T112" fmla="*/ 493950 w 922634"/>
              <a:gd name="T113" fmla="*/ 0 h 1507525"/>
              <a:gd name="T114" fmla="*/ 329300 w 922634"/>
              <a:gd name="T115" fmla="*/ 0 h 1507525"/>
              <a:gd name="T116" fmla="*/ 164650 w 922634"/>
              <a:gd name="T117" fmla="*/ 0 h 1507525"/>
              <a:gd name="T118" fmla="*/ 0 w 922634"/>
              <a:gd name="T119" fmla="*/ 0 h 15075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lnTo>
                  <a:pt x="823780" y="1408671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lnTo>
                  <a:pt x="659024" y="1408671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lnTo>
                  <a:pt x="494268" y="1408671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lnTo>
                  <a:pt x="329512" y="1408671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lnTo>
                  <a:pt x="164756" y="1408671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lnTo>
                  <a:pt x="0" y="1408671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lnTo>
                  <a:pt x="823780" y="1252152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lnTo>
                  <a:pt x="659024" y="1252152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lnTo>
                  <a:pt x="494268" y="1252152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lnTo>
                  <a:pt x="329512" y="1252152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lnTo>
                  <a:pt x="164756" y="1252152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lnTo>
                  <a:pt x="0" y="1252152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lnTo>
                  <a:pt x="823780" y="1095633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lnTo>
                  <a:pt x="659024" y="1095633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lnTo>
                  <a:pt x="494268" y="1095633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lnTo>
                  <a:pt x="329512" y="1095633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lnTo>
                  <a:pt x="164756" y="1095633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lnTo>
                  <a:pt x="0" y="1095633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lnTo>
                  <a:pt x="823780" y="939114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lnTo>
                  <a:pt x="659024" y="939114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lnTo>
                  <a:pt x="494268" y="939114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lnTo>
                  <a:pt x="329512" y="939114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lnTo>
                  <a:pt x="164756" y="939114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lnTo>
                  <a:pt x="0" y="939114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lnTo>
                  <a:pt x="823780" y="782595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lnTo>
                  <a:pt x="659024" y="782595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lnTo>
                  <a:pt x="494268" y="782595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lnTo>
                  <a:pt x="329512" y="782595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lnTo>
                  <a:pt x="164756" y="782595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lnTo>
                  <a:pt x="0" y="782595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lnTo>
                  <a:pt x="823780" y="626076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lnTo>
                  <a:pt x="659024" y="626076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lnTo>
                  <a:pt x="494268" y="626076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lnTo>
                  <a:pt x="329512" y="626076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lnTo>
                  <a:pt x="164756" y="626076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lnTo>
                  <a:pt x="0" y="626076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lnTo>
                  <a:pt x="823780" y="469557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lnTo>
                  <a:pt x="659024" y="469557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lnTo>
                  <a:pt x="494268" y="469557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lnTo>
                  <a:pt x="329512" y="469557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lnTo>
                  <a:pt x="164756" y="469557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lnTo>
                  <a:pt x="0" y="469557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lnTo>
                  <a:pt x="823780" y="313038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lnTo>
                  <a:pt x="659024" y="313038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lnTo>
                  <a:pt x="494268" y="313038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lnTo>
                  <a:pt x="329512" y="313038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lnTo>
                  <a:pt x="164756" y="313038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lnTo>
                  <a:pt x="0" y="313038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lnTo>
                  <a:pt x="823780" y="156519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lnTo>
                  <a:pt x="659024" y="156519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lnTo>
                  <a:pt x="494268" y="156519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lnTo>
                  <a:pt x="329512" y="156519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lnTo>
                  <a:pt x="164756" y="156519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lnTo>
                  <a:pt x="0" y="156519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lnTo>
                  <a:pt x="823780" y="0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lnTo>
                  <a:pt x="659024" y="0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lnTo>
                  <a:pt x="494268" y="0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lnTo>
                  <a:pt x="329512" y="0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lnTo>
                  <a:pt x="164756" y="0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8" name="矩形 29"/>
          <p:cNvSpPr>
            <a:spLocks noChangeArrowheads="1"/>
          </p:cNvSpPr>
          <p:nvPr/>
        </p:nvSpPr>
        <p:spPr bwMode="auto">
          <a:xfrm>
            <a:off x="5214938" y="1376363"/>
            <a:ext cx="922337" cy="1046162"/>
          </a:xfrm>
          <a:prstGeom prst="rect">
            <a:avLst/>
          </a:prstGeom>
          <a:solidFill>
            <a:srgbClr val="0070C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>
                <a:solidFill>
                  <a:srgbClr val="FFFFFF"/>
                </a:solidFill>
                <a:latin typeface="Arial Black" pitchFamily="34" charset="0"/>
              </a:rPr>
              <a:t>70</a:t>
            </a:r>
            <a:r>
              <a:rPr lang="en-US" altLang="zh-CN" sz="1600">
                <a:solidFill>
                  <a:srgbClr val="FFFFFF"/>
                </a:solidFill>
                <a:latin typeface="Arial Black" pitchFamily="34" charset="0"/>
              </a:rPr>
              <a:t>%</a:t>
            </a:r>
            <a:endParaRPr lang="zh-CN" altLang="en-US" sz="16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28689" name="TextBox 36"/>
          <p:cNvSpPr txBox="1">
            <a:spLocks noChangeArrowheads="1"/>
          </p:cNvSpPr>
          <p:nvPr/>
        </p:nvSpPr>
        <p:spPr bwMode="auto">
          <a:xfrm>
            <a:off x="5243513" y="2665413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7F7F7F"/>
                </a:solidFill>
                <a:latin typeface="Bradley Hand ITC" pitchFamily="66" charset="0"/>
                <a:ea typeface="微软雅黑" pitchFamily="34" charset="-122"/>
              </a:rPr>
              <a:t>标题</a:t>
            </a:r>
          </a:p>
        </p:txBody>
      </p:sp>
      <p:cxnSp>
        <p:nvCxnSpPr>
          <p:cNvPr id="28690" name="直接连接符 31"/>
          <p:cNvCxnSpPr>
            <a:cxnSpLocks noChangeShapeType="1"/>
          </p:cNvCxnSpPr>
          <p:nvPr/>
        </p:nvCxnSpPr>
        <p:spPr bwMode="auto">
          <a:xfrm>
            <a:off x="2363788" y="915988"/>
            <a:ext cx="0" cy="1984375"/>
          </a:xfrm>
          <a:prstGeom prst="line">
            <a:avLst/>
          </a:prstGeom>
          <a:noFill/>
          <a:ln w="9525">
            <a:solidFill>
              <a:srgbClr val="D9D9D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1" name="KSO_GI1"/>
          <p:cNvSpPr>
            <a:spLocks noChangeArrowheads="1"/>
          </p:cNvSpPr>
          <p:nvPr/>
        </p:nvSpPr>
        <p:spPr bwMode="auto">
          <a:xfrm>
            <a:off x="755650" y="2922588"/>
            <a:ext cx="7589838" cy="17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 anchor="ctr"/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此处输入您的文本，或者将您的文本粘贴到此处。此处输入您的文本，或者将您的文本粘贴到此处。此处输入您的文本，或者将您的文本粘贴到此处。此处输入您的文本，或者将您的文本粘贴到此处。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9725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04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9726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30725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26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01" name="Group 7"/>
          <p:cNvGrpSpPr>
            <a:grpSpLocks/>
          </p:cNvGrpSpPr>
          <p:nvPr/>
        </p:nvGrpSpPr>
        <p:grpSpPr bwMode="auto">
          <a:xfrm>
            <a:off x="1689100" y="1073150"/>
            <a:ext cx="1225550" cy="1225550"/>
            <a:chOff x="0" y="0"/>
            <a:chExt cx="772" cy="772"/>
          </a:xfrm>
        </p:grpSpPr>
        <p:pic>
          <p:nvPicPr>
            <p:cNvPr id="29723" name="椭圆 3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2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4" name="Text Box 9"/>
            <p:cNvSpPr txBox="1">
              <a:spLocks noChangeArrowheads="1"/>
            </p:cNvSpPr>
            <p:nvPr/>
          </p:nvSpPr>
          <p:spPr bwMode="auto">
            <a:xfrm>
              <a:off x="138" y="138"/>
              <a:ext cx="489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29702" name="Group 10"/>
          <p:cNvGrpSpPr>
            <a:grpSpLocks/>
          </p:cNvGrpSpPr>
          <p:nvPr/>
        </p:nvGrpSpPr>
        <p:grpSpPr bwMode="auto">
          <a:xfrm>
            <a:off x="3219450" y="1073150"/>
            <a:ext cx="1223963" cy="1225550"/>
            <a:chOff x="0" y="0"/>
            <a:chExt cx="771" cy="772"/>
          </a:xfrm>
        </p:grpSpPr>
        <p:pic>
          <p:nvPicPr>
            <p:cNvPr id="29721" name="椭圆 4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1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2" name="Text Box 12"/>
            <p:cNvSpPr txBox="1">
              <a:spLocks noChangeArrowheads="1"/>
            </p:cNvSpPr>
            <p:nvPr/>
          </p:nvSpPr>
          <p:spPr bwMode="auto">
            <a:xfrm>
              <a:off x="139" y="138"/>
              <a:ext cx="489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29703" name="Group 13"/>
          <p:cNvGrpSpPr>
            <a:grpSpLocks/>
          </p:cNvGrpSpPr>
          <p:nvPr/>
        </p:nvGrpSpPr>
        <p:grpSpPr bwMode="auto">
          <a:xfrm>
            <a:off x="4754563" y="1073150"/>
            <a:ext cx="1225550" cy="1225550"/>
            <a:chOff x="0" y="0"/>
            <a:chExt cx="772" cy="772"/>
          </a:xfrm>
        </p:grpSpPr>
        <p:pic>
          <p:nvPicPr>
            <p:cNvPr id="29719" name="椭圆 4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2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0" name="Text Box 15"/>
            <p:cNvSpPr txBox="1">
              <a:spLocks noChangeArrowheads="1"/>
            </p:cNvSpPr>
            <p:nvPr/>
          </p:nvSpPr>
          <p:spPr bwMode="auto">
            <a:xfrm>
              <a:off x="139" y="138"/>
              <a:ext cx="489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29704" name="Group 16"/>
          <p:cNvGrpSpPr>
            <a:grpSpLocks/>
          </p:cNvGrpSpPr>
          <p:nvPr/>
        </p:nvGrpSpPr>
        <p:grpSpPr bwMode="auto">
          <a:xfrm>
            <a:off x="6284913" y="1073150"/>
            <a:ext cx="1225550" cy="1225550"/>
            <a:chOff x="0" y="0"/>
            <a:chExt cx="772" cy="772"/>
          </a:xfrm>
        </p:grpSpPr>
        <p:pic>
          <p:nvPicPr>
            <p:cNvPr id="29717" name="椭圆 4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2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8" name="Text Box 18"/>
            <p:cNvSpPr txBox="1">
              <a:spLocks noChangeArrowheads="1"/>
            </p:cNvSpPr>
            <p:nvPr/>
          </p:nvSpPr>
          <p:spPr bwMode="auto">
            <a:xfrm>
              <a:off x="140" y="138"/>
              <a:ext cx="489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cxnSp>
        <p:nvCxnSpPr>
          <p:cNvPr id="29705" name="直接连接符 43"/>
          <p:cNvCxnSpPr>
            <a:cxnSpLocks noChangeShapeType="1"/>
            <a:stCxn id="29723" idx="4"/>
          </p:cNvCxnSpPr>
          <p:nvPr/>
        </p:nvCxnSpPr>
        <p:spPr bwMode="auto">
          <a:xfrm flipH="1">
            <a:off x="2290763" y="2228850"/>
            <a:ext cx="4762" cy="811213"/>
          </a:xfrm>
          <a:prstGeom prst="line">
            <a:avLst/>
          </a:prstGeom>
          <a:noFill/>
          <a:ln w="6350">
            <a:solidFill>
              <a:srgbClr val="0F6FC6"/>
            </a:solidFill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6" name="直接连接符 44"/>
          <p:cNvCxnSpPr>
            <a:cxnSpLocks noChangeShapeType="1"/>
          </p:cNvCxnSpPr>
          <p:nvPr/>
        </p:nvCxnSpPr>
        <p:spPr bwMode="auto">
          <a:xfrm flipH="1">
            <a:off x="3827463" y="2228850"/>
            <a:ext cx="4762" cy="811213"/>
          </a:xfrm>
          <a:prstGeom prst="line">
            <a:avLst/>
          </a:prstGeom>
          <a:noFill/>
          <a:ln w="6350">
            <a:solidFill>
              <a:srgbClr val="0F6FC6"/>
            </a:solidFill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7" name="直接连接符 45"/>
          <p:cNvCxnSpPr>
            <a:cxnSpLocks noChangeShapeType="1"/>
          </p:cNvCxnSpPr>
          <p:nvPr/>
        </p:nvCxnSpPr>
        <p:spPr bwMode="auto">
          <a:xfrm flipH="1">
            <a:off x="5365750" y="2228850"/>
            <a:ext cx="6350" cy="811213"/>
          </a:xfrm>
          <a:prstGeom prst="line">
            <a:avLst/>
          </a:prstGeom>
          <a:noFill/>
          <a:ln w="6350">
            <a:solidFill>
              <a:srgbClr val="0F6FC6"/>
            </a:solidFill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8" name="直接连接符 46"/>
          <p:cNvCxnSpPr>
            <a:cxnSpLocks noChangeShapeType="1"/>
          </p:cNvCxnSpPr>
          <p:nvPr/>
        </p:nvCxnSpPr>
        <p:spPr bwMode="auto">
          <a:xfrm flipH="1">
            <a:off x="6888163" y="2228850"/>
            <a:ext cx="4762" cy="811213"/>
          </a:xfrm>
          <a:prstGeom prst="line">
            <a:avLst/>
          </a:prstGeom>
          <a:noFill/>
          <a:ln w="6350">
            <a:solidFill>
              <a:srgbClr val="0F6FC6"/>
            </a:solidFill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9" name="TextBox 90"/>
          <p:cNvSpPr txBox="1">
            <a:spLocks noChangeArrowheads="1"/>
          </p:cNvSpPr>
          <p:nvPr/>
        </p:nvSpPr>
        <p:spPr bwMode="auto">
          <a:xfrm>
            <a:off x="1635125" y="3394075"/>
            <a:ext cx="13271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请在此处输入您的文本请在此处输入您的文本</a:t>
            </a:r>
          </a:p>
        </p:txBody>
      </p:sp>
      <p:sp>
        <p:nvSpPr>
          <p:cNvPr id="29710" name="TextBox 90"/>
          <p:cNvSpPr txBox="1">
            <a:spLocks noChangeArrowheads="1"/>
          </p:cNvSpPr>
          <p:nvPr/>
        </p:nvSpPr>
        <p:spPr bwMode="auto">
          <a:xfrm>
            <a:off x="3163888" y="3394075"/>
            <a:ext cx="13255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请在此处输入您的文本请在此处输入您的文本</a:t>
            </a:r>
          </a:p>
        </p:txBody>
      </p:sp>
      <p:sp>
        <p:nvSpPr>
          <p:cNvPr id="29711" name="TextBox 90"/>
          <p:cNvSpPr txBox="1">
            <a:spLocks noChangeArrowheads="1"/>
          </p:cNvSpPr>
          <p:nvPr/>
        </p:nvSpPr>
        <p:spPr bwMode="auto">
          <a:xfrm>
            <a:off x="4700588" y="3394075"/>
            <a:ext cx="13255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请在此处输入您的文本请在此处输入您的文本</a:t>
            </a:r>
          </a:p>
        </p:txBody>
      </p:sp>
      <p:sp>
        <p:nvSpPr>
          <p:cNvPr id="29712" name="TextBox 90"/>
          <p:cNvSpPr txBox="1">
            <a:spLocks noChangeArrowheads="1"/>
          </p:cNvSpPr>
          <p:nvPr/>
        </p:nvSpPr>
        <p:spPr bwMode="auto">
          <a:xfrm>
            <a:off x="6235700" y="3394075"/>
            <a:ext cx="13271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请在此处输入您的文本请在此处输入您的文本</a:t>
            </a:r>
          </a:p>
        </p:txBody>
      </p:sp>
      <p:sp>
        <p:nvSpPr>
          <p:cNvPr id="29713" name="矩形 51"/>
          <p:cNvSpPr>
            <a:spLocks noChangeArrowheads="1"/>
          </p:cNvSpPr>
          <p:nvPr/>
        </p:nvSpPr>
        <p:spPr bwMode="auto">
          <a:xfrm>
            <a:off x="1635125" y="3089275"/>
            <a:ext cx="1327150" cy="279400"/>
          </a:xfrm>
          <a:prstGeom prst="rect">
            <a:avLst/>
          </a:prstGeom>
          <a:solidFill>
            <a:srgbClr val="0F6FC6"/>
          </a:solidFill>
          <a:ln w="25400">
            <a:solidFill>
              <a:srgbClr val="0F6FC6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1300" b="1">
                <a:solidFill>
                  <a:srgbClr val="FFFFFF"/>
                </a:solidFill>
                <a:latin typeface="Arial Rounded MT Bold" pitchFamily="34" charset="0"/>
              </a:rPr>
              <a:t>STEP 01</a:t>
            </a:r>
          </a:p>
        </p:txBody>
      </p:sp>
      <p:sp>
        <p:nvSpPr>
          <p:cNvPr id="29714" name="矩形 52"/>
          <p:cNvSpPr>
            <a:spLocks noChangeArrowheads="1"/>
          </p:cNvSpPr>
          <p:nvPr/>
        </p:nvSpPr>
        <p:spPr bwMode="auto">
          <a:xfrm>
            <a:off x="3163888" y="3089275"/>
            <a:ext cx="1325562" cy="279400"/>
          </a:xfrm>
          <a:prstGeom prst="rect">
            <a:avLst/>
          </a:prstGeom>
          <a:solidFill>
            <a:srgbClr val="0F6FC6"/>
          </a:solidFill>
          <a:ln w="25400">
            <a:solidFill>
              <a:srgbClr val="0F6FC6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1300" b="1">
                <a:solidFill>
                  <a:srgbClr val="FFFFFF"/>
                </a:solidFill>
                <a:latin typeface="Arial Rounded MT Bold" pitchFamily="34" charset="0"/>
              </a:rPr>
              <a:t>STEP 02</a:t>
            </a:r>
          </a:p>
        </p:txBody>
      </p:sp>
      <p:sp>
        <p:nvSpPr>
          <p:cNvPr id="29715" name="矩形 53"/>
          <p:cNvSpPr>
            <a:spLocks noChangeArrowheads="1"/>
          </p:cNvSpPr>
          <p:nvPr/>
        </p:nvSpPr>
        <p:spPr bwMode="auto">
          <a:xfrm>
            <a:off x="4700588" y="3089275"/>
            <a:ext cx="1325562" cy="279400"/>
          </a:xfrm>
          <a:prstGeom prst="rect">
            <a:avLst/>
          </a:prstGeom>
          <a:solidFill>
            <a:srgbClr val="0F6FC6"/>
          </a:solidFill>
          <a:ln w="25400">
            <a:solidFill>
              <a:srgbClr val="0F6FC6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1300" b="1">
                <a:solidFill>
                  <a:srgbClr val="FFFFFF"/>
                </a:solidFill>
                <a:latin typeface="Arial Rounded MT Bold" pitchFamily="34" charset="0"/>
              </a:rPr>
              <a:t>STEP 03</a:t>
            </a:r>
          </a:p>
        </p:txBody>
      </p:sp>
      <p:sp>
        <p:nvSpPr>
          <p:cNvPr id="29716" name="矩形 54"/>
          <p:cNvSpPr>
            <a:spLocks noChangeArrowheads="1"/>
          </p:cNvSpPr>
          <p:nvPr/>
        </p:nvSpPr>
        <p:spPr bwMode="auto">
          <a:xfrm>
            <a:off x="6224588" y="3089275"/>
            <a:ext cx="1325562" cy="279400"/>
          </a:xfrm>
          <a:prstGeom prst="rect">
            <a:avLst/>
          </a:prstGeom>
          <a:solidFill>
            <a:srgbClr val="0F6FC6"/>
          </a:solidFill>
          <a:ln w="25400">
            <a:solidFill>
              <a:srgbClr val="0F6FC6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1300" b="1">
                <a:solidFill>
                  <a:srgbClr val="FFFFFF"/>
                </a:solidFill>
                <a:latin typeface="Arial Rounded MT Bold" pitchFamily="34" charset="0"/>
              </a:rPr>
              <a:t>STEP 04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30741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04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30742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31749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0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25" name="圆角矩形 12"/>
          <p:cNvSpPr>
            <a:spLocks/>
          </p:cNvSpPr>
          <p:nvPr/>
        </p:nvSpPr>
        <p:spPr bwMode="auto">
          <a:xfrm>
            <a:off x="1731963" y="1222375"/>
            <a:ext cx="1327150" cy="2811463"/>
          </a:xfrm>
          <a:custGeom>
            <a:avLst/>
            <a:gdLst>
              <a:gd name="T0" fmla="*/ 243253 w 2520280"/>
              <a:gd name="T1" fmla="*/ 0 h 4203450"/>
              <a:gd name="T2" fmla="*/ 455609 w 2520280"/>
              <a:gd name="T3" fmla="*/ 0 h 4203450"/>
              <a:gd name="T4" fmla="*/ 698862 w 2520280"/>
              <a:gd name="T5" fmla="*/ 392436 h 4203450"/>
              <a:gd name="T6" fmla="*/ 698862 w 2520280"/>
              <a:gd name="T7" fmla="*/ 849590 h 4203450"/>
              <a:gd name="T8" fmla="*/ 698862 w 2520280"/>
              <a:gd name="T9" fmla="*/ 1411503 h 4203450"/>
              <a:gd name="T10" fmla="*/ 698862 w 2520280"/>
              <a:gd name="T11" fmla="*/ 1816037 h 4203450"/>
              <a:gd name="T12" fmla="*/ 658943 w 2520280"/>
              <a:gd name="T13" fmla="*/ 1880437 h 4203450"/>
              <a:gd name="T14" fmla="*/ 39919 w 2520280"/>
              <a:gd name="T15" fmla="*/ 1880437 h 4203450"/>
              <a:gd name="T16" fmla="*/ 0 w 2520280"/>
              <a:gd name="T17" fmla="*/ 1816037 h 4203450"/>
              <a:gd name="T18" fmla="*/ 0 w 2520280"/>
              <a:gd name="T19" fmla="*/ 1411503 h 4203450"/>
              <a:gd name="T20" fmla="*/ 0 w 2520280"/>
              <a:gd name="T21" fmla="*/ 849590 h 4203450"/>
              <a:gd name="T22" fmla="*/ 0 w 2520280"/>
              <a:gd name="T23" fmla="*/ 392436 h 4203450"/>
              <a:gd name="T24" fmla="*/ 243253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0726" name="圆角矩形 12"/>
          <p:cNvSpPr>
            <a:spLocks/>
          </p:cNvSpPr>
          <p:nvPr/>
        </p:nvSpPr>
        <p:spPr bwMode="auto">
          <a:xfrm>
            <a:off x="1731963" y="1117600"/>
            <a:ext cx="1327150" cy="2813050"/>
          </a:xfrm>
          <a:custGeom>
            <a:avLst/>
            <a:gdLst>
              <a:gd name="T0" fmla="*/ 243253 w 2520280"/>
              <a:gd name="T1" fmla="*/ 0 h 4203450"/>
              <a:gd name="T2" fmla="*/ 455609 w 2520280"/>
              <a:gd name="T3" fmla="*/ 0 h 4203450"/>
              <a:gd name="T4" fmla="*/ 698862 w 2520280"/>
              <a:gd name="T5" fmla="*/ 392879 h 4203450"/>
              <a:gd name="T6" fmla="*/ 698862 w 2520280"/>
              <a:gd name="T7" fmla="*/ 850549 h 4203450"/>
              <a:gd name="T8" fmla="*/ 698862 w 2520280"/>
              <a:gd name="T9" fmla="*/ 1413097 h 4203450"/>
              <a:gd name="T10" fmla="*/ 698862 w 2520280"/>
              <a:gd name="T11" fmla="*/ 1818088 h 4203450"/>
              <a:gd name="T12" fmla="*/ 658943 w 2520280"/>
              <a:gd name="T13" fmla="*/ 1882561 h 4203450"/>
              <a:gd name="T14" fmla="*/ 39919 w 2520280"/>
              <a:gd name="T15" fmla="*/ 1882561 h 4203450"/>
              <a:gd name="T16" fmla="*/ 0 w 2520280"/>
              <a:gd name="T17" fmla="*/ 1818088 h 4203450"/>
              <a:gd name="T18" fmla="*/ 0 w 2520280"/>
              <a:gd name="T19" fmla="*/ 1413097 h 4203450"/>
              <a:gd name="T20" fmla="*/ 0 w 2520280"/>
              <a:gd name="T21" fmla="*/ 850549 h 4203450"/>
              <a:gd name="T22" fmla="*/ 0 w 2520280"/>
              <a:gd name="T23" fmla="*/ 392879 h 4203450"/>
              <a:gd name="T24" fmla="*/ 243253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chemeClr val="bg1"/>
          </a:solidFill>
          <a:ln w="3175" cap="flat" cmpd="sng">
            <a:solidFill>
              <a:srgbClr val="0070C0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0727" name="椭圆 24"/>
          <p:cNvSpPr>
            <a:spLocks noChangeArrowheads="1"/>
          </p:cNvSpPr>
          <p:nvPr/>
        </p:nvSpPr>
        <p:spPr bwMode="auto">
          <a:xfrm>
            <a:off x="1876425" y="1203325"/>
            <a:ext cx="1031875" cy="1031875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728" name="矩形 25"/>
          <p:cNvSpPr>
            <a:spLocks noChangeArrowheads="1"/>
          </p:cNvSpPr>
          <p:nvPr/>
        </p:nvSpPr>
        <p:spPr bwMode="auto">
          <a:xfrm>
            <a:off x="1830388" y="2406650"/>
            <a:ext cx="1130300" cy="132397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72000" rIns="72000" bIns="72000" anchor="ctr"/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30729" name="圆角矩形 12"/>
          <p:cNvSpPr>
            <a:spLocks/>
          </p:cNvSpPr>
          <p:nvPr/>
        </p:nvSpPr>
        <p:spPr bwMode="auto">
          <a:xfrm>
            <a:off x="3189288" y="1222375"/>
            <a:ext cx="1328737" cy="2811463"/>
          </a:xfrm>
          <a:custGeom>
            <a:avLst/>
            <a:gdLst>
              <a:gd name="T0" fmla="*/ 243835 w 2520280"/>
              <a:gd name="T1" fmla="*/ 0 h 4203450"/>
              <a:gd name="T2" fmla="*/ 456699 w 2520280"/>
              <a:gd name="T3" fmla="*/ 0 h 4203450"/>
              <a:gd name="T4" fmla="*/ 700534 w 2520280"/>
              <a:gd name="T5" fmla="*/ 392436 h 4203450"/>
              <a:gd name="T6" fmla="*/ 700534 w 2520280"/>
              <a:gd name="T7" fmla="*/ 849590 h 4203450"/>
              <a:gd name="T8" fmla="*/ 700534 w 2520280"/>
              <a:gd name="T9" fmla="*/ 1411503 h 4203450"/>
              <a:gd name="T10" fmla="*/ 700534 w 2520280"/>
              <a:gd name="T11" fmla="*/ 1816037 h 4203450"/>
              <a:gd name="T12" fmla="*/ 660520 w 2520280"/>
              <a:gd name="T13" fmla="*/ 1880437 h 4203450"/>
              <a:gd name="T14" fmla="*/ 40014 w 2520280"/>
              <a:gd name="T15" fmla="*/ 1880437 h 4203450"/>
              <a:gd name="T16" fmla="*/ 0 w 2520280"/>
              <a:gd name="T17" fmla="*/ 1816037 h 4203450"/>
              <a:gd name="T18" fmla="*/ 0 w 2520280"/>
              <a:gd name="T19" fmla="*/ 1411503 h 4203450"/>
              <a:gd name="T20" fmla="*/ 0 w 2520280"/>
              <a:gd name="T21" fmla="*/ 849590 h 4203450"/>
              <a:gd name="T22" fmla="*/ 0 w 2520280"/>
              <a:gd name="T23" fmla="*/ 392436 h 4203450"/>
              <a:gd name="T24" fmla="*/ 243835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0730" name="圆角矩形 12"/>
          <p:cNvSpPr>
            <a:spLocks/>
          </p:cNvSpPr>
          <p:nvPr/>
        </p:nvSpPr>
        <p:spPr bwMode="auto">
          <a:xfrm>
            <a:off x="3189288" y="1117600"/>
            <a:ext cx="1328737" cy="2813050"/>
          </a:xfrm>
          <a:custGeom>
            <a:avLst/>
            <a:gdLst>
              <a:gd name="T0" fmla="*/ 243835 w 2520280"/>
              <a:gd name="T1" fmla="*/ 0 h 4203450"/>
              <a:gd name="T2" fmla="*/ 456699 w 2520280"/>
              <a:gd name="T3" fmla="*/ 0 h 4203450"/>
              <a:gd name="T4" fmla="*/ 700534 w 2520280"/>
              <a:gd name="T5" fmla="*/ 392879 h 4203450"/>
              <a:gd name="T6" fmla="*/ 700534 w 2520280"/>
              <a:gd name="T7" fmla="*/ 850549 h 4203450"/>
              <a:gd name="T8" fmla="*/ 700534 w 2520280"/>
              <a:gd name="T9" fmla="*/ 1413097 h 4203450"/>
              <a:gd name="T10" fmla="*/ 700534 w 2520280"/>
              <a:gd name="T11" fmla="*/ 1818088 h 4203450"/>
              <a:gd name="T12" fmla="*/ 660520 w 2520280"/>
              <a:gd name="T13" fmla="*/ 1882561 h 4203450"/>
              <a:gd name="T14" fmla="*/ 40014 w 2520280"/>
              <a:gd name="T15" fmla="*/ 1882561 h 4203450"/>
              <a:gd name="T16" fmla="*/ 0 w 2520280"/>
              <a:gd name="T17" fmla="*/ 1818088 h 4203450"/>
              <a:gd name="T18" fmla="*/ 0 w 2520280"/>
              <a:gd name="T19" fmla="*/ 1413097 h 4203450"/>
              <a:gd name="T20" fmla="*/ 0 w 2520280"/>
              <a:gd name="T21" fmla="*/ 850549 h 4203450"/>
              <a:gd name="T22" fmla="*/ 0 w 2520280"/>
              <a:gd name="T23" fmla="*/ 392879 h 4203450"/>
              <a:gd name="T24" fmla="*/ 243835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chemeClr val="bg1"/>
          </a:solidFill>
          <a:ln w="3175" cap="flat" cmpd="sng">
            <a:solidFill>
              <a:srgbClr val="0070C0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0731" name="椭圆 28"/>
          <p:cNvSpPr>
            <a:spLocks noChangeArrowheads="1"/>
          </p:cNvSpPr>
          <p:nvPr/>
        </p:nvSpPr>
        <p:spPr bwMode="auto">
          <a:xfrm>
            <a:off x="3335338" y="1203325"/>
            <a:ext cx="1031875" cy="1031875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732" name="矩形 29"/>
          <p:cNvSpPr>
            <a:spLocks noChangeArrowheads="1"/>
          </p:cNvSpPr>
          <p:nvPr/>
        </p:nvSpPr>
        <p:spPr bwMode="auto">
          <a:xfrm>
            <a:off x="3289300" y="2406650"/>
            <a:ext cx="1130300" cy="132397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30733" name="圆角矩形 12"/>
          <p:cNvSpPr>
            <a:spLocks/>
          </p:cNvSpPr>
          <p:nvPr/>
        </p:nvSpPr>
        <p:spPr bwMode="auto">
          <a:xfrm>
            <a:off x="4648200" y="1222375"/>
            <a:ext cx="1328738" cy="2811463"/>
          </a:xfrm>
          <a:custGeom>
            <a:avLst/>
            <a:gdLst>
              <a:gd name="T0" fmla="*/ 243835 w 2520280"/>
              <a:gd name="T1" fmla="*/ 0 h 4203450"/>
              <a:gd name="T2" fmla="*/ 456700 w 2520280"/>
              <a:gd name="T3" fmla="*/ 0 h 4203450"/>
              <a:gd name="T4" fmla="*/ 700535 w 2520280"/>
              <a:gd name="T5" fmla="*/ 392436 h 4203450"/>
              <a:gd name="T6" fmla="*/ 700535 w 2520280"/>
              <a:gd name="T7" fmla="*/ 849590 h 4203450"/>
              <a:gd name="T8" fmla="*/ 700535 w 2520280"/>
              <a:gd name="T9" fmla="*/ 1411503 h 4203450"/>
              <a:gd name="T10" fmla="*/ 700535 w 2520280"/>
              <a:gd name="T11" fmla="*/ 1816037 h 4203450"/>
              <a:gd name="T12" fmla="*/ 660521 w 2520280"/>
              <a:gd name="T13" fmla="*/ 1880437 h 4203450"/>
              <a:gd name="T14" fmla="*/ 40014 w 2520280"/>
              <a:gd name="T15" fmla="*/ 1880437 h 4203450"/>
              <a:gd name="T16" fmla="*/ 0 w 2520280"/>
              <a:gd name="T17" fmla="*/ 1816037 h 4203450"/>
              <a:gd name="T18" fmla="*/ 0 w 2520280"/>
              <a:gd name="T19" fmla="*/ 1411503 h 4203450"/>
              <a:gd name="T20" fmla="*/ 0 w 2520280"/>
              <a:gd name="T21" fmla="*/ 849590 h 4203450"/>
              <a:gd name="T22" fmla="*/ 0 w 2520280"/>
              <a:gd name="T23" fmla="*/ 392436 h 4203450"/>
              <a:gd name="T24" fmla="*/ 243835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rgbClr val="0070C0"/>
          </a:solidFill>
          <a:ln w="25400" cap="flat" cmpd="sng">
            <a:solidFill>
              <a:srgbClr val="F2F2F2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0734" name="圆角矩形 12"/>
          <p:cNvSpPr>
            <a:spLocks/>
          </p:cNvSpPr>
          <p:nvPr/>
        </p:nvSpPr>
        <p:spPr bwMode="auto">
          <a:xfrm>
            <a:off x="4648200" y="1117600"/>
            <a:ext cx="1328738" cy="2813050"/>
          </a:xfrm>
          <a:custGeom>
            <a:avLst/>
            <a:gdLst>
              <a:gd name="T0" fmla="*/ 243835 w 2520280"/>
              <a:gd name="T1" fmla="*/ 0 h 4203450"/>
              <a:gd name="T2" fmla="*/ 456700 w 2520280"/>
              <a:gd name="T3" fmla="*/ 0 h 4203450"/>
              <a:gd name="T4" fmla="*/ 700535 w 2520280"/>
              <a:gd name="T5" fmla="*/ 392879 h 4203450"/>
              <a:gd name="T6" fmla="*/ 700535 w 2520280"/>
              <a:gd name="T7" fmla="*/ 850549 h 4203450"/>
              <a:gd name="T8" fmla="*/ 700535 w 2520280"/>
              <a:gd name="T9" fmla="*/ 1413097 h 4203450"/>
              <a:gd name="T10" fmla="*/ 700535 w 2520280"/>
              <a:gd name="T11" fmla="*/ 1818088 h 4203450"/>
              <a:gd name="T12" fmla="*/ 660521 w 2520280"/>
              <a:gd name="T13" fmla="*/ 1882561 h 4203450"/>
              <a:gd name="T14" fmla="*/ 40014 w 2520280"/>
              <a:gd name="T15" fmla="*/ 1882561 h 4203450"/>
              <a:gd name="T16" fmla="*/ 0 w 2520280"/>
              <a:gd name="T17" fmla="*/ 1818088 h 4203450"/>
              <a:gd name="T18" fmla="*/ 0 w 2520280"/>
              <a:gd name="T19" fmla="*/ 1413097 h 4203450"/>
              <a:gd name="T20" fmla="*/ 0 w 2520280"/>
              <a:gd name="T21" fmla="*/ 850549 h 4203450"/>
              <a:gd name="T22" fmla="*/ 0 w 2520280"/>
              <a:gd name="T23" fmla="*/ 392879 h 4203450"/>
              <a:gd name="T24" fmla="*/ 243835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chemeClr val="bg1"/>
          </a:solidFill>
          <a:ln w="3175" cap="flat" cmpd="sng">
            <a:solidFill>
              <a:srgbClr val="0070C0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0735" name="椭圆 32"/>
          <p:cNvSpPr>
            <a:spLocks noChangeArrowheads="1"/>
          </p:cNvSpPr>
          <p:nvPr/>
        </p:nvSpPr>
        <p:spPr bwMode="auto">
          <a:xfrm>
            <a:off x="4792663" y="1203325"/>
            <a:ext cx="1031875" cy="1031875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736" name="矩形 33"/>
          <p:cNvSpPr>
            <a:spLocks noChangeArrowheads="1"/>
          </p:cNvSpPr>
          <p:nvPr/>
        </p:nvSpPr>
        <p:spPr bwMode="auto">
          <a:xfrm>
            <a:off x="4746625" y="2406650"/>
            <a:ext cx="1130300" cy="132397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30737" name="圆角矩形 12"/>
          <p:cNvSpPr>
            <a:spLocks/>
          </p:cNvSpPr>
          <p:nvPr/>
        </p:nvSpPr>
        <p:spPr bwMode="auto">
          <a:xfrm>
            <a:off x="6107113" y="1222375"/>
            <a:ext cx="1327150" cy="2811463"/>
          </a:xfrm>
          <a:custGeom>
            <a:avLst/>
            <a:gdLst>
              <a:gd name="T0" fmla="*/ 243253 w 2520280"/>
              <a:gd name="T1" fmla="*/ 0 h 4203450"/>
              <a:gd name="T2" fmla="*/ 455609 w 2520280"/>
              <a:gd name="T3" fmla="*/ 0 h 4203450"/>
              <a:gd name="T4" fmla="*/ 698862 w 2520280"/>
              <a:gd name="T5" fmla="*/ 392436 h 4203450"/>
              <a:gd name="T6" fmla="*/ 698862 w 2520280"/>
              <a:gd name="T7" fmla="*/ 849590 h 4203450"/>
              <a:gd name="T8" fmla="*/ 698862 w 2520280"/>
              <a:gd name="T9" fmla="*/ 1411503 h 4203450"/>
              <a:gd name="T10" fmla="*/ 698862 w 2520280"/>
              <a:gd name="T11" fmla="*/ 1816037 h 4203450"/>
              <a:gd name="T12" fmla="*/ 658943 w 2520280"/>
              <a:gd name="T13" fmla="*/ 1880437 h 4203450"/>
              <a:gd name="T14" fmla="*/ 39919 w 2520280"/>
              <a:gd name="T15" fmla="*/ 1880437 h 4203450"/>
              <a:gd name="T16" fmla="*/ 0 w 2520280"/>
              <a:gd name="T17" fmla="*/ 1816037 h 4203450"/>
              <a:gd name="T18" fmla="*/ 0 w 2520280"/>
              <a:gd name="T19" fmla="*/ 1411503 h 4203450"/>
              <a:gd name="T20" fmla="*/ 0 w 2520280"/>
              <a:gd name="T21" fmla="*/ 849590 h 4203450"/>
              <a:gd name="T22" fmla="*/ 0 w 2520280"/>
              <a:gd name="T23" fmla="*/ 392436 h 4203450"/>
              <a:gd name="T24" fmla="*/ 243253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0738" name="圆角矩形 12"/>
          <p:cNvSpPr>
            <a:spLocks/>
          </p:cNvSpPr>
          <p:nvPr/>
        </p:nvSpPr>
        <p:spPr bwMode="auto">
          <a:xfrm>
            <a:off x="6107113" y="1117600"/>
            <a:ext cx="1327150" cy="2813050"/>
          </a:xfrm>
          <a:custGeom>
            <a:avLst/>
            <a:gdLst>
              <a:gd name="T0" fmla="*/ 243253 w 2520280"/>
              <a:gd name="T1" fmla="*/ 0 h 4203450"/>
              <a:gd name="T2" fmla="*/ 455609 w 2520280"/>
              <a:gd name="T3" fmla="*/ 0 h 4203450"/>
              <a:gd name="T4" fmla="*/ 698862 w 2520280"/>
              <a:gd name="T5" fmla="*/ 392879 h 4203450"/>
              <a:gd name="T6" fmla="*/ 698862 w 2520280"/>
              <a:gd name="T7" fmla="*/ 850549 h 4203450"/>
              <a:gd name="T8" fmla="*/ 698862 w 2520280"/>
              <a:gd name="T9" fmla="*/ 1413097 h 4203450"/>
              <a:gd name="T10" fmla="*/ 698862 w 2520280"/>
              <a:gd name="T11" fmla="*/ 1818088 h 4203450"/>
              <a:gd name="T12" fmla="*/ 658943 w 2520280"/>
              <a:gd name="T13" fmla="*/ 1882561 h 4203450"/>
              <a:gd name="T14" fmla="*/ 39919 w 2520280"/>
              <a:gd name="T15" fmla="*/ 1882561 h 4203450"/>
              <a:gd name="T16" fmla="*/ 0 w 2520280"/>
              <a:gd name="T17" fmla="*/ 1818088 h 4203450"/>
              <a:gd name="T18" fmla="*/ 0 w 2520280"/>
              <a:gd name="T19" fmla="*/ 1413097 h 4203450"/>
              <a:gd name="T20" fmla="*/ 0 w 2520280"/>
              <a:gd name="T21" fmla="*/ 850549 h 4203450"/>
              <a:gd name="T22" fmla="*/ 0 w 2520280"/>
              <a:gd name="T23" fmla="*/ 392879 h 4203450"/>
              <a:gd name="T24" fmla="*/ 243253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chemeClr val="bg1"/>
          </a:solidFill>
          <a:ln w="3175" cap="flat" cmpd="sng">
            <a:solidFill>
              <a:srgbClr val="0070C0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0739" name="椭圆 36"/>
          <p:cNvSpPr>
            <a:spLocks noChangeArrowheads="1"/>
          </p:cNvSpPr>
          <p:nvPr/>
        </p:nvSpPr>
        <p:spPr bwMode="auto">
          <a:xfrm>
            <a:off x="6251575" y="1203325"/>
            <a:ext cx="1031875" cy="1031875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740" name="矩形 37"/>
          <p:cNvSpPr>
            <a:spLocks noChangeArrowheads="1"/>
          </p:cNvSpPr>
          <p:nvPr/>
        </p:nvSpPr>
        <p:spPr bwMode="auto">
          <a:xfrm>
            <a:off x="6205538" y="2406650"/>
            <a:ext cx="1130300" cy="132397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31763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04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31764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32773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74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Oval 65"/>
          <p:cNvSpPr>
            <a:spLocks noChangeArrowheads="1"/>
          </p:cNvSpPr>
          <p:nvPr/>
        </p:nvSpPr>
        <p:spPr bwMode="auto">
          <a:xfrm rot="370629">
            <a:off x="3436938" y="3656013"/>
            <a:ext cx="398462" cy="114300"/>
          </a:xfrm>
          <a:prstGeom prst="ellipse">
            <a:avLst/>
          </a:prstGeom>
          <a:gradFill rotWithShape="1">
            <a:gsLst>
              <a:gs pos="0">
                <a:srgbClr val="404040"/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0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1750" name="Oval 65"/>
          <p:cNvSpPr>
            <a:spLocks noChangeArrowheads="1"/>
          </p:cNvSpPr>
          <p:nvPr/>
        </p:nvSpPr>
        <p:spPr bwMode="auto">
          <a:xfrm rot="370629">
            <a:off x="1223963" y="3089275"/>
            <a:ext cx="525462" cy="112713"/>
          </a:xfrm>
          <a:prstGeom prst="ellipse">
            <a:avLst/>
          </a:prstGeom>
          <a:gradFill rotWithShape="1">
            <a:gsLst>
              <a:gs pos="0">
                <a:srgbClr val="404040"/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0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1751" name="等腰三角形 40"/>
          <p:cNvSpPr>
            <a:spLocks noChangeArrowheads="1"/>
          </p:cNvSpPr>
          <p:nvPr/>
        </p:nvSpPr>
        <p:spPr bwMode="auto">
          <a:xfrm rot="2744380">
            <a:off x="1189832" y="2794794"/>
            <a:ext cx="463550" cy="230187"/>
          </a:xfrm>
          <a:prstGeom prst="triangle">
            <a:avLst>
              <a:gd name="adj" fmla="val 50000"/>
            </a:avLst>
          </a:prstGeom>
          <a:solidFill>
            <a:srgbClr val="3760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752" name="直角三角形 41"/>
          <p:cNvSpPr>
            <a:spLocks noChangeArrowheads="1"/>
          </p:cNvSpPr>
          <p:nvPr/>
        </p:nvSpPr>
        <p:spPr bwMode="auto">
          <a:xfrm rot="-4185465">
            <a:off x="1201738" y="2332038"/>
            <a:ext cx="687387" cy="534987"/>
          </a:xfrm>
          <a:prstGeom prst="rtTriangl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753" name="直角三角形 42"/>
          <p:cNvSpPr>
            <a:spLocks noChangeArrowheads="1"/>
          </p:cNvSpPr>
          <p:nvPr/>
        </p:nvSpPr>
        <p:spPr bwMode="auto">
          <a:xfrm rot="-2909535">
            <a:off x="1245394" y="2062956"/>
            <a:ext cx="687388" cy="835025"/>
          </a:xfrm>
          <a:prstGeom prst="rtTriangle">
            <a:avLst/>
          </a:prstGeom>
          <a:solidFill>
            <a:srgbClr val="95B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754" name="任意多边形 43"/>
          <p:cNvSpPr>
            <a:spLocks noChangeArrowheads="1"/>
          </p:cNvSpPr>
          <p:nvPr/>
        </p:nvSpPr>
        <p:spPr bwMode="auto">
          <a:xfrm>
            <a:off x="1050925" y="1543050"/>
            <a:ext cx="2782888" cy="2170113"/>
          </a:xfrm>
          <a:custGeom>
            <a:avLst/>
            <a:gdLst>
              <a:gd name="T0" fmla="*/ 585958 w 4396510"/>
              <a:gd name="T1" fmla="*/ 1 h 3427842"/>
              <a:gd name="T2" fmla="*/ 601741 w 4396510"/>
              <a:gd name="T3" fmla="*/ 444 h 3427842"/>
              <a:gd name="T4" fmla="*/ 1115265 w 4396510"/>
              <a:gd name="T5" fmla="*/ 135455 h 3427842"/>
              <a:gd name="T6" fmla="*/ 1035809 w 4396510"/>
              <a:gd name="T7" fmla="*/ 869839 h 3427842"/>
              <a:gd name="T8" fmla="*/ 243937 w 4396510"/>
              <a:gd name="T9" fmla="*/ 403744 h 3427842"/>
              <a:gd name="T10" fmla="*/ 0 w 4396510"/>
              <a:gd name="T11" fmla="*/ 367671 h 3427842"/>
              <a:gd name="T12" fmla="*/ 37746 w 4396510"/>
              <a:gd name="T13" fmla="*/ 18794 h 3427842"/>
              <a:gd name="T14" fmla="*/ 585958 w 4396510"/>
              <a:gd name="T15" fmla="*/ 1 h 34278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396510"/>
              <a:gd name="T25" fmla="*/ 0 h 3427842"/>
              <a:gd name="T26" fmla="*/ 4396510 w 4396510"/>
              <a:gd name="T27" fmla="*/ 3427842 h 342784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396510" h="3427842">
                <a:moveTo>
                  <a:pt x="2309921" y="3"/>
                </a:moveTo>
                <a:cubicBezTo>
                  <a:pt x="2334059" y="41"/>
                  <a:pt x="2354910" y="596"/>
                  <a:pt x="2372136" y="1751"/>
                </a:cubicBezTo>
                <a:cubicBezTo>
                  <a:pt x="2647751" y="20223"/>
                  <a:pt x="4112737" y="-3155"/>
                  <a:pt x="4396510" y="533799"/>
                </a:cubicBezTo>
                <a:lnTo>
                  <a:pt x="4083283" y="3427842"/>
                </a:lnTo>
                <a:cubicBezTo>
                  <a:pt x="3704659" y="2668552"/>
                  <a:pt x="2485052" y="1920568"/>
                  <a:pt x="961626" y="1591065"/>
                </a:cubicBezTo>
                <a:cubicBezTo>
                  <a:pt x="631993" y="1519768"/>
                  <a:pt x="309339" y="1472651"/>
                  <a:pt x="0" y="1448908"/>
                </a:cubicBezTo>
                <a:lnTo>
                  <a:pt x="148801" y="74064"/>
                </a:lnTo>
                <a:cubicBezTo>
                  <a:pt x="846254" y="115330"/>
                  <a:pt x="1947846" y="-570"/>
                  <a:pt x="2309921" y="3"/>
                </a:cubicBezTo>
                <a:close/>
              </a:path>
            </a:pathLst>
          </a:custGeom>
          <a:solidFill>
            <a:srgbClr val="DC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24000" tIns="46800" rIns="1080000"/>
          <a:lstStyle/>
          <a:p>
            <a:pPr>
              <a:lnSpc>
                <a:spcPct val="140000"/>
              </a:lnSpc>
            </a:pPr>
            <a:r>
              <a:rPr lang="zh-CN" altLang="en-US" sz="1400">
                <a:solidFill>
                  <a:srgbClr val="25406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>
              <a:lnSpc>
                <a:spcPct val="140000"/>
              </a:lnSpc>
            </a:pPr>
            <a:r>
              <a:rPr lang="zh-CN" altLang="en-US" sz="1400">
                <a:solidFill>
                  <a:srgbClr val="25406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31755" name="椭圆 44"/>
          <p:cNvSpPr>
            <a:spLocks noChangeArrowheads="1"/>
          </p:cNvSpPr>
          <p:nvPr/>
        </p:nvSpPr>
        <p:spPr bwMode="auto">
          <a:xfrm>
            <a:off x="3094038" y="1995488"/>
            <a:ext cx="1198562" cy="1198562"/>
          </a:xfrm>
          <a:prstGeom prst="ellipse">
            <a:avLst/>
          </a:prstGeom>
          <a:solidFill>
            <a:srgbClr val="0070C0"/>
          </a:solidFill>
          <a:ln w="762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756" name="Oval 65"/>
          <p:cNvSpPr>
            <a:spLocks noChangeArrowheads="1"/>
          </p:cNvSpPr>
          <p:nvPr/>
        </p:nvSpPr>
        <p:spPr bwMode="auto">
          <a:xfrm rot="21229371" flipH="1">
            <a:off x="5029200" y="3656013"/>
            <a:ext cx="398463" cy="114300"/>
          </a:xfrm>
          <a:prstGeom prst="ellipse">
            <a:avLst/>
          </a:prstGeom>
          <a:gradFill rotWithShape="1">
            <a:gsLst>
              <a:gs pos="0">
                <a:srgbClr val="404040"/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0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1757" name="Oval 65"/>
          <p:cNvSpPr>
            <a:spLocks noChangeArrowheads="1"/>
          </p:cNvSpPr>
          <p:nvPr/>
        </p:nvSpPr>
        <p:spPr bwMode="auto">
          <a:xfrm rot="21229371" flipH="1">
            <a:off x="7115175" y="3089275"/>
            <a:ext cx="527050" cy="112713"/>
          </a:xfrm>
          <a:prstGeom prst="ellipse">
            <a:avLst/>
          </a:prstGeom>
          <a:gradFill rotWithShape="1">
            <a:gsLst>
              <a:gs pos="0">
                <a:srgbClr val="404040"/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0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1758" name="等腰三角形 47"/>
          <p:cNvSpPr>
            <a:spLocks noChangeArrowheads="1"/>
          </p:cNvSpPr>
          <p:nvPr/>
        </p:nvSpPr>
        <p:spPr bwMode="auto">
          <a:xfrm rot="18855620" flipH="1">
            <a:off x="7211219" y="2794794"/>
            <a:ext cx="463550" cy="230188"/>
          </a:xfrm>
          <a:prstGeom prst="triangle">
            <a:avLst>
              <a:gd name="adj" fmla="val 50000"/>
            </a:avLst>
          </a:prstGeom>
          <a:solidFill>
            <a:srgbClr val="3760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759" name="直角三角形 48"/>
          <p:cNvSpPr>
            <a:spLocks noChangeArrowheads="1"/>
          </p:cNvSpPr>
          <p:nvPr/>
        </p:nvSpPr>
        <p:spPr bwMode="auto">
          <a:xfrm rot="4185465" flipH="1">
            <a:off x="6975475" y="2332038"/>
            <a:ext cx="687387" cy="534988"/>
          </a:xfrm>
          <a:prstGeom prst="rtTriangl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760" name="直角三角形 49"/>
          <p:cNvSpPr>
            <a:spLocks noChangeArrowheads="1"/>
          </p:cNvSpPr>
          <p:nvPr/>
        </p:nvSpPr>
        <p:spPr bwMode="auto">
          <a:xfrm rot="2909535" flipH="1">
            <a:off x="6932613" y="2063750"/>
            <a:ext cx="687388" cy="833437"/>
          </a:xfrm>
          <a:prstGeom prst="rtTriangle">
            <a:avLst/>
          </a:prstGeom>
          <a:solidFill>
            <a:srgbClr val="95B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761" name="任意多边形 50"/>
          <p:cNvSpPr>
            <a:spLocks noChangeArrowheads="1"/>
          </p:cNvSpPr>
          <p:nvPr/>
        </p:nvSpPr>
        <p:spPr bwMode="auto">
          <a:xfrm flipH="1">
            <a:off x="5030788" y="1543050"/>
            <a:ext cx="2782887" cy="2170113"/>
          </a:xfrm>
          <a:custGeom>
            <a:avLst/>
            <a:gdLst>
              <a:gd name="T0" fmla="*/ 585958 w 4396510"/>
              <a:gd name="T1" fmla="*/ 1 h 3427842"/>
              <a:gd name="T2" fmla="*/ 601741 w 4396510"/>
              <a:gd name="T3" fmla="*/ 444 h 3427842"/>
              <a:gd name="T4" fmla="*/ 1115265 w 4396510"/>
              <a:gd name="T5" fmla="*/ 135455 h 3427842"/>
              <a:gd name="T6" fmla="*/ 1035808 w 4396510"/>
              <a:gd name="T7" fmla="*/ 869839 h 3427842"/>
              <a:gd name="T8" fmla="*/ 243936 w 4396510"/>
              <a:gd name="T9" fmla="*/ 403744 h 3427842"/>
              <a:gd name="T10" fmla="*/ 0 w 4396510"/>
              <a:gd name="T11" fmla="*/ 367671 h 3427842"/>
              <a:gd name="T12" fmla="*/ 37746 w 4396510"/>
              <a:gd name="T13" fmla="*/ 18794 h 3427842"/>
              <a:gd name="T14" fmla="*/ 585958 w 4396510"/>
              <a:gd name="T15" fmla="*/ 1 h 34278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396510"/>
              <a:gd name="T25" fmla="*/ 0 h 3427842"/>
              <a:gd name="T26" fmla="*/ 4396510 w 4396510"/>
              <a:gd name="T27" fmla="*/ 3427842 h 342784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396510" h="3427842">
                <a:moveTo>
                  <a:pt x="2309921" y="3"/>
                </a:moveTo>
                <a:cubicBezTo>
                  <a:pt x="2334059" y="41"/>
                  <a:pt x="2354910" y="596"/>
                  <a:pt x="2372136" y="1751"/>
                </a:cubicBezTo>
                <a:cubicBezTo>
                  <a:pt x="2647751" y="20223"/>
                  <a:pt x="4112737" y="-3155"/>
                  <a:pt x="4396510" y="533799"/>
                </a:cubicBezTo>
                <a:lnTo>
                  <a:pt x="4083283" y="3427842"/>
                </a:lnTo>
                <a:cubicBezTo>
                  <a:pt x="3704659" y="2668552"/>
                  <a:pt x="2485052" y="1920568"/>
                  <a:pt x="961626" y="1591065"/>
                </a:cubicBezTo>
                <a:cubicBezTo>
                  <a:pt x="631993" y="1519768"/>
                  <a:pt x="309339" y="1472651"/>
                  <a:pt x="0" y="1448908"/>
                </a:cubicBezTo>
                <a:lnTo>
                  <a:pt x="148801" y="74064"/>
                </a:lnTo>
                <a:cubicBezTo>
                  <a:pt x="846254" y="115330"/>
                  <a:pt x="1947846" y="-570"/>
                  <a:pt x="2309921" y="3"/>
                </a:cubicBezTo>
                <a:close/>
              </a:path>
            </a:pathLst>
          </a:custGeom>
          <a:solidFill>
            <a:srgbClr val="DC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0" tIns="46800" rIns="324000"/>
          <a:lstStyle/>
          <a:p>
            <a:pPr>
              <a:lnSpc>
                <a:spcPct val="140000"/>
              </a:lnSpc>
            </a:pPr>
            <a:r>
              <a:rPr lang="zh-CN" altLang="en-US" sz="1400">
                <a:solidFill>
                  <a:srgbClr val="25406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  <a:p>
            <a:pPr>
              <a:lnSpc>
                <a:spcPct val="140000"/>
              </a:lnSpc>
            </a:pPr>
            <a:r>
              <a:rPr lang="zh-CN" altLang="en-US" sz="1400">
                <a:solidFill>
                  <a:srgbClr val="25406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31762" name="椭圆 51"/>
          <p:cNvSpPr>
            <a:spLocks noChangeArrowheads="1"/>
          </p:cNvSpPr>
          <p:nvPr/>
        </p:nvSpPr>
        <p:spPr bwMode="auto">
          <a:xfrm flipH="1">
            <a:off x="4572000" y="1995488"/>
            <a:ext cx="1198563" cy="1198562"/>
          </a:xfrm>
          <a:prstGeom prst="ellipse">
            <a:avLst/>
          </a:prstGeom>
          <a:solidFill>
            <a:srgbClr val="0070C0"/>
          </a:solidFill>
          <a:ln w="762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32782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04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32783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33797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798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73" name="箭头1"/>
          <p:cNvSpPr>
            <a:spLocks noChangeAspect="1"/>
          </p:cNvSpPr>
          <p:nvPr/>
        </p:nvSpPr>
        <p:spPr bwMode="auto">
          <a:xfrm>
            <a:off x="4594225" y="1203325"/>
            <a:ext cx="1339850" cy="1543050"/>
          </a:xfrm>
          <a:custGeom>
            <a:avLst/>
            <a:gdLst>
              <a:gd name="T0" fmla="*/ 39576617 w 1260"/>
              <a:gd name="T1" fmla="*/ 1130436 h 1451"/>
              <a:gd name="T2" fmla="*/ 113075896 w 1260"/>
              <a:gd name="T3" fmla="*/ 6785804 h 1451"/>
              <a:gd name="T4" fmla="*/ 183183016 w 1260"/>
              <a:gd name="T5" fmla="*/ 14702044 h 1451"/>
              <a:gd name="T6" fmla="*/ 254421564 w 1260"/>
              <a:gd name="T7" fmla="*/ 26010655 h 1451"/>
              <a:gd name="T8" fmla="*/ 322266890 w 1260"/>
              <a:gd name="T9" fmla="*/ 41843135 h 1451"/>
              <a:gd name="T10" fmla="*/ 390113278 w 1260"/>
              <a:gd name="T11" fmla="*/ 59937549 h 1451"/>
              <a:gd name="T12" fmla="*/ 456828238 w 1260"/>
              <a:gd name="T13" fmla="*/ 81425398 h 1451"/>
              <a:gd name="T14" fmla="*/ 521281403 w 1260"/>
              <a:gd name="T15" fmla="*/ 106304554 h 1451"/>
              <a:gd name="T16" fmla="*/ 584604203 w 1260"/>
              <a:gd name="T17" fmla="*/ 134577143 h 1451"/>
              <a:gd name="T18" fmla="*/ 646795574 w 1260"/>
              <a:gd name="T19" fmla="*/ 163981232 h 1451"/>
              <a:gd name="T20" fmla="*/ 706726213 w 1260"/>
              <a:gd name="T21" fmla="*/ 197908126 h 1451"/>
              <a:gd name="T22" fmla="*/ 764395059 w 1260"/>
              <a:gd name="T23" fmla="*/ 232965457 h 1451"/>
              <a:gd name="T24" fmla="*/ 820933539 w 1260"/>
              <a:gd name="T25" fmla="*/ 271416221 h 1451"/>
              <a:gd name="T26" fmla="*/ 875210224 w 1260"/>
              <a:gd name="T27" fmla="*/ 313260419 h 1451"/>
              <a:gd name="T28" fmla="*/ 927225115 w 1260"/>
              <a:gd name="T29" fmla="*/ 357365488 h 1451"/>
              <a:gd name="T30" fmla="*/ 979240006 w 1260"/>
              <a:gd name="T31" fmla="*/ 402600993 h 1451"/>
              <a:gd name="T32" fmla="*/ 1026732372 w 1260"/>
              <a:gd name="T33" fmla="*/ 450099497 h 1451"/>
              <a:gd name="T34" fmla="*/ 1071962943 w 1260"/>
              <a:gd name="T35" fmla="*/ 502120806 h 1451"/>
              <a:gd name="T36" fmla="*/ 1114931720 w 1260"/>
              <a:gd name="T37" fmla="*/ 554142115 h 1451"/>
              <a:gd name="T38" fmla="*/ 1156770131 w 1260"/>
              <a:gd name="T39" fmla="*/ 608425359 h 1451"/>
              <a:gd name="T40" fmla="*/ 1195215319 w 1260"/>
              <a:gd name="T41" fmla="*/ 666102037 h 1451"/>
              <a:gd name="T42" fmla="*/ 1230269411 w 1260"/>
              <a:gd name="T43" fmla="*/ 723777652 h 1451"/>
              <a:gd name="T44" fmla="*/ 1263061708 w 1260"/>
              <a:gd name="T45" fmla="*/ 783715201 h 1451"/>
              <a:gd name="T46" fmla="*/ 1293592210 w 1260"/>
              <a:gd name="T47" fmla="*/ 845914685 h 1451"/>
              <a:gd name="T48" fmla="*/ 1320730553 w 1260"/>
              <a:gd name="T49" fmla="*/ 909245669 h 1451"/>
              <a:gd name="T50" fmla="*/ 1345607102 w 1260"/>
              <a:gd name="T51" fmla="*/ 973707088 h 1451"/>
              <a:gd name="T52" fmla="*/ 1367091490 w 1260"/>
              <a:gd name="T53" fmla="*/ 1041560877 h 1451"/>
              <a:gd name="T54" fmla="*/ 1384053353 w 1260"/>
              <a:gd name="T55" fmla="*/ 1108284231 h 1451"/>
              <a:gd name="T56" fmla="*/ 1398752358 w 1260"/>
              <a:gd name="T57" fmla="*/ 1178399955 h 1451"/>
              <a:gd name="T58" fmla="*/ 1411191696 w 1260"/>
              <a:gd name="T59" fmla="*/ 1248516742 h 1451"/>
              <a:gd name="T60" fmla="*/ 1419106381 w 1260"/>
              <a:gd name="T61" fmla="*/ 1318632466 h 1451"/>
              <a:gd name="T62" fmla="*/ 1423629970 w 1260"/>
              <a:gd name="T63" fmla="*/ 1392140561 h 1451"/>
              <a:gd name="T64" fmla="*/ 1041432440 w 1260"/>
              <a:gd name="T65" fmla="*/ 1640939561 h 1451"/>
              <a:gd name="T66" fmla="*/ 703334053 w 1260"/>
              <a:gd name="T67" fmla="*/ 1392140561 h 1451"/>
              <a:gd name="T68" fmla="*/ 696549734 w 1260"/>
              <a:gd name="T69" fmla="*/ 1338988816 h 1451"/>
              <a:gd name="T70" fmla="*/ 687503619 w 1260"/>
              <a:gd name="T71" fmla="*/ 1288097942 h 1451"/>
              <a:gd name="T72" fmla="*/ 675065345 w 1260"/>
              <a:gd name="T73" fmla="*/ 1239469003 h 1451"/>
              <a:gd name="T74" fmla="*/ 664887802 w 1260"/>
              <a:gd name="T75" fmla="*/ 1206672544 h 1451"/>
              <a:gd name="T76" fmla="*/ 646795574 w 1260"/>
              <a:gd name="T77" fmla="*/ 1159175104 h 1451"/>
              <a:gd name="T78" fmla="*/ 632096568 w 1260"/>
              <a:gd name="T79" fmla="*/ 1128640580 h 1451"/>
              <a:gd name="T80" fmla="*/ 609480751 w 1260"/>
              <a:gd name="T81" fmla="*/ 1084535511 h 1451"/>
              <a:gd name="T82" fmla="*/ 591388523 w 1260"/>
              <a:gd name="T83" fmla="*/ 1056262921 h 1451"/>
              <a:gd name="T84" fmla="*/ 563119814 w 1260"/>
              <a:gd name="T85" fmla="*/ 1015550222 h 1451"/>
              <a:gd name="T86" fmla="*/ 542765791 w 1260"/>
              <a:gd name="T87" fmla="*/ 988409132 h 1451"/>
              <a:gd name="T88" fmla="*/ 521281403 w 1260"/>
              <a:gd name="T89" fmla="*/ 963528913 h 1451"/>
              <a:gd name="T90" fmla="*/ 487358740 w 1260"/>
              <a:gd name="T91" fmla="*/ 928470519 h 1451"/>
              <a:gd name="T92" fmla="*/ 451174283 w 1260"/>
              <a:gd name="T93" fmla="*/ 894543624 h 1451"/>
              <a:gd name="T94" fmla="*/ 424035941 w 1260"/>
              <a:gd name="T95" fmla="*/ 874187275 h 1451"/>
              <a:gd name="T96" fmla="*/ 398027963 w 1260"/>
              <a:gd name="T97" fmla="*/ 853830925 h 1451"/>
              <a:gd name="T98" fmla="*/ 370889621 w 1260"/>
              <a:gd name="T99" fmla="*/ 835736511 h 1451"/>
              <a:gd name="T100" fmla="*/ 327920844 w 1260"/>
              <a:gd name="T101" fmla="*/ 809725856 h 1451"/>
              <a:gd name="T102" fmla="*/ 298520707 w 1260"/>
              <a:gd name="T103" fmla="*/ 793893376 h 1451"/>
              <a:gd name="T104" fmla="*/ 252159770 w 1260"/>
              <a:gd name="T105" fmla="*/ 773537027 h 1451"/>
              <a:gd name="T106" fmla="*/ 204668468 w 1260"/>
              <a:gd name="T107" fmla="*/ 756574111 h 1451"/>
              <a:gd name="T108" fmla="*/ 154914308 w 1260"/>
              <a:gd name="T109" fmla="*/ 741872067 h 1451"/>
              <a:gd name="T110" fmla="*/ 122122011 w 1260"/>
              <a:gd name="T111" fmla="*/ 733955827 h 1451"/>
              <a:gd name="T112" fmla="*/ 71238548 w 1260"/>
              <a:gd name="T113" fmla="*/ 726039587 h 1451"/>
              <a:gd name="T114" fmla="*/ 35054091 w 1260"/>
              <a:gd name="T115" fmla="*/ 722647216 h 1451"/>
              <a:gd name="T116" fmla="*/ 0 w 1260"/>
              <a:gd name="T117" fmla="*/ 720385282 h 1451"/>
              <a:gd name="T118" fmla="*/ 3392160 w 1260"/>
              <a:gd name="T119" fmla="*/ 0 h 145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260" h="1451">
                <a:moveTo>
                  <a:pt x="3" y="0"/>
                </a:moveTo>
                <a:lnTo>
                  <a:pt x="35" y="1"/>
                </a:lnTo>
                <a:lnTo>
                  <a:pt x="68" y="3"/>
                </a:lnTo>
                <a:lnTo>
                  <a:pt x="100" y="6"/>
                </a:lnTo>
                <a:lnTo>
                  <a:pt x="131" y="9"/>
                </a:lnTo>
                <a:lnTo>
                  <a:pt x="162" y="13"/>
                </a:lnTo>
                <a:lnTo>
                  <a:pt x="193" y="18"/>
                </a:lnTo>
                <a:lnTo>
                  <a:pt x="225" y="23"/>
                </a:lnTo>
                <a:lnTo>
                  <a:pt x="255" y="30"/>
                </a:lnTo>
                <a:lnTo>
                  <a:pt x="285" y="37"/>
                </a:lnTo>
                <a:lnTo>
                  <a:pt x="315" y="44"/>
                </a:lnTo>
                <a:lnTo>
                  <a:pt x="345" y="53"/>
                </a:lnTo>
                <a:lnTo>
                  <a:pt x="374" y="62"/>
                </a:lnTo>
                <a:lnTo>
                  <a:pt x="404" y="72"/>
                </a:lnTo>
                <a:lnTo>
                  <a:pt x="433" y="83"/>
                </a:lnTo>
                <a:lnTo>
                  <a:pt x="461" y="94"/>
                </a:lnTo>
                <a:lnTo>
                  <a:pt x="489" y="106"/>
                </a:lnTo>
                <a:lnTo>
                  <a:pt x="517" y="119"/>
                </a:lnTo>
                <a:lnTo>
                  <a:pt x="545" y="132"/>
                </a:lnTo>
                <a:lnTo>
                  <a:pt x="572" y="145"/>
                </a:lnTo>
                <a:lnTo>
                  <a:pt x="599" y="160"/>
                </a:lnTo>
                <a:lnTo>
                  <a:pt x="625" y="175"/>
                </a:lnTo>
                <a:lnTo>
                  <a:pt x="651" y="190"/>
                </a:lnTo>
                <a:lnTo>
                  <a:pt x="676" y="206"/>
                </a:lnTo>
                <a:lnTo>
                  <a:pt x="702" y="223"/>
                </a:lnTo>
                <a:lnTo>
                  <a:pt x="726" y="240"/>
                </a:lnTo>
                <a:lnTo>
                  <a:pt x="751" y="259"/>
                </a:lnTo>
                <a:lnTo>
                  <a:pt x="774" y="277"/>
                </a:lnTo>
                <a:lnTo>
                  <a:pt x="798" y="296"/>
                </a:lnTo>
                <a:lnTo>
                  <a:pt x="820" y="316"/>
                </a:lnTo>
                <a:lnTo>
                  <a:pt x="843" y="336"/>
                </a:lnTo>
                <a:lnTo>
                  <a:pt x="866" y="356"/>
                </a:lnTo>
                <a:lnTo>
                  <a:pt x="887" y="377"/>
                </a:lnTo>
                <a:lnTo>
                  <a:pt x="908" y="398"/>
                </a:lnTo>
                <a:lnTo>
                  <a:pt x="928" y="421"/>
                </a:lnTo>
                <a:lnTo>
                  <a:pt x="948" y="444"/>
                </a:lnTo>
                <a:lnTo>
                  <a:pt x="967" y="467"/>
                </a:lnTo>
                <a:lnTo>
                  <a:pt x="986" y="490"/>
                </a:lnTo>
                <a:lnTo>
                  <a:pt x="1004" y="514"/>
                </a:lnTo>
                <a:lnTo>
                  <a:pt x="1023" y="538"/>
                </a:lnTo>
                <a:lnTo>
                  <a:pt x="1040" y="564"/>
                </a:lnTo>
                <a:lnTo>
                  <a:pt x="1057" y="589"/>
                </a:lnTo>
                <a:lnTo>
                  <a:pt x="1073" y="614"/>
                </a:lnTo>
                <a:lnTo>
                  <a:pt x="1088" y="640"/>
                </a:lnTo>
                <a:lnTo>
                  <a:pt x="1103" y="666"/>
                </a:lnTo>
                <a:lnTo>
                  <a:pt x="1117" y="693"/>
                </a:lnTo>
                <a:lnTo>
                  <a:pt x="1131" y="720"/>
                </a:lnTo>
                <a:lnTo>
                  <a:pt x="1144" y="748"/>
                </a:lnTo>
                <a:lnTo>
                  <a:pt x="1156" y="776"/>
                </a:lnTo>
                <a:lnTo>
                  <a:pt x="1168" y="804"/>
                </a:lnTo>
                <a:lnTo>
                  <a:pt x="1180" y="833"/>
                </a:lnTo>
                <a:lnTo>
                  <a:pt x="1190" y="861"/>
                </a:lnTo>
                <a:lnTo>
                  <a:pt x="1200" y="891"/>
                </a:lnTo>
                <a:lnTo>
                  <a:pt x="1209" y="921"/>
                </a:lnTo>
                <a:lnTo>
                  <a:pt x="1217" y="950"/>
                </a:lnTo>
                <a:lnTo>
                  <a:pt x="1224" y="980"/>
                </a:lnTo>
                <a:lnTo>
                  <a:pt x="1231" y="1010"/>
                </a:lnTo>
                <a:lnTo>
                  <a:pt x="1237" y="1042"/>
                </a:lnTo>
                <a:lnTo>
                  <a:pt x="1243" y="1073"/>
                </a:lnTo>
                <a:lnTo>
                  <a:pt x="1248" y="1104"/>
                </a:lnTo>
                <a:lnTo>
                  <a:pt x="1252" y="1135"/>
                </a:lnTo>
                <a:lnTo>
                  <a:pt x="1255" y="1166"/>
                </a:lnTo>
                <a:lnTo>
                  <a:pt x="1257" y="1198"/>
                </a:lnTo>
                <a:lnTo>
                  <a:pt x="1259" y="1231"/>
                </a:lnTo>
                <a:lnTo>
                  <a:pt x="1260" y="1263"/>
                </a:lnTo>
                <a:lnTo>
                  <a:pt x="921" y="1451"/>
                </a:lnTo>
                <a:lnTo>
                  <a:pt x="622" y="1246"/>
                </a:lnTo>
                <a:lnTo>
                  <a:pt x="622" y="1231"/>
                </a:lnTo>
                <a:lnTo>
                  <a:pt x="620" y="1215"/>
                </a:lnTo>
                <a:lnTo>
                  <a:pt x="616" y="1184"/>
                </a:lnTo>
                <a:lnTo>
                  <a:pt x="611" y="1154"/>
                </a:lnTo>
                <a:lnTo>
                  <a:pt x="608" y="1139"/>
                </a:lnTo>
                <a:lnTo>
                  <a:pt x="605" y="1125"/>
                </a:lnTo>
                <a:lnTo>
                  <a:pt x="597" y="1096"/>
                </a:lnTo>
                <a:lnTo>
                  <a:pt x="593" y="1082"/>
                </a:lnTo>
                <a:lnTo>
                  <a:pt x="588" y="1067"/>
                </a:lnTo>
                <a:lnTo>
                  <a:pt x="577" y="1039"/>
                </a:lnTo>
                <a:lnTo>
                  <a:pt x="572" y="1025"/>
                </a:lnTo>
                <a:lnTo>
                  <a:pt x="566" y="1012"/>
                </a:lnTo>
                <a:lnTo>
                  <a:pt x="559" y="998"/>
                </a:lnTo>
                <a:lnTo>
                  <a:pt x="553" y="985"/>
                </a:lnTo>
                <a:lnTo>
                  <a:pt x="539" y="959"/>
                </a:lnTo>
                <a:lnTo>
                  <a:pt x="530" y="947"/>
                </a:lnTo>
                <a:lnTo>
                  <a:pt x="523" y="934"/>
                </a:lnTo>
                <a:lnTo>
                  <a:pt x="506" y="910"/>
                </a:lnTo>
                <a:lnTo>
                  <a:pt x="498" y="898"/>
                </a:lnTo>
                <a:lnTo>
                  <a:pt x="489" y="887"/>
                </a:lnTo>
                <a:lnTo>
                  <a:pt x="480" y="874"/>
                </a:lnTo>
                <a:lnTo>
                  <a:pt x="471" y="863"/>
                </a:lnTo>
                <a:lnTo>
                  <a:pt x="461" y="852"/>
                </a:lnTo>
                <a:lnTo>
                  <a:pt x="451" y="841"/>
                </a:lnTo>
                <a:lnTo>
                  <a:pt x="431" y="821"/>
                </a:lnTo>
                <a:lnTo>
                  <a:pt x="410" y="801"/>
                </a:lnTo>
                <a:lnTo>
                  <a:pt x="399" y="791"/>
                </a:lnTo>
                <a:lnTo>
                  <a:pt x="388" y="782"/>
                </a:lnTo>
                <a:lnTo>
                  <a:pt x="375" y="773"/>
                </a:lnTo>
                <a:lnTo>
                  <a:pt x="364" y="764"/>
                </a:lnTo>
                <a:lnTo>
                  <a:pt x="352" y="755"/>
                </a:lnTo>
                <a:lnTo>
                  <a:pt x="340" y="747"/>
                </a:lnTo>
                <a:lnTo>
                  <a:pt x="328" y="739"/>
                </a:lnTo>
                <a:lnTo>
                  <a:pt x="315" y="731"/>
                </a:lnTo>
                <a:lnTo>
                  <a:pt x="290" y="716"/>
                </a:lnTo>
                <a:lnTo>
                  <a:pt x="277" y="709"/>
                </a:lnTo>
                <a:lnTo>
                  <a:pt x="264" y="702"/>
                </a:lnTo>
                <a:lnTo>
                  <a:pt x="237" y="690"/>
                </a:lnTo>
                <a:lnTo>
                  <a:pt x="223" y="684"/>
                </a:lnTo>
                <a:lnTo>
                  <a:pt x="209" y="678"/>
                </a:lnTo>
                <a:lnTo>
                  <a:pt x="181" y="669"/>
                </a:lnTo>
                <a:lnTo>
                  <a:pt x="152" y="660"/>
                </a:lnTo>
                <a:lnTo>
                  <a:pt x="137" y="656"/>
                </a:lnTo>
                <a:lnTo>
                  <a:pt x="123" y="653"/>
                </a:lnTo>
                <a:lnTo>
                  <a:pt x="108" y="649"/>
                </a:lnTo>
                <a:lnTo>
                  <a:pt x="93" y="647"/>
                </a:lnTo>
                <a:lnTo>
                  <a:pt x="63" y="642"/>
                </a:lnTo>
                <a:lnTo>
                  <a:pt x="47" y="640"/>
                </a:lnTo>
                <a:lnTo>
                  <a:pt x="31" y="639"/>
                </a:lnTo>
                <a:lnTo>
                  <a:pt x="16" y="638"/>
                </a:lnTo>
                <a:lnTo>
                  <a:pt x="0" y="637"/>
                </a:lnTo>
                <a:lnTo>
                  <a:pt x="197" y="348"/>
                </a:lnTo>
                <a:lnTo>
                  <a:pt x="3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endParaRPr lang="zh-CN" altLang="en-US"/>
          </a:p>
        </p:txBody>
      </p:sp>
      <p:sp>
        <p:nvSpPr>
          <p:cNvPr id="32774" name="箭头4"/>
          <p:cNvSpPr>
            <a:spLocks noChangeAspect="1"/>
          </p:cNvSpPr>
          <p:nvPr/>
        </p:nvSpPr>
        <p:spPr bwMode="auto">
          <a:xfrm>
            <a:off x="3209925" y="1204913"/>
            <a:ext cx="1520825" cy="1409700"/>
          </a:xfrm>
          <a:custGeom>
            <a:avLst/>
            <a:gdLst>
              <a:gd name="T0" fmla="*/ 719479883 w 1431"/>
              <a:gd name="T1" fmla="*/ 1473780174 h 1325"/>
              <a:gd name="T2" fmla="*/ 719479883 w 1431"/>
              <a:gd name="T3" fmla="*/ 1412655582 h 1325"/>
              <a:gd name="T4" fmla="*/ 722867996 w 1431"/>
              <a:gd name="T5" fmla="*/ 1377565224 h 1325"/>
              <a:gd name="T6" fmla="*/ 729645286 w 1431"/>
              <a:gd name="T7" fmla="*/ 1324364741 h 1325"/>
              <a:gd name="T8" fmla="*/ 739810688 w 1431"/>
              <a:gd name="T9" fmla="*/ 1273427227 h 1325"/>
              <a:gd name="T10" fmla="*/ 748846365 w 1431"/>
              <a:gd name="T11" fmla="*/ 1239468884 h 1325"/>
              <a:gd name="T12" fmla="*/ 765789057 w 1431"/>
              <a:gd name="T13" fmla="*/ 1190796464 h 1325"/>
              <a:gd name="T14" fmla="*/ 778212848 w 1431"/>
              <a:gd name="T15" fmla="*/ 1159102153 h 1325"/>
              <a:gd name="T16" fmla="*/ 799673379 w 1431"/>
              <a:gd name="T17" fmla="*/ 1112692701 h 1325"/>
              <a:gd name="T18" fmla="*/ 817744733 w 1431"/>
              <a:gd name="T19" fmla="*/ 1083262421 h 1325"/>
              <a:gd name="T20" fmla="*/ 834687425 w 1431"/>
              <a:gd name="T21" fmla="*/ 1054964156 h 1325"/>
              <a:gd name="T22" fmla="*/ 853888505 w 1431"/>
              <a:gd name="T23" fmla="*/ 1026665891 h 1325"/>
              <a:gd name="T24" fmla="*/ 873089585 w 1431"/>
              <a:gd name="T25" fmla="*/ 1000630594 h 1325"/>
              <a:gd name="T26" fmla="*/ 894549052 w 1431"/>
              <a:gd name="T27" fmla="*/ 973464345 h 1325"/>
              <a:gd name="T28" fmla="*/ 928434436 w 1431"/>
              <a:gd name="T29" fmla="*/ 936111019 h 1325"/>
              <a:gd name="T30" fmla="*/ 952153355 w 1431"/>
              <a:gd name="T31" fmla="*/ 913471769 h 1325"/>
              <a:gd name="T32" fmla="*/ 990555515 w 1431"/>
              <a:gd name="T33" fmla="*/ 880645442 h 1325"/>
              <a:gd name="T34" fmla="*/ 1017662546 w 1431"/>
              <a:gd name="T35" fmla="*/ 860271287 h 1325"/>
              <a:gd name="T36" fmla="*/ 1059453882 w 1431"/>
              <a:gd name="T37" fmla="*/ 831973022 h 1325"/>
              <a:gd name="T38" fmla="*/ 1102373880 w 1431"/>
              <a:gd name="T39" fmla="*/ 804805709 h 1325"/>
              <a:gd name="T40" fmla="*/ 1132870088 w 1431"/>
              <a:gd name="T41" fmla="*/ 790090569 h 1325"/>
              <a:gd name="T42" fmla="*/ 1163366296 w 1431"/>
              <a:gd name="T43" fmla="*/ 776507445 h 1325"/>
              <a:gd name="T44" fmla="*/ 1196120892 w 1431"/>
              <a:gd name="T45" fmla="*/ 764056336 h 1325"/>
              <a:gd name="T46" fmla="*/ 1261631146 w 1431"/>
              <a:gd name="T47" fmla="*/ 743681117 h 1325"/>
              <a:gd name="T48" fmla="*/ 1295515467 w 1431"/>
              <a:gd name="T49" fmla="*/ 734626056 h 1325"/>
              <a:gd name="T50" fmla="*/ 1346342480 w 1431"/>
              <a:gd name="T51" fmla="*/ 726703010 h 1325"/>
              <a:gd name="T52" fmla="*/ 1382485189 w 1431"/>
              <a:gd name="T53" fmla="*/ 722174947 h 1325"/>
              <a:gd name="T54" fmla="*/ 1616288386 w 1431"/>
              <a:gd name="T55" fmla="*/ 378066645 h 1325"/>
              <a:gd name="T56" fmla="*/ 1363284109 w 1431"/>
              <a:gd name="T57" fmla="*/ 1132016 h 1325"/>
              <a:gd name="T58" fmla="*/ 1289867903 w 1431"/>
              <a:gd name="T59" fmla="*/ 6792094 h 1325"/>
              <a:gd name="T60" fmla="*/ 1219839810 w 1431"/>
              <a:gd name="T61" fmla="*/ 16979172 h 1325"/>
              <a:gd name="T62" fmla="*/ 1149812780 w 1431"/>
              <a:gd name="T63" fmla="*/ 29430280 h 1325"/>
              <a:gd name="T64" fmla="*/ 1080914413 w 1431"/>
              <a:gd name="T65" fmla="*/ 45277436 h 1325"/>
              <a:gd name="T66" fmla="*/ 1014274433 w 1431"/>
              <a:gd name="T67" fmla="*/ 64520639 h 1325"/>
              <a:gd name="T68" fmla="*/ 947635516 w 1431"/>
              <a:gd name="T69" fmla="*/ 86026810 h 1325"/>
              <a:gd name="T70" fmla="*/ 884384713 w 1431"/>
              <a:gd name="T71" fmla="*/ 113193058 h 1325"/>
              <a:gd name="T72" fmla="*/ 822262572 w 1431"/>
              <a:gd name="T73" fmla="*/ 141492387 h 1325"/>
              <a:gd name="T74" fmla="*/ 760141493 w 1431"/>
              <a:gd name="T75" fmla="*/ 172054683 h 1325"/>
              <a:gd name="T76" fmla="*/ 700278803 w 1431"/>
              <a:gd name="T77" fmla="*/ 206011962 h 1325"/>
              <a:gd name="T78" fmla="*/ 643804226 w 1431"/>
              <a:gd name="T79" fmla="*/ 242234337 h 1325"/>
              <a:gd name="T80" fmla="*/ 587330712 w 1431"/>
              <a:gd name="T81" fmla="*/ 282983710 h 1325"/>
              <a:gd name="T82" fmla="*/ 533115586 w 1431"/>
              <a:gd name="T83" fmla="*/ 324865099 h 1325"/>
              <a:gd name="T84" fmla="*/ 482288573 w 1431"/>
              <a:gd name="T85" fmla="*/ 367878504 h 1325"/>
              <a:gd name="T86" fmla="*/ 431461560 w 1431"/>
              <a:gd name="T87" fmla="*/ 414287956 h 1325"/>
              <a:gd name="T88" fmla="*/ 385153448 w 1431"/>
              <a:gd name="T89" fmla="*/ 464093455 h 1325"/>
              <a:gd name="T90" fmla="*/ 339973999 w 1431"/>
              <a:gd name="T91" fmla="*/ 515030969 h 1325"/>
              <a:gd name="T92" fmla="*/ 297054001 w 1431"/>
              <a:gd name="T93" fmla="*/ 568231451 h 1325"/>
              <a:gd name="T94" fmla="*/ 256392390 w 1431"/>
              <a:gd name="T95" fmla="*/ 622563949 h 1325"/>
              <a:gd name="T96" fmla="*/ 219119956 w 1431"/>
              <a:gd name="T97" fmla="*/ 681425574 h 1325"/>
              <a:gd name="T98" fmla="*/ 184105909 w 1431"/>
              <a:gd name="T99" fmla="*/ 739154119 h 1325"/>
              <a:gd name="T100" fmla="*/ 152479976 w 1431"/>
              <a:gd name="T101" fmla="*/ 800278711 h 1325"/>
              <a:gd name="T102" fmla="*/ 123113494 w 1431"/>
              <a:gd name="T103" fmla="*/ 862534254 h 1325"/>
              <a:gd name="T104" fmla="*/ 97135125 w 1431"/>
              <a:gd name="T105" fmla="*/ 927054893 h 1325"/>
              <a:gd name="T106" fmla="*/ 72286481 w 1431"/>
              <a:gd name="T107" fmla="*/ 991575533 h 1325"/>
              <a:gd name="T108" fmla="*/ 53085401 w 1431"/>
              <a:gd name="T109" fmla="*/ 1059491155 h 1325"/>
              <a:gd name="T110" fmla="*/ 35014046 w 1431"/>
              <a:gd name="T111" fmla="*/ 1127407841 h 1325"/>
              <a:gd name="T112" fmla="*/ 21460531 w 1431"/>
              <a:gd name="T113" fmla="*/ 1197587495 h 1325"/>
              <a:gd name="T114" fmla="*/ 11295128 w 1431"/>
              <a:gd name="T115" fmla="*/ 1267767148 h 1325"/>
              <a:gd name="T116" fmla="*/ 4517839 w 1431"/>
              <a:gd name="T117" fmla="*/ 1339079882 h 1325"/>
              <a:gd name="T118" fmla="*/ 1129725 w 1431"/>
              <a:gd name="T119" fmla="*/ 1411523567 h 1325"/>
              <a:gd name="T120" fmla="*/ 1129725 w 1431"/>
              <a:gd name="T121" fmla="*/ 1473780174 h 1325"/>
              <a:gd name="T122" fmla="*/ 378376159 w 1431"/>
              <a:gd name="T123" fmla="*/ 1277955290 h 13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31" h="1325">
                <a:moveTo>
                  <a:pt x="638" y="1324"/>
                </a:moveTo>
                <a:lnTo>
                  <a:pt x="637" y="1302"/>
                </a:lnTo>
                <a:lnTo>
                  <a:pt x="637" y="1280"/>
                </a:lnTo>
                <a:lnTo>
                  <a:pt x="637" y="1248"/>
                </a:lnTo>
                <a:lnTo>
                  <a:pt x="638" y="1232"/>
                </a:lnTo>
                <a:lnTo>
                  <a:pt x="640" y="1217"/>
                </a:lnTo>
                <a:lnTo>
                  <a:pt x="644" y="1185"/>
                </a:lnTo>
                <a:lnTo>
                  <a:pt x="646" y="1170"/>
                </a:lnTo>
                <a:lnTo>
                  <a:pt x="649" y="1154"/>
                </a:lnTo>
                <a:lnTo>
                  <a:pt x="655" y="1125"/>
                </a:lnTo>
                <a:lnTo>
                  <a:pt x="659" y="1110"/>
                </a:lnTo>
                <a:lnTo>
                  <a:pt x="663" y="1095"/>
                </a:lnTo>
                <a:lnTo>
                  <a:pt x="673" y="1067"/>
                </a:lnTo>
                <a:lnTo>
                  <a:pt x="678" y="1052"/>
                </a:lnTo>
                <a:lnTo>
                  <a:pt x="683" y="1038"/>
                </a:lnTo>
                <a:lnTo>
                  <a:pt x="689" y="1024"/>
                </a:lnTo>
                <a:lnTo>
                  <a:pt x="695" y="1010"/>
                </a:lnTo>
                <a:lnTo>
                  <a:pt x="708" y="983"/>
                </a:lnTo>
                <a:lnTo>
                  <a:pt x="715" y="970"/>
                </a:lnTo>
                <a:lnTo>
                  <a:pt x="724" y="957"/>
                </a:lnTo>
                <a:lnTo>
                  <a:pt x="731" y="944"/>
                </a:lnTo>
                <a:lnTo>
                  <a:pt x="739" y="932"/>
                </a:lnTo>
                <a:lnTo>
                  <a:pt x="747" y="920"/>
                </a:lnTo>
                <a:lnTo>
                  <a:pt x="756" y="907"/>
                </a:lnTo>
                <a:lnTo>
                  <a:pt x="764" y="895"/>
                </a:lnTo>
                <a:lnTo>
                  <a:pt x="773" y="884"/>
                </a:lnTo>
                <a:lnTo>
                  <a:pt x="783" y="871"/>
                </a:lnTo>
                <a:lnTo>
                  <a:pt x="792" y="860"/>
                </a:lnTo>
                <a:lnTo>
                  <a:pt x="812" y="838"/>
                </a:lnTo>
                <a:lnTo>
                  <a:pt x="822" y="827"/>
                </a:lnTo>
                <a:lnTo>
                  <a:pt x="832" y="817"/>
                </a:lnTo>
                <a:lnTo>
                  <a:pt x="843" y="807"/>
                </a:lnTo>
                <a:lnTo>
                  <a:pt x="854" y="797"/>
                </a:lnTo>
                <a:lnTo>
                  <a:pt x="877" y="778"/>
                </a:lnTo>
                <a:lnTo>
                  <a:pt x="889" y="769"/>
                </a:lnTo>
                <a:lnTo>
                  <a:pt x="901" y="760"/>
                </a:lnTo>
                <a:lnTo>
                  <a:pt x="925" y="743"/>
                </a:lnTo>
                <a:lnTo>
                  <a:pt x="938" y="735"/>
                </a:lnTo>
                <a:lnTo>
                  <a:pt x="951" y="727"/>
                </a:lnTo>
                <a:lnTo>
                  <a:pt x="976" y="711"/>
                </a:lnTo>
                <a:lnTo>
                  <a:pt x="990" y="705"/>
                </a:lnTo>
                <a:lnTo>
                  <a:pt x="1003" y="698"/>
                </a:lnTo>
                <a:lnTo>
                  <a:pt x="1017" y="692"/>
                </a:lnTo>
                <a:lnTo>
                  <a:pt x="1030" y="686"/>
                </a:lnTo>
                <a:lnTo>
                  <a:pt x="1045" y="680"/>
                </a:lnTo>
                <a:lnTo>
                  <a:pt x="1059" y="675"/>
                </a:lnTo>
                <a:lnTo>
                  <a:pt x="1088" y="665"/>
                </a:lnTo>
                <a:lnTo>
                  <a:pt x="1117" y="657"/>
                </a:lnTo>
                <a:lnTo>
                  <a:pt x="1132" y="653"/>
                </a:lnTo>
                <a:lnTo>
                  <a:pt x="1147" y="649"/>
                </a:lnTo>
                <a:lnTo>
                  <a:pt x="1177" y="644"/>
                </a:lnTo>
                <a:lnTo>
                  <a:pt x="1192" y="642"/>
                </a:lnTo>
                <a:lnTo>
                  <a:pt x="1209" y="640"/>
                </a:lnTo>
                <a:lnTo>
                  <a:pt x="1224" y="638"/>
                </a:lnTo>
                <a:lnTo>
                  <a:pt x="1240" y="637"/>
                </a:lnTo>
                <a:lnTo>
                  <a:pt x="1431" y="334"/>
                </a:lnTo>
                <a:lnTo>
                  <a:pt x="1239" y="0"/>
                </a:lnTo>
                <a:lnTo>
                  <a:pt x="1207" y="1"/>
                </a:lnTo>
                <a:lnTo>
                  <a:pt x="1174" y="3"/>
                </a:lnTo>
                <a:lnTo>
                  <a:pt x="1142" y="6"/>
                </a:lnTo>
                <a:lnTo>
                  <a:pt x="1111" y="10"/>
                </a:lnTo>
                <a:lnTo>
                  <a:pt x="1080" y="15"/>
                </a:lnTo>
                <a:lnTo>
                  <a:pt x="1049" y="20"/>
                </a:lnTo>
                <a:lnTo>
                  <a:pt x="1018" y="26"/>
                </a:lnTo>
                <a:lnTo>
                  <a:pt x="987" y="32"/>
                </a:lnTo>
                <a:lnTo>
                  <a:pt x="957" y="40"/>
                </a:lnTo>
                <a:lnTo>
                  <a:pt x="928" y="48"/>
                </a:lnTo>
                <a:lnTo>
                  <a:pt x="898" y="57"/>
                </a:lnTo>
                <a:lnTo>
                  <a:pt x="868" y="66"/>
                </a:lnTo>
                <a:lnTo>
                  <a:pt x="839" y="76"/>
                </a:lnTo>
                <a:lnTo>
                  <a:pt x="811" y="88"/>
                </a:lnTo>
                <a:lnTo>
                  <a:pt x="783" y="100"/>
                </a:lnTo>
                <a:lnTo>
                  <a:pt x="755" y="112"/>
                </a:lnTo>
                <a:lnTo>
                  <a:pt x="728" y="125"/>
                </a:lnTo>
                <a:lnTo>
                  <a:pt x="699" y="138"/>
                </a:lnTo>
                <a:lnTo>
                  <a:pt x="673" y="152"/>
                </a:lnTo>
                <a:lnTo>
                  <a:pt x="646" y="167"/>
                </a:lnTo>
                <a:lnTo>
                  <a:pt x="620" y="182"/>
                </a:lnTo>
                <a:lnTo>
                  <a:pt x="595" y="198"/>
                </a:lnTo>
                <a:lnTo>
                  <a:pt x="570" y="214"/>
                </a:lnTo>
                <a:lnTo>
                  <a:pt x="544" y="231"/>
                </a:lnTo>
                <a:lnTo>
                  <a:pt x="520" y="250"/>
                </a:lnTo>
                <a:lnTo>
                  <a:pt x="496" y="268"/>
                </a:lnTo>
                <a:lnTo>
                  <a:pt x="472" y="287"/>
                </a:lnTo>
                <a:lnTo>
                  <a:pt x="449" y="306"/>
                </a:lnTo>
                <a:lnTo>
                  <a:pt x="427" y="325"/>
                </a:lnTo>
                <a:lnTo>
                  <a:pt x="405" y="346"/>
                </a:lnTo>
                <a:lnTo>
                  <a:pt x="382" y="366"/>
                </a:lnTo>
                <a:lnTo>
                  <a:pt x="361" y="388"/>
                </a:lnTo>
                <a:lnTo>
                  <a:pt x="341" y="410"/>
                </a:lnTo>
                <a:lnTo>
                  <a:pt x="320" y="433"/>
                </a:lnTo>
                <a:lnTo>
                  <a:pt x="301" y="455"/>
                </a:lnTo>
                <a:lnTo>
                  <a:pt x="282" y="478"/>
                </a:lnTo>
                <a:lnTo>
                  <a:pt x="263" y="502"/>
                </a:lnTo>
                <a:lnTo>
                  <a:pt x="245" y="526"/>
                </a:lnTo>
                <a:lnTo>
                  <a:pt x="227" y="550"/>
                </a:lnTo>
                <a:lnTo>
                  <a:pt x="210" y="576"/>
                </a:lnTo>
                <a:lnTo>
                  <a:pt x="194" y="602"/>
                </a:lnTo>
                <a:lnTo>
                  <a:pt x="178" y="627"/>
                </a:lnTo>
                <a:lnTo>
                  <a:pt x="163" y="653"/>
                </a:lnTo>
                <a:lnTo>
                  <a:pt x="149" y="680"/>
                </a:lnTo>
                <a:lnTo>
                  <a:pt x="135" y="707"/>
                </a:lnTo>
                <a:lnTo>
                  <a:pt x="122" y="735"/>
                </a:lnTo>
                <a:lnTo>
                  <a:pt x="109" y="762"/>
                </a:lnTo>
                <a:lnTo>
                  <a:pt x="97" y="790"/>
                </a:lnTo>
                <a:lnTo>
                  <a:pt x="86" y="819"/>
                </a:lnTo>
                <a:lnTo>
                  <a:pt x="74" y="847"/>
                </a:lnTo>
                <a:lnTo>
                  <a:pt x="64" y="876"/>
                </a:lnTo>
                <a:lnTo>
                  <a:pt x="55" y="906"/>
                </a:lnTo>
                <a:lnTo>
                  <a:pt x="47" y="936"/>
                </a:lnTo>
                <a:lnTo>
                  <a:pt x="39" y="966"/>
                </a:lnTo>
                <a:lnTo>
                  <a:pt x="31" y="996"/>
                </a:lnTo>
                <a:lnTo>
                  <a:pt x="25" y="1026"/>
                </a:lnTo>
                <a:lnTo>
                  <a:pt x="19" y="1058"/>
                </a:lnTo>
                <a:lnTo>
                  <a:pt x="14" y="1089"/>
                </a:lnTo>
                <a:lnTo>
                  <a:pt x="10" y="1120"/>
                </a:lnTo>
                <a:lnTo>
                  <a:pt x="6" y="1151"/>
                </a:lnTo>
                <a:lnTo>
                  <a:pt x="4" y="1183"/>
                </a:lnTo>
                <a:lnTo>
                  <a:pt x="2" y="1215"/>
                </a:lnTo>
                <a:lnTo>
                  <a:pt x="1" y="1247"/>
                </a:lnTo>
                <a:lnTo>
                  <a:pt x="0" y="1280"/>
                </a:lnTo>
                <a:lnTo>
                  <a:pt x="1" y="1302"/>
                </a:lnTo>
                <a:lnTo>
                  <a:pt x="2" y="1325"/>
                </a:lnTo>
                <a:lnTo>
                  <a:pt x="335" y="1129"/>
                </a:lnTo>
                <a:lnTo>
                  <a:pt x="638" y="13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5" name="箭头3"/>
          <p:cNvSpPr>
            <a:spLocks noChangeAspect="1"/>
          </p:cNvSpPr>
          <p:nvPr/>
        </p:nvSpPr>
        <p:spPr bwMode="auto">
          <a:xfrm>
            <a:off x="3214688" y="2476500"/>
            <a:ext cx="1377950" cy="1450975"/>
          </a:xfrm>
          <a:custGeom>
            <a:avLst/>
            <a:gdLst>
              <a:gd name="T0" fmla="*/ 1240903030 w 1295"/>
              <a:gd name="T1" fmla="*/ 1157621683 h 1364"/>
              <a:gd name="T2" fmla="*/ 1444701303 w 1295"/>
              <a:gd name="T3" fmla="*/ 823801694 h 1364"/>
              <a:gd name="T4" fmla="*/ 1394884420 w 1295"/>
              <a:gd name="T5" fmla="*/ 821538003 h 1364"/>
              <a:gd name="T6" fmla="*/ 1343934320 w 1295"/>
              <a:gd name="T7" fmla="*/ 817011684 h 1364"/>
              <a:gd name="T8" fmla="*/ 1280530531 w 1295"/>
              <a:gd name="T9" fmla="*/ 804564574 h 1364"/>
              <a:gd name="T10" fmla="*/ 1248829169 w 1295"/>
              <a:gd name="T11" fmla="*/ 796642718 h 1364"/>
              <a:gd name="T12" fmla="*/ 1188821840 w 1295"/>
              <a:gd name="T13" fmla="*/ 777405598 h 1364"/>
              <a:gd name="T14" fmla="*/ 1158251567 w 1295"/>
              <a:gd name="T15" fmla="*/ 766090333 h 1364"/>
              <a:gd name="T16" fmla="*/ 1101641764 w 1295"/>
              <a:gd name="T17" fmla="*/ 738931358 h 1364"/>
              <a:gd name="T18" fmla="*/ 1074467951 w 1295"/>
              <a:gd name="T19" fmla="*/ 721957929 h 1364"/>
              <a:gd name="T20" fmla="*/ 1021254608 w 1295"/>
              <a:gd name="T21" fmla="*/ 688010007 h 1364"/>
              <a:gd name="T22" fmla="*/ 996346166 w 1295"/>
              <a:gd name="T23" fmla="*/ 668772887 h 1364"/>
              <a:gd name="T24" fmla="*/ 947660373 w 1295"/>
              <a:gd name="T25" fmla="*/ 629166801 h 1364"/>
              <a:gd name="T26" fmla="*/ 904636412 w 1295"/>
              <a:gd name="T27" fmla="*/ 585034397 h 1364"/>
              <a:gd name="T28" fmla="*/ 884256584 w 1295"/>
              <a:gd name="T29" fmla="*/ 561270958 h 1364"/>
              <a:gd name="T30" fmla="*/ 845761237 w 1295"/>
              <a:gd name="T31" fmla="*/ 510349607 h 1364"/>
              <a:gd name="T32" fmla="*/ 820852795 w 1295"/>
              <a:gd name="T33" fmla="*/ 471875367 h 1364"/>
              <a:gd name="T34" fmla="*/ 795944354 w 1295"/>
              <a:gd name="T35" fmla="*/ 430006653 h 1364"/>
              <a:gd name="T36" fmla="*/ 769903759 w 1295"/>
              <a:gd name="T37" fmla="*/ 373426075 h 1364"/>
              <a:gd name="T38" fmla="*/ 758581160 w 1295"/>
              <a:gd name="T39" fmla="*/ 342873690 h 1364"/>
              <a:gd name="T40" fmla="*/ 743863164 w 1295"/>
              <a:gd name="T41" fmla="*/ 297609440 h 1364"/>
              <a:gd name="T42" fmla="*/ 731408412 w 1295"/>
              <a:gd name="T43" fmla="*/ 250082562 h 1364"/>
              <a:gd name="T44" fmla="*/ 364571520 w 1295"/>
              <a:gd name="T45" fmla="*/ 0 h 1364"/>
              <a:gd name="T46" fmla="*/ 2264307 w 1295"/>
              <a:gd name="T47" fmla="*/ 251214408 h 1364"/>
              <a:gd name="T48" fmla="*/ 11322599 w 1295"/>
              <a:gd name="T49" fmla="*/ 319110251 h 1364"/>
              <a:gd name="T50" fmla="*/ 23776288 w 1295"/>
              <a:gd name="T51" fmla="*/ 388136876 h 1364"/>
              <a:gd name="T52" fmla="*/ 39627501 w 1295"/>
              <a:gd name="T53" fmla="*/ 453770092 h 1364"/>
              <a:gd name="T54" fmla="*/ 57743021 w 1295"/>
              <a:gd name="T55" fmla="*/ 518270399 h 1364"/>
              <a:gd name="T56" fmla="*/ 78122849 w 1295"/>
              <a:gd name="T57" fmla="*/ 583903615 h 1364"/>
              <a:gd name="T58" fmla="*/ 103031290 w 1295"/>
              <a:gd name="T59" fmla="*/ 646141294 h 1364"/>
              <a:gd name="T60" fmla="*/ 130204038 w 1295"/>
              <a:gd name="T61" fmla="*/ 706115282 h 1364"/>
              <a:gd name="T62" fmla="*/ 159642158 w 1295"/>
              <a:gd name="T63" fmla="*/ 767221115 h 1364"/>
              <a:gd name="T64" fmla="*/ 191343520 w 1295"/>
              <a:gd name="T65" fmla="*/ 824932476 h 1364"/>
              <a:gd name="T66" fmla="*/ 226442407 w 1295"/>
              <a:gd name="T67" fmla="*/ 881513054 h 1364"/>
              <a:gd name="T68" fmla="*/ 263805601 w 1295"/>
              <a:gd name="T69" fmla="*/ 936960724 h 1364"/>
              <a:gd name="T70" fmla="*/ 303432038 w 1295"/>
              <a:gd name="T71" fmla="*/ 989013920 h 1364"/>
              <a:gd name="T72" fmla="*/ 345323846 w 1295"/>
              <a:gd name="T73" fmla="*/ 1039936334 h 1364"/>
              <a:gd name="T74" fmla="*/ 389481026 w 1295"/>
              <a:gd name="T75" fmla="*/ 1088595058 h 1364"/>
              <a:gd name="T76" fmla="*/ 435901448 w 1295"/>
              <a:gd name="T77" fmla="*/ 1136121935 h 1364"/>
              <a:gd name="T78" fmla="*/ 484586177 w 1295"/>
              <a:gd name="T79" fmla="*/ 1180254340 h 1364"/>
              <a:gd name="T80" fmla="*/ 535536277 w 1295"/>
              <a:gd name="T81" fmla="*/ 1223254899 h 1364"/>
              <a:gd name="T82" fmla="*/ 587617467 w 1295"/>
              <a:gd name="T83" fmla="*/ 1262859921 h 1364"/>
              <a:gd name="T84" fmla="*/ 641964028 w 1295"/>
              <a:gd name="T85" fmla="*/ 1302466007 h 1364"/>
              <a:gd name="T86" fmla="*/ 697441678 w 1295"/>
              <a:gd name="T87" fmla="*/ 1337545774 h 1364"/>
              <a:gd name="T88" fmla="*/ 755184699 w 1295"/>
              <a:gd name="T89" fmla="*/ 1370361850 h 1364"/>
              <a:gd name="T90" fmla="*/ 815192028 w 1295"/>
              <a:gd name="T91" fmla="*/ 1399783453 h 1364"/>
              <a:gd name="T92" fmla="*/ 876331510 w 1295"/>
              <a:gd name="T93" fmla="*/ 1428073211 h 1364"/>
              <a:gd name="T94" fmla="*/ 937470992 w 1295"/>
              <a:gd name="T95" fmla="*/ 1451836649 h 1364"/>
              <a:gd name="T96" fmla="*/ 1002006934 w 1295"/>
              <a:gd name="T97" fmla="*/ 1475600088 h 1364"/>
              <a:gd name="T98" fmla="*/ 1066542876 w 1295"/>
              <a:gd name="T99" fmla="*/ 1494837208 h 1364"/>
              <a:gd name="T100" fmla="*/ 1133343126 w 1295"/>
              <a:gd name="T101" fmla="*/ 1510679855 h 1364"/>
              <a:gd name="T102" fmla="*/ 1201275529 w 1295"/>
              <a:gd name="T103" fmla="*/ 1523126966 h 1364"/>
              <a:gd name="T104" fmla="*/ 1269208996 w 1295"/>
              <a:gd name="T105" fmla="*/ 1533311449 h 1364"/>
              <a:gd name="T106" fmla="*/ 1338273552 w 1295"/>
              <a:gd name="T107" fmla="*/ 1540101459 h 1364"/>
              <a:gd name="T108" fmla="*/ 1409602416 w 1295"/>
              <a:gd name="T109" fmla="*/ 1543495932 h 1364"/>
              <a:gd name="T110" fmla="*/ 1450362071 w 1295"/>
              <a:gd name="T111" fmla="*/ 1543495932 h 1364"/>
              <a:gd name="T112" fmla="*/ 1460552516 w 1295"/>
              <a:gd name="T113" fmla="*/ 1541232240 h 136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295" h="1364">
                <a:moveTo>
                  <a:pt x="1295" y="1362"/>
                </a:moveTo>
                <a:lnTo>
                  <a:pt x="1096" y="1023"/>
                </a:lnTo>
                <a:lnTo>
                  <a:pt x="1295" y="727"/>
                </a:lnTo>
                <a:lnTo>
                  <a:pt x="1276" y="728"/>
                </a:lnTo>
                <a:lnTo>
                  <a:pt x="1246" y="727"/>
                </a:lnTo>
                <a:lnTo>
                  <a:pt x="1232" y="726"/>
                </a:lnTo>
                <a:lnTo>
                  <a:pt x="1217" y="725"/>
                </a:lnTo>
                <a:lnTo>
                  <a:pt x="1187" y="722"/>
                </a:lnTo>
                <a:lnTo>
                  <a:pt x="1159" y="717"/>
                </a:lnTo>
                <a:lnTo>
                  <a:pt x="1131" y="711"/>
                </a:lnTo>
                <a:lnTo>
                  <a:pt x="1117" y="708"/>
                </a:lnTo>
                <a:lnTo>
                  <a:pt x="1103" y="704"/>
                </a:lnTo>
                <a:lnTo>
                  <a:pt x="1076" y="696"/>
                </a:lnTo>
                <a:lnTo>
                  <a:pt x="1050" y="687"/>
                </a:lnTo>
                <a:lnTo>
                  <a:pt x="1037" y="682"/>
                </a:lnTo>
                <a:lnTo>
                  <a:pt x="1023" y="677"/>
                </a:lnTo>
                <a:lnTo>
                  <a:pt x="998" y="665"/>
                </a:lnTo>
                <a:lnTo>
                  <a:pt x="973" y="653"/>
                </a:lnTo>
                <a:lnTo>
                  <a:pt x="961" y="646"/>
                </a:lnTo>
                <a:lnTo>
                  <a:pt x="949" y="638"/>
                </a:lnTo>
                <a:lnTo>
                  <a:pt x="925" y="623"/>
                </a:lnTo>
                <a:lnTo>
                  <a:pt x="902" y="608"/>
                </a:lnTo>
                <a:lnTo>
                  <a:pt x="891" y="600"/>
                </a:lnTo>
                <a:lnTo>
                  <a:pt x="880" y="591"/>
                </a:lnTo>
                <a:lnTo>
                  <a:pt x="858" y="574"/>
                </a:lnTo>
                <a:lnTo>
                  <a:pt x="837" y="556"/>
                </a:lnTo>
                <a:lnTo>
                  <a:pt x="818" y="537"/>
                </a:lnTo>
                <a:lnTo>
                  <a:pt x="799" y="517"/>
                </a:lnTo>
                <a:lnTo>
                  <a:pt x="790" y="506"/>
                </a:lnTo>
                <a:lnTo>
                  <a:pt x="781" y="496"/>
                </a:lnTo>
                <a:lnTo>
                  <a:pt x="764" y="473"/>
                </a:lnTo>
                <a:lnTo>
                  <a:pt x="747" y="451"/>
                </a:lnTo>
                <a:lnTo>
                  <a:pt x="732" y="428"/>
                </a:lnTo>
                <a:lnTo>
                  <a:pt x="725" y="417"/>
                </a:lnTo>
                <a:lnTo>
                  <a:pt x="718" y="405"/>
                </a:lnTo>
                <a:lnTo>
                  <a:pt x="703" y="380"/>
                </a:lnTo>
                <a:lnTo>
                  <a:pt x="691" y="355"/>
                </a:lnTo>
                <a:lnTo>
                  <a:pt x="680" y="330"/>
                </a:lnTo>
                <a:lnTo>
                  <a:pt x="675" y="316"/>
                </a:lnTo>
                <a:lnTo>
                  <a:pt x="670" y="303"/>
                </a:lnTo>
                <a:lnTo>
                  <a:pt x="661" y="276"/>
                </a:lnTo>
                <a:lnTo>
                  <a:pt x="657" y="263"/>
                </a:lnTo>
                <a:lnTo>
                  <a:pt x="653" y="249"/>
                </a:lnTo>
                <a:lnTo>
                  <a:pt x="646" y="221"/>
                </a:lnTo>
                <a:lnTo>
                  <a:pt x="641" y="193"/>
                </a:lnTo>
                <a:lnTo>
                  <a:pt x="322" y="0"/>
                </a:lnTo>
                <a:lnTo>
                  <a:pt x="0" y="191"/>
                </a:lnTo>
                <a:lnTo>
                  <a:pt x="2" y="222"/>
                </a:lnTo>
                <a:lnTo>
                  <a:pt x="6" y="252"/>
                </a:lnTo>
                <a:lnTo>
                  <a:pt x="10" y="282"/>
                </a:lnTo>
                <a:lnTo>
                  <a:pt x="15" y="312"/>
                </a:lnTo>
                <a:lnTo>
                  <a:pt x="21" y="343"/>
                </a:lnTo>
                <a:lnTo>
                  <a:pt x="27" y="372"/>
                </a:lnTo>
                <a:lnTo>
                  <a:pt x="35" y="401"/>
                </a:lnTo>
                <a:lnTo>
                  <a:pt x="42" y="430"/>
                </a:lnTo>
                <a:lnTo>
                  <a:pt x="51" y="458"/>
                </a:lnTo>
                <a:lnTo>
                  <a:pt x="60" y="488"/>
                </a:lnTo>
                <a:lnTo>
                  <a:pt x="69" y="516"/>
                </a:lnTo>
                <a:lnTo>
                  <a:pt x="81" y="543"/>
                </a:lnTo>
                <a:lnTo>
                  <a:pt x="91" y="571"/>
                </a:lnTo>
                <a:lnTo>
                  <a:pt x="103" y="598"/>
                </a:lnTo>
                <a:lnTo>
                  <a:pt x="115" y="624"/>
                </a:lnTo>
                <a:lnTo>
                  <a:pt x="128" y="652"/>
                </a:lnTo>
                <a:lnTo>
                  <a:pt x="141" y="678"/>
                </a:lnTo>
                <a:lnTo>
                  <a:pt x="155" y="704"/>
                </a:lnTo>
                <a:lnTo>
                  <a:pt x="169" y="729"/>
                </a:lnTo>
                <a:lnTo>
                  <a:pt x="184" y="754"/>
                </a:lnTo>
                <a:lnTo>
                  <a:pt x="200" y="779"/>
                </a:lnTo>
                <a:lnTo>
                  <a:pt x="216" y="803"/>
                </a:lnTo>
                <a:lnTo>
                  <a:pt x="233" y="828"/>
                </a:lnTo>
                <a:lnTo>
                  <a:pt x="251" y="851"/>
                </a:lnTo>
                <a:lnTo>
                  <a:pt x="268" y="874"/>
                </a:lnTo>
                <a:lnTo>
                  <a:pt x="287" y="897"/>
                </a:lnTo>
                <a:lnTo>
                  <a:pt x="305" y="919"/>
                </a:lnTo>
                <a:lnTo>
                  <a:pt x="324" y="941"/>
                </a:lnTo>
                <a:lnTo>
                  <a:pt x="344" y="962"/>
                </a:lnTo>
                <a:lnTo>
                  <a:pt x="364" y="984"/>
                </a:lnTo>
                <a:lnTo>
                  <a:pt x="385" y="1004"/>
                </a:lnTo>
                <a:lnTo>
                  <a:pt x="407" y="1024"/>
                </a:lnTo>
                <a:lnTo>
                  <a:pt x="428" y="1043"/>
                </a:lnTo>
                <a:lnTo>
                  <a:pt x="450" y="1062"/>
                </a:lnTo>
                <a:lnTo>
                  <a:pt x="473" y="1081"/>
                </a:lnTo>
                <a:lnTo>
                  <a:pt x="495" y="1099"/>
                </a:lnTo>
                <a:lnTo>
                  <a:pt x="519" y="1116"/>
                </a:lnTo>
                <a:lnTo>
                  <a:pt x="542" y="1134"/>
                </a:lnTo>
                <a:lnTo>
                  <a:pt x="567" y="1151"/>
                </a:lnTo>
                <a:lnTo>
                  <a:pt x="592" y="1166"/>
                </a:lnTo>
                <a:lnTo>
                  <a:pt x="616" y="1182"/>
                </a:lnTo>
                <a:lnTo>
                  <a:pt x="642" y="1196"/>
                </a:lnTo>
                <a:lnTo>
                  <a:pt x="667" y="1211"/>
                </a:lnTo>
                <a:lnTo>
                  <a:pt x="693" y="1224"/>
                </a:lnTo>
                <a:lnTo>
                  <a:pt x="720" y="1237"/>
                </a:lnTo>
                <a:lnTo>
                  <a:pt x="747" y="1250"/>
                </a:lnTo>
                <a:lnTo>
                  <a:pt x="774" y="1262"/>
                </a:lnTo>
                <a:lnTo>
                  <a:pt x="801" y="1273"/>
                </a:lnTo>
                <a:lnTo>
                  <a:pt x="828" y="1283"/>
                </a:lnTo>
                <a:lnTo>
                  <a:pt x="856" y="1294"/>
                </a:lnTo>
                <a:lnTo>
                  <a:pt x="885" y="1304"/>
                </a:lnTo>
                <a:lnTo>
                  <a:pt x="914" y="1312"/>
                </a:lnTo>
                <a:lnTo>
                  <a:pt x="942" y="1321"/>
                </a:lnTo>
                <a:lnTo>
                  <a:pt x="971" y="1328"/>
                </a:lnTo>
                <a:lnTo>
                  <a:pt x="1001" y="1335"/>
                </a:lnTo>
                <a:lnTo>
                  <a:pt x="1030" y="1341"/>
                </a:lnTo>
                <a:lnTo>
                  <a:pt x="1061" y="1346"/>
                </a:lnTo>
                <a:lnTo>
                  <a:pt x="1091" y="1351"/>
                </a:lnTo>
                <a:lnTo>
                  <a:pt x="1121" y="1355"/>
                </a:lnTo>
                <a:lnTo>
                  <a:pt x="1151" y="1358"/>
                </a:lnTo>
                <a:lnTo>
                  <a:pt x="1182" y="1361"/>
                </a:lnTo>
                <a:lnTo>
                  <a:pt x="1214" y="1363"/>
                </a:lnTo>
                <a:lnTo>
                  <a:pt x="1245" y="1364"/>
                </a:lnTo>
                <a:lnTo>
                  <a:pt x="1276" y="1364"/>
                </a:lnTo>
                <a:lnTo>
                  <a:pt x="1281" y="1364"/>
                </a:lnTo>
                <a:lnTo>
                  <a:pt x="1285" y="1363"/>
                </a:lnTo>
                <a:lnTo>
                  <a:pt x="1290" y="1362"/>
                </a:lnTo>
                <a:lnTo>
                  <a:pt x="1295" y="136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6" name="箭头2"/>
          <p:cNvSpPr>
            <a:spLocks noChangeAspect="1"/>
          </p:cNvSpPr>
          <p:nvPr/>
        </p:nvSpPr>
        <p:spPr bwMode="auto">
          <a:xfrm>
            <a:off x="4459288" y="2614613"/>
            <a:ext cx="1473200" cy="1311275"/>
          </a:xfrm>
          <a:custGeom>
            <a:avLst/>
            <a:gdLst>
              <a:gd name="T0" fmla="*/ 0 w 1385"/>
              <a:gd name="T1" fmla="*/ 1021289671 h 1233"/>
              <a:gd name="T2" fmla="*/ 250044055 w 1385"/>
              <a:gd name="T3" fmla="*/ 665025931 h 1233"/>
              <a:gd name="T4" fmla="*/ 296432305 w 1385"/>
              <a:gd name="T5" fmla="*/ 654847332 h 1233"/>
              <a:gd name="T6" fmla="*/ 341688796 w 1385"/>
              <a:gd name="T7" fmla="*/ 641275157 h 1233"/>
              <a:gd name="T8" fmla="*/ 400523192 w 1385"/>
              <a:gd name="T9" fmla="*/ 619786412 h 1233"/>
              <a:gd name="T10" fmla="*/ 442385473 w 1385"/>
              <a:gd name="T11" fmla="*/ 600559696 h 1233"/>
              <a:gd name="T12" fmla="*/ 483115996 w 1385"/>
              <a:gd name="T13" fmla="*/ 577939405 h 1233"/>
              <a:gd name="T14" fmla="*/ 534030213 w 1385"/>
              <a:gd name="T15" fmla="*/ 545140514 h 1233"/>
              <a:gd name="T16" fmla="*/ 572498284 w 1385"/>
              <a:gd name="T17" fmla="*/ 517996164 h 1233"/>
              <a:gd name="T18" fmla="*/ 595127062 w 1385"/>
              <a:gd name="T19" fmla="*/ 498769448 h 1233"/>
              <a:gd name="T20" fmla="*/ 617755839 w 1385"/>
              <a:gd name="T21" fmla="*/ 478411186 h 1233"/>
              <a:gd name="T22" fmla="*/ 639252859 w 1385"/>
              <a:gd name="T23" fmla="*/ 458053987 h 1233"/>
              <a:gd name="T24" fmla="*/ 660748814 w 1385"/>
              <a:gd name="T25" fmla="*/ 435433696 h 1233"/>
              <a:gd name="T26" fmla="*/ 690166012 w 1385"/>
              <a:gd name="T27" fmla="*/ 399242293 h 1233"/>
              <a:gd name="T28" fmla="*/ 726371631 w 1385"/>
              <a:gd name="T29" fmla="*/ 350609199 h 1233"/>
              <a:gd name="T30" fmla="*/ 759183039 w 1385"/>
              <a:gd name="T31" fmla="*/ 298583592 h 1233"/>
              <a:gd name="T32" fmla="*/ 779548301 w 1385"/>
              <a:gd name="T33" fmla="*/ 257867068 h 1233"/>
              <a:gd name="T34" fmla="*/ 797651110 w 1385"/>
              <a:gd name="T35" fmla="*/ 213758031 h 1233"/>
              <a:gd name="T36" fmla="*/ 818016371 w 1385"/>
              <a:gd name="T37" fmla="*/ 156077883 h 1233"/>
              <a:gd name="T38" fmla="*/ 833856728 w 1385"/>
              <a:gd name="T39" fmla="*/ 95004160 h 1233"/>
              <a:gd name="T40" fmla="*/ 844039359 w 1385"/>
              <a:gd name="T41" fmla="*/ 31668408 h 1233"/>
              <a:gd name="T42" fmla="*/ 846301811 w 1385"/>
              <a:gd name="T43" fmla="*/ 0 h 1233"/>
              <a:gd name="T44" fmla="*/ 1567016780 w 1385"/>
              <a:gd name="T45" fmla="*/ 4524058 h 1233"/>
              <a:gd name="T46" fmla="*/ 1563622570 w 1385"/>
              <a:gd name="T47" fmla="*/ 74645898 h 1233"/>
              <a:gd name="T48" fmla="*/ 1555702391 w 1385"/>
              <a:gd name="T49" fmla="*/ 142505709 h 1233"/>
              <a:gd name="T50" fmla="*/ 1545519760 w 1385"/>
              <a:gd name="T51" fmla="*/ 209233973 h 1233"/>
              <a:gd name="T52" fmla="*/ 1531942919 w 1385"/>
              <a:gd name="T53" fmla="*/ 277093784 h 1233"/>
              <a:gd name="T54" fmla="*/ 1514971868 w 1385"/>
              <a:gd name="T55" fmla="*/ 341561082 h 1233"/>
              <a:gd name="T56" fmla="*/ 1495737301 w 1385"/>
              <a:gd name="T57" fmla="*/ 406028381 h 1233"/>
              <a:gd name="T58" fmla="*/ 1471977829 w 1385"/>
              <a:gd name="T59" fmla="*/ 468232587 h 1233"/>
              <a:gd name="T60" fmla="*/ 1447086599 w 1385"/>
              <a:gd name="T61" fmla="*/ 529306310 h 1233"/>
              <a:gd name="T62" fmla="*/ 1419931854 w 1385"/>
              <a:gd name="T63" fmla="*/ 590380033 h 1233"/>
              <a:gd name="T64" fmla="*/ 1389383961 w 1385"/>
              <a:gd name="T65" fmla="*/ 648061244 h 1233"/>
              <a:gd name="T66" fmla="*/ 1357704311 w 1385"/>
              <a:gd name="T67" fmla="*/ 704610909 h 1233"/>
              <a:gd name="T68" fmla="*/ 1322630451 w 1385"/>
              <a:gd name="T69" fmla="*/ 758898545 h 1233"/>
              <a:gd name="T70" fmla="*/ 1284161316 w 1385"/>
              <a:gd name="T71" fmla="*/ 813187244 h 1233"/>
              <a:gd name="T72" fmla="*/ 1243430793 w 1385"/>
              <a:gd name="T73" fmla="*/ 864081305 h 1233"/>
              <a:gd name="T74" fmla="*/ 1201568512 w 1385"/>
              <a:gd name="T75" fmla="*/ 913845946 h 1233"/>
              <a:gd name="T76" fmla="*/ 1157442715 w 1385"/>
              <a:gd name="T77" fmla="*/ 962477977 h 1233"/>
              <a:gd name="T78" fmla="*/ 1111054466 w 1385"/>
              <a:gd name="T79" fmla="*/ 1007718560 h 1233"/>
              <a:gd name="T80" fmla="*/ 1062403764 w 1385"/>
              <a:gd name="T81" fmla="*/ 1050696050 h 1233"/>
              <a:gd name="T82" fmla="*/ 1012621305 w 1385"/>
              <a:gd name="T83" fmla="*/ 1091411511 h 1233"/>
              <a:gd name="T84" fmla="*/ 960575329 w 1385"/>
              <a:gd name="T85" fmla="*/ 1130996489 h 1233"/>
              <a:gd name="T86" fmla="*/ 906267965 w 1385"/>
              <a:gd name="T87" fmla="*/ 1167188955 h 1233"/>
              <a:gd name="T88" fmla="*/ 850827780 w 1385"/>
              <a:gd name="T89" fmla="*/ 1202249875 h 1233"/>
              <a:gd name="T90" fmla="*/ 793125142 w 1385"/>
              <a:gd name="T91" fmla="*/ 1232786737 h 1233"/>
              <a:gd name="T92" fmla="*/ 734291809 w 1385"/>
              <a:gd name="T93" fmla="*/ 1262192052 h 1233"/>
              <a:gd name="T94" fmla="*/ 673194961 w 1385"/>
              <a:gd name="T95" fmla="*/ 1288205919 h 1233"/>
              <a:gd name="T96" fmla="*/ 612098113 w 1385"/>
              <a:gd name="T97" fmla="*/ 1313087176 h 1233"/>
              <a:gd name="T98" fmla="*/ 548738812 w 1385"/>
              <a:gd name="T99" fmla="*/ 1334575921 h 1233"/>
              <a:gd name="T100" fmla="*/ 484247754 w 1385"/>
              <a:gd name="T101" fmla="*/ 1352672154 h 1233"/>
              <a:gd name="T102" fmla="*/ 418624937 w 1385"/>
              <a:gd name="T103" fmla="*/ 1367374811 h 1233"/>
              <a:gd name="T104" fmla="*/ 351871427 w 1385"/>
              <a:gd name="T105" fmla="*/ 1379816503 h 1233"/>
              <a:gd name="T106" fmla="*/ 283986158 w 1385"/>
              <a:gd name="T107" fmla="*/ 1388864620 h 1233"/>
              <a:gd name="T108" fmla="*/ 216100889 w 1385"/>
              <a:gd name="T109" fmla="*/ 1394519161 h 12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385" h="1233">
                <a:moveTo>
                  <a:pt x="191" y="1233"/>
                </a:moveTo>
                <a:lnTo>
                  <a:pt x="0" y="903"/>
                </a:lnTo>
                <a:lnTo>
                  <a:pt x="194" y="592"/>
                </a:lnTo>
                <a:lnTo>
                  <a:pt x="221" y="588"/>
                </a:lnTo>
                <a:lnTo>
                  <a:pt x="248" y="582"/>
                </a:lnTo>
                <a:lnTo>
                  <a:pt x="262" y="579"/>
                </a:lnTo>
                <a:lnTo>
                  <a:pt x="275" y="575"/>
                </a:lnTo>
                <a:lnTo>
                  <a:pt x="302" y="567"/>
                </a:lnTo>
                <a:lnTo>
                  <a:pt x="327" y="558"/>
                </a:lnTo>
                <a:lnTo>
                  <a:pt x="354" y="548"/>
                </a:lnTo>
                <a:lnTo>
                  <a:pt x="379" y="537"/>
                </a:lnTo>
                <a:lnTo>
                  <a:pt x="391" y="531"/>
                </a:lnTo>
                <a:lnTo>
                  <a:pt x="403" y="525"/>
                </a:lnTo>
                <a:lnTo>
                  <a:pt x="427" y="511"/>
                </a:lnTo>
                <a:lnTo>
                  <a:pt x="450" y="497"/>
                </a:lnTo>
                <a:lnTo>
                  <a:pt x="472" y="482"/>
                </a:lnTo>
                <a:lnTo>
                  <a:pt x="494" y="467"/>
                </a:lnTo>
                <a:lnTo>
                  <a:pt x="506" y="458"/>
                </a:lnTo>
                <a:lnTo>
                  <a:pt x="516" y="450"/>
                </a:lnTo>
                <a:lnTo>
                  <a:pt x="526" y="441"/>
                </a:lnTo>
                <a:lnTo>
                  <a:pt x="536" y="432"/>
                </a:lnTo>
                <a:lnTo>
                  <a:pt x="546" y="423"/>
                </a:lnTo>
                <a:lnTo>
                  <a:pt x="556" y="414"/>
                </a:lnTo>
                <a:lnTo>
                  <a:pt x="565" y="405"/>
                </a:lnTo>
                <a:lnTo>
                  <a:pt x="575" y="395"/>
                </a:lnTo>
                <a:lnTo>
                  <a:pt x="584" y="385"/>
                </a:lnTo>
                <a:lnTo>
                  <a:pt x="593" y="375"/>
                </a:lnTo>
                <a:lnTo>
                  <a:pt x="610" y="353"/>
                </a:lnTo>
                <a:lnTo>
                  <a:pt x="626" y="332"/>
                </a:lnTo>
                <a:lnTo>
                  <a:pt x="642" y="310"/>
                </a:lnTo>
                <a:lnTo>
                  <a:pt x="656" y="287"/>
                </a:lnTo>
                <a:lnTo>
                  <a:pt x="671" y="264"/>
                </a:lnTo>
                <a:lnTo>
                  <a:pt x="683" y="240"/>
                </a:lnTo>
                <a:lnTo>
                  <a:pt x="689" y="228"/>
                </a:lnTo>
                <a:lnTo>
                  <a:pt x="695" y="215"/>
                </a:lnTo>
                <a:lnTo>
                  <a:pt x="705" y="189"/>
                </a:lnTo>
                <a:lnTo>
                  <a:pt x="715" y="164"/>
                </a:lnTo>
                <a:lnTo>
                  <a:pt x="723" y="138"/>
                </a:lnTo>
                <a:lnTo>
                  <a:pt x="731" y="111"/>
                </a:lnTo>
                <a:lnTo>
                  <a:pt x="737" y="84"/>
                </a:lnTo>
                <a:lnTo>
                  <a:pt x="742" y="57"/>
                </a:lnTo>
                <a:lnTo>
                  <a:pt x="746" y="28"/>
                </a:lnTo>
                <a:lnTo>
                  <a:pt x="747" y="14"/>
                </a:lnTo>
                <a:lnTo>
                  <a:pt x="748" y="0"/>
                </a:lnTo>
                <a:lnTo>
                  <a:pt x="1032" y="202"/>
                </a:lnTo>
                <a:lnTo>
                  <a:pt x="1385" y="4"/>
                </a:lnTo>
                <a:lnTo>
                  <a:pt x="1384" y="36"/>
                </a:lnTo>
                <a:lnTo>
                  <a:pt x="1382" y="66"/>
                </a:lnTo>
                <a:lnTo>
                  <a:pt x="1379" y="96"/>
                </a:lnTo>
                <a:lnTo>
                  <a:pt x="1375" y="126"/>
                </a:lnTo>
                <a:lnTo>
                  <a:pt x="1371" y="156"/>
                </a:lnTo>
                <a:lnTo>
                  <a:pt x="1366" y="185"/>
                </a:lnTo>
                <a:lnTo>
                  <a:pt x="1360" y="216"/>
                </a:lnTo>
                <a:lnTo>
                  <a:pt x="1354" y="245"/>
                </a:lnTo>
                <a:lnTo>
                  <a:pt x="1347" y="273"/>
                </a:lnTo>
                <a:lnTo>
                  <a:pt x="1339" y="302"/>
                </a:lnTo>
                <a:lnTo>
                  <a:pt x="1331" y="330"/>
                </a:lnTo>
                <a:lnTo>
                  <a:pt x="1322" y="359"/>
                </a:lnTo>
                <a:lnTo>
                  <a:pt x="1313" y="387"/>
                </a:lnTo>
                <a:lnTo>
                  <a:pt x="1301" y="414"/>
                </a:lnTo>
                <a:lnTo>
                  <a:pt x="1291" y="441"/>
                </a:lnTo>
                <a:lnTo>
                  <a:pt x="1279" y="468"/>
                </a:lnTo>
                <a:lnTo>
                  <a:pt x="1268" y="494"/>
                </a:lnTo>
                <a:lnTo>
                  <a:pt x="1255" y="522"/>
                </a:lnTo>
                <a:lnTo>
                  <a:pt x="1242" y="547"/>
                </a:lnTo>
                <a:lnTo>
                  <a:pt x="1228" y="573"/>
                </a:lnTo>
                <a:lnTo>
                  <a:pt x="1214" y="598"/>
                </a:lnTo>
                <a:lnTo>
                  <a:pt x="1200" y="623"/>
                </a:lnTo>
                <a:lnTo>
                  <a:pt x="1184" y="647"/>
                </a:lnTo>
                <a:lnTo>
                  <a:pt x="1169" y="671"/>
                </a:lnTo>
                <a:lnTo>
                  <a:pt x="1152" y="696"/>
                </a:lnTo>
                <a:lnTo>
                  <a:pt x="1135" y="719"/>
                </a:lnTo>
                <a:lnTo>
                  <a:pt x="1117" y="742"/>
                </a:lnTo>
                <a:lnTo>
                  <a:pt x="1099" y="764"/>
                </a:lnTo>
                <a:lnTo>
                  <a:pt x="1081" y="786"/>
                </a:lnTo>
                <a:lnTo>
                  <a:pt x="1062" y="808"/>
                </a:lnTo>
                <a:lnTo>
                  <a:pt x="1043" y="829"/>
                </a:lnTo>
                <a:lnTo>
                  <a:pt x="1023" y="851"/>
                </a:lnTo>
                <a:lnTo>
                  <a:pt x="1003" y="871"/>
                </a:lnTo>
                <a:lnTo>
                  <a:pt x="982" y="891"/>
                </a:lnTo>
                <a:lnTo>
                  <a:pt x="961" y="910"/>
                </a:lnTo>
                <a:lnTo>
                  <a:pt x="939" y="929"/>
                </a:lnTo>
                <a:lnTo>
                  <a:pt x="917" y="947"/>
                </a:lnTo>
                <a:lnTo>
                  <a:pt x="895" y="965"/>
                </a:lnTo>
                <a:lnTo>
                  <a:pt x="872" y="982"/>
                </a:lnTo>
                <a:lnTo>
                  <a:pt x="849" y="1000"/>
                </a:lnTo>
                <a:lnTo>
                  <a:pt x="826" y="1017"/>
                </a:lnTo>
                <a:lnTo>
                  <a:pt x="801" y="1032"/>
                </a:lnTo>
                <a:lnTo>
                  <a:pt x="776" y="1048"/>
                </a:lnTo>
                <a:lnTo>
                  <a:pt x="752" y="1063"/>
                </a:lnTo>
                <a:lnTo>
                  <a:pt x="727" y="1077"/>
                </a:lnTo>
                <a:lnTo>
                  <a:pt x="701" y="1090"/>
                </a:lnTo>
                <a:lnTo>
                  <a:pt x="676" y="1104"/>
                </a:lnTo>
                <a:lnTo>
                  <a:pt x="649" y="1116"/>
                </a:lnTo>
                <a:lnTo>
                  <a:pt x="622" y="1128"/>
                </a:lnTo>
                <a:lnTo>
                  <a:pt x="595" y="1139"/>
                </a:lnTo>
                <a:lnTo>
                  <a:pt x="568" y="1150"/>
                </a:lnTo>
                <a:lnTo>
                  <a:pt x="541" y="1161"/>
                </a:lnTo>
                <a:lnTo>
                  <a:pt x="514" y="1171"/>
                </a:lnTo>
                <a:lnTo>
                  <a:pt x="485" y="1180"/>
                </a:lnTo>
                <a:lnTo>
                  <a:pt x="456" y="1188"/>
                </a:lnTo>
                <a:lnTo>
                  <a:pt x="428" y="1196"/>
                </a:lnTo>
                <a:lnTo>
                  <a:pt x="399" y="1203"/>
                </a:lnTo>
                <a:lnTo>
                  <a:pt x="370" y="1209"/>
                </a:lnTo>
                <a:lnTo>
                  <a:pt x="340" y="1215"/>
                </a:lnTo>
                <a:lnTo>
                  <a:pt x="311" y="1220"/>
                </a:lnTo>
                <a:lnTo>
                  <a:pt x="281" y="1224"/>
                </a:lnTo>
                <a:lnTo>
                  <a:pt x="251" y="1228"/>
                </a:lnTo>
                <a:lnTo>
                  <a:pt x="221" y="1231"/>
                </a:lnTo>
                <a:lnTo>
                  <a:pt x="191" y="12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33605" rIns="0" bIns="33605" anchor="ctr"/>
          <a:lstStyle/>
          <a:p>
            <a:endParaRPr lang="zh-CN" altLang="en-US"/>
          </a:p>
        </p:txBody>
      </p:sp>
      <p:sp>
        <p:nvSpPr>
          <p:cNvPr id="32777" name="中心文本"/>
          <p:cNvSpPr txBox="1">
            <a:spLocks noChangeArrowheads="1"/>
          </p:cNvSpPr>
          <p:nvPr/>
        </p:nvSpPr>
        <p:spPr bwMode="auto">
          <a:xfrm>
            <a:off x="3944938" y="2276475"/>
            <a:ext cx="12954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20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>
              <a:solidFill>
                <a:srgbClr val="7D7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8" name="TextBox 10"/>
          <p:cNvSpPr txBox="1">
            <a:spLocks noChangeArrowheads="1"/>
          </p:cNvSpPr>
          <p:nvPr/>
        </p:nvSpPr>
        <p:spPr bwMode="auto">
          <a:xfrm>
            <a:off x="841375" y="1168400"/>
            <a:ext cx="27051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9" name="TextBox 10"/>
          <p:cNvSpPr txBox="1">
            <a:spLocks noChangeArrowheads="1"/>
          </p:cNvSpPr>
          <p:nvPr/>
        </p:nvSpPr>
        <p:spPr bwMode="auto">
          <a:xfrm>
            <a:off x="5588000" y="1168400"/>
            <a:ext cx="27051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0" name="TextBox 10"/>
          <p:cNvSpPr txBox="1">
            <a:spLocks noChangeArrowheads="1"/>
          </p:cNvSpPr>
          <p:nvPr/>
        </p:nvSpPr>
        <p:spPr bwMode="auto">
          <a:xfrm>
            <a:off x="946150" y="3309938"/>
            <a:ext cx="27051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1" name="TextBox 10"/>
          <p:cNvSpPr txBox="1">
            <a:spLocks noChangeArrowheads="1"/>
          </p:cNvSpPr>
          <p:nvPr/>
        </p:nvSpPr>
        <p:spPr bwMode="auto">
          <a:xfrm>
            <a:off x="5492750" y="3309938"/>
            <a:ext cx="27051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15386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目录</a:t>
              </a:r>
              <a:endParaRPr lang="zh-CN" sz="1400">
                <a:solidFill>
                  <a:srgbClr val="254375"/>
                </a:solidFill>
              </a:endParaRPr>
            </a:p>
          </p:txBody>
        </p:sp>
        <p:sp>
          <p:nvSpPr>
            <p:cNvPr id="15387" name="矩形 24"/>
            <p:cNvSpPr>
              <a:spLocks noChangeArrowheads="1"/>
            </p:cNvSpPr>
            <p:nvPr/>
          </p:nvSpPr>
          <p:spPr bwMode="auto">
            <a:xfrm>
              <a:off x="563364" y="15389"/>
              <a:ext cx="15986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ea typeface="微软雅黑" pitchFamily="34" charset="-122"/>
                  <a:sym typeface="Arial Unicode MS" pitchFamily="34" charset="-122"/>
                </a:rPr>
                <a:t>CONTENTS</a:t>
              </a:r>
              <a:endParaRPr lang="zh-CN" altLang="en-US">
                <a:solidFill>
                  <a:srgbClr val="998530"/>
                </a:solidFill>
              </a:endParaRPr>
            </a:p>
          </p:txBody>
        </p:sp>
      </p:grpSp>
      <p:cxnSp>
        <p:nvCxnSpPr>
          <p:cNvPr id="16389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0" name="直接连接符 4"/>
          <p:cNvCxnSpPr>
            <a:cxnSpLocks noChangeShapeType="1"/>
          </p:cNvCxnSpPr>
          <p:nvPr/>
        </p:nvCxnSpPr>
        <p:spPr bwMode="auto">
          <a:xfrm>
            <a:off x="395288" y="58896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5" name="圆角矩形 2"/>
          <p:cNvSpPr>
            <a:spLocks/>
          </p:cNvSpPr>
          <p:nvPr/>
        </p:nvSpPr>
        <p:spPr bwMode="auto">
          <a:xfrm flipH="1">
            <a:off x="2063750" y="987425"/>
            <a:ext cx="5035550" cy="747713"/>
          </a:xfrm>
          <a:custGeom>
            <a:avLst/>
            <a:gdLst>
              <a:gd name="T0" fmla="*/ 3021811 w 6120680"/>
              <a:gd name="T1" fmla="*/ 0 h 1296144"/>
              <a:gd name="T2" fmla="*/ 3996582 w 6120680"/>
              <a:gd name="T3" fmla="*/ 0 h 1296144"/>
              <a:gd name="T4" fmla="*/ 4142802 w 6120680"/>
              <a:gd name="T5" fmla="*/ 71891 h 1296144"/>
              <a:gd name="T6" fmla="*/ 4142802 w 6120680"/>
              <a:gd name="T7" fmla="*/ 359446 h 1296144"/>
              <a:gd name="T8" fmla="*/ 3996582 w 6120680"/>
              <a:gd name="T9" fmla="*/ 431337 h 1296144"/>
              <a:gd name="T10" fmla="*/ 3021811 w 6120680"/>
              <a:gd name="T11" fmla="*/ 431337 h 1296144"/>
              <a:gd name="T12" fmla="*/ 2875593 w 6120680"/>
              <a:gd name="T13" fmla="*/ 359447 h 1296144"/>
              <a:gd name="T14" fmla="*/ 0 w 6120680"/>
              <a:gd name="T15" fmla="*/ 359447 h 1296144"/>
              <a:gd name="T16" fmla="*/ 0 w 6120680"/>
              <a:gd name="T17" fmla="*/ 47926 h 1296144"/>
              <a:gd name="T18" fmla="*/ 2884545 w 6120680"/>
              <a:gd name="T19" fmla="*/ 47926 h 1296144"/>
              <a:gd name="T20" fmla="*/ 3021811 w 6120680"/>
              <a:gd name="T21" fmla="*/ 0 h 12961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20680" h="1296144">
                <a:moveTo>
                  <a:pt x="4464500" y="0"/>
                </a:moveTo>
                <a:lnTo>
                  <a:pt x="5904652" y="0"/>
                </a:lnTo>
                <a:cubicBezTo>
                  <a:pt x="6023961" y="0"/>
                  <a:pt x="6120680" y="96719"/>
                  <a:pt x="6120680" y="216028"/>
                </a:cubicBezTo>
                <a:lnTo>
                  <a:pt x="6120680" y="1080116"/>
                </a:lnTo>
                <a:cubicBezTo>
                  <a:pt x="6120680" y="1199425"/>
                  <a:pt x="6023961" y="1296144"/>
                  <a:pt x="5904652" y="1296144"/>
                </a:cubicBezTo>
                <a:lnTo>
                  <a:pt x="4464500" y="1296144"/>
                </a:lnTo>
                <a:cubicBezTo>
                  <a:pt x="4345193" y="1296144"/>
                  <a:pt x="4248474" y="1199427"/>
                  <a:pt x="4248473" y="1080120"/>
                </a:cubicBezTo>
                <a:lnTo>
                  <a:pt x="0" y="1080120"/>
                </a:lnTo>
                <a:lnTo>
                  <a:pt x="0" y="144016"/>
                </a:lnTo>
                <a:lnTo>
                  <a:pt x="4261700" y="144016"/>
                </a:lnTo>
                <a:cubicBezTo>
                  <a:pt x="4290610" y="59972"/>
                  <a:pt x="4370551" y="0"/>
                  <a:pt x="446450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6" name="圆角矩形 40"/>
          <p:cNvSpPr>
            <a:spLocks noChangeArrowheads="1"/>
          </p:cNvSpPr>
          <p:nvPr/>
        </p:nvSpPr>
        <p:spPr bwMode="auto">
          <a:xfrm flipH="1">
            <a:off x="2182813" y="1069975"/>
            <a:ext cx="1303337" cy="581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0" rIns="0" bIns="0" anchor="ctr"/>
          <a:lstStyle/>
          <a:p>
            <a:r>
              <a:rPr lang="en-US" altLang="zh-CN" sz="3600">
                <a:solidFill>
                  <a:srgbClr val="26AAC4"/>
                </a:solidFill>
                <a:latin typeface="Arial Rounded MT Bold" pitchFamily="34" charset="0"/>
                <a:ea typeface="微软雅黑" pitchFamily="34" charset="-122"/>
              </a:rPr>
              <a:t>01</a:t>
            </a:r>
          </a:p>
        </p:txBody>
      </p:sp>
      <p:sp>
        <p:nvSpPr>
          <p:cNvPr id="15367" name="矩形 41"/>
          <p:cNvSpPr>
            <a:spLocks noChangeArrowheads="1"/>
          </p:cNvSpPr>
          <p:nvPr/>
        </p:nvSpPr>
        <p:spPr bwMode="auto">
          <a:xfrm flipH="1">
            <a:off x="3463925" y="1138238"/>
            <a:ext cx="3551238" cy="4143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648000" bIns="0" anchor="ctr"/>
          <a:lstStyle/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幼圆" pitchFamily="49" charset="-122"/>
                <a:ea typeface="幼圆" pitchFamily="49" charset="-122"/>
              </a:rPr>
              <a:t>请在此处输入您的文本</a:t>
            </a:r>
            <a:endParaRPr lang="en-US" sz="1600">
              <a:solidFill>
                <a:srgbClr val="7F7F7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368" name="五边形 5"/>
          <p:cNvSpPr>
            <a:spLocks/>
          </p:cNvSpPr>
          <p:nvPr/>
        </p:nvSpPr>
        <p:spPr bwMode="auto">
          <a:xfrm flipH="1">
            <a:off x="3040063" y="1227138"/>
            <a:ext cx="423862" cy="268287"/>
          </a:xfrm>
          <a:custGeom>
            <a:avLst/>
            <a:gdLst>
              <a:gd name="T0" fmla="*/ 0 w 689637"/>
              <a:gd name="T1" fmla="*/ 0 h 641477"/>
              <a:gd name="T2" fmla="*/ 139353 w 689637"/>
              <a:gd name="T3" fmla="*/ 0 h 641477"/>
              <a:gd name="T4" fmla="*/ 260512 w 689637"/>
              <a:gd name="T5" fmla="*/ 56103 h 641477"/>
              <a:gd name="T6" fmla="*/ 139353 w 689637"/>
              <a:gd name="T7" fmla="*/ 112207 h 641477"/>
              <a:gd name="T8" fmla="*/ 0 w 689637"/>
              <a:gd name="T9" fmla="*/ 112207 h 641477"/>
              <a:gd name="T10" fmla="*/ 0 w 689637"/>
              <a:gd name="T11" fmla="*/ 0 h 6414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89637" h="641477">
                <a:moveTo>
                  <a:pt x="0" y="0"/>
                </a:moveTo>
                <a:lnTo>
                  <a:pt x="368899" y="0"/>
                </a:lnTo>
                <a:lnTo>
                  <a:pt x="689637" y="320739"/>
                </a:lnTo>
                <a:lnTo>
                  <a:pt x="368899" y="641477"/>
                </a:lnTo>
                <a:lnTo>
                  <a:pt x="0" y="641477"/>
                </a:lnTo>
                <a:lnTo>
                  <a:pt x="0" y="0"/>
                </a:lnTo>
                <a:close/>
              </a:path>
            </a:pathLst>
          </a:custGeom>
          <a:solidFill>
            <a:srgbClr val="998530"/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9" name="圆角矩形 2"/>
          <p:cNvSpPr>
            <a:spLocks/>
          </p:cNvSpPr>
          <p:nvPr/>
        </p:nvSpPr>
        <p:spPr bwMode="auto">
          <a:xfrm flipH="1">
            <a:off x="2063750" y="1857375"/>
            <a:ext cx="5035550" cy="747713"/>
          </a:xfrm>
          <a:custGeom>
            <a:avLst/>
            <a:gdLst>
              <a:gd name="T0" fmla="*/ 3021811 w 6120680"/>
              <a:gd name="T1" fmla="*/ 0 h 1296144"/>
              <a:gd name="T2" fmla="*/ 3996582 w 6120680"/>
              <a:gd name="T3" fmla="*/ 0 h 1296144"/>
              <a:gd name="T4" fmla="*/ 4142802 w 6120680"/>
              <a:gd name="T5" fmla="*/ 71891 h 1296144"/>
              <a:gd name="T6" fmla="*/ 4142802 w 6120680"/>
              <a:gd name="T7" fmla="*/ 359446 h 1296144"/>
              <a:gd name="T8" fmla="*/ 3996582 w 6120680"/>
              <a:gd name="T9" fmla="*/ 431337 h 1296144"/>
              <a:gd name="T10" fmla="*/ 3021811 w 6120680"/>
              <a:gd name="T11" fmla="*/ 431337 h 1296144"/>
              <a:gd name="T12" fmla="*/ 2875593 w 6120680"/>
              <a:gd name="T13" fmla="*/ 359447 h 1296144"/>
              <a:gd name="T14" fmla="*/ 0 w 6120680"/>
              <a:gd name="T15" fmla="*/ 359447 h 1296144"/>
              <a:gd name="T16" fmla="*/ 0 w 6120680"/>
              <a:gd name="T17" fmla="*/ 47926 h 1296144"/>
              <a:gd name="T18" fmla="*/ 2884545 w 6120680"/>
              <a:gd name="T19" fmla="*/ 47926 h 1296144"/>
              <a:gd name="T20" fmla="*/ 3021811 w 6120680"/>
              <a:gd name="T21" fmla="*/ 0 h 12961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20680" h="1296144">
                <a:moveTo>
                  <a:pt x="4464500" y="0"/>
                </a:moveTo>
                <a:lnTo>
                  <a:pt x="5904652" y="0"/>
                </a:lnTo>
                <a:cubicBezTo>
                  <a:pt x="6023961" y="0"/>
                  <a:pt x="6120680" y="96719"/>
                  <a:pt x="6120680" y="216028"/>
                </a:cubicBezTo>
                <a:lnTo>
                  <a:pt x="6120680" y="1080116"/>
                </a:lnTo>
                <a:cubicBezTo>
                  <a:pt x="6120680" y="1199425"/>
                  <a:pt x="6023961" y="1296144"/>
                  <a:pt x="5904652" y="1296144"/>
                </a:cubicBezTo>
                <a:lnTo>
                  <a:pt x="4464500" y="1296144"/>
                </a:lnTo>
                <a:cubicBezTo>
                  <a:pt x="4345193" y="1296144"/>
                  <a:pt x="4248474" y="1199427"/>
                  <a:pt x="4248473" y="1080120"/>
                </a:cubicBezTo>
                <a:lnTo>
                  <a:pt x="0" y="1080120"/>
                </a:lnTo>
                <a:lnTo>
                  <a:pt x="0" y="144016"/>
                </a:lnTo>
                <a:lnTo>
                  <a:pt x="4261700" y="144016"/>
                </a:lnTo>
                <a:cubicBezTo>
                  <a:pt x="4290610" y="59972"/>
                  <a:pt x="4370551" y="0"/>
                  <a:pt x="446450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圆角矩形 44"/>
          <p:cNvSpPr>
            <a:spLocks noChangeArrowheads="1"/>
          </p:cNvSpPr>
          <p:nvPr/>
        </p:nvSpPr>
        <p:spPr bwMode="auto">
          <a:xfrm flipH="1">
            <a:off x="2182813" y="1941513"/>
            <a:ext cx="1303337" cy="581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0" rIns="0" bIns="0" anchor="ctr"/>
          <a:lstStyle/>
          <a:p>
            <a:r>
              <a:rPr lang="en-US" altLang="zh-CN" sz="3600">
                <a:solidFill>
                  <a:srgbClr val="26AAC4"/>
                </a:solidFill>
                <a:latin typeface="Arial Rounded MT Bold" pitchFamily="34" charset="0"/>
                <a:ea typeface="微软雅黑" pitchFamily="34" charset="-122"/>
              </a:rPr>
              <a:t>02</a:t>
            </a:r>
          </a:p>
        </p:txBody>
      </p:sp>
      <p:sp>
        <p:nvSpPr>
          <p:cNvPr id="15371" name="矩形 45"/>
          <p:cNvSpPr>
            <a:spLocks noChangeArrowheads="1"/>
          </p:cNvSpPr>
          <p:nvPr/>
        </p:nvSpPr>
        <p:spPr bwMode="auto">
          <a:xfrm flipH="1">
            <a:off x="3463925" y="2008188"/>
            <a:ext cx="3551238" cy="4143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648000" bIns="0" anchor="ctr"/>
          <a:lstStyle/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幼圆" pitchFamily="49" charset="-122"/>
                <a:ea typeface="幼圆" pitchFamily="49" charset="-122"/>
              </a:rPr>
              <a:t>请在此处输入您的文本</a:t>
            </a:r>
            <a:endParaRPr lang="en-US" sz="1600">
              <a:solidFill>
                <a:srgbClr val="7F7F7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372" name="五边形 5"/>
          <p:cNvSpPr>
            <a:spLocks/>
          </p:cNvSpPr>
          <p:nvPr/>
        </p:nvSpPr>
        <p:spPr bwMode="auto">
          <a:xfrm flipH="1">
            <a:off x="3040063" y="2097088"/>
            <a:ext cx="423862" cy="268287"/>
          </a:xfrm>
          <a:custGeom>
            <a:avLst/>
            <a:gdLst>
              <a:gd name="T0" fmla="*/ 0 w 689637"/>
              <a:gd name="T1" fmla="*/ 0 h 641477"/>
              <a:gd name="T2" fmla="*/ 139353 w 689637"/>
              <a:gd name="T3" fmla="*/ 0 h 641477"/>
              <a:gd name="T4" fmla="*/ 260512 w 689637"/>
              <a:gd name="T5" fmla="*/ 56103 h 641477"/>
              <a:gd name="T6" fmla="*/ 139353 w 689637"/>
              <a:gd name="T7" fmla="*/ 112207 h 641477"/>
              <a:gd name="T8" fmla="*/ 0 w 689637"/>
              <a:gd name="T9" fmla="*/ 112207 h 641477"/>
              <a:gd name="T10" fmla="*/ 0 w 689637"/>
              <a:gd name="T11" fmla="*/ 0 h 6414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89637" h="641477">
                <a:moveTo>
                  <a:pt x="0" y="0"/>
                </a:moveTo>
                <a:lnTo>
                  <a:pt x="368899" y="0"/>
                </a:lnTo>
                <a:lnTo>
                  <a:pt x="689637" y="320739"/>
                </a:lnTo>
                <a:lnTo>
                  <a:pt x="368899" y="641477"/>
                </a:lnTo>
                <a:lnTo>
                  <a:pt x="0" y="641477"/>
                </a:lnTo>
                <a:lnTo>
                  <a:pt x="0" y="0"/>
                </a:lnTo>
                <a:close/>
              </a:path>
            </a:pathLst>
          </a:custGeom>
          <a:solidFill>
            <a:srgbClr val="998530"/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3" name="圆角矩形 2"/>
          <p:cNvSpPr>
            <a:spLocks/>
          </p:cNvSpPr>
          <p:nvPr/>
        </p:nvSpPr>
        <p:spPr bwMode="auto">
          <a:xfrm flipH="1">
            <a:off x="2063750" y="2728913"/>
            <a:ext cx="5035550" cy="746125"/>
          </a:xfrm>
          <a:custGeom>
            <a:avLst/>
            <a:gdLst>
              <a:gd name="T0" fmla="*/ 3021811 w 6120680"/>
              <a:gd name="T1" fmla="*/ 0 h 1296144"/>
              <a:gd name="T2" fmla="*/ 3996582 w 6120680"/>
              <a:gd name="T3" fmla="*/ 0 h 1296144"/>
              <a:gd name="T4" fmla="*/ 4142802 w 6120680"/>
              <a:gd name="T5" fmla="*/ 71586 h 1296144"/>
              <a:gd name="T6" fmla="*/ 4142802 w 6120680"/>
              <a:gd name="T7" fmla="*/ 357921 h 1296144"/>
              <a:gd name="T8" fmla="*/ 3996582 w 6120680"/>
              <a:gd name="T9" fmla="*/ 429507 h 1296144"/>
              <a:gd name="T10" fmla="*/ 3021811 w 6120680"/>
              <a:gd name="T11" fmla="*/ 429507 h 1296144"/>
              <a:gd name="T12" fmla="*/ 2875593 w 6120680"/>
              <a:gd name="T13" fmla="*/ 357922 h 1296144"/>
              <a:gd name="T14" fmla="*/ 0 w 6120680"/>
              <a:gd name="T15" fmla="*/ 357922 h 1296144"/>
              <a:gd name="T16" fmla="*/ 0 w 6120680"/>
              <a:gd name="T17" fmla="*/ 47723 h 1296144"/>
              <a:gd name="T18" fmla="*/ 2884545 w 6120680"/>
              <a:gd name="T19" fmla="*/ 47723 h 1296144"/>
              <a:gd name="T20" fmla="*/ 3021811 w 6120680"/>
              <a:gd name="T21" fmla="*/ 0 h 12961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20680" h="1296144">
                <a:moveTo>
                  <a:pt x="4464500" y="0"/>
                </a:moveTo>
                <a:lnTo>
                  <a:pt x="5904652" y="0"/>
                </a:lnTo>
                <a:cubicBezTo>
                  <a:pt x="6023961" y="0"/>
                  <a:pt x="6120680" y="96719"/>
                  <a:pt x="6120680" y="216028"/>
                </a:cubicBezTo>
                <a:lnTo>
                  <a:pt x="6120680" y="1080116"/>
                </a:lnTo>
                <a:cubicBezTo>
                  <a:pt x="6120680" y="1199425"/>
                  <a:pt x="6023961" y="1296144"/>
                  <a:pt x="5904652" y="1296144"/>
                </a:cubicBezTo>
                <a:lnTo>
                  <a:pt x="4464500" y="1296144"/>
                </a:lnTo>
                <a:cubicBezTo>
                  <a:pt x="4345193" y="1296144"/>
                  <a:pt x="4248474" y="1199427"/>
                  <a:pt x="4248473" y="1080120"/>
                </a:cubicBezTo>
                <a:lnTo>
                  <a:pt x="0" y="1080120"/>
                </a:lnTo>
                <a:lnTo>
                  <a:pt x="0" y="144016"/>
                </a:lnTo>
                <a:lnTo>
                  <a:pt x="4261700" y="144016"/>
                </a:lnTo>
                <a:cubicBezTo>
                  <a:pt x="4290610" y="59972"/>
                  <a:pt x="4370551" y="0"/>
                  <a:pt x="446450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4" name="圆角矩形 48"/>
          <p:cNvSpPr>
            <a:spLocks noChangeArrowheads="1"/>
          </p:cNvSpPr>
          <p:nvPr/>
        </p:nvSpPr>
        <p:spPr bwMode="auto">
          <a:xfrm flipH="1">
            <a:off x="2182813" y="2811463"/>
            <a:ext cx="1303337" cy="581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0" rIns="0" bIns="0" anchor="ctr"/>
          <a:lstStyle/>
          <a:p>
            <a:r>
              <a:rPr lang="en-US" altLang="zh-CN" sz="3600">
                <a:solidFill>
                  <a:srgbClr val="26AAC4"/>
                </a:solidFill>
                <a:latin typeface="Arial Rounded MT Bold" pitchFamily="34" charset="0"/>
                <a:ea typeface="微软雅黑" pitchFamily="34" charset="-122"/>
              </a:rPr>
              <a:t>03</a:t>
            </a:r>
          </a:p>
        </p:txBody>
      </p:sp>
      <p:sp>
        <p:nvSpPr>
          <p:cNvPr id="15375" name="矩形 49"/>
          <p:cNvSpPr>
            <a:spLocks noChangeArrowheads="1"/>
          </p:cNvSpPr>
          <p:nvPr/>
        </p:nvSpPr>
        <p:spPr bwMode="auto">
          <a:xfrm flipH="1">
            <a:off x="3463925" y="2878138"/>
            <a:ext cx="3551238" cy="4143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648000" bIns="0" anchor="ctr"/>
          <a:lstStyle/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幼圆" pitchFamily="49" charset="-122"/>
                <a:ea typeface="幼圆" pitchFamily="49" charset="-122"/>
              </a:rPr>
              <a:t>请在此处输入您的文本</a:t>
            </a:r>
            <a:endParaRPr lang="en-US" sz="1600">
              <a:solidFill>
                <a:srgbClr val="7F7F7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376" name="五边形 5"/>
          <p:cNvSpPr>
            <a:spLocks/>
          </p:cNvSpPr>
          <p:nvPr/>
        </p:nvSpPr>
        <p:spPr bwMode="auto">
          <a:xfrm flipH="1">
            <a:off x="3040063" y="2967038"/>
            <a:ext cx="423862" cy="268287"/>
          </a:xfrm>
          <a:custGeom>
            <a:avLst/>
            <a:gdLst>
              <a:gd name="T0" fmla="*/ 0 w 689637"/>
              <a:gd name="T1" fmla="*/ 0 h 641477"/>
              <a:gd name="T2" fmla="*/ 139353 w 689637"/>
              <a:gd name="T3" fmla="*/ 0 h 641477"/>
              <a:gd name="T4" fmla="*/ 260512 w 689637"/>
              <a:gd name="T5" fmla="*/ 56103 h 641477"/>
              <a:gd name="T6" fmla="*/ 139353 w 689637"/>
              <a:gd name="T7" fmla="*/ 112207 h 641477"/>
              <a:gd name="T8" fmla="*/ 0 w 689637"/>
              <a:gd name="T9" fmla="*/ 112207 h 641477"/>
              <a:gd name="T10" fmla="*/ 0 w 689637"/>
              <a:gd name="T11" fmla="*/ 0 h 6414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89637" h="641477">
                <a:moveTo>
                  <a:pt x="0" y="0"/>
                </a:moveTo>
                <a:lnTo>
                  <a:pt x="368899" y="0"/>
                </a:lnTo>
                <a:lnTo>
                  <a:pt x="689637" y="320739"/>
                </a:lnTo>
                <a:lnTo>
                  <a:pt x="368899" y="641477"/>
                </a:lnTo>
                <a:lnTo>
                  <a:pt x="0" y="641477"/>
                </a:lnTo>
                <a:lnTo>
                  <a:pt x="0" y="0"/>
                </a:lnTo>
                <a:close/>
              </a:path>
            </a:pathLst>
          </a:custGeom>
          <a:solidFill>
            <a:srgbClr val="998530"/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7" name="圆角矩形 2"/>
          <p:cNvSpPr>
            <a:spLocks/>
          </p:cNvSpPr>
          <p:nvPr/>
        </p:nvSpPr>
        <p:spPr bwMode="auto">
          <a:xfrm flipH="1">
            <a:off x="2063750" y="3598863"/>
            <a:ext cx="5035550" cy="746125"/>
          </a:xfrm>
          <a:custGeom>
            <a:avLst/>
            <a:gdLst>
              <a:gd name="T0" fmla="*/ 3021811 w 6120680"/>
              <a:gd name="T1" fmla="*/ 0 h 1296144"/>
              <a:gd name="T2" fmla="*/ 3996582 w 6120680"/>
              <a:gd name="T3" fmla="*/ 0 h 1296144"/>
              <a:gd name="T4" fmla="*/ 4142802 w 6120680"/>
              <a:gd name="T5" fmla="*/ 71586 h 1296144"/>
              <a:gd name="T6" fmla="*/ 4142802 w 6120680"/>
              <a:gd name="T7" fmla="*/ 357921 h 1296144"/>
              <a:gd name="T8" fmla="*/ 3996582 w 6120680"/>
              <a:gd name="T9" fmla="*/ 429507 h 1296144"/>
              <a:gd name="T10" fmla="*/ 3021811 w 6120680"/>
              <a:gd name="T11" fmla="*/ 429507 h 1296144"/>
              <a:gd name="T12" fmla="*/ 2875593 w 6120680"/>
              <a:gd name="T13" fmla="*/ 357922 h 1296144"/>
              <a:gd name="T14" fmla="*/ 0 w 6120680"/>
              <a:gd name="T15" fmla="*/ 357922 h 1296144"/>
              <a:gd name="T16" fmla="*/ 0 w 6120680"/>
              <a:gd name="T17" fmla="*/ 47723 h 1296144"/>
              <a:gd name="T18" fmla="*/ 2884545 w 6120680"/>
              <a:gd name="T19" fmla="*/ 47723 h 1296144"/>
              <a:gd name="T20" fmla="*/ 3021811 w 6120680"/>
              <a:gd name="T21" fmla="*/ 0 h 12961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20680" h="1296144">
                <a:moveTo>
                  <a:pt x="4464500" y="0"/>
                </a:moveTo>
                <a:lnTo>
                  <a:pt x="5904652" y="0"/>
                </a:lnTo>
                <a:cubicBezTo>
                  <a:pt x="6023961" y="0"/>
                  <a:pt x="6120680" y="96719"/>
                  <a:pt x="6120680" y="216028"/>
                </a:cubicBezTo>
                <a:lnTo>
                  <a:pt x="6120680" y="1080116"/>
                </a:lnTo>
                <a:cubicBezTo>
                  <a:pt x="6120680" y="1199425"/>
                  <a:pt x="6023961" y="1296144"/>
                  <a:pt x="5904652" y="1296144"/>
                </a:cubicBezTo>
                <a:lnTo>
                  <a:pt x="4464500" y="1296144"/>
                </a:lnTo>
                <a:cubicBezTo>
                  <a:pt x="4345193" y="1296144"/>
                  <a:pt x="4248474" y="1199427"/>
                  <a:pt x="4248473" y="1080120"/>
                </a:cubicBezTo>
                <a:lnTo>
                  <a:pt x="0" y="1080120"/>
                </a:lnTo>
                <a:lnTo>
                  <a:pt x="0" y="144016"/>
                </a:lnTo>
                <a:lnTo>
                  <a:pt x="4261700" y="144016"/>
                </a:lnTo>
                <a:cubicBezTo>
                  <a:pt x="4290610" y="59972"/>
                  <a:pt x="4370551" y="0"/>
                  <a:pt x="446450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8" name="圆角矩形 52"/>
          <p:cNvSpPr>
            <a:spLocks noChangeArrowheads="1"/>
          </p:cNvSpPr>
          <p:nvPr/>
        </p:nvSpPr>
        <p:spPr bwMode="auto">
          <a:xfrm flipH="1">
            <a:off x="2182813" y="3681413"/>
            <a:ext cx="1303337" cy="581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0" rIns="0" bIns="0" anchor="ctr"/>
          <a:lstStyle/>
          <a:p>
            <a:r>
              <a:rPr lang="en-US" altLang="zh-CN" sz="3600">
                <a:solidFill>
                  <a:srgbClr val="26AAC4"/>
                </a:solidFill>
                <a:latin typeface="Arial Rounded MT Bold" pitchFamily="34" charset="0"/>
                <a:ea typeface="微软雅黑" pitchFamily="34" charset="-122"/>
              </a:rPr>
              <a:t>04</a:t>
            </a:r>
          </a:p>
        </p:txBody>
      </p:sp>
      <p:sp>
        <p:nvSpPr>
          <p:cNvPr id="15379" name="矩形 53"/>
          <p:cNvSpPr>
            <a:spLocks noChangeArrowheads="1"/>
          </p:cNvSpPr>
          <p:nvPr/>
        </p:nvSpPr>
        <p:spPr bwMode="auto">
          <a:xfrm flipH="1">
            <a:off x="3463925" y="3748088"/>
            <a:ext cx="3551238" cy="4159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648000" bIns="0" anchor="ctr"/>
          <a:lstStyle/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幼圆" pitchFamily="49" charset="-122"/>
                <a:ea typeface="幼圆" pitchFamily="49" charset="-122"/>
              </a:rPr>
              <a:t>请在此处输入您的文本</a:t>
            </a:r>
            <a:endParaRPr lang="en-US" sz="1600">
              <a:solidFill>
                <a:srgbClr val="7F7F7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380" name="五边形 5"/>
          <p:cNvSpPr>
            <a:spLocks/>
          </p:cNvSpPr>
          <p:nvPr/>
        </p:nvSpPr>
        <p:spPr bwMode="auto">
          <a:xfrm flipH="1">
            <a:off x="3040063" y="3836988"/>
            <a:ext cx="423862" cy="269875"/>
          </a:xfrm>
          <a:custGeom>
            <a:avLst/>
            <a:gdLst>
              <a:gd name="T0" fmla="*/ 0 w 689637"/>
              <a:gd name="T1" fmla="*/ 0 h 641477"/>
              <a:gd name="T2" fmla="*/ 139353 w 689637"/>
              <a:gd name="T3" fmla="*/ 0 h 641477"/>
              <a:gd name="T4" fmla="*/ 260512 w 689637"/>
              <a:gd name="T5" fmla="*/ 56770 h 641477"/>
              <a:gd name="T6" fmla="*/ 139353 w 689637"/>
              <a:gd name="T7" fmla="*/ 113539 h 641477"/>
              <a:gd name="T8" fmla="*/ 0 w 689637"/>
              <a:gd name="T9" fmla="*/ 113539 h 641477"/>
              <a:gd name="T10" fmla="*/ 0 w 689637"/>
              <a:gd name="T11" fmla="*/ 0 h 6414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89637" h="641477">
                <a:moveTo>
                  <a:pt x="0" y="0"/>
                </a:moveTo>
                <a:lnTo>
                  <a:pt x="368899" y="0"/>
                </a:lnTo>
                <a:lnTo>
                  <a:pt x="689637" y="320739"/>
                </a:lnTo>
                <a:lnTo>
                  <a:pt x="368899" y="641477"/>
                </a:lnTo>
                <a:lnTo>
                  <a:pt x="0" y="641477"/>
                </a:lnTo>
                <a:lnTo>
                  <a:pt x="0" y="0"/>
                </a:lnTo>
                <a:close/>
              </a:path>
            </a:pathLst>
          </a:custGeom>
          <a:solidFill>
            <a:srgbClr val="998530"/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5381" name="Group 23"/>
          <p:cNvGrpSpPr>
            <a:grpSpLocks/>
          </p:cNvGrpSpPr>
          <p:nvPr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15382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5383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5384" name="图片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5385" name="图片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42"/>
          <p:cNvSpPr txBox="1">
            <a:spLocks noChangeArrowheads="1"/>
          </p:cNvSpPr>
          <p:nvPr/>
        </p:nvSpPr>
        <p:spPr bwMode="auto">
          <a:xfrm>
            <a:off x="4148138" y="2063750"/>
            <a:ext cx="3671887" cy="1027113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70" tIns="51435" rIns="102870" bIns="51435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6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感谢聆听</a:t>
            </a: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952500"/>
            <a:ext cx="3929063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I:\淘宝店铺的资料\哎呀小小草\Y3026-42款合集+答辩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440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76" y="-1"/>
            <a:ext cx="9158776" cy="515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16411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01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16412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17413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4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9" name="圆角矩形 17"/>
          <p:cNvSpPr>
            <a:spLocks noChangeArrowheads="1"/>
          </p:cNvSpPr>
          <p:nvPr/>
        </p:nvSpPr>
        <p:spPr bwMode="auto">
          <a:xfrm>
            <a:off x="4186238" y="3211513"/>
            <a:ext cx="857250" cy="176212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390" name="圆角矩形 18"/>
          <p:cNvSpPr>
            <a:spLocks noChangeArrowheads="1"/>
          </p:cNvSpPr>
          <p:nvPr/>
        </p:nvSpPr>
        <p:spPr bwMode="auto">
          <a:xfrm>
            <a:off x="4260850" y="3467100"/>
            <a:ext cx="709613" cy="17780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391" name="圆角矩形 19"/>
          <p:cNvSpPr>
            <a:spLocks noChangeArrowheads="1"/>
          </p:cNvSpPr>
          <p:nvPr/>
        </p:nvSpPr>
        <p:spPr bwMode="auto">
          <a:xfrm>
            <a:off x="4186238" y="3724275"/>
            <a:ext cx="857250" cy="177800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392" name="圆角矩形 20"/>
          <p:cNvSpPr>
            <a:spLocks noChangeArrowheads="1"/>
          </p:cNvSpPr>
          <p:nvPr/>
        </p:nvSpPr>
        <p:spPr bwMode="auto">
          <a:xfrm>
            <a:off x="4344988" y="3979863"/>
            <a:ext cx="541337" cy="13652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393" name="椭圆 21"/>
          <p:cNvSpPr>
            <a:spLocks noChangeArrowheads="1"/>
          </p:cNvSpPr>
          <p:nvPr/>
        </p:nvSpPr>
        <p:spPr bwMode="auto">
          <a:xfrm>
            <a:off x="2376488" y="876300"/>
            <a:ext cx="485775" cy="48577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altLang="zh-CN" sz="2700" b="1">
                <a:solidFill>
                  <a:srgbClr val="0070C0"/>
                </a:solidFill>
                <a:latin typeface="Agency FB" pitchFamily="34" charset="0"/>
                <a:ea typeface="微软雅黑" pitchFamily="34" charset="-122"/>
              </a:rPr>
              <a:t>01</a:t>
            </a:r>
          </a:p>
        </p:txBody>
      </p:sp>
      <p:cxnSp>
        <p:nvCxnSpPr>
          <p:cNvPr id="16394" name="直接连接符 22"/>
          <p:cNvCxnSpPr>
            <a:cxnSpLocks noChangeShapeType="1"/>
          </p:cNvCxnSpPr>
          <p:nvPr/>
        </p:nvCxnSpPr>
        <p:spPr bwMode="auto">
          <a:xfrm>
            <a:off x="2933700" y="1181100"/>
            <a:ext cx="647700" cy="269875"/>
          </a:xfrm>
          <a:prstGeom prst="line">
            <a:avLst/>
          </a:prstGeom>
          <a:noFill/>
          <a:ln w="381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5" name="椭圆 23"/>
          <p:cNvSpPr>
            <a:spLocks noChangeArrowheads="1"/>
          </p:cNvSpPr>
          <p:nvPr/>
        </p:nvSpPr>
        <p:spPr bwMode="auto">
          <a:xfrm>
            <a:off x="6361113" y="876300"/>
            <a:ext cx="485775" cy="48577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altLang="zh-CN" sz="2700" b="1">
                <a:solidFill>
                  <a:srgbClr val="0070C0"/>
                </a:solidFill>
                <a:latin typeface="Agency FB" pitchFamily="34" charset="0"/>
                <a:ea typeface="微软雅黑" pitchFamily="34" charset="-122"/>
              </a:rPr>
              <a:t>02</a:t>
            </a:r>
          </a:p>
        </p:txBody>
      </p:sp>
      <p:cxnSp>
        <p:nvCxnSpPr>
          <p:cNvPr id="16396" name="直接连接符 24"/>
          <p:cNvCxnSpPr>
            <a:cxnSpLocks noChangeShapeType="1"/>
          </p:cNvCxnSpPr>
          <p:nvPr/>
        </p:nvCxnSpPr>
        <p:spPr bwMode="auto">
          <a:xfrm rot="8309691">
            <a:off x="5646738" y="1165225"/>
            <a:ext cx="647700" cy="269875"/>
          </a:xfrm>
          <a:prstGeom prst="line">
            <a:avLst/>
          </a:prstGeom>
          <a:noFill/>
          <a:ln w="381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7" name="椭圆 25"/>
          <p:cNvSpPr>
            <a:spLocks noChangeArrowheads="1"/>
          </p:cNvSpPr>
          <p:nvPr/>
        </p:nvSpPr>
        <p:spPr bwMode="auto">
          <a:xfrm>
            <a:off x="3008313" y="3462338"/>
            <a:ext cx="485775" cy="48577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altLang="zh-CN" sz="2700" b="1">
                <a:solidFill>
                  <a:srgbClr val="0070C0"/>
                </a:solidFill>
                <a:latin typeface="Agency FB" pitchFamily="34" charset="0"/>
                <a:ea typeface="微软雅黑" pitchFamily="34" charset="-122"/>
              </a:rPr>
              <a:t>05</a:t>
            </a:r>
          </a:p>
        </p:txBody>
      </p:sp>
      <p:cxnSp>
        <p:nvCxnSpPr>
          <p:cNvPr id="16398" name="直接连接符 26"/>
          <p:cNvCxnSpPr>
            <a:cxnSpLocks noChangeShapeType="1"/>
          </p:cNvCxnSpPr>
          <p:nvPr/>
        </p:nvCxnSpPr>
        <p:spPr bwMode="auto">
          <a:xfrm rot="-3781756">
            <a:off x="3405188" y="3143250"/>
            <a:ext cx="649287" cy="271463"/>
          </a:xfrm>
          <a:prstGeom prst="line">
            <a:avLst/>
          </a:prstGeom>
          <a:noFill/>
          <a:ln w="381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9" name="椭圆 27"/>
          <p:cNvSpPr>
            <a:spLocks noChangeArrowheads="1"/>
          </p:cNvSpPr>
          <p:nvPr/>
        </p:nvSpPr>
        <p:spPr bwMode="auto">
          <a:xfrm>
            <a:off x="5762625" y="3462338"/>
            <a:ext cx="485775" cy="48577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altLang="zh-CN" sz="2700" b="1">
                <a:solidFill>
                  <a:srgbClr val="0070C0"/>
                </a:solidFill>
                <a:latin typeface="Agency FB" pitchFamily="34" charset="0"/>
                <a:ea typeface="微软雅黑" pitchFamily="34" charset="-122"/>
              </a:rPr>
              <a:t>06</a:t>
            </a:r>
          </a:p>
        </p:txBody>
      </p:sp>
      <p:cxnSp>
        <p:nvCxnSpPr>
          <p:cNvPr id="16400" name="直接连接符 28"/>
          <p:cNvCxnSpPr>
            <a:cxnSpLocks noChangeShapeType="1"/>
          </p:cNvCxnSpPr>
          <p:nvPr/>
        </p:nvCxnSpPr>
        <p:spPr bwMode="auto">
          <a:xfrm flipH="1" flipV="1">
            <a:off x="5230813" y="3049588"/>
            <a:ext cx="557212" cy="438150"/>
          </a:xfrm>
          <a:prstGeom prst="line">
            <a:avLst/>
          </a:prstGeom>
          <a:noFill/>
          <a:ln w="381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01" name="TextBox 46"/>
          <p:cNvSpPr txBox="1">
            <a:spLocks noChangeArrowheads="1"/>
          </p:cNvSpPr>
          <p:nvPr/>
        </p:nvSpPr>
        <p:spPr bwMode="auto">
          <a:xfrm>
            <a:off x="1760538" y="1377950"/>
            <a:ext cx="171767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此处输入您的文本</a:t>
            </a:r>
            <a:endParaRPr lang="en-US" sz="1400">
              <a:solidFill>
                <a:srgbClr val="7F7F7F"/>
              </a:solidFill>
              <a:latin typeface="Arial" pitchFamily="34" charset="0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此处输入您的文本</a:t>
            </a:r>
            <a:endParaRPr lang="en-US" sz="1400">
              <a:solidFill>
                <a:srgbClr val="7F7F7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6402" name="TextBox 48"/>
          <p:cNvSpPr txBox="1">
            <a:spLocks noChangeArrowheads="1"/>
          </p:cNvSpPr>
          <p:nvPr/>
        </p:nvSpPr>
        <p:spPr bwMode="auto">
          <a:xfrm>
            <a:off x="5745163" y="1473200"/>
            <a:ext cx="17176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此处输入您的文本</a:t>
            </a:r>
            <a:endParaRPr lang="en-US" sz="1400">
              <a:solidFill>
                <a:srgbClr val="7F7F7F"/>
              </a:solidFill>
              <a:latin typeface="Arial" pitchFamily="34" charset="0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此处输入您的文本</a:t>
            </a:r>
            <a:endParaRPr lang="en-US" sz="1400">
              <a:solidFill>
                <a:srgbClr val="7F7F7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6403" name="TextBox 50"/>
          <p:cNvSpPr txBox="1">
            <a:spLocks noChangeArrowheads="1"/>
          </p:cNvSpPr>
          <p:nvPr/>
        </p:nvSpPr>
        <p:spPr bwMode="auto">
          <a:xfrm>
            <a:off x="2392363" y="3962400"/>
            <a:ext cx="171767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此处输入您的文本</a:t>
            </a:r>
            <a:endParaRPr lang="en-US" sz="1400">
              <a:solidFill>
                <a:srgbClr val="7F7F7F"/>
              </a:solidFill>
              <a:latin typeface="Arial" pitchFamily="34" charset="0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此处输入您的文本</a:t>
            </a:r>
            <a:endParaRPr lang="en-US" sz="1400">
              <a:solidFill>
                <a:srgbClr val="7F7F7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6404" name="TextBox 52"/>
          <p:cNvSpPr txBox="1">
            <a:spLocks noChangeArrowheads="1"/>
          </p:cNvSpPr>
          <p:nvPr/>
        </p:nvSpPr>
        <p:spPr bwMode="auto">
          <a:xfrm>
            <a:off x="5146675" y="3960813"/>
            <a:ext cx="17176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此处输入您的文本</a:t>
            </a:r>
            <a:endParaRPr lang="en-US" sz="1400">
              <a:solidFill>
                <a:srgbClr val="7F7F7F"/>
              </a:solidFill>
              <a:latin typeface="Arial" pitchFamily="34" charset="0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此处输入您的文本</a:t>
            </a:r>
            <a:endParaRPr lang="en-US" sz="1400">
              <a:solidFill>
                <a:srgbClr val="7F7F7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6405" name="椭圆 33"/>
          <p:cNvSpPr>
            <a:spLocks noChangeArrowheads="1"/>
          </p:cNvSpPr>
          <p:nvPr/>
        </p:nvSpPr>
        <p:spPr bwMode="auto">
          <a:xfrm>
            <a:off x="1662113" y="2152650"/>
            <a:ext cx="485775" cy="48577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altLang="zh-CN" sz="2700" b="1">
                <a:solidFill>
                  <a:srgbClr val="0070C0"/>
                </a:solidFill>
                <a:latin typeface="Agency FB" pitchFamily="34" charset="0"/>
                <a:ea typeface="微软雅黑" pitchFamily="34" charset="-122"/>
              </a:rPr>
              <a:t>03</a:t>
            </a:r>
          </a:p>
        </p:txBody>
      </p:sp>
      <p:sp>
        <p:nvSpPr>
          <p:cNvPr id="16406" name="TextBox 46"/>
          <p:cNvSpPr txBox="1">
            <a:spLocks noChangeArrowheads="1"/>
          </p:cNvSpPr>
          <p:nvPr/>
        </p:nvSpPr>
        <p:spPr bwMode="auto">
          <a:xfrm>
            <a:off x="1047750" y="2646363"/>
            <a:ext cx="1716088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此处输入您的文本</a:t>
            </a:r>
            <a:endParaRPr lang="en-US" sz="1400">
              <a:solidFill>
                <a:srgbClr val="7F7F7F"/>
              </a:solidFill>
              <a:latin typeface="Arial" pitchFamily="34" charset="0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此处输入您的文本</a:t>
            </a:r>
            <a:endParaRPr lang="en-US" sz="1400">
              <a:solidFill>
                <a:srgbClr val="7F7F7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6407" name="椭圆 35"/>
          <p:cNvSpPr>
            <a:spLocks noChangeArrowheads="1"/>
          </p:cNvSpPr>
          <p:nvPr/>
        </p:nvSpPr>
        <p:spPr bwMode="auto">
          <a:xfrm>
            <a:off x="7075488" y="2152650"/>
            <a:ext cx="485775" cy="48577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altLang="zh-CN" sz="2700" b="1">
                <a:solidFill>
                  <a:srgbClr val="0070C0"/>
                </a:solidFill>
                <a:latin typeface="Agency FB" pitchFamily="34" charset="0"/>
                <a:ea typeface="微软雅黑" pitchFamily="34" charset="-122"/>
              </a:rPr>
              <a:t>04</a:t>
            </a:r>
          </a:p>
        </p:txBody>
      </p:sp>
      <p:sp>
        <p:nvSpPr>
          <p:cNvPr id="16408" name="TextBox 52"/>
          <p:cNvSpPr txBox="1">
            <a:spLocks noChangeArrowheads="1"/>
          </p:cNvSpPr>
          <p:nvPr/>
        </p:nvSpPr>
        <p:spPr bwMode="auto">
          <a:xfrm>
            <a:off x="6459538" y="2674938"/>
            <a:ext cx="1716087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此处输入您的文本</a:t>
            </a:r>
            <a:endParaRPr lang="en-US" sz="1400">
              <a:solidFill>
                <a:srgbClr val="7F7F7F"/>
              </a:solidFill>
              <a:latin typeface="Arial" pitchFamily="34" charset="0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itchFamily="34" charset="0"/>
                <a:ea typeface="微软雅黑" pitchFamily="34" charset="-122"/>
              </a:rPr>
              <a:t>此处输入您的文本</a:t>
            </a:r>
            <a:endParaRPr lang="en-US" sz="1400">
              <a:solidFill>
                <a:srgbClr val="7F7F7F"/>
              </a:solidFill>
              <a:latin typeface="Arial" pitchFamily="34" charset="0"/>
              <a:ea typeface="微软雅黑" pitchFamily="34" charset="-122"/>
            </a:endParaRPr>
          </a:p>
        </p:txBody>
      </p:sp>
      <p:cxnSp>
        <p:nvCxnSpPr>
          <p:cNvPr id="16409" name="直接连接符 37"/>
          <p:cNvCxnSpPr>
            <a:cxnSpLocks noChangeShapeType="1"/>
          </p:cNvCxnSpPr>
          <p:nvPr/>
        </p:nvCxnSpPr>
        <p:spPr bwMode="auto">
          <a:xfrm>
            <a:off x="2220913" y="2395538"/>
            <a:ext cx="1476375" cy="0"/>
          </a:xfrm>
          <a:prstGeom prst="line">
            <a:avLst/>
          </a:prstGeom>
          <a:noFill/>
          <a:ln w="381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10" name="直接连接符 38"/>
          <p:cNvCxnSpPr>
            <a:cxnSpLocks noChangeShapeType="1"/>
          </p:cNvCxnSpPr>
          <p:nvPr/>
        </p:nvCxnSpPr>
        <p:spPr bwMode="auto">
          <a:xfrm>
            <a:off x="5524500" y="2395538"/>
            <a:ext cx="1476375" cy="0"/>
          </a:xfrm>
          <a:prstGeom prst="line">
            <a:avLst/>
          </a:prstGeom>
          <a:noFill/>
          <a:ln w="381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17427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01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17428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18437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38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3" name="直接连接符 39"/>
          <p:cNvCxnSpPr>
            <a:cxnSpLocks noChangeShapeType="1"/>
          </p:cNvCxnSpPr>
          <p:nvPr/>
        </p:nvCxnSpPr>
        <p:spPr bwMode="auto">
          <a:xfrm>
            <a:off x="4584700" y="354013"/>
            <a:ext cx="0" cy="4268787"/>
          </a:xfrm>
          <a:prstGeom prst="line">
            <a:avLst/>
          </a:prstGeom>
          <a:noFill/>
          <a:ln w="28575">
            <a:solidFill>
              <a:srgbClr val="B2D7E8"/>
            </a:solidFill>
            <a:round/>
            <a:headEnd type="diamond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4" name="任意多边形 40"/>
          <p:cNvSpPr>
            <a:spLocks noChangeArrowheads="1"/>
          </p:cNvSpPr>
          <p:nvPr/>
        </p:nvSpPr>
        <p:spPr bwMode="auto">
          <a:xfrm>
            <a:off x="4879975" y="1609725"/>
            <a:ext cx="2268538" cy="284163"/>
          </a:xfrm>
          <a:custGeom>
            <a:avLst/>
            <a:gdLst>
              <a:gd name="T0" fmla="*/ 47288 w 2268252"/>
              <a:gd name="T1" fmla="*/ 0 h 283084"/>
              <a:gd name="T2" fmla="*/ 2221536 w 2268252"/>
              <a:gd name="T3" fmla="*/ 0 h 283084"/>
              <a:gd name="T4" fmla="*/ 2268824 w 2268252"/>
              <a:gd name="T5" fmla="*/ 47637 h 283084"/>
              <a:gd name="T6" fmla="*/ 2268824 w 2268252"/>
              <a:gd name="T7" fmla="*/ 285246 h 283084"/>
              <a:gd name="T8" fmla="*/ 0 w 2268252"/>
              <a:gd name="T9" fmla="*/ 285246 h 283084"/>
              <a:gd name="T10" fmla="*/ 0 w 2268252"/>
              <a:gd name="T11" fmla="*/ 47637 h 283084"/>
              <a:gd name="T12" fmla="*/ 47288 w 2268252"/>
              <a:gd name="T13" fmla="*/ 0 h 2830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68252"/>
              <a:gd name="T22" fmla="*/ 0 h 283084"/>
              <a:gd name="T23" fmla="*/ 2268252 w 2268252"/>
              <a:gd name="T24" fmla="*/ 283084 h 2830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68252" h="283084">
                <a:moveTo>
                  <a:pt x="47276" y="0"/>
                </a:moveTo>
                <a:lnTo>
                  <a:pt x="2220976" y="0"/>
                </a:lnTo>
                <a:cubicBezTo>
                  <a:pt x="2247086" y="0"/>
                  <a:pt x="2268252" y="21166"/>
                  <a:pt x="2268252" y="47276"/>
                </a:cubicBezTo>
                <a:lnTo>
                  <a:pt x="2268252" y="283084"/>
                </a:lnTo>
                <a:lnTo>
                  <a:pt x="0" y="283084"/>
                </a:lnTo>
                <a:lnTo>
                  <a:pt x="0" y="47276"/>
                </a:lnTo>
                <a:cubicBezTo>
                  <a:pt x="0" y="21166"/>
                  <a:pt x="21166" y="0"/>
                  <a:pt x="47276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rPr>
              <a:t>标题</a:t>
            </a:r>
            <a:endParaRPr lang="en-US" sz="14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15" name="任意多边形 41"/>
          <p:cNvSpPr>
            <a:spLocks noChangeArrowheads="1"/>
          </p:cNvSpPr>
          <p:nvPr/>
        </p:nvSpPr>
        <p:spPr bwMode="auto">
          <a:xfrm>
            <a:off x="4694238" y="1892300"/>
            <a:ext cx="2454275" cy="593725"/>
          </a:xfrm>
          <a:custGeom>
            <a:avLst/>
            <a:gdLst>
              <a:gd name="T0" fmla="*/ 185561 w 2453731"/>
              <a:gd name="T1" fmla="*/ 0 h 593519"/>
              <a:gd name="T2" fmla="*/ 2454819 w 2453731"/>
              <a:gd name="T3" fmla="*/ 0 h 593519"/>
              <a:gd name="T4" fmla="*/ 2454819 w 2453731"/>
              <a:gd name="T5" fmla="*/ 546623 h 593519"/>
              <a:gd name="T6" fmla="*/ 2407523 w 2453731"/>
              <a:gd name="T7" fmla="*/ 593931 h 593519"/>
              <a:gd name="T8" fmla="*/ 232859 w 2453731"/>
              <a:gd name="T9" fmla="*/ 593931 h 593519"/>
              <a:gd name="T10" fmla="*/ 185561 w 2453731"/>
              <a:gd name="T11" fmla="*/ 546623 h 593519"/>
              <a:gd name="T12" fmla="*/ 185561 w 2453731"/>
              <a:gd name="T13" fmla="*/ 227018 h 593519"/>
              <a:gd name="T14" fmla="*/ 0 w 2453731"/>
              <a:gd name="T15" fmla="*/ 141901 h 593519"/>
              <a:gd name="T16" fmla="*/ 185561 w 2453731"/>
              <a:gd name="T17" fmla="*/ 56786 h 5935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53731"/>
              <a:gd name="T28" fmla="*/ 0 h 593519"/>
              <a:gd name="T29" fmla="*/ 2453731 w 2453731"/>
              <a:gd name="T30" fmla="*/ 593519 h 5935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53731" h="593519">
                <a:moveTo>
                  <a:pt x="185479" y="0"/>
                </a:moveTo>
                <a:lnTo>
                  <a:pt x="2453731" y="0"/>
                </a:lnTo>
                <a:lnTo>
                  <a:pt x="2453731" y="546243"/>
                </a:lnTo>
                <a:cubicBezTo>
                  <a:pt x="2453731" y="572353"/>
                  <a:pt x="2432565" y="593519"/>
                  <a:pt x="2406455" y="593519"/>
                </a:cubicBezTo>
                <a:lnTo>
                  <a:pt x="232755" y="593519"/>
                </a:lnTo>
                <a:cubicBezTo>
                  <a:pt x="206645" y="593519"/>
                  <a:pt x="185479" y="572353"/>
                  <a:pt x="185479" y="546243"/>
                </a:cubicBezTo>
                <a:lnTo>
                  <a:pt x="185479" y="226860"/>
                </a:lnTo>
                <a:lnTo>
                  <a:pt x="0" y="141803"/>
                </a:lnTo>
                <a:lnTo>
                  <a:pt x="185479" y="56746"/>
                </a:lnTo>
                <a:lnTo>
                  <a:pt x="185479" y="0"/>
                </a:lnTo>
                <a:close/>
              </a:path>
            </a:pathLst>
          </a:custGeom>
          <a:solidFill>
            <a:srgbClr val="C8E9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108000" bIns="0" anchor="ctr"/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1200">
                <a:solidFill>
                  <a:srgbClr val="339BC9"/>
                </a:solidFill>
                <a:latin typeface="Arial" pitchFamily="34" charset="0"/>
                <a:ea typeface="幼圆" pitchFamily="49" charset="-122"/>
              </a:rPr>
              <a:t>此处输入您的文本，或者将您的文本粘贴到此处。</a:t>
            </a:r>
            <a:endParaRPr lang="en-US" sz="1200">
              <a:solidFill>
                <a:srgbClr val="339BC9"/>
              </a:solidFill>
              <a:latin typeface="Arial" pitchFamily="34" charset="0"/>
              <a:ea typeface="幼圆" pitchFamily="49" charset="-122"/>
            </a:endParaRPr>
          </a:p>
        </p:txBody>
      </p:sp>
      <p:sp>
        <p:nvSpPr>
          <p:cNvPr id="17416" name="任意多边形 42"/>
          <p:cNvSpPr>
            <a:spLocks noChangeArrowheads="1"/>
          </p:cNvSpPr>
          <p:nvPr/>
        </p:nvSpPr>
        <p:spPr bwMode="auto">
          <a:xfrm>
            <a:off x="4879975" y="3294063"/>
            <a:ext cx="2268538" cy="282575"/>
          </a:xfrm>
          <a:custGeom>
            <a:avLst/>
            <a:gdLst>
              <a:gd name="T0" fmla="*/ 47288 w 2268252"/>
              <a:gd name="T1" fmla="*/ 0 h 283084"/>
              <a:gd name="T2" fmla="*/ 2221536 w 2268252"/>
              <a:gd name="T3" fmla="*/ 0 h 283084"/>
              <a:gd name="T4" fmla="*/ 2268824 w 2268252"/>
              <a:gd name="T5" fmla="*/ 47106 h 283084"/>
              <a:gd name="T6" fmla="*/ 2268824 w 2268252"/>
              <a:gd name="T7" fmla="*/ 282067 h 283084"/>
              <a:gd name="T8" fmla="*/ 0 w 2268252"/>
              <a:gd name="T9" fmla="*/ 282067 h 283084"/>
              <a:gd name="T10" fmla="*/ 0 w 2268252"/>
              <a:gd name="T11" fmla="*/ 47106 h 283084"/>
              <a:gd name="T12" fmla="*/ 47288 w 2268252"/>
              <a:gd name="T13" fmla="*/ 0 h 2830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68252"/>
              <a:gd name="T22" fmla="*/ 0 h 283084"/>
              <a:gd name="T23" fmla="*/ 2268252 w 2268252"/>
              <a:gd name="T24" fmla="*/ 283084 h 2830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68252" h="283084">
                <a:moveTo>
                  <a:pt x="47276" y="0"/>
                </a:moveTo>
                <a:lnTo>
                  <a:pt x="2220976" y="0"/>
                </a:lnTo>
                <a:cubicBezTo>
                  <a:pt x="2247086" y="0"/>
                  <a:pt x="2268252" y="21166"/>
                  <a:pt x="2268252" y="47276"/>
                </a:cubicBezTo>
                <a:lnTo>
                  <a:pt x="2268252" y="283084"/>
                </a:lnTo>
                <a:lnTo>
                  <a:pt x="0" y="283084"/>
                </a:lnTo>
                <a:lnTo>
                  <a:pt x="0" y="47276"/>
                </a:lnTo>
                <a:cubicBezTo>
                  <a:pt x="0" y="21166"/>
                  <a:pt x="21166" y="0"/>
                  <a:pt x="47276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rPr>
              <a:t>标题</a:t>
            </a:r>
            <a:endParaRPr lang="en-US" sz="14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17" name="任意多边形 43"/>
          <p:cNvSpPr>
            <a:spLocks noChangeArrowheads="1"/>
          </p:cNvSpPr>
          <p:nvPr/>
        </p:nvSpPr>
        <p:spPr bwMode="auto">
          <a:xfrm>
            <a:off x="4694238" y="3576638"/>
            <a:ext cx="2454275" cy="593725"/>
          </a:xfrm>
          <a:custGeom>
            <a:avLst/>
            <a:gdLst>
              <a:gd name="T0" fmla="*/ 185561 w 2453731"/>
              <a:gd name="T1" fmla="*/ 0 h 593519"/>
              <a:gd name="T2" fmla="*/ 2454819 w 2453731"/>
              <a:gd name="T3" fmla="*/ 0 h 593519"/>
              <a:gd name="T4" fmla="*/ 2454819 w 2453731"/>
              <a:gd name="T5" fmla="*/ 546623 h 593519"/>
              <a:gd name="T6" fmla="*/ 2407523 w 2453731"/>
              <a:gd name="T7" fmla="*/ 593931 h 593519"/>
              <a:gd name="T8" fmla="*/ 232859 w 2453731"/>
              <a:gd name="T9" fmla="*/ 593931 h 593519"/>
              <a:gd name="T10" fmla="*/ 185561 w 2453731"/>
              <a:gd name="T11" fmla="*/ 546623 h 593519"/>
              <a:gd name="T12" fmla="*/ 185561 w 2453731"/>
              <a:gd name="T13" fmla="*/ 227018 h 593519"/>
              <a:gd name="T14" fmla="*/ 0 w 2453731"/>
              <a:gd name="T15" fmla="*/ 141901 h 593519"/>
              <a:gd name="T16" fmla="*/ 185561 w 2453731"/>
              <a:gd name="T17" fmla="*/ 56786 h 5935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53731"/>
              <a:gd name="T28" fmla="*/ 0 h 593519"/>
              <a:gd name="T29" fmla="*/ 2453731 w 2453731"/>
              <a:gd name="T30" fmla="*/ 593519 h 5935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53731" h="593519">
                <a:moveTo>
                  <a:pt x="185479" y="0"/>
                </a:moveTo>
                <a:lnTo>
                  <a:pt x="2453731" y="0"/>
                </a:lnTo>
                <a:lnTo>
                  <a:pt x="2453731" y="546243"/>
                </a:lnTo>
                <a:cubicBezTo>
                  <a:pt x="2453731" y="572353"/>
                  <a:pt x="2432565" y="593519"/>
                  <a:pt x="2406455" y="593519"/>
                </a:cubicBezTo>
                <a:lnTo>
                  <a:pt x="232755" y="593519"/>
                </a:lnTo>
                <a:cubicBezTo>
                  <a:pt x="206645" y="593519"/>
                  <a:pt x="185479" y="572353"/>
                  <a:pt x="185479" y="546243"/>
                </a:cubicBezTo>
                <a:lnTo>
                  <a:pt x="185479" y="226860"/>
                </a:lnTo>
                <a:lnTo>
                  <a:pt x="0" y="141803"/>
                </a:lnTo>
                <a:lnTo>
                  <a:pt x="185479" y="56746"/>
                </a:lnTo>
                <a:lnTo>
                  <a:pt x="185479" y="0"/>
                </a:lnTo>
                <a:close/>
              </a:path>
            </a:pathLst>
          </a:custGeom>
          <a:solidFill>
            <a:srgbClr val="C8E9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108000" bIns="0" anchor="ctr"/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1200">
                <a:solidFill>
                  <a:srgbClr val="339BC9"/>
                </a:solidFill>
                <a:latin typeface="Arial" pitchFamily="34" charset="0"/>
                <a:ea typeface="幼圆" pitchFamily="49" charset="-122"/>
              </a:rPr>
              <a:t>此处输入您的文本，或者将您的文本粘贴到此处。</a:t>
            </a:r>
            <a:endParaRPr lang="en-US" sz="1200">
              <a:solidFill>
                <a:srgbClr val="339BC9"/>
              </a:solidFill>
              <a:latin typeface="Arial" pitchFamily="34" charset="0"/>
              <a:ea typeface="幼圆" pitchFamily="49" charset="-122"/>
            </a:endParaRPr>
          </a:p>
        </p:txBody>
      </p:sp>
      <p:sp>
        <p:nvSpPr>
          <p:cNvPr id="17418" name="同心圆 44"/>
          <p:cNvSpPr>
            <a:spLocks/>
          </p:cNvSpPr>
          <p:nvPr/>
        </p:nvSpPr>
        <p:spPr bwMode="auto">
          <a:xfrm>
            <a:off x="4495800" y="1939925"/>
            <a:ext cx="179388" cy="180975"/>
          </a:xfrm>
          <a:custGeom>
            <a:avLst/>
            <a:gdLst>
              <a:gd name="T0" fmla="*/ 0 w 180222"/>
              <a:gd name="T1" fmla="*/ 90866 h 180222"/>
              <a:gd name="T2" fmla="*/ 89279 w 180222"/>
              <a:gd name="T3" fmla="*/ 0 h 180222"/>
              <a:gd name="T4" fmla="*/ 178558 w 180222"/>
              <a:gd name="T5" fmla="*/ 90866 h 180222"/>
              <a:gd name="T6" fmla="*/ 89279 w 180222"/>
              <a:gd name="T7" fmla="*/ 181731 h 180222"/>
              <a:gd name="T8" fmla="*/ 0 w 180222"/>
              <a:gd name="T9" fmla="*/ 90866 h 180222"/>
              <a:gd name="T10" fmla="*/ 70996 w 180222"/>
              <a:gd name="T11" fmla="*/ 90866 h 180222"/>
              <a:gd name="T12" fmla="*/ 89279 w 180222"/>
              <a:gd name="T13" fmla="*/ 109473 h 180222"/>
              <a:gd name="T14" fmla="*/ 107562 w 180222"/>
              <a:gd name="T15" fmla="*/ 90866 h 180222"/>
              <a:gd name="T16" fmla="*/ 89279 w 180222"/>
              <a:gd name="T17" fmla="*/ 72258 h 180222"/>
              <a:gd name="T18" fmla="*/ 70996 w 180222"/>
              <a:gd name="T19" fmla="*/ 90866 h 1802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0222" h="180222">
                <a:moveTo>
                  <a:pt x="0" y="90111"/>
                </a:moveTo>
                <a:cubicBezTo>
                  <a:pt x="0" y="40344"/>
                  <a:pt x="40344" y="0"/>
                  <a:pt x="90111" y="0"/>
                </a:cubicBezTo>
                <a:cubicBezTo>
                  <a:pt x="139878" y="0"/>
                  <a:pt x="180222" y="40344"/>
                  <a:pt x="180222" y="90111"/>
                </a:cubicBezTo>
                <a:cubicBezTo>
                  <a:pt x="180222" y="139878"/>
                  <a:pt x="139878" y="180222"/>
                  <a:pt x="90111" y="180222"/>
                </a:cubicBezTo>
                <a:cubicBezTo>
                  <a:pt x="40344" y="180222"/>
                  <a:pt x="0" y="139878"/>
                  <a:pt x="0" y="90111"/>
                </a:cubicBezTo>
                <a:close/>
                <a:moveTo>
                  <a:pt x="71658" y="90111"/>
                </a:moveTo>
                <a:cubicBezTo>
                  <a:pt x="71658" y="100302"/>
                  <a:pt x="79920" y="108564"/>
                  <a:pt x="90111" y="108564"/>
                </a:cubicBezTo>
                <a:cubicBezTo>
                  <a:pt x="100302" y="108564"/>
                  <a:pt x="108564" y="100302"/>
                  <a:pt x="108564" y="90111"/>
                </a:cubicBezTo>
                <a:cubicBezTo>
                  <a:pt x="108564" y="79920"/>
                  <a:pt x="100302" y="71658"/>
                  <a:pt x="90111" y="71658"/>
                </a:cubicBezTo>
                <a:cubicBezTo>
                  <a:pt x="79920" y="71658"/>
                  <a:pt x="71658" y="79920"/>
                  <a:pt x="71658" y="90111"/>
                </a:cubicBezTo>
                <a:close/>
              </a:path>
            </a:pathLst>
          </a:custGeom>
          <a:solidFill>
            <a:srgbClr val="4FBAE8"/>
          </a:solidFill>
          <a:ln w="381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9" name="同心圆 45"/>
          <p:cNvSpPr>
            <a:spLocks/>
          </p:cNvSpPr>
          <p:nvPr/>
        </p:nvSpPr>
        <p:spPr bwMode="auto">
          <a:xfrm>
            <a:off x="4495800" y="3614738"/>
            <a:ext cx="179388" cy="179387"/>
          </a:xfrm>
          <a:custGeom>
            <a:avLst/>
            <a:gdLst>
              <a:gd name="T0" fmla="*/ 0 w 180222"/>
              <a:gd name="T1" fmla="*/ 89278 h 180222"/>
              <a:gd name="T2" fmla="*/ 89279 w 180222"/>
              <a:gd name="T3" fmla="*/ 0 h 180222"/>
              <a:gd name="T4" fmla="*/ 178558 w 180222"/>
              <a:gd name="T5" fmla="*/ 89278 h 180222"/>
              <a:gd name="T6" fmla="*/ 89279 w 180222"/>
              <a:gd name="T7" fmla="*/ 178556 h 180222"/>
              <a:gd name="T8" fmla="*/ 0 w 180222"/>
              <a:gd name="T9" fmla="*/ 89278 h 180222"/>
              <a:gd name="T10" fmla="*/ 70996 w 180222"/>
              <a:gd name="T11" fmla="*/ 89278 h 180222"/>
              <a:gd name="T12" fmla="*/ 89279 w 180222"/>
              <a:gd name="T13" fmla="*/ 107560 h 180222"/>
              <a:gd name="T14" fmla="*/ 107562 w 180222"/>
              <a:gd name="T15" fmla="*/ 89278 h 180222"/>
              <a:gd name="T16" fmla="*/ 89279 w 180222"/>
              <a:gd name="T17" fmla="*/ 70996 h 180222"/>
              <a:gd name="T18" fmla="*/ 70996 w 180222"/>
              <a:gd name="T19" fmla="*/ 89278 h 1802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0222" h="180222">
                <a:moveTo>
                  <a:pt x="0" y="90111"/>
                </a:moveTo>
                <a:cubicBezTo>
                  <a:pt x="0" y="40344"/>
                  <a:pt x="40344" y="0"/>
                  <a:pt x="90111" y="0"/>
                </a:cubicBezTo>
                <a:cubicBezTo>
                  <a:pt x="139878" y="0"/>
                  <a:pt x="180222" y="40344"/>
                  <a:pt x="180222" y="90111"/>
                </a:cubicBezTo>
                <a:cubicBezTo>
                  <a:pt x="180222" y="139878"/>
                  <a:pt x="139878" y="180222"/>
                  <a:pt x="90111" y="180222"/>
                </a:cubicBezTo>
                <a:cubicBezTo>
                  <a:pt x="40344" y="180222"/>
                  <a:pt x="0" y="139878"/>
                  <a:pt x="0" y="90111"/>
                </a:cubicBezTo>
                <a:close/>
                <a:moveTo>
                  <a:pt x="71658" y="90111"/>
                </a:moveTo>
                <a:cubicBezTo>
                  <a:pt x="71658" y="100302"/>
                  <a:pt x="79920" y="108564"/>
                  <a:pt x="90111" y="108564"/>
                </a:cubicBezTo>
                <a:cubicBezTo>
                  <a:pt x="100302" y="108564"/>
                  <a:pt x="108564" y="100302"/>
                  <a:pt x="108564" y="90111"/>
                </a:cubicBezTo>
                <a:cubicBezTo>
                  <a:pt x="108564" y="79920"/>
                  <a:pt x="100302" y="71658"/>
                  <a:pt x="90111" y="71658"/>
                </a:cubicBezTo>
                <a:cubicBezTo>
                  <a:pt x="79920" y="71658"/>
                  <a:pt x="71658" y="79920"/>
                  <a:pt x="71658" y="90111"/>
                </a:cubicBezTo>
                <a:close/>
              </a:path>
            </a:pathLst>
          </a:custGeom>
          <a:solidFill>
            <a:srgbClr val="4FBAE8"/>
          </a:solidFill>
          <a:ln w="381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0" name="同心圆 46"/>
          <p:cNvSpPr>
            <a:spLocks/>
          </p:cNvSpPr>
          <p:nvPr/>
        </p:nvSpPr>
        <p:spPr bwMode="auto">
          <a:xfrm>
            <a:off x="4495800" y="1103313"/>
            <a:ext cx="179388" cy="179387"/>
          </a:xfrm>
          <a:custGeom>
            <a:avLst/>
            <a:gdLst>
              <a:gd name="T0" fmla="*/ 0 w 180222"/>
              <a:gd name="T1" fmla="*/ 89278 h 180222"/>
              <a:gd name="T2" fmla="*/ 89279 w 180222"/>
              <a:gd name="T3" fmla="*/ 0 h 180222"/>
              <a:gd name="T4" fmla="*/ 178558 w 180222"/>
              <a:gd name="T5" fmla="*/ 89278 h 180222"/>
              <a:gd name="T6" fmla="*/ 89279 w 180222"/>
              <a:gd name="T7" fmla="*/ 178556 h 180222"/>
              <a:gd name="T8" fmla="*/ 0 w 180222"/>
              <a:gd name="T9" fmla="*/ 89278 h 180222"/>
              <a:gd name="T10" fmla="*/ 70996 w 180222"/>
              <a:gd name="T11" fmla="*/ 89278 h 180222"/>
              <a:gd name="T12" fmla="*/ 89279 w 180222"/>
              <a:gd name="T13" fmla="*/ 107560 h 180222"/>
              <a:gd name="T14" fmla="*/ 107562 w 180222"/>
              <a:gd name="T15" fmla="*/ 89278 h 180222"/>
              <a:gd name="T16" fmla="*/ 89279 w 180222"/>
              <a:gd name="T17" fmla="*/ 70996 h 180222"/>
              <a:gd name="T18" fmla="*/ 70996 w 180222"/>
              <a:gd name="T19" fmla="*/ 89278 h 1802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0222" h="180222">
                <a:moveTo>
                  <a:pt x="0" y="90111"/>
                </a:moveTo>
                <a:cubicBezTo>
                  <a:pt x="0" y="40344"/>
                  <a:pt x="40344" y="0"/>
                  <a:pt x="90111" y="0"/>
                </a:cubicBezTo>
                <a:cubicBezTo>
                  <a:pt x="139878" y="0"/>
                  <a:pt x="180222" y="40344"/>
                  <a:pt x="180222" y="90111"/>
                </a:cubicBezTo>
                <a:cubicBezTo>
                  <a:pt x="180222" y="139878"/>
                  <a:pt x="139878" y="180222"/>
                  <a:pt x="90111" y="180222"/>
                </a:cubicBezTo>
                <a:cubicBezTo>
                  <a:pt x="40344" y="180222"/>
                  <a:pt x="0" y="139878"/>
                  <a:pt x="0" y="90111"/>
                </a:cubicBezTo>
                <a:close/>
                <a:moveTo>
                  <a:pt x="71658" y="90111"/>
                </a:moveTo>
                <a:cubicBezTo>
                  <a:pt x="71658" y="100302"/>
                  <a:pt x="79920" y="108564"/>
                  <a:pt x="90111" y="108564"/>
                </a:cubicBezTo>
                <a:cubicBezTo>
                  <a:pt x="100302" y="108564"/>
                  <a:pt x="108564" y="100302"/>
                  <a:pt x="108564" y="90111"/>
                </a:cubicBezTo>
                <a:cubicBezTo>
                  <a:pt x="108564" y="79920"/>
                  <a:pt x="100302" y="71658"/>
                  <a:pt x="90111" y="71658"/>
                </a:cubicBezTo>
                <a:cubicBezTo>
                  <a:pt x="79920" y="71658"/>
                  <a:pt x="71658" y="79920"/>
                  <a:pt x="71658" y="90111"/>
                </a:cubicBezTo>
                <a:close/>
              </a:path>
            </a:pathLst>
          </a:custGeom>
          <a:solidFill>
            <a:srgbClr val="4FBAE8"/>
          </a:solidFill>
          <a:ln w="381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1" name="同心圆 47"/>
          <p:cNvSpPr>
            <a:spLocks/>
          </p:cNvSpPr>
          <p:nvPr/>
        </p:nvSpPr>
        <p:spPr bwMode="auto">
          <a:xfrm>
            <a:off x="4495800" y="2778125"/>
            <a:ext cx="179388" cy="179388"/>
          </a:xfrm>
          <a:custGeom>
            <a:avLst/>
            <a:gdLst>
              <a:gd name="T0" fmla="*/ 0 w 180222"/>
              <a:gd name="T1" fmla="*/ 89279 h 180222"/>
              <a:gd name="T2" fmla="*/ 89279 w 180222"/>
              <a:gd name="T3" fmla="*/ 0 h 180222"/>
              <a:gd name="T4" fmla="*/ 178558 w 180222"/>
              <a:gd name="T5" fmla="*/ 89279 h 180222"/>
              <a:gd name="T6" fmla="*/ 89279 w 180222"/>
              <a:gd name="T7" fmla="*/ 178558 h 180222"/>
              <a:gd name="T8" fmla="*/ 0 w 180222"/>
              <a:gd name="T9" fmla="*/ 89279 h 180222"/>
              <a:gd name="T10" fmla="*/ 70996 w 180222"/>
              <a:gd name="T11" fmla="*/ 89279 h 180222"/>
              <a:gd name="T12" fmla="*/ 89279 w 180222"/>
              <a:gd name="T13" fmla="*/ 107562 h 180222"/>
              <a:gd name="T14" fmla="*/ 107562 w 180222"/>
              <a:gd name="T15" fmla="*/ 89279 h 180222"/>
              <a:gd name="T16" fmla="*/ 89279 w 180222"/>
              <a:gd name="T17" fmla="*/ 70996 h 180222"/>
              <a:gd name="T18" fmla="*/ 70996 w 180222"/>
              <a:gd name="T19" fmla="*/ 89279 h 1802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0222" h="180222">
                <a:moveTo>
                  <a:pt x="0" y="90111"/>
                </a:moveTo>
                <a:cubicBezTo>
                  <a:pt x="0" y="40344"/>
                  <a:pt x="40344" y="0"/>
                  <a:pt x="90111" y="0"/>
                </a:cubicBezTo>
                <a:cubicBezTo>
                  <a:pt x="139878" y="0"/>
                  <a:pt x="180222" y="40344"/>
                  <a:pt x="180222" y="90111"/>
                </a:cubicBezTo>
                <a:cubicBezTo>
                  <a:pt x="180222" y="139878"/>
                  <a:pt x="139878" y="180222"/>
                  <a:pt x="90111" y="180222"/>
                </a:cubicBezTo>
                <a:cubicBezTo>
                  <a:pt x="40344" y="180222"/>
                  <a:pt x="0" y="139878"/>
                  <a:pt x="0" y="90111"/>
                </a:cubicBezTo>
                <a:close/>
                <a:moveTo>
                  <a:pt x="71658" y="90111"/>
                </a:moveTo>
                <a:cubicBezTo>
                  <a:pt x="71658" y="100302"/>
                  <a:pt x="79920" y="108564"/>
                  <a:pt x="90111" y="108564"/>
                </a:cubicBezTo>
                <a:cubicBezTo>
                  <a:pt x="100302" y="108564"/>
                  <a:pt x="108564" y="100302"/>
                  <a:pt x="108564" y="90111"/>
                </a:cubicBezTo>
                <a:cubicBezTo>
                  <a:pt x="108564" y="79920"/>
                  <a:pt x="100302" y="71658"/>
                  <a:pt x="90111" y="71658"/>
                </a:cubicBezTo>
                <a:cubicBezTo>
                  <a:pt x="79920" y="71658"/>
                  <a:pt x="71658" y="79920"/>
                  <a:pt x="71658" y="90111"/>
                </a:cubicBezTo>
                <a:close/>
              </a:path>
            </a:pathLst>
          </a:custGeom>
          <a:solidFill>
            <a:srgbClr val="4FBAE8"/>
          </a:solidFill>
          <a:ln w="381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2" name="任意多边形 48"/>
          <p:cNvSpPr>
            <a:spLocks noChangeArrowheads="1"/>
          </p:cNvSpPr>
          <p:nvPr/>
        </p:nvSpPr>
        <p:spPr bwMode="auto">
          <a:xfrm flipH="1">
            <a:off x="2055813" y="755650"/>
            <a:ext cx="2268537" cy="282575"/>
          </a:xfrm>
          <a:custGeom>
            <a:avLst/>
            <a:gdLst>
              <a:gd name="T0" fmla="*/ 47288 w 2268252"/>
              <a:gd name="T1" fmla="*/ 0 h 283084"/>
              <a:gd name="T2" fmla="*/ 2221534 w 2268252"/>
              <a:gd name="T3" fmla="*/ 0 h 283084"/>
              <a:gd name="T4" fmla="*/ 2268822 w 2268252"/>
              <a:gd name="T5" fmla="*/ 47106 h 283084"/>
              <a:gd name="T6" fmla="*/ 2268822 w 2268252"/>
              <a:gd name="T7" fmla="*/ 282067 h 283084"/>
              <a:gd name="T8" fmla="*/ 0 w 2268252"/>
              <a:gd name="T9" fmla="*/ 282067 h 283084"/>
              <a:gd name="T10" fmla="*/ 0 w 2268252"/>
              <a:gd name="T11" fmla="*/ 47106 h 283084"/>
              <a:gd name="T12" fmla="*/ 47288 w 2268252"/>
              <a:gd name="T13" fmla="*/ 0 h 2830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68252"/>
              <a:gd name="T22" fmla="*/ 0 h 283084"/>
              <a:gd name="T23" fmla="*/ 2268252 w 2268252"/>
              <a:gd name="T24" fmla="*/ 283084 h 2830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68252" h="283084">
                <a:moveTo>
                  <a:pt x="47276" y="0"/>
                </a:moveTo>
                <a:lnTo>
                  <a:pt x="2220976" y="0"/>
                </a:lnTo>
                <a:cubicBezTo>
                  <a:pt x="2247086" y="0"/>
                  <a:pt x="2268252" y="21166"/>
                  <a:pt x="2268252" y="47276"/>
                </a:cubicBezTo>
                <a:lnTo>
                  <a:pt x="2268252" y="283084"/>
                </a:lnTo>
                <a:lnTo>
                  <a:pt x="0" y="283084"/>
                </a:lnTo>
                <a:lnTo>
                  <a:pt x="0" y="47276"/>
                </a:lnTo>
                <a:cubicBezTo>
                  <a:pt x="0" y="21166"/>
                  <a:pt x="21166" y="0"/>
                  <a:pt x="47276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rPr>
              <a:t>标题</a:t>
            </a:r>
            <a:endParaRPr lang="en-US" sz="14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23" name="任意多边形 49"/>
          <p:cNvSpPr>
            <a:spLocks noChangeArrowheads="1"/>
          </p:cNvSpPr>
          <p:nvPr/>
        </p:nvSpPr>
        <p:spPr bwMode="auto">
          <a:xfrm flipH="1">
            <a:off x="2055813" y="1038225"/>
            <a:ext cx="2454275" cy="593725"/>
          </a:xfrm>
          <a:custGeom>
            <a:avLst/>
            <a:gdLst>
              <a:gd name="T0" fmla="*/ 185561 w 2453731"/>
              <a:gd name="T1" fmla="*/ 0 h 593519"/>
              <a:gd name="T2" fmla="*/ 2454819 w 2453731"/>
              <a:gd name="T3" fmla="*/ 0 h 593519"/>
              <a:gd name="T4" fmla="*/ 2454819 w 2453731"/>
              <a:gd name="T5" fmla="*/ 546623 h 593519"/>
              <a:gd name="T6" fmla="*/ 2407523 w 2453731"/>
              <a:gd name="T7" fmla="*/ 593931 h 593519"/>
              <a:gd name="T8" fmla="*/ 232859 w 2453731"/>
              <a:gd name="T9" fmla="*/ 593931 h 593519"/>
              <a:gd name="T10" fmla="*/ 185561 w 2453731"/>
              <a:gd name="T11" fmla="*/ 546623 h 593519"/>
              <a:gd name="T12" fmla="*/ 185561 w 2453731"/>
              <a:gd name="T13" fmla="*/ 227018 h 593519"/>
              <a:gd name="T14" fmla="*/ 0 w 2453731"/>
              <a:gd name="T15" fmla="*/ 141901 h 593519"/>
              <a:gd name="T16" fmla="*/ 185561 w 2453731"/>
              <a:gd name="T17" fmla="*/ 56786 h 5935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53731"/>
              <a:gd name="T28" fmla="*/ 0 h 593519"/>
              <a:gd name="T29" fmla="*/ 2453731 w 2453731"/>
              <a:gd name="T30" fmla="*/ 593519 h 5935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53731" h="593519">
                <a:moveTo>
                  <a:pt x="185479" y="0"/>
                </a:moveTo>
                <a:lnTo>
                  <a:pt x="2453731" y="0"/>
                </a:lnTo>
                <a:lnTo>
                  <a:pt x="2453731" y="546243"/>
                </a:lnTo>
                <a:cubicBezTo>
                  <a:pt x="2453731" y="572353"/>
                  <a:pt x="2432565" y="593519"/>
                  <a:pt x="2406455" y="593519"/>
                </a:cubicBezTo>
                <a:lnTo>
                  <a:pt x="232755" y="593519"/>
                </a:lnTo>
                <a:cubicBezTo>
                  <a:pt x="206645" y="593519"/>
                  <a:pt x="185479" y="572353"/>
                  <a:pt x="185479" y="546243"/>
                </a:cubicBezTo>
                <a:lnTo>
                  <a:pt x="185479" y="226860"/>
                </a:lnTo>
                <a:lnTo>
                  <a:pt x="0" y="141803"/>
                </a:lnTo>
                <a:lnTo>
                  <a:pt x="185479" y="56746"/>
                </a:lnTo>
                <a:lnTo>
                  <a:pt x="185479" y="0"/>
                </a:lnTo>
                <a:close/>
              </a:path>
            </a:pathLst>
          </a:custGeom>
          <a:solidFill>
            <a:srgbClr val="C8E9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360000" bIns="0" anchor="ctr"/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1200">
                <a:solidFill>
                  <a:srgbClr val="339BC9"/>
                </a:solidFill>
                <a:latin typeface="Arial" pitchFamily="34" charset="0"/>
                <a:ea typeface="幼圆" pitchFamily="49" charset="-122"/>
              </a:rPr>
              <a:t>此处输入您的文本，或者将您的文本粘贴到此处。</a:t>
            </a:r>
            <a:endParaRPr lang="en-US" sz="1200">
              <a:solidFill>
                <a:srgbClr val="339BC9"/>
              </a:solidFill>
              <a:latin typeface="Arial" pitchFamily="34" charset="0"/>
              <a:ea typeface="幼圆" pitchFamily="49" charset="-122"/>
            </a:endParaRPr>
          </a:p>
        </p:txBody>
      </p:sp>
      <p:sp>
        <p:nvSpPr>
          <p:cNvPr id="17424" name="任意多边形 50"/>
          <p:cNvSpPr>
            <a:spLocks noChangeArrowheads="1"/>
          </p:cNvSpPr>
          <p:nvPr/>
        </p:nvSpPr>
        <p:spPr bwMode="auto">
          <a:xfrm flipH="1">
            <a:off x="2055813" y="2446338"/>
            <a:ext cx="2268537" cy="284162"/>
          </a:xfrm>
          <a:custGeom>
            <a:avLst/>
            <a:gdLst>
              <a:gd name="T0" fmla="*/ 47288 w 2268252"/>
              <a:gd name="T1" fmla="*/ 0 h 283084"/>
              <a:gd name="T2" fmla="*/ 2221534 w 2268252"/>
              <a:gd name="T3" fmla="*/ 0 h 283084"/>
              <a:gd name="T4" fmla="*/ 2268822 w 2268252"/>
              <a:gd name="T5" fmla="*/ 47637 h 283084"/>
              <a:gd name="T6" fmla="*/ 2268822 w 2268252"/>
              <a:gd name="T7" fmla="*/ 285244 h 283084"/>
              <a:gd name="T8" fmla="*/ 0 w 2268252"/>
              <a:gd name="T9" fmla="*/ 285244 h 283084"/>
              <a:gd name="T10" fmla="*/ 0 w 2268252"/>
              <a:gd name="T11" fmla="*/ 47637 h 283084"/>
              <a:gd name="T12" fmla="*/ 47288 w 2268252"/>
              <a:gd name="T13" fmla="*/ 0 h 2830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68252"/>
              <a:gd name="T22" fmla="*/ 0 h 283084"/>
              <a:gd name="T23" fmla="*/ 2268252 w 2268252"/>
              <a:gd name="T24" fmla="*/ 283084 h 2830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68252" h="283084">
                <a:moveTo>
                  <a:pt x="47276" y="0"/>
                </a:moveTo>
                <a:lnTo>
                  <a:pt x="2220976" y="0"/>
                </a:lnTo>
                <a:cubicBezTo>
                  <a:pt x="2247086" y="0"/>
                  <a:pt x="2268252" y="21166"/>
                  <a:pt x="2268252" y="47276"/>
                </a:cubicBezTo>
                <a:lnTo>
                  <a:pt x="2268252" y="283084"/>
                </a:lnTo>
                <a:lnTo>
                  <a:pt x="0" y="283084"/>
                </a:lnTo>
                <a:lnTo>
                  <a:pt x="0" y="47276"/>
                </a:lnTo>
                <a:cubicBezTo>
                  <a:pt x="0" y="21166"/>
                  <a:pt x="21166" y="0"/>
                  <a:pt x="47276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rPr>
              <a:t>标题</a:t>
            </a:r>
            <a:endParaRPr lang="en-US" sz="14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425" name="任意多边形 51"/>
          <p:cNvSpPr>
            <a:spLocks noChangeArrowheads="1"/>
          </p:cNvSpPr>
          <p:nvPr/>
        </p:nvSpPr>
        <p:spPr bwMode="auto">
          <a:xfrm flipH="1">
            <a:off x="2055813" y="2728913"/>
            <a:ext cx="2454275" cy="593725"/>
          </a:xfrm>
          <a:custGeom>
            <a:avLst/>
            <a:gdLst>
              <a:gd name="T0" fmla="*/ 185561 w 2453731"/>
              <a:gd name="T1" fmla="*/ 0 h 593519"/>
              <a:gd name="T2" fmla="*/ 2454819 w 2453731"/>
              <a:gd name="T3" fmla="*/ 0 h 593519"/>
              <a:gd name="T4" fmla="*/ 2454819 w 2453731"/>
              <a:gd name="T5" fmla="*/ 546623 h 593519"/>
              <a:gd name="T6" fmla="*/ 2407523 w 2453731"/>
              <a:gd name="T7" fmla="*/ 593931 h 593519"/>
              <a:gd name="T8" fmla="*/ 232859 w 2453731"/>
              <a:gd name="T9" fmla="*/ 593931 h 593519"/>
              <a:gd name="T10" fmla="*/ 185561 w 2453731"/>
              <a:gd name="T11" fmla="*/ 546623 h 593519"/>
              <a:gd name="T12" fmla="*/ 185561 w 2453731"/>
              <a:gd name="T13" fmla="*/ 227018 h 593519"/>
              <a:gd name="T14" fmla="*/ 0 w 2453731"/>
              <a:gd name="T15" fmla="*/ 141901 h 593519"/>
              <a:gd name="T16" fmla="*/ 185561 w 2453731"/>
              <a:gd name="T17" fmla="*/ 56786 h 5935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53731"/>
              <a:gd name="T28" fmla="*/ 0 h 593519"/>
              <a:gd name="T29" fmla="*/ 2453731 w 2453731"/>
              <a:gd name="T30" fmla="*/ 593519 h 5935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53731" h="593519">
                <a:moveTo>
                  <a:pt x="185479" y="0"/>
                </a:moveTo>
                <a:lnTo>
                  <a:pt x="2453731" y="0"/>
                </a:lnTo>
                <a:lnTo>
                  <a:pt x="2453731" y="546243"/>
                </a:lnTo>
                <a:cubicBezTo>
                  <a:pt x="2453731" y="572353"/>
                  <a:pt x="2432565" y="593519"/>
                  <a:pt x="2406455" y="593519"/>
                </a:cubicBezTo>
                <a:lnTo>
                  <a:pt x="232755" y="593519"/>
                </a:lnTo>
                <a:cubicBezTo>
                  <a:pt x="206645" y="593519"/>
                  <a:pt x="185479" y="572353"/>
                  <a:pt x="185479" y="546243"/>
                </a:cubicBezTo>
                <a:lnTo>
                  <a:pt x="185479" y="226860"/>
                </a:lnTo>
                <a:lnTo>
                  <a:pt x="0" y="141803"/>
                </a:lnTo>
                <a:lnTo>
                  <a:pt x="185479" y="56746"/>
                </a:lnTo>
                <a:lnTo>
                  <a:pt x="185479" y="0"/>
                </a:lnTo>
                <a:close/>
              </a:path>
            </a:pathLst>
          </a:custGeom>
          <a:solidFill>
            <a:srgbClr val="C8E9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360000" bIns="0" anchor="ctr"/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1200">
                <a:solidFill>
                  <a:srgbClr val="339BC9"/>
                </a:solidFill>
                <a:latin typeface="Arial" pitchFamily="34" charset="0"/>
                <a:ea typeface="幼圆" pitchFamily="49" charset="-122"/>
              </a:rPr>
              <a:t>此处输入您的文本，或者将您的文本粘贴到此处。</a:t>
            </a:r>
            <a:endParaRPr lang="en-US" sz="1200">
              <a:solidFill>
                <a:srgbClr val="339BC9"/>
              </a:solidFill>
              <a:latin typeface="Arial" pitchFamily="34" charset="0"/>
              <a:ea typeface="幼圆" pitchFamily="49" charset="-122"/>
            </a:endParaRPr>
          </a:p>
        </p:txBody>
      </p:sp>
      <p:sp>
        <p:nvSpPr>
          <p:cNvPr id="17426" name="椭圆 52"/>
          <p:cNvSpPr>
            <a:spLocks noChangeArrowheads="1"/>
          </p:cNvSpPr>
          <p:nvPr/>
        </p:nvSpPr>
        <p:spPr bwMode="auto">
          <a:xfrm>
            <a:off x="4100513" y="4603750"/>
            <a:ext cx="971550" cy="10795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53000">
                <a:srgbClr val="7F7F7F"/>
              </a:gs>
              <a:gs pos="57001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>
            <a:outerShdw dist="38100" dir="5400000" sx="39999" sy="39999" algn="t" rotWithShape="0">
              <a:srgbClr val="000000">
                <a:alpha val="10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18446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01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18447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19461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2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37" name="任意多边形 29"/>
          <p:cNvSpPr>
            <a:spLocks/>
          </p:cNvSpPr>
          <p:nvPr/>
        </p:nvSpPr>
        <p:spPr bwMode="auto">
          <a:xfrm>
            <a:off x="1428750" y="1563688"/>
            <a:ext cx="1692275" cy="1901825"/>
          </a:xfrm>
          <a:custGeom>
            <a:avLst/>
            <a:gdLst>
              <a:gd name="T0" fmla="*/ 77912 w 1927180"/>
              <a:gd name="T1" fmla="*/ 0 h 1438599"/>
              <a:gd name="T2" fmla="*/ 1226749 w 1927180"/>
              <a:gd name="T3" fmla="*/ 0 h 1438599"/>
              <a:gd name="T4" fmla="*/ 1304661 w 1927180"/>
              <a:gd name="T5" fmla="*/ 265900 h 1438599"/>
              <a:gd name="T6" fmla="*/ 1304661 w 1927180"/>
              <a:gd name="T7" fmla="*/ 3323758 h 1438599"/>
              <a:gd name="T8" fmla="*/ 1304661 w 1927180"/>
              <a:gd name="T9" fmla="*/ 3323758 h 1438599"/>
              <a:gd name="T10" fmla="*/ 0 w 1927180"/>
              <a:gd name="T11" fmla="*/ 3323758 h 1438599"/>
              <a:gd name="T12" fmla="*/ 0 w 1927180"/>
              <a:gd name="T13" fmla="*/ 3323758 h 1438599"/>
              <a:gd name="T14" fmla="*/ 0 w 1927180"/>
              <a:gd name="T15" fmla="*/ 265900 h 1438599"/>
              <a:gd name="T16" fmla="*/ 77912 w 1927180"/>
              <a:gd name="T17" fmla="*/ 0 h 14385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27180"/>
              <a:gd name="T28" fmla="*/ 0 h 1438599"/>
              <a:gd name="T29" fmla="*/ 1927180 w 1927180"/>
              <a:gd name="T30" fmla="*/ 1438599 h 143859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27180" h="1438599">
                <a:moveTo>
                  <a:pt x="115088" y="0"/>
                </a:moveTo>
                <a:lnTo>
                  <a:pt x="1812092" y="0"/>
                </a:lnTo>
                <a:cubicBezTo>
                  <a:pt x="1875653" y="0"/>
                  <a:pt x="1927180" y="51527"/>
                  <a:pt x="1927180" y="115088"/>
                </a:cubicBezTo>
                <a:lnTo>
                  <a:pt x="1927180" y="1438599"/>
                </a:lnTo>
                <a:lnTo>
                  <a:pt x="0" y="1438599"/>
                </a:lnTo>
                <a:lnTo>
                  <a:pt x="0" y="115088"/>
                </a:lnTo>
                <a:cubicBezTo>
                  <a:pt x="0" y="51527"/>
                  <a:pt x="51527" y="0"/>
                  <a:pt x="115088" y="0"/>
                </a:cubicBezTo>
                <a:close/>
              </a:path>
            </a:pathLst>
          </a:custGeom>
          <a:solidFill>
            <a:srgbClr val="FFFFFF">
              <a:alpha val="89803"/>
            </a:srgbClr>
          </a:solidFill>
          <a:ln w="19050">
            <a:solidFill>
              <a:srgbClr val="4BACC6"/>
            </a:solidFill>
            <a:miter lim="800000"/>
            <a:headEnd/>
            <a:tailEnd/>
          </a:ln>
        </p:spPr>
        <p:txBody>
          <a:bodyPr lIns="72000" tIns="0" rIns="72000" bIns="0" anchor="ctr"/>
          <a:lstStyle/>
          <a:p>
            <a:pPr marL="0" lvl="1" defTabSz="488950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18438" name="任意多边形 30"/>
          <p:cNvSpPr>
            <a:spLocks/>
          </p:cNvSpPr>
          <p:nvPr/>
        </p:nvSpPr>
        <p:spPr bwMode="auto">
          <a:xfrm>
            <a:off x="1428750" y="3465513"/>
            <a:ext cx="1692275" cy="619125"/>
          </a:xfrm>
          <a:custGeom>
            <a:avLst/>
            <a:gdLst>
              <a:gd name="T0" fmla="*/ 0 w 1710000"/>
              <a:gd name="T1" fmla="*/ 0 h 618597"/>
              <a:gd name="T2" fmla="*/ 1657105 w 1710000"/>
              <a:gd name="T3" fmla="*/ 0 h 618597"/>
              <a:gd name="T4" fmla="*/ 1657105 w 1710000"/>
              <a:gd name="T5" fmla="*/ 516375 h 618597"/>
              <a:gd name="T6" fmla="*/ 1557192 w 1710000"/>
              <a:gd name="T7" fmla="*/ 619653 h 618597"/>
              <a:gd name="T8" fmla="*/ 99913 w 1710000"/>
              <a:gd name="T9" fmla="*/ 619653 h 618597"/>
              <a:gd name="T10" fmla="*/ 0 w 1710000"/>
              <a:gd name="T11" fmla="*/ 516375 h 6185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10000"/>
              <a:gd name="T19" fmla="*/ 0 h 618597"/>
              <a:gd name="T20" fmla="*/ 1710000 w 1710000"/>
              <a:gd name="T21" fmla="*/ 618597 h 6185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10000" h="618597">
                <a:moveTo>
                  <a:pt x="0" y="0"/>
                </a:moveTo>
                <a:lnTo>
                  <a:pt x="1710000" y="0"/>
                </a:lnTo>
                <a:lnTo>
                  <a:pt x="1710000" y="515495"/>
                </a:lnTo>
                <a:cubicBezTo>
                  <a:pt x="1710000" y="572437"/>
                  <a:pt x="1663840" y="618597"/>
                  <a:pt x="1606898" y="618597"/>
                </a:cubicBezTo>
                <a:lnTo>
                  <a:pt x="103102" y="618597"/>
                </a:lnTo>
                <a:cubicBezTo>
                  <a:pt x="46160" y="618597"/>
                  <a:pt x="0" y="572437"/>
                  <a:pt x="0" y="51549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19050">
            <a:solidFill>
              <a:srgbClr val="4BACC6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39" name="椭圆 31"/>
          <p:cNvSpPr>
            <a:spLocks noChangeArrowheads="1"/>
          </p:cNvSpPr>
          <p:nvPr/>
        </p:nvSpPr>
        <p:spPr bwMode="auto">
          <a:xfrm>
            <a:off x="1968500" y="1289050"/>
            <a:ext cx="612775" cy="6127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2800" b="1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8440" name="任意多边形 32"/>
          <p:cNvSpPr>
            <a:spLocks/>
          </p:cNvSpPr>
          <p:nvPr/>
        </p:nvSpPr>
        <p:spPr bwMode="auto">
          <a:xfrm>
            <a:off x="3729038" y="1563688"/>
            <a:ext cx="1692275" cy="1901825"/>
          </a:xfrm>
          <a:custGeom>
            <a:avLst/>
            <a:gdLst>
              <a:gd name="T0" fmla="*/ 77912 w 1927180"/>
              <a:gd name="T1" fmla="*/ 0 h 1438599"/>
              <a:gd name="T2" fmla="*/ 1226749 w 1927180"/>
              <a:gd name="T3" fmla="*/ 0 h 1438599"/>
              <a:gd name="T4" fmla="*/ 1304661 w 1927180"/>
              <a:gd name="T5" fmla="*/ 265900 h 1438599"/>
              <a:gd name="T6" fmla="*/ 1304661 w 1927180"/>
              <a:gd name="T7" fmla="*/ 3323758 h 1438599"/>
              <a:gd name="T8" fmla="*/ 1304661 w 1927180"/>
              <a:gd name="T9" fmla="*/ 3323758 h 1438599"/>
              <a:gd name="T10" fmla="*/ 0 w 1927180"/>
              <a:gd name="T11" fmla="*/ 3323758 h 1438599"/>
              <a:gd name="T12" fmla="*/ 0 w 1927180"/>
              <a:gd name="T13" fmla="*/ 3323758 h 1438599"/>
              <a:gd name="T14" fmla="*/ 0 w 1927180"/>
              <a:gd name="T15" fmla="*/ 265900 h 1438599"/>
              <a:gd name="T16" fmla="*/ 77912 w 1927180"/>
              <a:gd name="T17" fmla="*/ 0 h 14385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27180"/>
              <a:gd name="T28" fmla="*/ 0 h 1438599"/>
              <a:gd name="T29" fmla="*/ 1927180 w 1927180"/>
              <a:gd name="T30" fmla="*/ 1438599 h 143859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27180" h="1438599">
                <a:moveTo>
                  <a:pt x="115088" y="0"/>
                </a:moveTo>
                <a:lnTo>
                  <a:pt x="1812092" y="0"/>
                </a:lnTo>
                <a:cubicBezTo>
                  <a:pt x="1875653" y="0"/>
                  <a:pt x="1927180" y="51527"/>
                  <a:pt x="1927180" y="115088"/>
                </a:cubicBezTo>
                <a:lnTo>
                  <a:pt x="1927180" y="1438599"/>
                </a:lnTo>
                <a:lnTo>
                  <a:pt x="0" y="1438599"/>
                </a:lnTo>
                <a:lnTo>
                  <a:pt x="0" y="115088"/>
                </a:lnTo>
                <a:cubicBezTo>
                  <a:pt x="0" y="51527"/>
                  <a:pt x="51527" y="0"/>
                  <a:pt x="115088" y="0"/>
                </a:cubicBezTo>
                <a:close/>
              </a:path>
            </a:pathLst>
          </a:custGeom>
          <a:solidFill>
            <a:srgbClr val="FFFFFF">
              <a:alpha val="89803"/>
            </a:srgbClr>
          </a:solidFill>
          <a:ln w="19050">
            <a:solidFill>
              <a:srgbClr val="4BACC6"/>
            </a:solidFill>
            <a:miter lim="800000"/>
            <a:headEnd/>
            <a:tailEnd/>
          </a:ln>
        </p:spPr>
        <p:txBody>
          <a:bodyPr lIns="72000" tIns="0" rIns="72000" bIns="0" anchor="ctr"/>
          <a:lstStyle/>
          <a:p>
            <a:pPr marL="0" lvl="1" defTabSz="488950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18441" name="任意多边形 33"/>
          <p:cNvSpPr>
            <a:spLocks/>
          </p:cNvSpPr>
          <p:nvPr/>
        </p:nvSpPr>
        <p:spPr bwMode="auto">
          <a:xfrm>
            <a:off x="3729038" y="3465513"/>
            <a:ext cx="1692275" cy="619125"/>
          </a:xfrm>
          <a:custGeom>
            <a:avLst/>
            <a:gdLst>
              <a:gd name="T0" fmla="*/ 0 w 1710000"/>
              <a:gd name="T1" fmla="*/ 0 h 618597"/>
              <a:gd name="T2" fmla="*/ 1657105 w 1710000"/>
              <a:gd name="T3" fmla="*/ 0 h 618597"/>
              <a:gd name="T4" fmla="*/ 1657105 w 1710000"/>
              <a:gd name="T5" fmla="*/ 516375 h 618597"/>
              <a:gd name="T6" fmla="*/ 1557192 w 1710000"/>
              <a:gd name="T7" fmla="*/ 619653 h 618597"/>
              <a:gd name="T8" fmla="*/ 99913 w 1710000"/>
              <a:gd name="T9" fmla="*/ 619653 h 618597"/>
              <a:gd name="T10" fmla="*/ 0 w 1710000"/>
              <a:gd name="T11" fmla="*/ 516375 h 6185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10000"/>
              <a:gd name="T19" fmla="*/ 0 h 618597"/>
              <a:gd name="T20" fmla="*/ 1710000 w 1710000"/>
              <a:gd name="T21" fmla="*/ 618597 h 6185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10000" h="618597">
                <a:moveTo>
                  <a:pt x="0" y="0"/>
                </a:moveTo>
                <a:lnTo>
                  <a:pt x="1710000" y="0"/>
                </a:lnTo>
                <a:lnTo>
                  <a:pt x="1710000" y="515495"/>
                </a:lnTo>
                <a:cubicBezTo>
                  <a:pt x="1710000" y="572437"/>
                  <a:pt x="1663840" y="618597"/>
                  <a:pt x="1606898" y="618597"/>
                </a:cubicBezTo>
                <a:lnTo>
                  <a:pt x="103102" y="618597"/>
                </a:lnTo>
                <a:cubicBezTo>
                  <a:pt x="46160" y="618597"/>
                  <a:pt x="0" y="572437"/>
                  <a:pt x="0" y="51549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19050">
            <a:solidFill>
              <a:srgbClr val="4BACC6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42" name="椭圆 34"/>
          <p:cNvSpPr>
            <a:spLocks noChangeArrowheads="1"/>
          </p:cNvSpPr>
          <p:nvPr/>
        </p:nvSpPr>
        <p:spPr bwMode="auto">
          <a:xfrm>
            <a:off x="4268788" y="1289050"/>
            <a:ext cx="612775" cy="6127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2800" b="1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8443" name="任意多边形 35"/>
          <p:cNvSpPr>
            <a:spLocks/>
          </p:cNvSpPr>
          <p:nvPr/>
        </p:nvSpPr>
        <p:spPr bwMode="auto">
          <a:xfrm>
            <a:off x="6029325" y="1563688"/>
            <a:ext cx="1692275" cy="1901825"/>
          </a:xfrm>
          <a:custGeom>
            <a:avLst/>
            <a:gdLst>
              <a:gd name="T0" fmla="*/ 77912 w 1927180"/>
              <a:gd name="T1" fmla="*/ 0 h 1438599"/>
              <a:gd name="T2" fmla="*/ 1226749 w 1927180"/>
              <a:gd name="T3" fmla="*/ 0 h 1438599"/>
              <a:gd name="T4" fmla="*/ 1304661 w 1927180"/>
              <a:gd name="T5" fmla="*/ 265900 h 1438599"/>
              <a:gd name="T6" fmla="*/ 1304661 w 1927180"/>
              <a:gd name="T7" fmla="*/ 3323758 h 1438599"/>
              <a:gd name="T8" fmla="*/ 1304661 w 1927180"/>
              <a:gd name="T9" fmla="*/ 3323758 h 1438599"/>
              <a:gd name="T10" fmla="*/ 0 w 1927180"/>
              <a:gd name="T11" fmla="*/ 3323758 h 1438599"/>
              <a:gd name="T12" fmla="*/ 0 w 1927180"/>
              <a:gd name="T13" fmla="*/ 3323758 h 1438599"/>
              <a:gd name="T14" fmla="*/ 0 w 1927180"/>
              <a:gd name="T15" fmla="*/ 265900 h 1438599"/>
              <a:gd name="T16" fmla="*/ 77912 w 1927180"/>
              <a:gd name="T17" fmla="*/ 0 h 14385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27180"/>
              <a:gd name="T28" fmla="*/ 0 h 1438599"/>
              <a:gd name="T29" fmla="*/ 1927180 w 1927180"/>
              <a:gd name="T30" fmla="*/ 1438599 h 143859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27180" h="1438599">
                <a:moveTo>
                  <a:pt x="115088" y="0"/>
                </a:moveTo>
                <a:lnTo>
                  <a:pt x="1812092" y="0"/>
                </a:lnTo>
                <a:cubicBezTo>
                  <a:pt x="1875653" y="0"/>
                  <a:pt x="1927180" y="51527"/>
                  <a:pt x="1927180" y="115088"/>
                </a:cubicBezTo>
                <a:lnTo>
                  <a:pt x="1927180" y="1438599"/>
                </a:lnTo>
                <a:lnTo>
                  <a:pt x="0" y="1438599"/>
                </a:lnTo>
                <a:lnTo>
                  <a:pt x="0" y="115088"/>
                </a:lnTo>
                <a:cubicBezTo>
                  <a:pt x="0" y="51527"/>
                  <a:pt x="51527" y="0"/>
                  <a:pt x="115088" y="0"/>
                </a:cubicBezTo>
                <a:close/>
              </a:path>
            </a:pathLst>
          </a:custGeom>
          <a:solidFill>
            <a:srgbClr val="FFFFFF">
              <a:alpha val="89803"/>
            </a:srgbClr>
          </a:solidFill>
          <a:ln w="19050">
            <a:solidFill>
              <a:srgbClr val="4BACC6"/>
            </a:solidFill>
            <a:miter lim="800000"/>
            <a:headEnd/>
            <a:tailEnd/>
          </a:ln>
        </p:spPr>
        <p:txBody>
          <a:bodyPr lIns="72000" tIns="0" rIns="72000" bIns="0" anchor="ctr"/>
          <a:lstStyle/>
          <a:p>
            <a:pPr marL="0" lvl="1" defTabSz="488950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18444" name="任意多边形 36"/>
          <p:cNvSpPr>
            <a:spLocks/>
          </p:cNvSpPr>
          <p:nvPr/>
        </p:nvSpPr>
        <p:spPr bwMode="auto">
          <a:xfrm>
            <a:off x="6029325" y="3465513"/>
            <a:ext cx="1692275" cy="619125"/>
          </a:xfrm>
          <a:custGeom>
            <a:avLst/>
            <a:gdLst>
              <a:gd name="T0" fmla="*/ 0 w 1710000"/>
              <a:gd name="T1" fmla="*/ 0 h 618597"/>
              <a:gd name="T2" fmla="*/ 1657105 w 1710000"/>
              <a:gd name="T3" fmla="*/ 0 h 618597"/>
              <a:gd name="T4" fmla="*/ 1657105 w 1710000"/>
              <a:gd name="T5" fmla="*/ 516375 h 618597"/>
              <a:gd name="T6" fmla="*/ 1557192 w 1710000"/>
              <a:gd name="T7" fmla="*/ 619653 h 618597"/>
              <a:gd name="T8" fmla="*/ 99913 w 1710000"/>
              <a:gd name="T9" fmla="*/ 619653 h 618597"/>
              <a:gd name="T10" fmla="*/ 0 w 1710000"/>
              <a:gd name="T11" fmla="*/ 516375 h 6185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10000"/>
              <a:gd name="T19" fmla="*/ 0 h 618597"/>
              <a:gd name="T20" fmla="*/ 1710000 w 1710000"/>
              <a:gd name="T21" fmla="*/ 618597 h 6185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10000" h="618597">
                <a:moveTo>
                  <a:pt x="0" y="0"/>
                </a:moveTo>
                <a:lnTo>
                  <a:pt x="1710000" y="0"/>
                </a:lnTo>
                <a:lnTo>
                  <a:pt x="1710000" y="515495"/>
                </a:lnTo>
                <a:cubicBezTo>
                  <a:pt x="1710000" y="572437"/>
                  <a:pt x="1663840" y="618597"/>
                  <a:pt x="1606898" y="618597"/>
                </a:cubicBezTo>
                <a:lnTo>
                  <a:pt x="103102" y="618597"/>
                </a:lnTo>
                <a:cubicBezTo>
                  <a:pt x="46160" y="618597"/>
                  <a:pt x="0" y="572437"/>
                  <a:pt x="0" y="51549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19050">
            <a:solidFill>
              <a:srgbClr val="4BACC6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45" name="椭圆 37"/>
          <p:cNvSpPr>
            <a:spLocks noChangeArrowheads="1"/>
          </p:cNvSpPr>
          <p:nvPr/>
        </p:nvSpPr>
        <p:spPr bwMode="auto">
          <a:xfrm>
            <a:off x="6569075" y="1289050"/>
            <a:ext cx="612775" cy="6127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2800" b="1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19487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01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19488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20485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6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1" name="椭圆 2"/>
          <p:cNvSpPr>
            <a:spLocks/>
          </p:cNvSpPr>
          <p:nvPr/>
        </p:nvSpPr>
        <p:spPr bwMode="auto">
          <a:xfrm rot="9615386" flipH="1">
            <a:off x="3544888" y="2798763"/>
            <a:ext cx="1116012" cy="1131887"/>
          </a:xfrm>
          <a:custGeom>
            <a:avLst/>
            <a:gdLst>
              <a:gd name="T0" fmla="*/ 0 w 1197573"/>
              <a:gd name="T1" fmla="*/ 24717 h 1214258"/>
              <a:gd name="T2" fmla="*/ 120684 w 1197573"/>
              <a:gd name="T3" fmla="*/ 0 h 1214258"/>
              <a:gd name="T4" fmla="*/ 1040006 w 1197573"/>
              <a:gd name="T5" fmla="*/ 1050011 h 1214258"/>
              <a:gd name="T6" fmla="*/ 954859 w 1197573"/>
              <a:gd name="T7" fmla="*/ 1055104 h 1214258"/>
              <a:gd name="T8" fmla="*/ 0 w 1197573"/>
              <a:gd name="T9" fmla="*/ 24717 h 12142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97573" h="1214258">
                <a:moveTo>
                  <a:pt x="0" y="28446"/>
                </a:moveTo>
                <a:lnTo>
                  <a:pt x="138969" y="0"/>
                </a:lnTo>
                <a:cubicBezTo>
                  <a:pt x="178832" y="660672"/>
                  <a:pt x="634234" y="1184898"/>
                  <a:pt x="1197573" y="1208397"/>
                </a:cubicBezTo>
                <a:cubicBezTo>
                  <a:pt x="1165308" y="1212539"/>
                  <a:pt x="1132587" y="1214258"/>
                  <a:pt x="1099525" y="1214258"/>
                </a:cubicBezTo>
                <a:cubicBezTo>
                  <a:pt x="524168" y="1214258"/>
                  <a:pt x="51542" y="693550"/>
                  <a:pt x="0" y="2844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2" name="椭圆 2"/>
          <p:cNvSpPr>
            <a:spLocks/>
          </p:cNvSpPr>
          <p:nvPr/>
        </p:nvSpPr>
        <p:spPr bwMode="auto">
          <a:xfrm rot="-9615386">
            <a:off x="4498975" y="2801938"/>
            <a:ext cx="1116013" cy="1131887"/>
          </a:xfrm>
          <a:custGeom>
            <a:avLst/>
            <a:gdLst>
              <a:gd name="T0" fmla="*/ 0 w 1197573"/>
              <a:gd name="T1" fmla="*/ 24717 h 1214258"/>
              <a:gd name="T2" fmla="*/ 120685 w 1197573"/>
              <a:gd name="T3" fmla="*/ 0 h 1214258"/>
              <a:gd name="T4" fmla="*/ 1040008 w 1197573"/>
              <a:gd name="T5" fmla="*/ 1050011 h 1214258"/>
              <a:gd name="T6" fmla="*/ 954860 w 1197573"/>
              <a:gd name="T7" fmla="*/ 1055104 h 1214258"/>
              <a:gd name="T8" fmla="*/ 0 w 1197573"/>
              <a:gd name="T9" fmla="*/ 24717 h 12142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97573" h="1214258">
                <a:moveTo>
                  <a:pt x="0" y="28446"/>
                </a:moveTo>
                <a:lnTo>
                  <a:pt x="138969" y="0"/>
                </a:lnTo>
                <a:cubicBezTo>
                  <a:pt x="178832" y="660672"/>
                  <a:pt x="634234" y="1184898"/>
                  <a:pt x="1197573" y="1208397"/>
                </a:cubicBezTo>
                <a:cubicBezTo>
                  <a:pt x="1165308" y="1212539"/>
                  <a:pt x="1132587" y="1214258"/>
                  <a:pt x="1099525" y="1214258"/>
                </a:cubicBezTo>
                <a:cubicBezTo>
                  <a:pt x="524168" y="1214258"/>
                  <a:pt x="51542" y="693550"/>
                  <a:pt x="0" y="2844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3" name="椭圆 2"/>
          <p:cNvSpPr>
            <a:spLocks/>
          </p:cNvSpPr>
          <p:nvPr/>
        </p:nvSpPr>
        <p:spPr bwMode="auto">
          <a:xfrm rot="20905905" flipH="1">
            <a:off x="4648200" y="1770063"/>
            <a:ext cx="757238" cy="827087"/>
          </a:xfrm>
          <a:custGeom>
            <a:avLst/>
            <a:gdLst>
              <a:gd name="T0" fmla="*/ 0 w 1197573"/>
              <a:gd name="T1" fmla="*/ 13198 h 1214258"/>
              <a:gd name="T2" fmla="*/ 55562 w 1197573"/>
              <a:gd name="T3" fmla="*/ 0 h 1214258"/>
              <a:gd name="T4" fmla="*/ 478810 w 1197573"/>
              <a:gd name="T5" fmla="*/ 560648 h 1214258"/>
              <a:gd name="T6" fmla="*/ 439608 w 1197573"/>
              <a:gd name="T7" fmla="*/ 563367 h 1214258"/>
              <a:gd name="T8" fmla="*/ 0 w 1197573"/>
              <a:gd name="T9" fmla="*/ 13198 h 12142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97573" h="1214258">
                <a:moveTo>
                  <a:pt x="0" y="28446"/>
                </a:moveTo>
                <a:lnTo>
                  <a:pt x="138969" y="0"/>
                </a:lnTo>
                <a:cubicBezTo>
                  <a:pt x="178832" y="660672"/>
                  <a:pt x="634234" y="1184898"/>
                  <a:pt x="1197573" y="1208397"/>
                </a:cubicBezTo>
                <a:cubicBezTo>
                  <a:pt x="1165308" y="1212539"/>
                  <a:pt x="1132587" y="1214258"/>
                  <a:pt x="1099525" y="1214258"/>
                </a:cubicBezTo>
                <a:cubicBezTo>
                  <a:pt x="524168" y="1214258"/>
                  <a:pt x="51542" y="693550"/>
                  <a:pt x="0" y="2844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4" name="椭圆 2"/>
          <p:cNvSpPr>
            <a:spLocks/>
          </p:cNvSpPr>
          <p:nvPr/>
        </p:nvSpPr>
        <p:spPr bwMode="auto">
          <a:xfrm rot="694095">
            <a:off x="3844925" y="1830388"/>
            <a:ext cx="757238" cy="766762"/>
          </a:xfrm>
          <a:custGeom>
            <a:avLst/>
            <a:gdLst>
              <a:gd name="T0" fmla="*/ 0 w 1197573"/>
              <a:gd name="T1" fmla="*/ 11343 h 1214258"/>
              <a:gd name="T2" fmla="*/ 55562 w 1197573"/>
              <a:gd name="T3" fmla="*/ 0 h 1214258"/>
              <a:gd name="T4" fmla="*/ 478810 w 1197573"/>
              <a:gd name="T5" fmla="*/ 481847 h 1214258"/>
              <a:gd name="T6" fmla="*/ 439608 w 1197573"/>
              <a:gd name="T7" fmla="*/ 484184 h 1214258"/>
              <a:gd name="T8" fmla="*/ 0 w 1197573"/>
              <a:gd name="T9" fmla="*/ 11343 h 12142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97573" h="1214258">
                <a:moveTo>
                  <a:pt x="0" y="28446"/>
                </a:moveTo>
                <a:lnTo>
                  <a:pt x="138969" y="0"/>
                </a:lnTo>
                <a:cubicBezTo>
                  <a:pt x="178832" y="660672"/>
                  <a:pt x="634234" y="1184898"/>
                  <a:pt x="1197573" y="1208397"/>
                </a:cubicBezTo>
                <a:cubicBezTo>
                  <a:pt x="1165308" y="1212539"/>
                  <a:pt x="1132587" y="1214258"/>
                  <a:pt x="1099525" y="1214258"/>
                </a:cubicBezTo>
                <a:cubicBezTo>
                  <a:pt x="524168" y="1214258"/>
                  <a:pt x="51542" y="693550"/>
                  <a:pt x="0" y="2844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9465" name="Oval 3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644900"/>
            <a:ext cx="18415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圆角矩形 20"/>
          <p:cNvSpPr>
            <a:spLocks noChangeArrowheads="1"/>
          </p:cNvSpPr>
          <p:nvPr/>
        </p:nvSpPr>
        <p:spPr bwMode="auto">
          <a:xfrm>
            <a:off x="4541838" y="2698750"/>
            <a:ext cx="71437" cy="1793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19BFF"/>
              </a:gs>
              <a:gs pos="25000">
                <a:srgbClr val="53B1FF"/>
              </a:gs>
              <a:gs pos="100000">
                <a:srgbClr val="5EB6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grpSp>
        <p:nvGrpSpPr>
          <p:cNvPr id="19467" name="Group 13"/>
          <p:cNvGrpSpPr>
            <a:grpSpLocks/>
          </p:cNvGrpSpPr>
          <p:nvPr/>
        </p:nvGrpSpPr>
        <p:grpSpPr bwMode="auto">
          <a:xfrm>
            <a:off x="3871913" y="3095625"/>
            <a:ext cx="1392237" cy="1019175"/>
            <a:chOff x="0" y="0"/>
            <a:chExt cx="1840204" cy="1059469"/>
          </a:xfrm>
        </p:grpSpPr>
        <p:sp>
          <p:nvSpPr>
            <p:cNvPr id="19484" name="椭圆形标注 22"/>
            <p:cNvSpPr>
              <a:spLocks noChangeArrowheads="1"/>
            </p:cNvSpPr>
            <p:nvPr/>
          </p:nvSpPr>
          <p:spPr bwMode="auto">
            <a:xfrm rot="10800000">
              <a:off x="24065" y="0"/>
              <a:ext cx="1816137" cy="1059469"/>
            </a:xfrm>
            <a:prstGeom prst="wedgeEllipseCallout">
              <a:avLst>
                <a:gd name="adj1" fmla="val -343"/>
                <a:gd name="adj2" fmla="val 62569"/>
              </a:avLst>
            </a:prstGeom>
            <a:gradFill rotWithShape="1">
              <a:gsLst>
                <a:gs pos="0">
                  <a:srgbClr val="219BFF"/>
                </a:gs>
                <a:gs pos="25000">
                  <a:srgbClr val="53B1FF"/>
                </a:gs>
                <a:gs pos="100000">
                  <a:srgbClr val="5EB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130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9485" name="椭圆形标注 26"/>
            <p:cNvSpPr>
              <a:spLocks/>
            </p:cNvSpPr>
            <p:nvPr/>
          </p:nvSpPr>
          <p:spPr bwMode="auto">
            <a:xfrm rot="10800000">
              <a:off x="660766" y="105627"/>
              <a:ext cx="1179438" cy="953842"/>
            </a:xfrm>
            <a:custGeom>
              <a:avLst/>
              <a:gdLst>
                <a:gd name="T0" fmla="*/ 664479 w 1179438"/>
                <a:gd name="T1" fmla="*/ 953842 h 953842"/>
                <a:gd name="T2" fmla="*/ 73009 w 1179438"/>
                <a:gd name="T3" fmla="*/ 296277 h 953842"/>
                <a:gd name="T4" fmla="*/ 933339 w 1179438"/>
                <a:gd name="T5" fmla="*/ 182 h 953842"/>
                <a:gd name="T6" fmla="*/ 1179438 w 1179438"/>
                <a:gd name="T7" fmla="*/ 23707 h 953842"/>
                <a:gd name="T8" fmla="*/ 1077355 w 1179438"/>
                <a:gd name="T9" fmla="*/ 17594 h 953842"/>
                <a:gd name="T10" fmla="*/ 217025 w 1179438"/>
                <a:gd name="T11" fmla="*/ 313689 h 953842"/>
                <a:gd name="T12" fmla="*/ 664479 w 1179438"/>
                <a:gd name="T13" fmla="*/ 944446 h 953842"/>
                <a:gd name="T14" fmla="*/ 664479 w 1179438"/>
                <a:gd name="T15" fmla="*/ 953842 h 9538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79438" h="953842">
                  <a:moveTo>
                    <a:pt x="664479" y="953842"/>
                  </a:moveTo>
                  <a:cubicBezTo>
                    <a:pt x="139621" y="877853"/>
                    <a:pt x="-142939" y="568373"/>
                    <a:pt x="73009" y="296277"/>
                  </a:cubicBezTo>
                  <a:cubicBezTo>
                    <a:pt x="219132" y="112160"/>
                    <a:pt x="560374" y="-5283"/>
                    <a:pt x="933339" y="182"/>
                  </a:cubicBezTo>
                  <a:cubicBezTo>
                    <a:pt x="1018591" y="1432"/>
                    <a:pt x="1101296" y="9019"/>
                    <a:pt x="1179438" y="23707"/>
                  </a:cubicBezTo>
                  <a:lnTo>
                    <a:pt x="1077355" y="17594"/>
                  </a:lnTo>
                  <a:cubicBezTo>
                    <a:pt x="704390" y="12129"/>
                    <a:pt x="363148" y="129572"/>
                    <a:pt x="217025" y="313689"/>
                  </a:cubicBezTo>
                  <a:cubicBezTo>
                    <a:pt x="21755" y="559731"/>
                    <a:pt x="234095" y="836340"/>
                    <a:pt x="664479" y="944446"/>
                  </a:cubicBezTo>
                  <a:lnTo>
                    <a:pt x="664479" y="953842"/>
                  </a:lnTo>
                  <a:close/>
                </a:path>
              </a:pathLst>
            </a:custGeom>
            <a:solidFill>
              <a:srgbClr val="FFFFFF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6" name="椭圆形标注 26"/>
            <p:cNvSpPr>
              <a:spLocks/>
            </p:cNvSpPr>
            <p:nvPr/>
          </p:nvSpPr>
          <p:spPr bwMode="auto">
            <a:xfrm rot="10800000" flipH="1">
              <a:off x="0" y="95788"/>
              <a:ext cx="1179438" cy="953842"/>
            </a:xfrm>
            <a:custGeom>
              <a:avLst/>
              <a:gdLst>
                <a:gd name="T0" fmla="*/ 664479 w 1179438"/>
                <a:gd name="T1" fmla="*/ 953842 h 953842"/>
                <a:gd name="T2" fmla="*/ 73009 w 1179438"/>
                <a:gd name="T3" fmla="*/ 296277 h 953842"/>
                <a:gd name="T4" fmla="*/ 933339 w 1179438"/>
                <a:gd name="T5" fmla="*/ 182 h 953842"/>
                <a:gd name="T6" fmla="*/ 1179438 w 1179438"/>
                <a:gd name="T7" fmla="*/ 23707 h 953842"/>
                <a:gd name="T8" fmla="*/ 1077355 w 1179438"/>
                <a:gd name="T9" fmla="*/ 17594 h 953842"/>
                <a:gd name="T10" fmla="*/ 217025 w 1179438"/>
                <a:gd name="T11" fmla="*/ 313689 h 953842"/>
                <a:gd name="T12" fmla="*/ 664479 w 1179438"/>
                <a:gd name="T13" fmla="*/ 944446 h 953842"/>
                <a:gd name="T14" fmla="*/ 664479 w 1179438"/>
                <a:gd name="T15" fmla="*/ 953842 h 9538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79438" h="953842">
                  <a:moveTo>
                    <a:pt x="664479" y="953842"/>
                  </a:moveTo>
                  <a:cubicBezTo>
                    <a:pt x="139621" y="877853"/>
                    <a:pt x="-142939" y="568373"/>
                    <a:pt x="73009" y="296277"/>
                  </a:cubicBezTo>
                  <a:cubicBezTo>
                    <a:pt x="219132" y="112160"/>
                    <a:pt x="560374" y="-5283"/>
                    <a:pt x="933339" y="182"/>
                  </a:cubicBezTo>
                  <a:cubicBezTo>
                    <a:pt x="1018591" y="1432"/>
                    <a:pt x="1101296" y="9019"/>
                    <a:pt x="1179438" y="23707"/>
                  </a:cubicBezTo>
                  <a:lnTo>
                    <a:pt x="1077355" y="17594"/>
                  </a:lnTo>
                  <a:cubicBezTo>
                    <a:pt x="704390" y="12129"/>
                    <a:pt x="363148" y="129572"/>
                    <a:pt x="217025" y="313689"/>
                  </a:cubicBezTo>
                  <a:cubicBezTo>
                    <a:pt x="21755" y="559731"/>
                    <a:pt x="234095" y="836340"/>
                    <a:pt x="664479" y="944446"/>
                  </a:cubicBezTo>
                  <a:lnTo>
                    <a:pt x="664479" y="953842"/>
                  </a:lnTo>
                  <a:close/>
                </a:path>
              </a:pathLst>
            </a:custGeom>
            <a:solidFill>
              <a:srgbClr val="FFFFFF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9468" name="Group 17"/>
          <p:cNvGrpSpPr>
            <a:grpSpLocks/>
          </p:cNvGrpSpPr>
          <p:nvPr/>
        </p:nvGrpSpPr>
        <p:grpSpPr bwMode="auto">
          <a:xfrm>
            <a:off x="3954463" y="1236663"/>
            <a:ext cx="1316037" cy="1284287"/>
            <a:chOff x="0" y="0"/>
            <a:chExt cx="2052324" cy="2002722"/>
          </a:xfrm>
        </p:grpSpPr>
        <p:sp>
          <p:nvSpPr>
            <p:cNvPr id="19480" name="椭圆形标注 26"/>
            <p:cNvSpPr>
              <a:spLocks noChangeArrowheads="1"/>
            </p:cNvSpPr>
            <p:nvPr/>
          </p:nvSpPr>
          <p:spPr bwMode="auto">
            <a:xfrm>
              <a:off x="24067" y="64406"/>
              <a:ext cx="2016225" cy="1938316"/>
            </a:xfrm>
            <a:prstGeom prst="wedgeEllipseCallout">
              <a:avLst>
                <a:gd name="adj1" fmla="val -3440"/>
                <a:gd name="adj2" fmla="val 59000"/>
              </a:avLst>
            </a:prstGeom>
            <a:gradFill rotWithShape="1">
              <a:gsLst>
                <a:gs pos="0">
                  <a:srgbClr val="219BFF"/>
                </a:gs>
                <a:gs pos="50000">
                  <a:srgbClr val="53B1FF"/>
                </a:gs>
                <a:gs pos="100000">
                  <a:srgbClr val="5EB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130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9481" name="椭圆形标注 11"/>
            <p:cNvSpPr>
              <a:spLocks/>
            </p:cNvSpPr>
            <p:nvPr/>
          </p:nvSpPr>
          <p:spPr bwMode="auto">
            <a:xfrm>
              <a:off x="1216184" y="88281"/>
              <a:ext cx="836140" cy="1818374"/>
            </a:xfrm>
            <a:custGeom>
              <a:avLst/>
              <a:gdLst>
                <a:gd name="T0" fmla="*/ 0 w 836140"/>
                <a:gd name="T1" fmla="*/ 0 h 1818374"/>
                <a:gd name="T2" fmla="*/ 835535 w 836140"/>
                <a:gd name="T3" fmla="*/ 921202 h 1818374"/>
                <a:gd name="T4" fmla="*/ 283249 w 836140"/>
                <a:gd name="T5" fmla="*/ 1818374 h 1818374"/>
                <a:gd name="T6" fmla="*/ 563037 w 836140"/>
                <a:gd name="T7" fmla="*/ 1035615 h 1818374"/>
                <a:gd name="T8" fmla="*/ 0 w 836140"/>
                <a:gd name="T9" fmla="*/ 0 h 1818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36140" h="1818374">
                  <a:moveTo>
                    <a:pt x="0" y="0"/>
                  </a:moveTo>
                  <a:cubicBezTo>
                    <a:pt x="465364" y="76592"/>
                    <a:pt x="818963" y="458202"/>
                    <a:pt x="835535" y="921202"/>
                  </a:cubicBezTo>
                  <a:cubicBezTo>
                    <a:pt x="849372" y="1307769"/>
                    <a:pt x="624818" y="1653051"/>
                    <a:pt x="283249" y="1818374"/>
                  </a:cubicBezTo>
                  <a:cubicBezTo>
                    <a:pt x="458153" y="1605364"/>
                    <a:pt x="563037" y="1332738"/>
                    <a:pt x="563037" y="1035615"/>
                  </a:cubicBezTo>
                  <a:cubicBezTo>
                    <a:pt x="563037" y="601474"/>
                    <a:pt x="339114" y="21963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2" name="椭圆形标注 11"/>
            <p:cNvSpPr>
              <a:spLocks/>
            </p:cNvSpPr>
            <p:nvPr/>
          </p:nvSpPr>
          <p:spPr bwMode="auto">
            <a:xfrm>
              <a:off x="1108501" y="160284"/>
              <a:ext cx="731704" cy="1818374"/>
            </a:xfrm>
            <a:custGeom>
              <a:avLst/>
              <a:gdLst>
                <a:gd name="T0" fmla="*/ 0 w 836140"/>
                <a:gd name="T1" fmla="*/ 0 h 1818374"/>
                <a:gd name="T2" fmla="*/ 639849 w 836140"/>
                <a:gd name="T3" fmla="*/ 921202 h 1818374"/>
                <a:gd name="T4" fmla="*/ 216910 w 836140"/>
                <a:gd name="T5" fmla="*/ 1818374 h 1818374"/>
                <a:gd name="T6" fmla="*/ 431171 w 836140"/>
                <a:gd name="T7" fmla="*/ 1035615 h 1818374"/>
                <a:gd name="T8" fmla="*/ 0 w 836140"/>
                <a:gd name="T9" fmla="*/ 0 h 1818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36140" h="1818374">
                  <a:moveTo>
                    <a:pt x="0" y="0"/>
                  </a:moveTo>
                  <a:cubicBezTo>
                    <a:pt x="465364" y="76592"/>
                    <a:pt x="818963" y="458202"/>
                    <a:pt x="835535" y="921202"/>
                  </a:cubicBezTo>
                  <a:cubicBezTo>
                    <a:pt x="849372" y="1307769"/>
                    <a:pt x="624818" y="1653051"/>
                    <a:pt x="283249" y="1818374"/>
                  </a:cubicBezTo>
                  <a:cubicBezTo>
                    <a:pt x="458153" y="1605364"/>
                    <a:pt x="563037" y="1332738"/>
                    <a:pt x="563037" y="1035615"/>
                  </a:cubicBezTo>
                  <a:cubicBezTo>
                    <a:pt x="563037" y="601474"/>
                    <a:pt x="339114" y="21963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3" name="椭圆形标注 30"/>
            <p:cNvSpPr>
              <a:spLocks/>
            </p:cNvSpPr>
            <p:nvPr/>
          </p:nvSpPr>
          <p:spPr bwMode="auto">
            <a:xfrm>
              <a:off x="0" y="0"/>
              <a:ext cx="1077558" cy="1906655"/>
            </a:xfrm>
            <a:custGeom>
              <a:avLst/>
              <a:gdLst>
                <a:gd name="T0" fmla="*/ 971200 w 1077558"/>
                <a:gd name="T1" fmla="*/ 627 h 1906655"/>
                <a:gd name="T2" fmla="*/ 1066740 w 1077558"/>
                <a:gd name="T3" fmla="*/ 1655 h 1906655"/>
                <a:gd name="T4" fmla="*/ 1077558 w 1077558"/>
                <a:gd name="T5" fmla="*/ 2754 h 1906655"/>
                <a:gd name="T6" fmla="*/ 147151 w 1077558"/>
                <a:gd name="T7" fmla="*/ 808617 h 1906655"/>
                <a:gd name="T8" fmla="*/ 874211 w 1077558"/>
                <a:gd name="T9" fmla="*/ 1902992 h 1906655"/>
                <a:gd name="T10" fmla="*/ 753522 w 1077558"/>
                <a:gd name="T11" fmla="*/ 1902992 h 1906655"/>
                <a:gd name="T12" fmla="*/ 753522 w 1077558"/>
                <a:gd name="T13" fmla="*/ 1906655 h 1906655"/>
                <a:gd name="T14" fmla="*/ 14054 w 1077558"/>
                <a:gd name="T15" fmla="*/ 808617 h 1906655"/>
                <a:gd name="T16" fmla="*/ 971200 w 1077558"/>
                <a:gd name="T17" fmla="*/ 627 h 19066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77558" h="1906655">
                  <a:moveTo>
                    <a:pt x="971200" y="627"/>
                  </a:moveTo>
                  <a:cubicBezTo>
                    <a:pt x="1002762" y="-463"/>
                    <a:pt x="1034634" y="-139"/>
                    <a:pt x="1066740" y="1655"/>
                  </a:cubicBezTo>
                  <a:lnTo>
                    <a:pt x="1077558" y="2754"/>
                  </a:lnTo>
                  <a:cubicBezTo>
                    <a:pt x="615702" y="29664"/>
                    <a:pt x="225560" y="359916"/>
                    <a:pt x="147151" y="808617"/>
                  </a:cubicBezTo>
                  <a:cubicBezTo>
                    <a:pt x="61340" y="1299676"/>
                    <a:pt x="376481" y="1772266"/>
                    <a:pt x="874211" y="1902992"/>
                  </a:cubicBezTo>
                  <a:lnTo>
                    <a:pt x="753522" y="1902992"/>
                  </a:lnTo>
                  <a:lnTo>
                    <a:pt x="753522" y="1906655"/>
                  </a:lnTo>
                  <a:cubicBezTo>
                    <a:pt x="248685" y="1780172"/>
                    <a:pt x="-72475" y="1303785"/>
                    <a:pt x="14054" y="808617"/>
                  </a:cubicBezTo>
                  <a:cubicBezTo>
                    <a:pt x="93975" y="351264"/>
                    <a:pt x="497766" y="16972"/>
                    <a:pt x="971200" y="627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9469" name="Group 22"/>
          <p:cNvGrpSpPr>
            <a:grpSpLocks/>
          </p:cNvGrpSpPr>
          <p:nvPr/>
        </p:nvGrpSpPr>
        <p:grpSpPr bwMode="auto">
          <a:xfrm>
            <a:off x="3659188" y="1066800"/>
            <a:ext cx="1863725" cy="744538"/>
            <a:chOff x="0" y="0"/>
            <a:chExt cx="2711742" cy="1084588"/>
          </a:xfrm>
        </p:grpSpPr>
        <p:pic>
          <p:nvPicPr>
            <p:cNvPr id="19478" name="Oval 3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5048" y="80987"/>
              <a:ext cx="2840052" cy="1295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9" name="Oval 30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585" y="-7764"/>
              <a:ext cx="2032412" cy="1029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70" name="TextBox 49"/>
          <p:cNvSpPr txBox="1">
            <a:spLocks noChangeArrowheads="1"/>
          </p:cNvSpPr>
          <p:nvPr/>
        </p:nvSpPr>
        <p:spPr bwMode="auto">
          <a:xfrm>
            <a:off x="4357688" y="2000250"/>
            <a:ext cx="469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1" name="TextBox 50"/>
          <p:cNvSpPr txBox="1">
            <a:spLocks noChangeArrowheads="1"/>
          </p:cNvSpPr>
          <p:nvPr/>
        </p:nvSpPr>
        <p:spPr bwMode="auto">
          <a:xfrm>
            <a:off x="4349750" y="3398838"/>
            <a:ext cx="468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472" name="直接连接符 44"/>
          <p:cNvCxnSpPr>
            <a:cxnSpLocks noChangeShapeType="1"/>
          </p:cNvCxnSpPr>
          <p:nvPr/>
        </p:nvCxnSpPr>
        <p:spPr bwMode="auto">
          <a:xfrm>
            <a:off x="1325563" y="1720850"/>
            <a:ext cx="1871662" cy="0"/>
          </a:xfrm>
          <a:prstGeom prst="line">
            <a:avLst/>
          </a:prstGeom>
          <a:noFill/>
          <a:ln w="19050">
            <a:solidFill>
              <a:srgbClr val="86C8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3" name="TextBox 53"/>
          <p:cNvSpPr txBox="1">
            <a:spLocks noChangeArrowheads="1"/>
          </p:cNvSpPr>
          <p:nvPr/>
        </p:nvSpPr>
        <p:spPr bwMode="auto">
          <a:xfrm flipH="1">
            <a:off x="1298575" y="1781175"/>
            <a:ext cx="2005013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19474" name="文本框 46"/>
          <p:cNvSpPr txBox="1">
            <a:spLocks noChangeArrowheads="1"/>
          </p:cNvSpPr>
          <p:nvPr/>
        </p:nvSpPr>
        <p:spPr bwMode="auto">
          <a:xfrm>
            <a:off x="1298575" y="1325563"/>
            <a:ext cx="2006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9475" name="TextBox 53"/>
          <p:cNvSpPr txBox="1">
            <a:spLocks noChangeArrowheads="1"/>
          </p:cNvSpPr>
          <p:nvPr/>
        </p:nvSpPr>
        <p:spPr bwMode="auto">
          <a:xfrm flipH="1">
            <a:off x="6018213" y="3406775"/>
            <a:ext cx="2005012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19476" name="文本框 48"/>
          <p:cNvSpPr txBox="1">
            <a:spLocks noChangeArrowheads="1"/>
          </p:cNvSpPr>
          <p:nvPr/>
        </p:nvSpPr>
        <p:spPr bwMode="auto">
          <a:xfrm>
            <a:off x="6018213" y="2947988"/>
            <a:ext cx="2005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cxnSp>
        <p:nvCxnSpPr>
          <p:cNvPr id="19477" name="直接连接符 49"/>
          <p:cNvCxnSpPr>
            <a:cxnSpLocks noChangeShapeType="1"/>
          </p:cNvCxnSpPr>
          <p:nvPr/>
        </p:nvCxnSpPr>
        <p:spPr bwMode="auto">
          <a:xfrm>
            <a:off x="6045200" y="3338513"/>
            <a:ext cx="1871663" cy="0"/>
          </a:xfrm>
          <a:prstGeom prst="line">
            <a:avLst/>
          </a:prstGeom>
          <a:noFill/>
          <a:ln w="19050">
            <a:solidFill>
              <a:srgbClr val="86C8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0503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01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0504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21509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0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5" name="任意多边形 32"/>
          <p:cNvSpPr>
            <a:spLocks noChangeArrowheads="1"/>
          </p:cNvSpPr>
          <p:nvPr/>
        </p:nvSpPr>
        <p:spPr bwMode="auto">
          <a:xfrm>
            <a:off x="2120900" y="1381125"/>
            <a:ext cx="1060450" cy="801688"/>
          </a:xfrm>
          <a:custGeom>
            <a:avLst/>
            <a:gdLst>
              <a:gd name="T0" fmla="*/ 425503 w 747713"/>
              <a:gd name="T1" fmla="*/ 0 h 565150"/>
              <a:gd name="T2" fmla="*/ 1692965 w 747713"/>
              <a:gd name="T3" fmla="*/ 0 h 565150"/>
              <a:gd name="T4" fmla="*/ 2132049 w 747713"/>
              <a:gd name="T5" fmla="*/ 550208 h 565150"/>
              <a:gd name="T6" fmla="*/ 1620537 w 747713"/>
              <a:gd name="T7" fmla="*/ 1612126 h 565150"/>
              <a:gd name="T8" fmla="*/ 579409 w 747713"/>
              <a:gd name="T9" fmla="*/ 1612126 h 565150"/>
              <a:gd name="T10" fmla="*/ 0 w 747713"/>
              <a:gd name="T11" fmla="*/ 552469 h 565150"/>
              <a:gd name="T12" fmla="*/ 425503 w 747713"/>
              <a:gd name="T13" fmla="*/ 0 h 5651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47713"/>
              <a:gd name="T22" fmla="*/ 0 h 565150"/>
              <a:gd name="T23" fmla="*/ 747713 w 747713"/>
              <a:gd name="T24" fmla="*/ 565150 h 5651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47713" h="565150">
                <a:moveTo>
                  <a:pt x="149225" y="0"/>
                </a:moveTo>
                <a:lnTo>
                  <a:pt x="593725" y="0"/>
                </a:lnTo>
                <a:lnTo>
                  <a:pt x="747713" y="192882"/>
                </a:lnTo>
                <a:lnTo>
                  <a:pt x="568325" y="565150"/>
                </a:lnTo>
                <a:lnTo>
                  <a:pt x="203200" y="565150"/>
                </a:lnTo>
                <a:lnTo>
                  <a:pt x="0" y="193675"/>
                </a:lnTo>
                <a:lnTo>
                  <a:pt x="149225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Raavi" pitchFamily="34" charset="0"/>
                <a:ea typeface="微软雅黑" pitchFamily="34" charset="-122"/>
              </a:rPr>
              <a:t>01</a:t>
            </a:r>
            <a:endParaRPr lang="zh-CN" altLang="en-US" sz="2800">
              <a:solidFill>
                <a:schemeClr val="bg1"/>
              </a:solidFill>
              <a:latin typeface="Raavi" pitchFamily="34" charset="0"/>
              <a:ea typeface="微软雅黑" pitchFamily="34" charset="-122"/>
            </a:endParaRPr>
          </a:p>
        </p:txBody>
      </p:sp>
      <p:sp>
        <p:nvSpPr>
          <p:cNvPr id="20486" name="任意多边形 33"/>
          <p:cNvSpPr>
            <a:spLocks noChangeArrowheads="1"/>
          </p:cNvSpPr>
          <p:nvPr/>
        </p:nvSpPr>
        <p:spPr bwMode="auto">
          <a:xfrm>
            <a:off x="2973388" y="1716088"/>
            <a:ext cx="971550" cy="960437"/>
          </a:xfrm>
          <a:custGeom>
            <a:avLst/>
            <a:gdLst>
              <a:gd name="T0" fmla="*/ 316861 w 964104"/>
              <a:gd name="T1" fmla="*/ 0 h 954563"/>
              <a:gd name="T2" fmla="*/ 665727 w 964104"/>
              <a:gd name="T3" fmla="*/ 46489 h 954563"/>
              <a:gd name="T4" fmla="*/ 985673 w 964104"/>
              <a:gd name="T5" fmla="*/ 598927 h 954563"/>
              <a:gd name="T6" fmla="*/ 856044 w 964104"/>
              <a:gd name="T7" fmla="*/ 928709 h 954563"/>
              <a:gd name="T8" fmla="*/ 262812 w 964104"/>
              <a:gd name="T9" fmla="*/ 972881 h 954563"/>
              <a:gd name="T10" fmla="*/ 0 w 964104"/>
              <a:gd name="T11" fmla="*/ 519094 h 954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64104"/>
              <a:gd name="T19" fmla="*/ 0 h 954563"/>
              <a:gd name="T20" fmla="*/ 964104 w 964104"/>
              <a:gd name="T21" fmla="*/ 954563 h 9545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64104" h="954563">
                <a:moveTo>
                  <a:pt x="309927" y="0"/>
                </a:moveTo>
                <a:lnTo>
                  <a:pt x="651159" y="45614"/>
                </a:lnTo>
                <a:lnTo>
                  <a:pt x="964104" y="587650"/>
                </a:lnTo>
                <a:lnTo>
                  <a:pt x="837311" y="911223"/>
                </a:lnTo>
                <a:lnTo>
                  <a:pt x="257061" y="954563"/>
                </a:lnTo>
                <a:lnTo>
                  <a:pt x="0" y="509320"/>
                </a:lnTo>
                <a:lnTo>
                  <a:pt x="309927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Raavi" pitchFamily="34" charset="0"/>
                <a:ea typeface="微软雅黑" pitchFamily="34" charset="-122"/>
              </a:rPr>
              <a:t>02</a:t>
            </a:r>
            <a:endParaRPr lang="zh-CN" altLang="en-US" sz="2800">
              <a:solidFill>
                <a:schemeClr val="bg1"/>
              </a:solidFill>
              <a:latin typeface="Raavi" pitchFamily="34" charset="0"/>
              <a:ea typeface="微软雅黑" pitchFamily="34" charset="-122"/>
            </a:endParaRPr>
          </a:p>
        </p:txBody>
      </p:sp>
      <p:sp>
        <p:nvSpPr>
          <p:cNvPr id="20487" name="任意多边形 34"/>
          <p:cNvSpPr>
            <a:spLocks noChangeArrowheads="1"/>
          </p:cNvSpPr>
          <p:nvPr/>
        </p:nvSpPr>
        <p:spPr bwMode="auto">
          <a:xfrm>
            <a:off x="2957513" y="2740025"/>
            <a:ext cx="990600" cy="931863"/>
          </a:xfrm>
          <a:custGeom>
            <a:avLst/>
            <a:gdLst>
              <a:gd name="T0" fmla="*/ 262165 w 984222"/>
              <a:gd name="T1" fmla="*/ 0 h 926085"/>
              <a:gd name="T2" fmla="*/ 870045 w 984222"/>
              <a:gd name="T3" fmla="*/ 14011 h 926085"/>
              <a:gd name="T4" fmla="*/ 1003760 w 984222"/>
              <a:gd name="T5" fmla="*/ 338498 h 926085"/>
              <a:gd name="T6" fmla="*/ 684603 w 984222"/>
              <a:gd name="T7" fmla="*/ 891030 h 926085"/>
              <a:gd name="T8" fmla="*/ 334164 w 984222"/>
              <a:gd name="T9" fmla="*/ 944016 h 926085"/>
              <a:gd name="T10" fmla="*/ 0 w 984222"/>
              <a:gd name="T11" fmla="*/ 453865 h 9260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84222"/>
              <a:gd name="T19" fmla="*/ 0 h 926085"/>
              <a:gd name="T20" fmla="*/ 984222 w 984222"/>
              <a:gd name="T21" fmla="*/ 926085 h 9260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84222" h="926085">
                <a:moveTo>
                  <a:pt x="257062" y="0"/>
                </a:moveTo>
                <a:lnTo>
                  <a:pt x="853109" y="13745"/>
                </a:lnTo>
                <a:lnTo>
                  <a:pt x="984222" y="332068"/>
                </a:lnTo>
                <a:lnTo>
                  <a:pt x="671278" y="874104"/>
                </a:lnTo>
                <a:lnTo>
                  <a:pt x="327659" y="926085"/>
                </a:lnTo>
                <a:lnTo>
                  <a:pt x="0" y="445244"/>
                </a:lnTo>
                <a:lnTo>
                  <a:pt x="25706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Raavi" pitchFamily="34" charset="0"/>
                <a:ea typeface="微软雅黑" pitchFamily="34" charset="-122"/>
              </a:rPr>
              <a:t>03</a:t>
            </a:r>
            <a:endParaRPr lang="zh-CN" altLang="en-US" sz="2800">
              <a:solidFill>
                <a:schemeClr val="bg1"/>
              </a:solidFill>
              <a:latin typeface="Raavi" pitchFamily="34" charset="0"/>
              <a:ea typeface="微软雅黑" pitchFamily="34" charset="-122"/>
            </a:endParaRPr>
          </a:p>
        </p:txBody>
      </p:sp>
      <p:sp>
        <p:nvSpPr>
          <p:cNvPr id="20488" name="任意多边形 35"/>
          <p:cNvSpPr>
            <a:spLocks noChangeArrowheads="1"/>
          </p:cNvSpPr>
          <p:nvPr/>
        </p:nvSpPr>
        <p:spPr bwMode="auto">
          <a:xfrm>
            <a:off x="2120900" y="3205163"/>
            <a:ext cx="1060450" cy="801687"/>
          </a:xfrm>
          <a:custGeom>
            <a:avLst/>
            <a:gdLst>
              <a:gd name="T0" fmla="*/ 257991 w 1052835"/>
              <a:gd name="T1" fmla="*/ 0 h 795773"/>
              <a:gd name="T2" fmla="*/ 783104 w 1052835"/>
              <a:gd name="T3" fmla="*/ 0 h 795773"/>
              <a:gd name="T4" fmla="*/ 1075341 w 1052835"/>
              <a:gd name="T5" fmla="*/ 534457 h 795773"/>
              <a:gd name="T6" fmla="*/ 860729 w 1052835"/>
              <a:gd name="T7" fmla="*/ 813105 h 795773"/>
              <a:gd name="T8" fmla="*/ 221461 w 1052835"/>
              <a:gd name="T9" fmla="*/ 813105 h 795773"/>
              <a:gd name="T10" fmla="*/ 0 w 1052835"/>
              <a:gd name="T11" fmla="*/ 535598 h 7957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52835"/>
              <a:gd name="T19" fmla="*/ 0 h 795773"/>
              <a:gd name="T20" fmla="*/ 1052835 w 1052835"/>
              <a:gd name="T21" fmla="*/ 795773 h 7957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52835" h="795773">
                <a:moveTo>
                  <a:pt x="252591" y="0"/>
                </a:moveTo>
                <a:lnTo>
                  <a:pt x="766714" y="0"/>
                </a:lnTo>
                <a:lnTo>
                  <a:pt x="1052835" y="523064"/>
                </a:lnTo>
                <a:lnTo>
                  <a:pt x="842715" y="795773"/>
                </a:lnTo>
                <a:lnTo>
                  <a:pt x="216826" y="795773"/>
                </a:lnTo>
                <a:lnTo>
                  <a:pt x="0" y="524181"/>
                </a:lnTo>
                <a:lnTo>
                  <a:pt x="252591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Raavi" pitchFamily="34" charset="0"/>
                <a:ea typeface="微软雅黑" pitchFamily="34" charset="-122"/>
              </a:rPr>
              <a:t>04</a:t>
            </a:r>
            <a:endParaRPr lang="zh-CN" altLang="en-US" sz="2800">
              <a:solidFill>
                <a:schemeClr val="bg1"/>
              </a:solidFill>
              <a:latin typeface="Raavi" pitchFamily="34" charset="0"/>
              <a:ea typeface="微软雅黑" pitchFamily="34" charset="-122"/>
            </a:endParaRPr>
          </a:p>
        </p:txBody>
      </p:sp>
      <p:sp>
        <p:nvSpPr>
          <p:cNvPr id="20489" name="任意多边形 36"/>
          <p:cNvSpPr>
            <a:spLocks noChangeArrowheads="1"/>
          </p:cNvSpPr>
          <p:nvPr/>
        </p:nvSpPr>
        <p:spPr bwMode="auto">
          <a:xfrm>
            <a:off x="1358900" y="2709863"/>
            <a:ext cx="971550" cy="962025"/>
          </a:xfrm>
          <a:custGeom>
            <a:avLst/>
            <a:gdLst>
              <a:gd name="T0" fmla="*/ 722861 w 964104"/>
              <a:gd name="T1" fmla="*/ 0 h 954564"/>
              <a:gd name="T2" fmla="*/ 985673 w 964104"/>
              <a:gd name="T3" fmla="*/ 455289 h 954564"/>
              <a:gd name="T4" fmla="*/ 668813 w 964104"/>
              <a:gd name="T5" fmla="*/ 976099 h 954564"/>
              <a:gd name="T6" fmla="*/ 319946 w 964104"/>
              <a:gd name="T7" fmla="*/ 929456 h 954564"/>
              <a:gd name="T8" fmla="*/ 0 w 964104"/>
              <a:gd name="T9" fmla="*/ 375191 h 954564"/>
              <a:gd name="T10" fmla="*/ 129629 w 964104"/>
              <a:gd name="T11" fmla="*/ 44318 h 9545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64104"/>
              <a:gd name="T19" fmla="*/ 0 h 954564"/>
              <a:gd name="T20" fmla="*/ 964104 w 964104"/>
              <a:gd name="T21" fmla="*/ 954564 h 9545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64104" h="954564">
                <a:moveTo>
                  <a:pt x="707042" y="0"/>
                </a:moveTo>
                <a:lnTo>
                  <a:pt x="964104" y="445244"/>
                </a:lnTo>
                <a:lnTo>
                  <a:pt x="654177" y="954564"/>
                </a:lnTo>
                <a:lnTo>
                  <a:pt x="312945" y="908949"/>
                </a:lnTo>
                <a:lnTo>
                  <a:pt x="0" y="366913"/>
                </a:lnTo>
                <a:lnTo>
                  <a:pt x="126793" y="43340"/>
                </a:lnTo>
                <a:lnTo>
                  <a:pt x="70704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Raavi" pitchFamily="34" charset="0"/>
                <a:ea typeface="微软雅黑" pitchFamily="34" charset="-122"/>
              </a:rPr>
              <a:t>05</a:t>
            </a:r>
            <a:endParaRPr lang="zh-CN" altLang="en-US" sz="2800">
              <a:solidFill>
                <a:schemeClr val="bg1"/>
              </a:solidFill>
              <a:latin typeface="Raavi" pitchFamily="34" charset="0"/>
              <a:ea typeface="微软雅黑" pitchFamily="34" charset="-122"/>
            </a:endParaRPr>
          </a:p>
        </p:txBody>
      </p:sp>
      <p:sp>
        <p:nvSpPr>
          <p:cNvPr id="20490" name="任意多边形 37"/>
          <p:cNvSpPr>
            <a:spLocks noChangeArrowheads="1"/>
          </p:cNvSpPr>
          <p:nvPr/>
        </p:nvSpPr>
        <p:spPr bwMode="auto">
          <a:xfrm>
            <a:off x="1355725" y="1716088"/>
            <a:ext cx="990600" cy="931862"/>
          </a:xfrm>
          <a:custGeom>
            <a:avLst/>
            <a:gdLst>
              <a:gd name="T0" fmla="*/ 669598 w 984221"/>
              <a:gd name="T1" fmla="*/ 0 h 926084"/>
              <a:gd name="T2" fmla="*/ 1003761 w 984221"/>
              <a:gd name="T3" fmla="*/ 490151 h 926084"/>
              <a:gd name="T4" fmla="*/ 741597 w 984221"/>
              <a:gd name="T5" fmla="*/ 944015 h 926084"/>
              <a:gd name="T6" fmla="*/ 133716 w 984221"/>
              <a:gd name="T7" fmla="*/ 930005 h 926084"/>
              <a:gd name="T8" fmla="*/ 0 w 984221"/>
              <a:gd name="T9" fmla="*/ 605518 h 926084"/>
              <a:gd name="T10" fmla="*/ 319157 w 984221"/>
              <a:gd name="T11" fmla="*/ 52988 h 9260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84221"/>
              <a:gd name="T19" fmla="*/ 0 h 926084"/>
              <a:gd name="T20" fmla="*/ 984221 w 984221"/>
              <a:gd name="T21" fmla="*/ 926084 h 9260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84221" h="926084">
                <a:moveTo>
                  <a:pt x="656563" y="0"/>
                </a:moveTo>
                <a:lnTo>
                  <a:pt x="984221" y="480841"/>
                </a:lnTo>
                <a:lnTo>
                  <a:pt x="727160" y="926084"/>
                </a:lnTo>
                <a:lnTo>
                  <a:pt x="131113" y="912340"/>
                </a:lnTo>
                <a:lnTo>
                  <a:pt x="0" y="594016"/>
                </a:lnTo>
                <a:lnTo>
                  <a:pt x="312944" y="51981"/>
                </a:lnTo>
                <a:lnTo>
                  <a:pt x="656563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Raavi" pitchFamily="34" charset="0"/>
                <a:ea typeface="微软雅黑" pitchFamily="34" charset="-122"/>
              </a:rPr>
              <a:t>06</a:t>
            </a:r>
            <a:endParaRPr lang="zh-CN" altLang="en-US" sz="2800">
              <a:solidFill>
                <a:schemeClr val="bg1"/>
              </a:solidFill>
              <a:latin typeface="Raavi" pitchFamily="34" charset="0"/>
              <a:ea typeface="微软雅黑" pitchFamily="34" charset="-122"/>
            </a:endParaRPr>
          </a:p>
        </p:txBody>
      </p:sp>
      <p:sp>
        <p:nvSpPr>
          <p:cNvPr id="20491" name="椭圆 50"/>
          <p:cNvSpPr>
            <a:spLocks noChangeArrowheads="1"/>
          </p:cNvSpPr>
          <p:nvPr/>
        </p:nvSpPr>
        <p:spPr bwMode="auto">
          <a:xfrm>
            <a:off x="2068513" y="2109788"/>
            <a:ext cx="1165225" cy="11652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</a:pPr>
            <a:endParaRPr lang="zh-CN" altLang="en-US" sz="16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2" name="矩形 51"/>
          <p:cNvSpPr>
            <a:spLocks noChangeArrowheads="1"/>
          </p:cNvSpPr>
          <p:nvPr/>
        </p:nvSpPr>
        <p:spPr bwMode="auto">
          <a:xfrm>
            <a:off x="1866900" y="919163"/>
            <a:ext cx="15811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3" name="矩形 52"/>
          <p:cNvSpPr>
            <a:spLocks noChangeArrowheads="1"/>
          </p:cNvSpPr>
          <p:nvPr/>
        </p:nvSpPr>
        <p:spPr bwMode="auto">
          <a:xfrm>
            <a:off x="3800475" y="1747838"/>
            <a:ext cx="9826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4" name="矩形 53"/>
          <p:cNvSpPr>
            <a:spLocks noChangeArrowheads="1"/>
          </p:cNvSpPr>
          <p:nvPr/>
        </p:nvSpPr>
        <p:spPr bwMode="auto">
          <a:xfrm>
            <a:off x="3768725" y="3205163"/>
            <a:ext cx="101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5" name="矩形 54"/>
          <p:cNvSpPr>
            <a:spLocks noChangeArrowheads="1"/>
          </p:cNvSpPr>
          <p:nvPr/>
        </p:nvSpPr>
        <p:spPr bwMode="auto">
          <a:xfrm>
            <a:off x="1866900" y="4078288"/>
            <a:ext cx="15811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6" name="矩形 57"/>
          <p:cNvSpPr>
            <a:spLocks noChangeArrowheads="1"/>
          </p:cNvSpPr>
          <p:nvPr/>
        </p:nvSpPr>
        <p:spPr bwMode="auto">
          <a:xfrm>
            <a:off x="406400" y="1747838"/>
            <a:ext cx="981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7" name="矩形 58"/>
          <p:cNvSpPr>
            <a:spLocks noChangeArrowheads="1"/>
          </p:cNvSpPr>
          <p:nvPr/>
        </p:nvSpPr>
        <p:spPr bwMode="auto">
          <a:xfrm>
            <a:off x="374650" y="3205163"/>
            <a:ext cx="1012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8" name="文本框 59"/>
          <p:cNvSpPr txBox="1">
            <a:spLocks noChangeArrowheads="1"/>
          </p:cNvSpPr>
          <p:nvPr/>
        </p:nvSpPr>
        <p:spPr bwMode="auto">
          <a:xfrm>
            <a:off x="5318125" y="1325563"/>
            <a:ext cx="6556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9" name="矩形 1"/>
          <p:cNvSpPr>
            <a:spLocks noChangeArrowheads="1"/>
          </p:cNvSpPr>
          <p:nvPr/>
        </p:nvSpPr>
        <p:spPr bwMode="auto">
          <a:xfrm>
            <a:off x="5346700" y="1749425"/>
            <a:ext cx="3041650" cy="30163"/>
          </a:xfrm>
          <a:prstGeom prst="rect">
            <a:avLst/>
          </a:prstGeom>
          <a:solidFill>
            <a:srgbClr val="0070C0"/>
          </a:solidFill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500" name="TextBox 53"/>
          <p:cNvSpPr txBox="1">
            <a:spLocks noChangeArrowheads="1"/>
          </p:cNvSpPr>
          <p:nvPr/>
        </p:nvSpPr>
        <p:spPr bwMode="auto">
          <a:xfrm flipH="1">
            <a:off x="5264150" y="1862138"/>
            <a:ext cx="30416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20501" name="TextBox 53"/>
          <p:cNvSpPr txBox="1">
            <a:spLocks noChangeArrowheads="1"/>
          </p:cNvSpPr>
          <p:nvPr/>
        </p:nvSpPr>
        <p:spPr bwMode="auto">
          <a:xfrm flipH="1">
            <a:off x="5264150" y="2535238"/>
            <a:ext cx="30416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20502" name="TextBox 53"/>
          <p:cNvSpPr txBox="1">
            <a:spLocks noChangeArrowheads="1"/>
          </p:cNvSpPr>
          <p:nvPr/>
        </p:nvSpPr>
        <p:spPr bwMode="auto">
          <a:xfrm flipH="1">
            <a:off x="5264150" y="3190875"/>
            <a:ext cx="30416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1522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02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1523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22533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4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09" name="八角星 2"/>
          <p:cNvSpPr>
            <a:spLocks noChangeArrowheads="1"/>
          </p:cNvSpPr>
          <p:nvPr/>
        </p:nvSpPr>
        <p:spPr bwMode="auto">
          <a:xfrm>
            <a:off x="6819900" y="1185863"/>
            <a:ext cx="1414463" cy="1414462"/>
          </a:xfrm>
          <a:prstGeom prst="ellipse">
            <a:avLst/>
          </a:prstGeom>
          <a:solidFill>
            <a:srgbClr val="B9EDFF"/>
          </a:solidFill>
          <a:ln w="12700">
            <a:solidFill>
              <a:srgbClr val="82DE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510" name="八角星 2"/>
          <p:cNvSpPr>
            <a:spLocks noChangeArrowheads="1"/>
          </p:cNvSpPr>
          <p:nvPr/>
        </p:nvSpPr>
        <p:spPr bwMode="auto">
          <a:xfrm>
            <a:off x="4914900" y="1185863"/>
            <a:ext cx="1416050" cy="1414462"/>
          </a:xfrm>
          <a:prstGeom prst="ellipse">
            <a:avLst/>
          </a:prstGeom>
          <a:solidFill>
            <a:srgbClr val="B9EDFF"/>
          </a:solidFill>
          <a:ln w="12700">
            <a:solidFill>
              <a:srgbClr val="82DE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511" name="八角星 2"/>
          <p:cNvSpPr>
            <a:spLocks noChangeArrowheads="1"/>
          </p:cNvSpPr>
          <p:nvPr/>
        </p:nvSpPr>
        <p:spPr bwMode="auto">
          <a:xfrm>
            <a:off x="3011488" y="1185863"/>
            <a:ext cx="1416050" cy="1414462"/>
          </a:xfrm>
          <a:prstGeom prst="ellipse">
            <a:avLst/>
          </a:prstGeom>
          <a:solidFill>
            <a:srgbClr val="B9EDFF"/>
          </a:solidFill>
          <a:ln w="12700">
            <a:solidFill>
              <a:srgbClr val="82DE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512" name="八角星 2"/>
          <p:cNvSpPr>
            <a:spLocks noChangeArrowheads="1"/>
          </p:cNvSpPr>
          <p:nvPr/>
        </p:nvSpPr>
        <p:spPr bwMode="auto">
          <a:xfrm>
            <a:off x="1108075" y="1185863"/>
            <a:ext cx="1416050" cy="1414462"/>
          </a:xfrm>
          <a:prstGeom prst="ellipse">
            <a:avLst/>
          </a:prstGeom>
          <a:solidFill>
            <a:srgbClr val="B9EDFF"/>
          </a:solidFill>
          <a:ln w="12700">
            <a:solidFill>
              <a:srgbClr val="82DE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513" name="矩形 43"/>
          <p:cNvSpPr>
            <a:spLocks noChangeArrowheads="1"/>
          </p:cNvSpPr>
          <p:nvPr/>
        </p:nvSpPr>
        <p:spPr bwMode="auto">
          <a:xfrm>
            <a:off x="0" y="1822450"/>
            <a:ext cx="9144000" cy="1714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999">
                <a:srgbClr val="D9D9D9"/>
              </a:gs>
              <a:gs pos="70000">
                <a:srgbClr val="D9D9D9"/>
              </a:gs>
              <a:gs pos="99435">
                <a:srgbClr val="F2F2F2"/>
              </a:gs>
              <a:gs pos="100000">
                <a:srgbClr val="F2F2F2"/>
              </a:gs>
            </a:gsLst>
            <a:lin ang="5400000"/>
          </a:gradFill>
          <a:ln w="12700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514" name="八角星 2"/>
          <p:cNvSpPr>
            <a:spLocks noChangeArrowheads="1"/>
          </p:cNvSpPr>
          <p:nvPr/>
        </p:nvSpPr>
        <p:spPr bwMode="auto">
          <a:xfrm>
            <a:off x="1198563" y="1276350"/>
            <a:ext cx="1235075" cy="12350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1515" name="八角星 2"/>
          <p:cNvSpPr>
            <a:spLocks noChangeArrowheads="1"/>
          </p:cNvSpPr>
          <p:nvPr/>
        </p:nvSpPr>
        <p:spPr bwMode="auto">
          <a:xfrm>
            <a:off x="3101975" y="1276350"/>
            <a:ext cx="1235075" cy="12350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1516" name="八角星 2"/>
          <p:cNvSpPr>
            <a:spLocks noChangeArrowheads="1"/>
          </p:cNvSpPr>
          <p:nvPr/>
        </p:nvSpPr>
        <p:spPr bwMode="auto">
          <a:xfrm>
            <a:off x="5005388" y="1276350"/>
            <a:ext cx="1235075" cy="12350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1517" name="八角星 2"/>
          <p:cNvSpPr>
            <a:spLocks noChangeArrowheads="1"/>
          </p:cNvSpPr>
          <p:nvPr/>
        </p:nvSpPr>
        <p:spPr bwMode="auto">
          <a:xfrm>
            <a:off x="6908800" y="1276350"/>
            <a:ext cx="1235075" cy="12350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1518" name="TextBox 53"/>
          <p:cNvSpPr txBox="1">
            <a:spLocks noChangeArrowheads="1"/>
          </p:cNvSpPr>
          <p:nvPr/>
        </p:nvSpPr>
        <p:spPr bwMode="auto">
          <a:xfrm flipH="1">
            <a:off x="987425" y="2840038"/>
            <a:ext cx="1657350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21519" name="TextBox 53"/>
          <p:cNvSpPr txBox="1">
            <a:spLocks noChangeArrowheads="1"/>
          </p:cNvSpPr>
          <p:nvPr/>
        </p:nvSpPr>
        <p:spPr bwMode="auto">
          <a:xfrm flipH="1">
            <a:off x="2892425" y="2840038"/>
            <a:ext cx="1655763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21520" name="TextBox 53"/>
          <p:cNvSpPr txBox="1">
            <a:spLocks noChangeArrowheads="1"/>
          </p:cNvSpPr>
          <p:nvPr/>
        </p:nvSpPr>
        <p:spPr bwMode="auto">
          <a:xfrm flipH="1">
            <a:off x="4795838" y="2840038"/>
            <a:ext cx="1655762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21521" name="TextBox 53"/>
          <p:cNvSpPr txBox="1">
            <a:spLocks noChangeArrowheads="1"/>
          </p:cNvSpPr>
          <p:nvPr/>
        </p:nvSpPr>
        <p:spPr bwMode="auto">
          <a:xfrm flipH="1">
            <a:off x="6702425" y="2840038"/>
            <a:ext cx="1655763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 defTabSz="4889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2545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02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2546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itchFamily="34" charset="-122"/>
                  <a:ea typeface="微软雅黑" pitchFamily="34" charset="-122"/>
                </a:rPr>
                <a:t>这里输入标题</a:t>
              </a:r>
            </a:p>
          </p:txBody>
        </p:sp>
      </p:grpSp>
      <p:cxnSp>
        <p:nvCxnSpPr>
          <p:cNvPr id="23557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3" name="椭圆 1"/>
          <p:cNvSpPr>
            <a:spLocks/>
          </p:cNvSpPr>
          <p:nvPr/>
        </p:nvSpPr>
        <p:spPr bwMode="auto">
          <a:xfrm rot="-5400000">
            <a:off x="3224212" y="1165226"/>
            <a:ext cx="1406525" cy="1524000"/>
          </a:xfrm>
          <a:custGeom>
            <a:avLst/>
            <a:gdLst>
              <a:gd name="T0" fmla="*/ 286183 w 3456384"/>
              <a:gd name="T1" fmla="*/ 0 h 3744416"/>
              <a:gd name="T2" fmla="*/ 572365 w 3456384"/>
              <a:gd name="T3" fmla="*/ 286282 h 3744416"/>
              <a:gd name="T4" fmla="*/ 316407 w 3456384"/>
              <a:gd name="T5" fmla="*/ 570938 h 3744416"/>
              <a:gd name="T6" fmla="*/ 283526 w 3456384"/>
              <a:gd name="T7" fmla="*/ 620277 h 3744416"/>
              <a:gd name="T8" fmla="*/ 250043 w 3456384"/>
              <a:gd name="T9" fmla="*/ 570036 h 3744416"/>
              <a:gd name="T10" fmla="*/ 0 w 3456384"/>
              <a:gd name="T11" fmla="*/ 286282 h 3744416"/>
              <a:gd name="T12" fmla="*/ 286183 w 3456384"/>
              <a:gd name="T13" fmla="*/ 0 h 37444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456384" h="3744416">
                <a:moveTo>
                  <a:pt x="1728192" y="0"/>
                </a:moveTo>
                <a:cubicBezTo>
                  <a:pt x="2682646" y="0"/>
                  <a:pt x="3456384" y="773738"/>
                  <a:pt x="3456384" y="1728192"/>
                </a:cubicBezTo>
                <a:cubicBezTo>
                  <a:pt x="3456384" y="2620989"/>
                  <a:pt x="2779384" y="3355664"/>
                  <a:pt x="1910712" y="3446573"/>
                </a:cubicBezTo>
                <a:lnTo>
                  <a:pt x="1712150" y="3744416"/>
                </a:lnTo>
                <a:lnTo>
                  <a:pt x="1509954" y="3441122"/>
                </a:lnTo>
                <a:cubicBezTo>
                  <a:pt x="658425" y="3335335"/>
                  <a:pt x="0" y="2608655"/>
                  <a:pt x="0" y="1728192"/>
                </a:cubicBezTo>
                <a:cubicBezTo>
                  <a:pt x="0" y="773738"/>
                  <a:pt x="773738" y="0"/>
                  <a:pt x="1728192" y="0"/>
                </a:cubicBezTo>
                <a:close/>
              </a:path>
            </a:pathLst>
          </a:custGeom>
          <a:solidFill>
            <a:srgbClr val="B5EC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椭圆 20"/>
          <p:cNvSpPr>
            <a:spLocks noChangeArrowheads="1"/>
          </p:cNvSpPr>
          <p:nvPr/>
        </p:nvSpPr>
        <p:spPr bwMode="auto">
          <a:xfrm>
            <a:off x="3289300" y="1335088"/>
            <a:ext cx="1171575" cy="11715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535" name="椭圆 1"/>
          <p:cNvSpPr>
            <a:spLocks/>
          </p:cNvSpPr>
          <p:nvPr/>
        </p:nvSpPr>
        <p:spPr bwMode="auto">
          <a:xfrm rot="10800000">
            <a:off x="3165475" y="2620963"/>
            <a:ext cx="1406525" cy="1524000"/>
          </a:xfrm>
          <a:custGeom>
            <a:avLst/>
            <a:gdLst>
              <a:gd name="T0" fmla="*/ 286183 w 3456384"/>
              <a:gd name="T1" fmla="*/ 0 h 3744416"/>
              <a:gd name="T2" fmla="*/ 572365 w 3456384"/>
              <a:gd name="T3" fmla="*/ 286282 h 3744416"/>
              <a:gd name="T4" fmla="*/ 316407 w 3456384"/>
              <a:gd name="T5" fmla="*/ 570938 h 3744416"/>
              <a:gd name="T6" fmla="*/ 283526 w 3456384"/>
              <a:gd name="T7" fmla="*/ 620277 h 3744416"/>
              <a:gd name="T8" fmla="*/ 250043 w 3456384"/>
              <a:gd name="T9" fmla="*/ 570036 h 3744416"/>
              <a:gd name="T10" fmla="*/ 0 w 3456384"/>
              <a:gd name="T11" fmla="*/ 286282 h 3744416"/>
              <a:gd name="T12" fmla="*/ 286183 w 3456384"/>
              <a:gd name="T13" fmla="*/ 0 h 37444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456384" h="3744416">
                <a:moveTo>
                  <a:pt x="1728192" y="0"/>
                </a:moveTo>
                <a:cubicBezTo>
                  <a:pt x="2682646" y="0"/>
                  <a:pt x="3456384" y="773738"/>
                  <a:pt x="3456384" y="1728192"/>
                </a:cubicBezTo>
                <a:cubicBezTo>
                  <a:pt x="3456384" y="2620989"/>
                  <a:pt x="2779384" y="3355664"/>
                  <a:pt x="1910712" y="3446573"/>
                </a:cubicBezTo>
                <a:lnTo>
                  <a:pt x="1712150" y="3744416"/>
                </a:lnTo>
                <a:lnTo>
                  <a:pt x="1509954" y="3441122"/>
                </a:lnTo>
                <a:cubicBezTo>
                  <a:pt x="658425" y="3335335"/>
                  <a:pt x="0" y="2608655"/>
                  <a:pt x="0" y="1728192"/>
                </a:cubicBezTo>
                <a:cubicBezTo>
                  <a:pt x="0" y="773738"/>
                  <a:pt x="773738" y="0"/>
                  <a:pt x="1728192" y="0"/>
                </a:cubicBezTo>
                <a:close/>
              </a:path>
            </a:pathLst>
          </a:custGeom>
          <a:solidFill>
            <a:srgbClr val="B5EC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6" name="椭圆 22"/>
          <p:cNvSpPr>
            <a:spLocks noChangeArrowheads="1"/>
          </p:cNvSpPr>
          <p:nvPr/>
        </p:nvSpPr>
        <p:spPr bwMode="auto">
          <a:xfrm>
            <a:off x="3275013" y="2849563"/>
            <a:ext cx="1173162" cy="1173162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537" name="椭圆 1"/>
          <p:cNvSpPr>
            <a:spLocks/>
          </p:cNvSpPr>
          <p:nvPr/>
        </p:nvSpPr>
        <p:spPr bwMode="auto">
          <a:xfrm rot="5400000">
            <a:off x="4613275" y="2679701"/>
            <a:ext cx="1406525" cy="1524000"/>
          </a:xfrm>
          <a:custGeom>
            <a:avLst/>
            <a:gdLst>
              <a:gd name="T0" fmla="*/ 286183 w 3456384"/>
              <a:gd name="T1" fmla="*/ 0 h 3744416"/>
              <a:gd name="T2" fmla="*/ 572365 w 3456384"/>
              <a:gd name="T3" fmla="*/ 286282 h 3744416"/>
              <a:gd name="T4" fmla="*/ 316407 w 3456384"/>
              <a:gd name="T5" fmla="*/ 570938 h 3744416"/>
              <a:gd name="T6" fmla="*/ 283526 w 3456384"/>
              <a:gd name="T7" fmla="*/ 620277 h 3744416"/>
              <a:gd name="T8" fmla="*/ 250043 w 3456384"/>
              <a:gd name="T9" fmla="*/ 570036 h 3744416"/>
              <a:gd name="T10" fmla="*/ 0 w 3456384"/>
              <a:gd name="T11" fmla="*/ 286282 h 3744416"/>
              <a:gd name="T12" fmla="*/ 286183 w 3456384"/>
              <a:gd name="T13" fmla="*/ 0 h 37444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456384" h="3744416">
                <a:moveTo>
                  <a:pt x="1728192" y="0"/>
                </a:moveTo>
                <a:cubicBezTo>
                  <a:pt x="2682646" y="0"/>
                  <a:pt x="3456384" y="773738"/>
                  <a:pt x="3456384" y="1728192"/>
                </a:cubicBezTo>
                <a:cubicBezTo>
                  <a:pt x="3456384" y="2620989"/>
                  <a:pt x="2779384" y="3355664"/>
                  <a:pt x="1910712" y="3446573"/>
                </a:cubicBezTo>
                <a:lnTo>
                  <a:pt x="1712150" y="3744416"/>
                </a:lnTo>
                <a:lnTo>
                  <a:pt x="1509954" y="3441122"/>
                </a:lnTo>
                <a:cubicBezTo>
                  <a:pt x="658425" y="3335335"/>
                  <a:pt x="0" y="2608655"/>
                  <a:pt x="0" y="1728192"/>
                </a:cubicBezTo>
                <a:cubicBezTo>
                  <a:pt x="0" y="773738"/>
                  <a:pt x="773738" y="0"/>
                  <a:pt x="1728192" y="0"/>
                </a:cubicBezTo>
                <a:close/>
              </a:path>
            </a:pathLst>
          </a:custGeom>
          <a:solidFill>
            <a:srgbClr val="B5EC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8" name="椭圆 24"/>
          <p:cNvSpPr>
            <a:spLocks noChangeArrowheads="1"/>
          </p:cNvSpPr>
          <p:nvPr/>
        </p:nvSpPr>
        <p:spPr bwMode="auto">
          <a:xfrm>
            <a:off x="4783138" y="2862263"/>
            <a:ext cx="1171575" cy="1173162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539" name="椭圆 1"/>
          <p:cNvSpPr>
            <a:spLocks/>
          </p:cNvSpPr>
          <p:nvPr/>
        </p:nvSpPr>
        <p:spPr bwMode="auto">
          <a:xfrm>
            <a:off x="4672013" y="1223963"/>
            <a:ext cx="1406525" cy="1524000"/>
          </a:xfrm>
          <a:custGeom>
            <a:avLst/>
            <a:gdLst>
              <a:gd name="T0" fmla="*/ 286183 w 3456384"/>
              <a:gd name="T1" fmla="*/ 0 h 3744416"/>
              <a:gd name="T2" fmla="*/ 572365 w 3456384"/>
              <a:gd name="T3" fmla="*/ 286282 h 3744416"/>
              <a:gd name="T4" fmla="*/ 316407 w 3456384"/>
              <a:gd name="T5" fmla="*/ 570938 h 3744416"/>
              <a:gd name="T6" fmla="*/ 283526 w 3456384"/>
              <a:gd name="T7" fmla="*/ 620277 h 3744416"/>
              <a:gd name="T8" fmla="*/ 250043 w 3456384"/>
              <a:gd name="T9" fmla="*/ 570036 h 3744416"/>
              <a:gd name="T10" fmla="*/ 0 w 3456384"/>
              <a:gd name="T11" fmla="*/ 286282 h 3744416"/>
              <a:gd name="T12" fmla="*/ 286183 w 3456384"/>
              <a:gd name="T13" fmla="*/ 0 h 37444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456384" h="3744416">
                <a:moveTo>
                  <a:pt x="1728192" y="0"/>
                </a:moveTo>
                <a:cubicBezTo>
                  <a:pt x="2682646" y="0"/>
                  <a:pt x="3456384" y="773738"/>
                  <a:pt x="3456384" y="1728192"/>
                </a:cubicBezTo>
                <a:cubicBezTo>
                  <a:pt x="3456384" y="2620989"/>
                  <a:pt x="2779384" y="3355664"/>
                  <a:pt x="1910712" y="3446573"/>
                </a:cubicBezTo>
                <a:lnTo>
                  <a:pt x="1712150" y="3744416"/>
                </a:lnTo>
                <a:lnTo>
                  <a:pt x="1509954" y="3441122"/>
                </a:lnTo>
                <a:cubicBezTo>
                  <a:pt x="658425" y="3335335"/>
                  <a:pt x="0" y="2608655"/>
                  <a:pt x="0" y="1728192"/>
                </a:cubicBezTo>
                <a:cubicBezTo>
                  <a:pt x="0" y="773738"/>
                  <a:pt x="773738" y="0"/>
                  <a:pt x="1728192" y="0"/>
                </a:cubicBezTo>
                <a:close/>
              </a:path>
            </a:pathLst>
          </a:custGeom>
          <a:solidFill>
            <a:srgbClr val="B5EC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0" name="椭圆 26"/>
          <p:cNvSpPr>
            <a:spLocks noChangeArrowheads="1"/>
          </p:cNvSpPr>
          <p:nvPr/>
        </p:nvSpPr>
        <p:spPr bwMode="auto">
          <a:xfrm>
            <a:off x="4795838" y="1347788"/>
            <a:ext cx="1171575" cy="11715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541" name="矩形 27"/>
          <p:cNvSpPr>
            <a:spLocks noChangeArrowheads="1"/>
          </p:cNvSpPr>
          <p:nvPr/>
        </p:nvSpPr>
        <p:spPr bwMode="auto">
          <a:xfrm>
            <a:off x="704850" y="1209675"/>
            <a:ext cx="2376488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22542" name="矩形 31"/>
          <p:cNvSpPr>
            <a:spLocks noChangeArrowheads="1"/>
          </p:cNvSpPr>
          <p:nvPr/>
        </p:nvSpPr>
        <p:spPr bwMode="auto">
          <a:xfrm>
            <a:off x="6184900" y="1209675"/>
            <a:ext cx="2376488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22543" name="矩形 32"/>
          <p:cNvSpPr>
            <a:spLocks noChangeArrowheads="1"/>
          </p:cNvSpPr>
          <p:nvPr/>
        </p:nvSpPr>
        <p:spPr bwMode="auto">
          <a:xfrm>
            <a:off x="704850" y="2794000"/>
            <a:ext cx="2376488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  <p:sp>
        <p:nvSpPr>
          <p:cNvPr id="22544" name="矩形 33"/>
          <p:cNvSpPr>
            <a:spLocks noChangeArrowheads="1"/>
          </p:cNvSpPr>
          <p:nvPr/>
        </p:nvSpPr>
        <p:spPr bwMode="auto">
          <a:xfrm>
            <a:off x="6184900" y="2794000"/>
            <a:ext cx="2376488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此处输入您的文本，或者将您的文本粘贴到此处。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8_自定义设计方案">
  <a:themeElements>
    <a:clrScheme name="8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8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自定义设计方案">
  <a:themeElements>
    <a:clrScheme name="9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9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自定义设计方案">
  <a:themeElements>
    <a:clrScheme name="10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10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自定义设计方案">
  <a:themeElements>
    <a:clrScheme name="11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11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自定义设计方案">
  <a:themeElements>
    <a:clrScheme name="6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6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959</Words>
  <Application>Microsoft Office PowerPoint</Application>
  <PresentationFormat>全屏显示(16:9)</PresentationFormat>
  <Paragraphs>239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13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1_Office 主题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8_自定义设计方案</vt:lpstr>
      <vt:lpstr>9_自定义设计方案</vt:lpstr>
      <vt:lpstr>10_自定义设计方案</vt:lpstr>
      <vt:lpstr>11_自定义设计方案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Administrator</cp:lastModifiedBy>
  <cp:revision>3</cp:revision>
  <dcterms:modified xsi:type="dcterms:W3CDTF">2016-09-26T03:58:37Z</dcterms:modified>
</cp:coreProperties>
</file>