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C7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36"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a:pPr>
            <a:r>
              <a:rPr lang="en-US" dirty="0"/>
              <a:t>PROJECTS IN </a:t>
            </a:r>
            <a:r>
              <a:rPr lang="en-US" dirty="0" smtClean="0"/>
              <a:t>2015</a:t>
            </a:r>
            <a:endParaRPr lang="en-US" dirty="0"/>
          </a:p>
        </c:rich>
      </c:tx>
      <c:layout/>
      <c:overlay val="0"/>
    </c:title>
    <c:autoTitleDeleted val="0"/>
    <c:plotArea>
      <c:layout/>
      <c:barChart>
        <c:barDir val="col"/>
        <c:grouping val="clustered"/>
        <c:varyColors val="0"/>
        <c:ser>
          <c:idx val="0"/>
          <c:order val="0"/>
          <c:tx>
            <c:strRef>
              <c:f>Sheet1!$B$1</c:f>
              <c:strCache>
                <c:ptCount val="1"/>
                <c:pt idx="0">
                  <c:v>PROJECTS IN 2010</c:v>
                </c:pt>
              </c:strCache>
            </c:strRef>
          </c:tx>
          <c:spPr>
            <a:solidFill>
              <a:schemeClr val="bg1">
                <a:alpha val="35000"/>
              </a:schemeClr>
            </a:solidFill>
            <a:ln>
              <a:no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ser>
        <c:dLbls>
          <c:showLegendKey val="0"/>
          <c:showVal val="1"/>
          <c:showCatName val="0"/>
          <c:showSerName val="0"/>
          <c:showPercent val="0"/>
          <c:showBubbleSize val="0"/>
        </c:dLbls>
        <c:gapWidth val="150"/>
        <c:axId val="23670144"/>
        <c:axId val="23709952"/>
      </c:barChart>
      <c:catAx>
        <c:axId val="23670144"/>
        <c:scaling>
          <c:orientation val="minMax"/>
        </c:scaling>
        <c:delete val="0"/>
        <c:axPos val="b"/>
        <c:numFmt formatCode="General" sourceLinked="0"/>
        <c:majorTickMark val="none"/>
        <c:minorTickMark val="none"/>
        <c:tickLblPos val="nextTo"/>
        <c:crossAx val="23709952"/>
        <c:crosses val="autoZero"/>
        <c:auto val="1"/>
        <c:lblAlgn val="ctr"/>
        <c:lblOffset val="100"/>
        <c:noMultiLvlLbl val="0"/>
      </c:catAx>
      <c:valAx>
        <c:axId val="23709952"/>
        <c:scaling>
          <c:orientation val="minMax"/>
        </c:scaling>
        <c:delete val="1"/>
        <c:axPos val="l"/>
        <c:numFmt formatCode="General" sourceLinked="1"/>
        <c:majorTickMark val="out"/>
        <c:minorTickMark val="none"/>
        <c:tickLblPos val="nextTo"/>
        <c:crossAx val="23670144"/>
        <c:crosses val="autoZero"/>
        <c:crossBetween val="between"/>
      </c:valAx>
      <c:spPr>
        <a:noFill/>
      </c:spPr>
    </c:plotArea>
    <c:plotVisOnly val="1"/>
    <c:dispBlanksAs val="gap"/>
    <c:showDLblsOverMax val="0"/>
  </c:chart>
  <c:spPr>
    <a:noFill/>
    <a:ln>
      <a:noFill/>
    </a:ln>
  </c:spPr>
  <c:txPr>
    <a:bodyPr/>
    <a:lstStyle/>
    <a:p>
      <a:pPr>
        <a:defRPr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58391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457761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288484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3625450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D6E4546-7680-4660-A78C-AB142246B58F}"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3888787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6E4546-7680-4660-A78C-AB142246B58F}"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755916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6E4546-7680-4660-A78C-AB142246B58F}" type="datetimeFigureOut">
              <a:rPr lang="zh-CN" altLang="en-US" smtClean="0"/>
              <a:t>2015/11/10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744554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6E4546-7680-4660-A78C-AB142246B58F}" type="datetimeFigureOut">
              <a:rPr lang="zh-CN" altLang="en-US" smtClean="0"/>
              <a:t>2015/11/10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983934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6E4546-7680-4660-A78C-AB142246B58F}" type="datetimeFigureOut">
              <a:rPr lang="zh-CN" altLang="en-US" smtClean="0"/>
              <a:t>2015/11/10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FFE6E2-3A67-40F7-949C-A27F9DBF23E4}"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93719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6E4546-7680-4660-A78C-AB142246B58F}"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484585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6E4546-7680-4660-A78C-AB142246B58F}"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088710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E4546-7680-4660-A78C-AB142246B58F}" type="datetimeFigureOut">
              <a:rPr lang="zh-CN" altLang="en-US" smtClean="0"/>
              <a:t>2015/11/10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58943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 Id="rId5" Type="http://schemas.openxmlformats.org/officeDocument/2006/relationships/image" Target="../media/image10.jpg"/><Relationship Id="rId4" Type="http://schemas.openxmlformats.org/officeDocument/2006/relationships/image" Target="../media/image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29173" y="1547425"/>
            <a:ext cx="10533654" cy="1862048"/>
          </a:xfrm>
          <a:prstGeom prst="rect">
            <a:avLst/>
          </a:prstGeom>
          <a:noFill/>
        </p:spPr>
        <p:txBody>
          <a:bodyPr wrap="none" rtlCol="0">
            <a:spAutoFit/>
          </a:bodyPr>
          <a:lstStyle/>
          <a:p>
            <a:pPr algn="ctr"/>
            <a:r>
              <a:rPr lang="en-US" altLang="zh-CN" sz="11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ANUAL REPORT</a:t>
            </a:r>
            <a:endParaRPr lang="zh-CN" altLang="en-US" sz="115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7" name="文本框 6"/>
          <p:cNvSpPr txBox="1"/>
          <p:nvPr/>
        </p:nvSpPr>
        <p:spPr>
          <a:xfrm>
            <a:off x="2890740" y="34873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8" name="矩形 7"/>
          <p:cNvSpPr/>
          <p:nvPr/>
        </p:nvSpPr>
        <p:spPr>
          <a:xfrm>
            <a:off x="0" y="4571702"/>
            <a:ext cx="12192000" cy="2286298"/>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3732" y="5253186"/>
            <a:ext cx="4164538"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Presenter : MOMODA</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0" name="文本框 9"/>
          <p:cNvSpPr txBox="1"/>
          <p:nvPr/>
        </p:nvSpPr>
        <p:spPr>
          <a:xfrm>
            <a:off x="4936070" y="5767417"/>
            <a:ext cx="231986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2014-11-04</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1" name="矩形 10"/>
          <p:cNvSpPr/>
          <p:nvPr/>
        </p:nvSpPr>
        <p:spPr>
          <a:xfrm>
            <a:off x="3819525" y="5253186"/>
            <a:ext cx="4552950" cy="109900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463829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9" name="Oval 8"/>
          <p:cNvSpPr/>
          <p:nvPr/>
        </p:nvSpPr>
        <p:spPr>
          <a:xfrm>
            <a:off x="80956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488250"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Box 6"/>
          <p:cNvSpPr txBox="1"/>
          <p:nvPr/>
        </p:nvSpPr>
        <p:spPr>
          <a:xfrm>
            <a:off x="488250"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4"/>
          <p:cNvSpPr/>
          <p:nvPr/>
        </p:nvSpPr>
        <p:spPr>
          <a:xfrm>
            <a:off x="3180318"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28579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12"/>
          <p:cNvSpPr txBox="1"/>
          <p:nvPr/>
        </p:nvSpPr>
        <p:spPr>
          <a:xfrm>
            <a:off x="2857921"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23"/>
          <p:cNvSpPr/>
          <p:nvPr/>
        </p:nvSpPr>
        <p:spPr>
          <a:xfrm>
            <a:off x="5551074"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0"/>
          <p:cNvSpPr txBox="1"/>
          <p:nvPr/>
        </p:nvSpPr>
        <p:spPr>
          <a:xfrm>
            <a:off x="52120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21"/>
          <p:cNvSpPr txBox="1"/>
          <p:nvPr/>
        </p:nvSpPr>
        <p:spPr>
          <a:xfrm>
            <a:off x="5212021"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p>
        </p:txBody>
      </p:sp>
      <p:sp>
        <p:nvSpPr>
          <p:cNvPr id="33" name="Oval 32"/>
          <p:cNvSpPr/>
          <p:nvPr/>
        </p:nvSpPr>
        <p:spPr>
          <a:xfrm>
            <a:off x="792183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Box 29"/>
          <p:cNvSpPr txBox="1"/>
          <p:nvPr/>
        </p:nvSpPr>
        <p:spPr>
          <a:xfrm>
            <a:off x="7622942"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Box 30"/>
          <p:cNvSpPr txBox="1"/>
          <p:nvPr/>
        </p:nvSpPr>
        <p:spPr>
          <a:xfrm>
            <a:off x="7622942" y="3195179"/>
            <a:ext cx="1747674" cy="480132"/>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p>
        </p:txBody>
      </p:sp>
      <p:grpSp>
        <p:nvGrpSpPr>
          <p:cNvPr id="47" name="组合 46"/>
          <p:cNvGrpSpPr/>
          <p:nvPr/>
        </p:nvGrpSpPr>
        <p:grpSpPr>
          <a:xfrm>
            <a:off x="1150057" y="2281843"/>
            <a:ext cx="9864083" cy="463081"/>
            <a:chOff x="1150057" y="2281843"/>
            <a:chExt cx="9864083" cy="463081"/>
          </a:xfrm>
          <a:solidFill>
            <a:srgbClr val="14C7BE"/>
          </a:solidFill>
        </p:grpSpPr>
        <p:sp>
          <p:nvSpPr>
            <p:cNvPr id="8" name="AutoShape 688"/>
            <p:cNvSpPr>
              <a:spLocks/>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4" name="Group 425"/>
            <p:cNvGrpSpPr>
              <a:grpSpLocks/>
            </p:cNvGrpSpPr>
            <p:nvPr/>
          </p:nvGrpSpPr>
          <p:grpSpPr bwMode="auto">
            <a:xfrm>
              <a:off x="3522258" y="2375671"/>
              <a:ext cx="418997" cy="323639"/>
              <a:chOff x="0" y="0"/>
              <a:chExt cx="572" cy="440"/>
            </a:xfrm>
            <a:grpFill/>
          </p:grpSpPr>
          <p:sp>
            <p:nvSpPr>
              <p:cNvPr id="1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3" name="Group 593"/>
            <p:cNvGrpSpPr>
              <a:grpSpLocks/>
            </p:cNvGrpSpPr>
            <p:nvPr/>
          </p:nvGrpSpPr>
          <p:grpSpPr bwMode="auto">
            <a:xfrm>
              <a:off x="5879750" y="2357352"/>
              <a:ext cx="424776" cy="352536"/>
              <a:chOff x="0" y="0"/>
              <a:chExt cx="575" cy="480"/>
            </a:xfrm>
            <a:grpFill/>
          </p:grpSpPr>
          <p:sp>
            <p:nvSpPr>
              <p:cNvPr id="25"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2" name="Group 90"/>
            <p:cNvGrpSpPr>
              <a:grpSpLocks/>
            </p:cNvGrpSpPr>
            <p:nvPr/>
          </p:nvGrpSpPr>
          <p:grpSpPr bwMode="auto">
            <a:xfrm>
              <a:off x="8239171" y="2315060"/>
              <a:ext cx="424776" cy="421887"/>
              <a:chOff x="0" y="0"/>
              <a:chExt cx="578" cy="573"/>
            </a:xfrm>
            <a:grpFill/>
          </p:grpSpPr>
          <p:sp>
            <p:nvSpPr>
              <p:cNvPr id="34"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0" name="Group 437"/>
            <p:cNvGrpSpPr>
              <a:grpSpLocks/>
            </p:cNvGrpSpPr>
            <p:nvPr/>
          </p:nvGrpSpPr>
          <p:grpSpPr bwMode="auto">
            <a:xfrm>
              <a:off x="10658715" y="2281843"/>
              <a:ext cx="355425" cy="421887"/>
              <a:chOff x="0" y="0"/>
              <a:chExt cx="483" cy="576"/>
            </a:xfrm>
            <a:grpFill/>
          </p:grpSpPr>
          <p:sp>
            <p:nvSpPr>
              <p:cNvPr id="42"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41" name="Oval 40"/>
          <p:cNvSpPr/>
          <p:nvPr/>
        </p:nvSpPr>
        <p:spPr>
          <a:xfrm>
            <a:off x="10292587"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Box 37"/>
          <p:cNvSpPr txBox="1"/>
          <p:nvPr/>
        </p:nvSpPr>
        <p:spPr>
          <a:xfrm>
            <a:off x="9971274"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38"/>
          <p:cNvSpPr txBox="1"/>
          <p:nvPr/>
        </p:nvSpPr>
        <p:spPr>
          <a:xfrm>
            <a:off x="9971274"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p>
        </p:txBody>
      </p:sp>
      <p:sp>
        <p:nvSpPr>
          <p:cNvPr id="44" name="Text Placeholder 8"/>
          <p:cNvSpPr txBox="1">
            <a:spLocks/>
          </p:cNvSpPr>
          <p:nvPr/>
        </p:nvSpPr>
        <p:spPr>
          <a:xfrm>
            <a:off x="212530" y="5416029"/>
            <a:ext cx="11766940" cy="897686"/>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5" name="Straight Connector 48"/>
          <p:cNvCxnSpPr/>
          <p:nvPr/>
        </p:nvCxnSpPr>
        <p:spPr>
          <a:xfrm flipH="1">
            <a:off x="365271" y="5355240"/>
            <a:ext cx="11483937"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36242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4"/>
          <p:cNvSpPr/>
          <p:nvPr/>
        </p:nvSpPr>
        <p:spPr>
          <a:xfrm>
            <a:off x="7592972" y="1975212"/>
            <a:ext cx="3856445" cy="3856446"/>
          </a:xfrm>
          <a:prstGeom prst="ellipse">
            <a:avLst/>
          </a:prstGeom>
          <a:noFill/>
          <a:ln w="12700">
            <a:solidFill>
              <a:schemeClr val="bg1">
                <a:lumMod val="85000"/>
              </a:schemeClr>
            </a:solidFill>
            <a:prstDash val="sys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73" name="组合 72"/>
          <p:cNvGrpSpPr/>
          <p:nvPr/>
        </p:nvGrpSpPr>
        <p:grpSpPr>
          <a:xfrm>
            <a:off x="7337766" y="1493156"/>
            <a:ext cx="4366857" cy="4820557"/>
            <a:chOff x="7337766" y="1493156"/>
            <a:chExt cx="4366857" cy="4820557"/>
          </a:xfrm>
          <a:solidFill>
            <a:schemeClr val="bg1">
              <a:alpha val="35000"/>
            </a:schemeClr>
          </a:solidFill>
        </p:grpSpPr>
        <p:sp>
          <p:nvSpPr>
            <p:cNvPr id="6" name="Oval 8"/>
            <p:cNvSpPr/>
            <p:nvPr/>
          </p:nvSpPr>
          <p:spPr>
            <a:xfrm>
              <a:off x="9039139" y="1493156"/>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9"/>
            <p:cNvSpPr/>
            <p:nvPr/>
          </p:nvSpPr>
          <p:spPr>
            <a:xfrm>
              <a:off x="7337766"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Oval 11"/>
            <p:cNvSpPr/>
            <p:nvPr/>
          </p:nvSpPr>
          <p:spPr>
            <a:xfrm>
              <a:off x="7337766"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10"/>
            <p:cNvSpPr/>
            <p:nvPr/>
          </p:nvSpPr>
          <p:spPr>
            <a:xfrm>
              <a:off x="9039139" y="5349602"/>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13"/>
            <p:cNvSpPr/>
            <p:nvPr/>
          </p:nvSpPr>
          <p:spPr>
            <a:xfrm>
              <a:off x="10740512"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12"/>
            <p:cNvSpPr/>
            <p:nvPr/>
          </p:nvSpPr>
          <p:spPr>
            <a:xfrm>
              <a:off x="10740512"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7" name="Group 141"/>
          <p:cNvGrpSpPr>
            <a:grpSpLocks/>
          </p:cNvGrpSpPr>
          <p:nvPr/>
        </p:nvGrpSpPr>
        <p:grpSpPr bwMode="auto">
          <a:xfrm>
            <a:off x="9358147" y="1815708"/>
            <a:ext cx="319007" cy="319007"/>
            <a:chOff x="0" y="0"/>
            <a:chExt cx="578" cy="578"/>
          </a:xfrm>
          <a:solidFill>
            <a:srgbClr val="FFFFFF"/>
          </a:solidFill>
        </p:grpSpPr>
        <p:sp>
          <p:nvSpPr>
            <p:cNvPr id="8"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AutoShape 121"/>
          <p:cNvSpPr>
            <a:spLocks/>
          </p:cNvSpPr>
          <p:nvPr/>
        </p:nvSpPr>
        <p:spPr bwMode="auto">
          <a:xfrm>
            <a:off x="7663862" y="2960590"/>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425"/>
          <p:cNvGrpSpPr>
            <a:grpSpLocks/>
          </p:cNvGrpSpPr>
          <p:nvPr/>
        </p:nvGrpSpPr>
        <p:grpSpPr bwMode="auto">
          <a:xfrm>
            <a:off x="7654410" y="4717473"/>
            <a:ext cx="342637" cy="264658"/>
            <a:chOff x="0" y="0"/>
            <a:chExt cx="572" cy="440"/>
          </a:xfrm>
          <a:solidFill>
            <a:srgbClr val="FFFFFF"/>
          </a:solidFill>
        </p:grpSpPr>
        <p:sp>
          <p:nvSpPr>
            <p:cNvPr id="2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5" name="AutoShape 125"/>
          <p:cNvSpPr>
            <a:spLocks/>
          </p:cNvSpPr>
          <p:nvPr/>
        </p:nvSpPr>
        <p:spPr bwMode="auto">
          <a:xfrm>
            <a:off x="9405975" y="565915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506"/>
          <p:cNvSpPr>
            <a:spLocks/>
          </p:cNvSpPr>
          <p:nvPr/>
        </p:nvSpPr>
        <p:spPr bwMode="auto">
          <a:xfrm>
            <a:off x="11073698" y="4687956"/>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29"/>
          <p:cNvSpPr>
            <a:spLocks/>
          </p:cNvSpPr>
          <p:nvPr/>
        </p:nvSpPr>
        <p:spPr bwMode="auto">
          <a:xfrm>
            <a:off x="11047704" y="2932233"/>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3"/>
          <p:cNvGrpSpPr/>
          <p:nvPr/>
        </p:nvGrpSpPr>
        <p:grpSpPr>
          <a:xfrm>
            <a:off x="8245165" y="2627405"/>
            <a:ext cx="2552060" cy="2552060"/>
            <a:chOff x="5638800" y="2095500"/>
            <a:chExt cx="1714500" cy="1714500"/>
          </a:xfrm>
        </p:grpSpPr>
        <p:sp>
          <p:nvSpPr>
            <p:cNvPr id="33" name="Oval 17"/>
            <p:cNvSpPr/>
            <p:nvPr/>
          </p:nvSpPr>
          <p:spPr>
            <a:xfrm>
              <a:off x="5638800" y="2095500"/>
              <a:ext cx="1714500" cy="1714500"/>
            </a:xfrm>
            <a:prstGeom prst="ellipse">
              <a:avLst/>
            </a:prstGeom>
            <a:solidFill>
              <a:srgbClr val="E94F35">
                <a:alpha val="10000"/>
              </a:srgb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16"/>
            <p:cNvSpPr/>
            <p:nvPr/>
          </p:nvSpPr>
          <p:spPr>
            <a:xfrm>
              <a:off x="5981700" y="2438400"/>
              <a:ext cx="1028700" cy="1028700"/>
            </a:xfrm>
            <a:prstGeom prst="ellipse">
              <a:avLst/>
            </a:prstGeom>
            <a:solidFill>
              <a:srgbClr val="14C7BE"/>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5" name="Group 35"/>
            <p:cNvGrpSpPr/>
            <p:nvPr/>
          </p:nvGrpSpPr>
          <p:grpSpPr>
            <a:xfrm>
              <a:off x="6056329" y="2749550"/>
              <a:ext cx="879869" cy="477514"/>
              <a:chOff x="6056329" y="2749550"/>
              <a:chExt cx="879869" cy="477514"/>
            </a:xfrm>
          </p:grpSpPr>
          <p:sp>
            <p:nvSpPr>
              <p:cNvPr id="36" name="TextBox 33"/>
              <p:cNvSpPr txBox="1"/>
              <p:nvPr/>
            </p:nvSpPr>
            <p:spPr>
              <a:xfrm>
                <a:off x="6056329" y="2749550"/>
                <a:ext cx="879869" cy="254632"/>
              </a:xfrm>
              <a:prstGeom prst="rect">
                <a:avLst/>
              </a:prstGeom>
              <a:noFill/>
            </p:spPr>
            <p:txBody>
              <a:bodyPr wrap="square" lIns="0" tIns="0" rIns="0" bIns="0" rtlCol="0">
                <a:noAutofit/>
              </a:bodyPr>
              <a:lstStyle/>
              <a:p>
                <a:pPr algn="ctr"/>
                <a:r>
                  <a:rPr lang="en-US" altLang="ko-KR" sz="3200" b="1" dirty="0" smtClean="0">
                    <a:latin typeface="Open Sans Light" panose="020B0306030504020204" pitchFamily="34" charset="0"/>
                    <a:ea typeface="Open Sans Light" panose="020B0306030504020204" pitchFamily="34" charset="0"/>
                    <a:cs typeface="Open Sans Light" panose="020B0306030504020204" pitchFamily="34" charset="0"/>
                  </a:rPr>
                  <a:t>2014</a:t>
                </a:r>
                <a:endParaRPr lang="ko-KR" altLang="en-US" sz="3200" b="1" dirty="0">
                  <a:latin typeface="Open Sans Light" panose="020B0306030504020204" pitchFamily="34" charset="0"/>
                  <a:cs typeface="Open Sans Light" panose="020B0306030504020204" pitchFamily="34" charset="0"/>
                </a:endParaRPr>
              </a:p>
            </p:txBody>
          </p:sp>
          <p:sp>
            <p:nvSpPr>
              <p:cNvPr id="37" name="TextBox 34"/>
              <p:cNvSpPr txBox="1"/>
              <p:nvPr/>
            </p:nvSpPr>
            <p:spPr>
              <a:xfrm>
                <a:off x="6056329" y="2972432"/>
                <a:ext cx="879869" cy="254632"/>
              </a:xfrm>
              <a:prstGeom prst="rect">
                <a:avLst/>
              </a:prstGeom>
              <a:noFill/>
            </p:spPr>
            <p:txBody>
              <a:bodyPr wrap="square" lIns="0" tIns="0" rIns="0" bIns="0" rtlCol="0">
                <a:noAutofit/>
              </a:bodyPr>
              <a:lstStyle/>
              <a:p>
                <a:pPr algn="ctr"/>
                <a:r>
                  <a:rPr lang="en-US" altLang="ko-KR" sz="1400" b="1" dirty="0" smtClean="0">
                    <a:latin typeface="Open Sans Light" panose="020B0306030504020204" pitchFamily="34" charset="0"/>
                    <a:ea typeface="Open Sans Light" panose="020B0306030504020204" pitchFamily="34" charset="0"/>
                    <a:cs typeface="Open Sans Light" panose="020B0306030504020204" pitchFamily="34" charset="0"/>
                  </a:rPr>
                  <a:t>Analysis</a:t>
                </a:r>
                <a:endParaRPr lang="ko-KR" altLang="en-US" sz="1400" b="1" dirty="0">
                  <a:latin typeface="Open Sans Light" panose="020B0306030504020204" pitchFamily="34" charset="0"/>
                  <a:cs typeface="Open Sans Light" panose="020B0306030504020204" pitchFamily="34" charset="0"/>
                </a:endParaRPr>
              </a:p>
            </p:txBody>
          </p:sp>
        </p:grpSp>
      </p:grpSp>
      <p:grpSp>
        <p:nvGrpSpPr>
          <p:cNvPr id="38" name="Group 36"/>
          <p:cNvGrpSpPr/>
          <p:nvPr/>
        </p:nvGrpSpPr>
        <p:grpSpPr>
          <a:xfrm>
            <a:off x="834740" y="2307125"/>
            <a:ext cx="2183429" cy="970109"/>
            <a:chOff x="603250" y="1398043"/>
            <a:chExt cx="1466850" cy="651729"/>
          </a:xfrm>
        </p:grpSpPr>
        <p:sp>
          <p:nvSpPr>
            <p:cNvPr id="39"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 Design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1" name="Group 141"/>
          <p:cNvGrpSpPr>
            <a:grpSpLocks/>
          </p:cNvGrpSpPr>
          <p:nvPr/>
        </p:nvGrpSpPr>
        <p:grpSpPr bwMode="auto">
          <a:xfrm>
            <a:off x="487377" y="2413330"/>
            <a:ext cx="319007" cy="319007"/>
            <a:chOff x="0" y="0"/>
            <a:chExt cx="578" cy="578"/>
          </a:xfrm>
          <a:solidFill>
            <a:srgbClr val="14C7BE"/>
          </a:solidFill>
        </p:grpSpPr>
        <p:sp>
          <p:nvSpPr>
            <p:cNvPr id="42"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8" name="Group 46"/>
          <p:cNvGrpSpPr/>
          <p:nvPr/>
        </p:nvGrpSpPr>
        <p:grpSpPr>
          <a:xfrm>
            <a:off x="834740" y="3591981"/>
            <a:ext cx="2400826" cy="970109"/>
            <a:chOff x="603250" y="1398043"/>
            <a:chExt cx="1612900" cy="651729"/>
          </a:xfrm>
        </p:grpSpPr>
        <p:sp>
          <p:nvSpPr>
            <p:cNvPr id="49" name="Text Placeholder 2"/>
            <p:cNvSpPr txBox="1">
              <a:spLocks/>
            </p:cNvSpPr>
            <p:nvPr/>
          </p:nvSpPr>
          <p:spPr>
            <a:xfrm>
              <a:off x="603250" y="1398043"/>
              <a:ext cx="16129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Management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1" name="Group 56"/>
          <p:cNvGrpSpPr/>
          <p:nvPr/>
        </p:nvGrpSpPr>
        <p:grpSpPr>
          <a:xfrm>
            <a:off x="834740" y="4876834"/>
            <a:ext cx="2183429" cy="970109"/>
            <a:chOff x="603250" y="1398043"/>
            <a:chExt cx="1466850" cy="651729"/>
          </a:xfrm>
        </p:grpSpPr>
        <p:sp>
          <p:nvSpPr>
            <p:cNvPr id="52"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Creative Art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3"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54" name="AutoShape 129"/>
          <p:cNvSpPr>
            <a:spLocks/>
          </p:cNvSpPr>
          <p:nvPr/>
        </p:nvSpPr>
        <p:spPr bwMode="auto">
          <a:xfrm>
            <a:off x="489421" y="3743214"/>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AutoShape 121"/>
          <p:cNvSpPr>
            <a:spLocks/>
          </p:cNvSpPr>
          <p:nvPr/>
        </p:nvSpPr>
        <p:spPr bwMode="auto">
          <a:xfrm>
            <a:off x="489739" y="4985606"/>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Group 68"/>
          <p:cNvGrpSpPr/>
          <p:nvPr/>
        </p:nvGrpSpPr>
        <p:grpSpPr>
          <a:xfrm>
            <a:off x="3958912" y="2307125"/>
            <a:ext cx="2183429" cy="970109"/>
            <a:chOff x="603250" y="1398043"/>
            <a:chExt cx="1466850" cy="651729"/>
          </a:xfrm>
        </p:grpSpPr>
        <p:sp>
          <p:nvSpPr>
            <p:cNvPr id="57"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Sales Manager</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9" name="Group 78"/>
          <p:cNvGrpSpPr/>
          <p:nvPr/>
        </p:nvGrpSpPr>
        <p:grpSpPr>
          <a:xfrm>
            <a:off x="3958912" y="3591981"/>
            <a:ext cx="2183429" cy="970109"/>
            <a:chOff x="603250" y="1398043"/>
            <a:chExt cx="1466850" cy="651729"/>
          </a:xfrm>
        </p:grpSpPr>
        <p:sp>
          <p:nvSpPr>
            <p:cNvPr id="60"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Recycle Product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1"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2" name="Group 81"/>
          <p:cNvGrpSpPr/>
          <p:nvPr/>
        </p:nvGrpSpPr>
        <p:grpSpPr>
          <a:xfrm>
            <a:off x="3958912" y="4876834"/>
            <a:ext cx="2183429" cy="970109"/>
            <a:chOff x="603250" y="1398043"/>
            <a:chExt cx="1466850" cy="651729"/>
          </a:xfrm>
        </p:grpSpPr>
        <p:sp>
          <p:nvSpPr>
            <p:cNvPr id="63"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4"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5" name="Group 425"/>
          <p:cNvGrpSpPr>
            <a:grpSpLocks/>
          </p:cNvGrpSpPr>
          <p:nvPr/>
        </p:nvGrpSpPr>
        <p:grpSpPr bwMode="auto">
          <a:xfrm>
            <a:off x="3616275" y="2451086"/>
            <a:ext cx="342637" cy="264658"/>
            <a:chOff x="0" y="0"/>
            <a:chExt cx="572" cy="440"/>
          </a:xfrm>
          <a:solidFill>
            <a:srgbClr val="14C7BE"/>
          </a:solidFill>
        </p:grpSpPr>
        <p:sp>
          <p:nvSpPr>
            <p:cNvPr id="6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69" name="AutoShape 125"/>
          <p:cNvSpPr>
            <a:spLocks/>
          </p:cNvSpPr>
          <p:nvPr/>
        </p:nvSpPr>
        <p:spPr bwMode="auto">
          <a:xfrm>
            <a:off x="3661807" y="371256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0" name="AutoShape 506"/>
          <p:cNvSpPr>
            <a:spLocks/>
          </p:cNvSpPr>
          <p:nvPr/>
        </p:nvSpPr>
        <p:spPr bwMode="auto">
          <a:xfrm>
            <a:off x="3633451" y="4999711"/>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71" name="Straight Connector 92"/>
          <p:cNvCxnSpPr/>
          <p:nvPr/>
        </p:nvCxnSpPr>
        <p:spPr>
          <a:xfrm flipV="1">
            <a:off x="3367895" y="2342499"/>
            <a:ext cx="0" cy="350444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312022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그룹 38"/>
          <p:cNvGrpSpPr/>
          <p:nvPr/>
        </p:nvGrpSpPr>
        <p:grpSpPr>
          <a:xfrm>
            <a:off x="4893443" y="5143507"/>
            <a:ext cx="1279799" cy="810374"/>
            <a:chOff x="2874435" y="3579512"/>
            <a:chExt cx="952765" cy="603295"/>
          </a:xfrm>
        </p:grpSpPr>
        <p:sp>
          <p:nvSpPr>
            <p:cNvPr id="5"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6"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그룹 33"/>
          <p:cNvGrpSpPr/>
          <p:nvPr/>
        </p:nvGrpSpPr>
        <p:grpSpPr>
          <a:xfrm>
            <a:off x="4893443" y="2970182"/>
            <a:ext cx="1279799" cy="810374"/>
            <a:chOff x="2874435" y="1961549"/>
            <a:chExt cx="952765" cy="603295"/>
          </a:xfrm>
        </p:grpSpPr>
        <p:sp>
          <p:nvSpPr>
            <p:cNvPr id="8"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grpSp>
      <p:grpSp>
        <p:nvGrpSpPr>
          <p:cNvPr id="10" name="그룹 35"/>
          <p:cNvGrpSpPr/>
          <p:nvPr/>
        </p:nvGrpSpPr>
        <p:grpSpPr>
          <a:xfrm>
            <a:off x="10489635" y="4229134"/>
            <a:ext cx="1279799" cy="810374"/>
            <a:chOff x="7470510" y="1961549"/>
            <a:chExt cx="952765" cy="603295"/>
          </a:xfrm>
        </p:grpSpPr>
        <p:sp>
          <p:nvSpPr>
            <p:cNvPr id="11"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2"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3" name="그룹 34"/>
          <p:cNvGrpSpPr/>
          <p:nvPr/>
        </p:nvGrpSpPr>
        <p:grpSpPr>
          <a:xfrm>
            <a:off x="10489635" y="2055413"/>
            <a:ext cx="1279799" cy="810374"/>
            <a:chOff x="7470510" y="1280536"/>
            <a:chExt cx="952765" cy="603295"/>
          </a:xfrm>
        </p:grpSpPr>
        <p:sp>
          <p:nvSpPr>
            <p:cNvPr id="14"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5"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Freeform 7"/>
          <p:cNvSpPr>
            <a:spLocks/>
          </p:cNvSpPr>
          <p:nvPr/>
        </p:nvSpPr>
        <p:spPr bwMode="auto">
          <a:xfrm rot="18900000">
            <a:off x="7732254" y="1975347"/>
            <a:ext cx="1675277" cy="1675277"/>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18" name="Group 506"/>
          <p:cNvGrpSpPr>
            <a:grpSpLocks/>
          </p:cNvGrpSpPr>
          <p:nvPr/>
        </p:nvGrpSpPr>
        <p:grpSpPr bwMode="auto">
          <a:xfrm>
            <a:off x="8396812" y="2715540"/>
            <a:ext cx="296723" cy="345749"/>
            <a:chOff x="0" y="0"/>
            <a:chExt cx="495" cy="574"/>
          </a:xfrm>
          <a:solidFill>
            <a:schemeClr val="bg1"/>
          </a:solidFill>
        </p:grpSpPr>
        <p:sp>
          <p:nvSpPr>
            <p:cNvPr id="19"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Freeform 6"/>
          <p:cNvSpPr>
            <a:spLocks/>
          </p:cNvSpPr>
          <p:nvPr/>
        </p:nvSpPr>
        <p:spPr bwMode="auto">
          <a:xfrm rot="18900000">
            <a:off x="8356847" y="3188452"/>
            <a:ext cx="1678263" cy="1675277"/>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3" name="Group 675"/>
          <p:cNvGrpSpPr>
            <a:grpSpLocks/>
          </p:cNvGrpSpPr>
          <p:nvPr/>
        </p:nvGrpSpPr>
        <p:grpSpPr bwMode="auto">
          <a:xfrm>
            <a:off x="9057836" y="3827557"/>
            <a:ext cx="221383" cy="383161"/>
            <a:chOff x="0" y="0"/>
            <a:chExt cx="332" cy="579"/>
          </a:xfrm>
          <a:solidFill>
            <a:srgbClr val="FFFFFF"/>
          </a:solidFill>
        </p:grpSpPr>
        <p:sp>
          <p:nvSpPr>
            <p:cNvPr id="24"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7" name="Freeform 5"/>
          <p:cNvSpPr>
            <a:spLocks/>
          </p:cNvSpPr>
          <p:nvPr/>
        </p:nvSpPr>
        <p:spPr bwMode="auto">
          <a:xfrm rot="18900000">
            <a:off x="7146289" y="3815594"/>
            <a:ext cx="1675277" cy="1675277"/>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8" name="Group 336"/>
          <p:cNvGrpSpPr>
            <a:grpSpLocks/>
          </p:cNvGrpSpPr>
          <p:nvPr/>
        </p:nvGrpSpPr>
        <p:grpSpPr bwMode="auto">
          <a:xfrm>
            <a:off x="7779966" y="4449803"/>
            <a:ext cx="380324" cy="380324"/>
            <a:chOff x="0" y="0"/>
            <a:chExt cx="573" cy="574"/>
          </a:xfrm>
          <a:solidFill>
            <a:srgbClr val="FFFFFF"/>
          </a:solidFill>
        </p:grpSpPr>
        <p:sp>
          <p:nvSpPr>
            <p:cNvPr id="29"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32" name="Freeform 8"/>
          <p:cNvSpPr>
            <a:spLocks/>
          </p:cNvSpPr>
          <p:nvPr/>
        </p:nvSpPr>
        <p:spPr bwMode="auto">
          <a:xfrm rot="18900000">
            <a:off x="6520204" y="2602487"/>
            <a:ext cx="1675277" cy="1675277"/>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sp>
        <p:nvSpPr>
          <p:cNvPr id="33" name="AutoShape 116"/>
          <p:cNvSpPr>
            <a:spLocks/>
          </p:cNvSpPr>
          <p:nvPr/>
        </p:nvSpPr>
        <p:spPr bwMode="auto">
          <a:xfrm>
            <a:off x="7191187" y="3336043"/>
            <a:ext cx="343428" cy="38032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FFFFFF"/>
          </a:solid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4" name="직선 연결선 250"/>
          <p:cNvCxnSpPr/>
          <p:nvPr/>
        </p:nvCxnSpPr>
        <p:spPr>
          <a:xfrm>
            <a:off x="6173242" y="3120757"/>
            <a:ext cx="626085"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5" name="직선 연결선 250"/>
          <p:cNvCxnSpPr/>
          <p:nvPr/>
        </p:nvCxnSpPr>
        <p:spPr>
          <a:xfrm>
            <a:off x="6241883" y="5295811"/>
            <a:ext cx="11434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6" name="직선 연결선 250"/>
          <p:cNvCxnSpPr/>
          <p:nvPr/>
        </p:nvCxnSpPr>
        <p:spPr>
          <a:xfrm flipH="1">
            <a:off x="9121438" y="2191029"/>
            <a:ext cx="1368197"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7" name="직선 연결선 250"/>
          <p:cNvCxnSpPr/>
          <p:nvPr/>
        </p:nvCxnSpPr>
        <p:spPr>
          <a:xfrm flipH="1">
            <a:off x="10054625" y="4369251"/>
            <a:ext cx="4350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8" name="Text Placeholder 8"/>
          <p:cNvSpPr txBox="1">
            <a:spLocks/>
          </p:cNvSpPr>
          <p:nvPr/>
        </p:nvSpPr>
        <p:spPr>
          <a:xfrm>
            <a:off x="422566" y="1804442"/>
            <a:ext cx="3292434" cy="389527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9" name="Straight Connector 59"/>
          <p:cNvCxnSpPr/>
          <p:nvPr/>
        </p:nvCxnSpPr>
        <p:spPr>
          <a:xfrm flipV="1">
            <a:off x="4243836" y="1891869"/>
            <a:ext cx="0" cy="429938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055857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THREE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449490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37" name="Group 105"/>
          <p:cNvGrpSpPr>
            <a:grpSpLocks/>
          </p:cNvGrpSpPr>
          <p:nvPr/>
        </p:nvGrpSpPr>
        <p:grpSpPr bwMode="auto">
          <a:xfrm rot="1800000">
            <a:off x="5091103" y="2551918"/>
            <a:ext cx="6034802" cy="3304696"/>
            <a:chOff x="3697363" y="1910825"/>
            <a:chExt cx="1897492" cy="1039813"/>
          </a:xfrm>
          <a:solidFill>
            <a:schemeClr val="bg1">
              <a:alpha val="35000"/>
            </a:schemeClr>
          </a:solidFill>
        </p:grpSpPr>
        <p:sp>
          <p:nvSpPr>
            <p:cNvPr id="38" name="AutoShape 1"/>
            <p:cNvSpPr>
              <a:spLocks/>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2"/>
            <p:cNvSpPr>
              <a:spLocks/>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AutoShape 3"/>
            <p:cNvSpPr>
              <a:spLocks/>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AutoShape 4"/>
            <p:cNvSpPr>
              <a:spLocks/>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AutoShape 5"/>
            <p:cNvSpPr>
              <a:spLocks/>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6"/>
            <p:cNvSpPr>
              <a:spLocks/>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7"/>
            <p:cNvSpPr>
              <a:spLocks/>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8"/>
            <p:cNvSpPr>
              <a:spLocks/>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9"/>
            <p:cNvSpPr>
              <a:spLocks/>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7" name="Group 13"/>
          <p:cNvGrpSpPr/>
          <p:nvPr/>
        </p:nvGrpSpPr>
        <p:grpSpPr>
          <a:xfrm>
            <a:off x="1066095" y="2627432"/>
            <a:ext cx="3064061" cy="988925"/>
            <a:chOff x="1441450" y="1398043"/>
            <a:chExt cx="2019300" cy="651729"/>
          </a:xfrm>
        </p:grpSpPr>
        <p:sp>
          <p:nvSpPr>
            <p:cNvPr id="4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0" name="Group 16"/>
          <p:cNvGrpSpPr/>
          <p:nvPr/>
        </p:nvGrpSpPr>
        <p:grpSpPr>
          <a:xfrm>
            <a:off x="1066095" y="3619080"/>
            <a:ext cx="3064061" cy="988925"/>
            <a:chOff x="1441450" y="1398043"/>
            <a:chExt cx="2019300" cy="651729"/>
          </a:xfrm>
        </p:grpSpPr>
        <p:sp>
          <p:nvSpPr>
            <p:cNvPr id="5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3" name="Group 19"/>
          <p:cNvGrpSpPr/>
          <p:nvPr/>
        </p:nvGrpSpPr>
        <p:grpSpPr>
          <a:xfrm>
            <a:off x="1066095" y="4610727"/>
            <a:ext cx="3064061" cy="988925"/>
            <a:chOff x="1441450" y="1398043"/>
            <a:chExt cx="2019300" cy="651729"/>
          </a:xfrm>
        </p:grpSpPr>
        <p:sp>
          <p:nvSpPr>
            <p:cNvPr id="5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6" name="Group 22"/>
          <p:cNvGrpSpPr/>
          <p:nvPr/>
        </p:nvGrpSpPr>
        <p:grpSpPr>
          <a:xfrm>
            <a:off x="1066095" y="5602375"/>
            <a:ext cx="3064061" cy="988925"/>
            <a:chOff x="1441450" y="1398043"/>
            <a:chExt cx="2019300" cy="651729"/>
          </a:xfrm>
        </p:grpSpPr>
        <p:sp>
          <p:nvSpPr>
            <p:cNvPr id="5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9" name="Group 25"/>
          <p:cNvGrpSpPr/>
          <p:nvPr/>
        </p:nvGrpSpPr>
        <p:grpSpPr>
          <a:xfrm>
            <a:off x="4157154" y="2897298"/>
            <a:ext cx="2006945" cy="208477"/>
            <a:chOff x="4671768" y="1525092"/>
            <a:chExt cx="1322632" cy="137392"/>
          </a:xfrm>
          <a:solidFill>
            <a:schemeClr val="bg1"/>
          </a:solidFill>
        </p:grpSpPr>
        <p:grpSp>
          <p:nvGrpSpPr>
            <p:cNvPr id="60" name="Group 34"/>
            <p:cNvGrpSpPr/>
            <p:nvPr/>
          </p:nvGrpSpPr>
          <p:grpSpPr>
            <a:xfrm>
              <a:off x="4671768" y="1525092"/>
              <a:ext cx="137392" cy="137392"/>
              <a:chOff x="6375567" y="1784996"/>
              <a:chExt cx="137392" cy="137392"/>
            </a:xfrm>
            <a:grpFill/>
          </p:grpSpPr>
          <p:sp>
            <p:nvSpPr>
              <p:cNvPr id="6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1"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26"/>
          <p:cNvGrpSpPr/>
          <p:nvPr/>
        </p:nvGrpSpPr>
        <p:grpSpPr>
          <a:xfrm>
            <a:off x="4157154" y="3888946"/>
            <a:ext cx="2286372" cy="208477"/>
            <a:chOff x="4671768" y="2178615"/>
            <a:chExt cx="1506782" cy="137392"/>
          </a:xfrm>
          <a:solidFill>
            <a:schemeClr val="bg1"/>
          </a:solidFill>
        </p:grpSpPr>
        <p:grpSp>
          <p:nvGrpSpPr>
            <p:cNvPr id="65" name="Group 31"/>
            <p:cNvGrpSpPr/>
            <p:nvPr/>
          </p:nvGrpSpPr>
          <p:grpSpPr>
            <a:xfrm>
              <a:off x="4671768" y="2178615"/>
              <a:ext cx="137392" cy="137392"/>
              <a:chOff x="6375567" y="1784996"/>
              <a:chExt cx="137392" cy="137392"/>
            </a:xfrm>
            <a:grpFill/>
          </p:grpSpPr>
          <p:sp>
            <p:nvSpPr>
              <p:cNvPr id="6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6"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9" name="Group 27"/>
          <p:cNvGrpSpPr/>
          <p:nvPr/>
        </p:nvGrpSpPr>
        <p:grpSpPr>
          <a:xfrm>
            <a:off x="4157154" y="4880593"/>
            <a:ext cx="2874132" cy="208477"/>
            <a:chOff x="4671768" y="2832138"/>
            <a:chExt cx="1894132" cy="137392"/>
          </a:xfrm>
          <a:solidFill>
            <a:schemeClr val="bg1"/>
          </a:solidFill>
        </p:grpSpPr>
        <p:grpSp>
          <p:nvGrpSpPr>
            <p:cNvPr id="70" name="Group 28"/>
            <p:cNvGrpSpPr/>
            <p:nvPr/>
          </p:nvGrpSpPr>
          <p:grpSpPr>
            <a:xfrm>
              <a:off x="4671768" y="2832138"/>
              <a:ext cx="137392" cy="137392"/>
              <a:chOff x="6375567" y="1784996"/>
              <a:chExt cx="137392" cy="137392"/>
            </a:xfrm>
            <a:grpFill/>
          </p:grpSpPr>
          <p:sp>
            <p:nvSpPr>
              <p:cNvPr id="7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1"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4" name="Group 40"/>
          <p:cNvGrpSpPr/>
          <p:nvPr/>
        </p:nvGrpSpPr>
        <p:grpSpPr>
          <a:xfrm>
            <a:off x="4157154" y="5872241"/>
            <a:ext cx="3988172" cy="208477"/>
            <a:chOff x="4671768" y="3485661"/>
            <a:chExt cx="2628315" cy="137392"/>
          </a:xfrm>
          <a:solidFill>
            <a:schemeClr val="bg1"/>
          </a:solidFill>
        </p:grpSpPr>
        <p:grpSp>
          <p:nvGrpSpPr>
            <p:cNvPr id="75" name="Group 37"/>
            <p:cNvGrpSpPr/>
            <p:nvPr/>
          </p:nvGrpSpPr>
          <p:grpSpPr>
            <a:xfrm>
              <a:off x="4671768" y="3485661"/>
              <a:ext cx="137392" cy="137392"/>
              <a:chOff x="6375567" y="1784996"/>
              <a:chExt cx="137392" cy="137392"/>
            </a:xfrm>
            <a:grpFill/>
          </p:grpSpPr>
          <p:sp>
            <p:nvSpPr>
              <p:cNvPr id="7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6"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90115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8"/>
          <p:cNvSpPr/>
          <p:nvPr/>
        </p:nvSpPr>
        <p:spPr>
          <a:xfrm>
            <a:off x="83864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 name="Group 659"/>
          <p:cNvGrpSpPr>
            <a:grpSpLocks/>
          </p:cNvGrpSpPr>
          <p:nvPr/>
        </p:nvGrpSpPr>
        <p:grpSpPr bwMode="auto">
          <a:xfrm>
            <a:off x="1764354" y="2676407"/>
            <a:ext cx="487831" cy="752880"/>
            <a:chOff x="0" y="0"/>
            <a:chExt cx="339" cy="573"/>
          </a:xfrm>
          <a:solidFill>
            <a:schemeClr val="bg1"/>
          </a:solidFill>
        </p:grpSpPr>
        <p:sp>
          <p:nvSpPr>
            <p:cNvPr id="9"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7" name="Text Placeholder 2"/>
          <p:cNvSpPr txBox="1">
            <a:spLocks/>
          </p:cNvSpPr>
          <p:nvPr/>
        </p:nvSpPr>
        <p:spPr>
          <a:xfrm>
            <a:off x="86091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668834"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3564238"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Group 116"/>
          <p:cNvGrpSpPr>
            <a:grpSpLocks/>
          </p:cNvGrpSpPr>
          <p:nvPr/>
        </p:nvGrpSpPr>
        <p:grpSpPr bwMode="auto">
          <a:xfrm>
            <a:off x="4474080" y="2746898"/>
            <a:ext cx="524192" cy="622215"/>
            <a:chOff x="0" y="0"/>
            <a:chExt cx="483" cy="574"/>
          </a:xfrm>
          <a:solidFill>
            <a:srgbClr val="FFFFFF"/>
          </a:solidFill>
        </p:grpSpPr>
        <p:sp>
          <p:nvSpPr>
            <p:cNvPr id="18"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Text Placeholder 2"/>
          <p:cNvSpPr txBox="1">
            <a:spLocks/>
          </p:cNvSpPr>
          <p:nvPr/>
        </p:nvSpPr>
        <p:spPr>
          <a:xfrm>
            <a:off x="3571182" y="3864325"/>
            <a:ext cx="2316976"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8"/>
          <p:cNvSpPr txBox="1">
            <a:spLocks/>
          </p:cNvSpPr>
          <p:nvPr/>
        </p:nvSpPr>
        <p:spPr>
          <a:xfrm>
            <a:off x="3371939" y="4737790"/>
            <a:ext cx="2673124" cy="165123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Rounded Rectangle 10"/>
          <p:cNvSpPr/>
          <p:nvPr/>
        </p:nvSpPr>
        <p:spPr>
          <a:xfrm>
            <a:off x="6289831"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399"/>
          <p:cNvSpPr>
            <a:spLocks/>
          </p:cNvSpPr>
          <p:nvPr/>
        </p:nvSpPr>
        <p:spPr bwMode="auto">
          <a:xfrm>
            <a:off x="7147540" y="2776531"/>
            <a:ext cx="626477" cy="622215"/>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2"/>
          <p:cNvSpPr txBox="1">
            <a:spLocks/>
          </p:cNvSpPr>
          <p:nvPr/>
        </p:nvSpPr>
        <p:spPr>
          <a:xfrm>
            <a:off x="6289831"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 Placeholder 8"/>
          <p:cNvSpPr txBox="1">
            <a:spLocks/>
          </p:cNvSpPr>
          <p:nvPr/>
        </p:nvSpPr>
        <p:spPr>
          <a:xfrm>
            <a:off x="6055648" y="4737790"/>
            <a:ext cx="2673124" cy="93146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26" name="Rounded Rectangle 11"/>
          <p:cNvSpPr/>
          <p:nvPr/>
        </p:nvSpPr>
        <p:spPr>
          <a:xfrm>
            <a:off x="901542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113"/>
          <p:cNvSpPr>
            <a:spLocks/>
          </p:cNvSpPr>
          <p:nvPr/>
        </p:nvSpPr>
        <p:spPr bwMode="auto">
          <a:xfrm>
            <a:off x="9879233" y="2776933"/>
            <a:ext cx="622214" cy="532719"/>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Text Placeholder 2"/>
          <p:cNvSpPr txBox="1">
            <a:spLocks/>
          </p:cNvSpPr>
          <p:nvPr/>
        </p:nvSpPr>
        <p:spPr>
          <a:xfrm>
            <a:off x="903769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8850043"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2276695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3"/>
          <p:cNvSpPr>
            <a:spLocks/>
          </p:cNvSpPr>
          <p:nvPr/>
        </p:nvSpPr>
        <p:spPr bwMode="auto">
          <a:xfrm>
            <a:off x="11235801" y="4472683"/>
            <a:ext cx="969435" cy="959229"/>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Freeform 10"/>
          <p:cNvSpPr>
            <a:spLocks/>
          </p:cNvSpPr>
          <p:nvPr/>
        </p:nvSpPr>
        <p:spPr bwMode="auto">
          <a:xfrm>
            <a:off x="11235801" y="5129922"/>
            <a:ext cx="969435" cy="1366128"/>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19"/>
          <p:cNvSpPr>
            <a:spLocks/>
          </p:cNvSpPr>
          <p:nvPr/>
        </p:nvSpPr>
        <p:spPr bwMode="auto">
          <a:xfrm>
            <a:off x="11235801" y="2551724"/>
            <a:ext cx="969435" cy="963871"/>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16"/>
          <p:cNvSpPr>
            <a:spLocks/>
          </p:cNvSpPr>
          <p:nvPr/>
        </p:nvSpPr>
        <p:spPr bwMode="auto">
          <a:xfrm>
            <a:off x="11235799" y="1492224"/>
            <a:ext cx="969435" cy="1366128"/>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7"/>
          <p:cNvSpPr>
            <a:spLocks/>
          </p:cNvSpPr>
          <p:nvPr/>
        </p:nvSpPr>
        <p:spPr bwMode="auto">
          <a:xfrm>
            <a:off x="11235801" y="3616819"/>
            <a:ext cx="969435" cy="756554"/>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9" name="그룹 48"/>
          <p:cNvGrpSpPr/>
          <p:nvPr/>
        </p:nvGrpSpPr>
        <p:grpSpPr>
          <a:xfrm>
            <a:off x="7860343" y="4333261"/>
            <a:ext cx="3383995" cy="636240"/>
            <a:chOff x="5907452" y="2825270"/>
            <a:chExt cx="2515821" cy="473011"/>
          </a:xfrm>
          <a:solidFill>
            <a:schemeClr val="accent3"/>
          </a:solidFill>
        </p:grpSpPr>
        <p:sp>
          <p:nvSpPr>
            <p:cNvPr id="10"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직사각형 29"/>
            <p:cNvSpPr>
              <a:spLocks/>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그룹 49"/>
          <p:cNvGrpSpPr/>
          <p:nvPr/>
        </p:nvGrpSpPr>
        <p:grpSpPr>
          <a:xfrm>
            <a:off x="8642745" y="4990501"/>
            <a:ext cx="2601593" cy="636240"/>
            <a:chOff x="6489126" y="3313893"/>
            <a:chExt cx="1934147" cy="473011"/>
          </a:xfrm>
          <a:solidFill>
            <a:schemeClr val="accent5"/>
          </a:solidFill>
        </p:grpSpPr>
        <p:sp>
          <p:nvSpPr>
            <p:cNvPr id="13"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직사각형 32"/>
            <p:cNvSpPr>
              <a:spLocks/>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5" name="그룹 46"/>
          <p:cNvGrpSpPr/>
          <p:nvPr/>
        </p:nvGrpSpPr>
        <p:grpSpPr>
          <a:xfrm>
            <a:off x="7860343" y="3018780"/>
            <a:ext cx="3383997" cy="636240"/>
            <a:chOff x="5907452" y="1848023"/>
            <a:chExt cx="2515823" cy="473011"/>
          </a:xfrm>
          <a:solidFill>
            <a:schemeClr val="tx2"/>
          </a:solidFill>
        </p:grpSpPr>
        <p:sp>
          <p:nvSpPr>
            <p:cNvPr id="16"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직사각형 35"/>
            <p:cNvSpPr>
              <a:spLocks/>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그룹 45"/>
          <p:cNvGrpSpPr/>
          <p:nvPr/>
        </p:nvGrpSpPr>
        <p:grpSpPr>
          <a:xfrm>
            <a:off x="8642745" y="2361541"/>
            <a:ext cx="2601595" cy="636240"/>
            <a:chOff x="6489126" y="1359400"/>
            <a:chExt cx="1934148" cy="473011"/>
          </a:xfrm>
          <a:solidFill>
            <a:schemeClr val="bg2"/>
          </a:solidFill>
        </p:grpSpPr>
        <p:sp>
          <p:nvSpPr>
            <p:cNvPr id="19"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직사각형 38"/>
            <p:cNvSpPr>
              <a:spLocks/>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그룹 47"/>
          <p:cNvGrpSpPr/>
          <p:nvPr/>
        </p:nvGrpSpPr>
        <p:grpSpPr>
          <a:xfrm>
            <a:off x="6516514" y="3676022"/>
            <a:ext cx="4727827" cy="636240"/>
            <a:chOff x="4908386" y="2336647"/>
            <a:chExt cx="3514889" cy="473011"/>
          </a:xfrm>
        </p:grpSpPr>
        <p:sp>
          <p:nvSpPr>
            <p:cNvPr id="22"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직사각형 25"/>
            <p:cNvSpPr>
              <a:spLocks/>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4" name="Group 28"/>
          <p:cNvGrpSpPr/>
          <p:nvPr/>
        </p:nvGrpSpPr>
        <p:grpSpPr>
          <a:xfrm>
            <a:off x="3449637" y="1886561"/>
            <a:ext cx="2716131" cy="876631"/>
            <a:chOff x="1441450" y="1398043"/>
            <a:chExt cx="2019300" cy="651729"/>
          </a:xfrm>
        </p:grpSpPr>
        <p:sp>
          <p:nvSpPr>
            <p:cNvPr id="2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7" name="Group 31"/>
          <p:cNvGrpSpPr/>
          <p:nvPr/>
        </p:nvGrpSpPr>
        <p:grpSpPr>
          <a:xfrm>
            <a:off x="3449637" y="2765606"/>
            <a:ext cx="2716131" cy="876631"/>
            <a:chOff x="1441450" y="1398043"/>
            <a:chExt cx="2019300" cy="651729"/>
          </a:xfrm>
        </p:grpSpPr>
        <p:sp>
          <p:nvSpPr>
            <p:cNvPr id="2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0" name="Group 34"/>
          <p:cNvGrpSpPr/>
          <p:nvPr/>
        </p:nvGrpSpPr>
        <p:grpSpPr>
          <a:xfrm>
            <a:off x="3449637" y="3644650"/>
            <a:ext cx="2716131" cy="876631"/>
            <a:chOff x="1441450" y="1398043"/>
            <a:chExt cx="2019300" cy="651729"/>
          </a:xfrm>
        </p:grpSpPr>
        <p:sp>
          <p:nvSpPr>
            <p:cNvPr id="3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3" name="Group 37"/>
          <p:cNvGrpSpPr/>
          <p:nvPr/>
        </p:nvGrpSpPr>
        <p:grpSpPr>
          <a:xfrm>
            <a:off x="3449637" y="4523695"/>
            <a:ext cx="2716131" cy="876631"/>
            <a:chOff x="1441450" y="1398043"/>
            <a:chExt cx="2019300" cy="651729"/>
          </a:xfrm>
        </p:grpSpPr>
        <p:sp>
          <p:nvSpPr>
            <p:cNvPr id="3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6" name="Group 40"/>
          <p:cNvGrpSpPr/>
          <p:nvPr/>
        </p:nvGrpSpPr>
        <p:grpSpPr>
          <a:xfrm>
            <a:off x="3449637" y="5402740"/>
            <a:ext cx="2716131" cy="876631"/>
            <a:chOff x="1441450" y="1398043"/>
            <a:chExt cx="2019300" cy="651729"/>
          </a:xfrm>
        </p:grpSpPr>
        <p:sp>
          <p:nvSpPr>
            <p:cNvPr id="3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sp>
        <p:nvSpPr>
          <p:cNvPr id="39" name="Text Placeholder 8"/>
          <p:cNvSpPr txBox="1">
            <a:spLocks/>
          </p:cNvSpPr>
          <p:nvPr/>
        </p:nvSpPr>
        <p:spPr>
          <a:xfrm>
            <a:off x="273049" y="1886561"/>
            <a:ext cx="2921122" cy="390060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0" name="Straight Connector 44"/>
          <p:cNvCxnSpPr/>
          <p:nvPr/>
        </p:nvCxnSpPr>
        <p:spPr>
          <a:xfrm flipV="1">
            <a:off x="3305208" y="1974108"/>
            <a:ext cx="0" cy="430526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1" name="Group 48"/>
          <p:cNvGrpSpPr/>
          <p:nvPr/>
        </p:nvGrpSpPr>
        <p:grpSpPr>
          <a:xfrm>
            <a:off x="6189701" y="3883872"/>
            <a:ext cx="184804" cy="184804"/>
            <a:chOff x="6375567" y="1784996"/>
            <a:chExt cx="137392" cy="137392"/>
          </a:xfrm>
          <a:solidFill>
            <a:schemeClr val="bg1"/>
          </a:solidFill>
        </p:grpSpPr>
        <p:sp>
          <p:nvSpPr>
            <p:cNvPr id="4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4" name="Group 51"/>
          <p:cNvGrpSpPr/>
          <p:nvPr/>
        </p:nvGrpSpPr>
        <p:grpSpPr>
          <a:xfrm>
            <a:off x="6189701" y="3004828"/>
            <a:ext cx="184804" cy="184804"/>
            <a:chOff x="6375567" y="1784996"/>
            <a:chExt cx="137392" cy="137392"/>
          </a:xfrm>
        </p:grpSpPr>
        <p:sp>
          <p:nvSpPr>
            <p:cNvPr id="45" name="타원 169"/>
            <p:cNvSpPr/>
            <p:nvPr/>
          </p:nvSpPr>
          <p:spPr>
            <a:xfrm>
              <a:off x="6375567" y="1784996"/>
              <a:ext cx="137392" cy="137392"/>
            </a:xfrm>
            <a:prstGeom prst="ellipse">
              <a:avLst/>
            </a:prstGeom>
            <a:solidFill>
              <a:srgbClr val="FFFFFF"/>
            </a:solidFill>
            <a:ln w="3175" cap="flat" cmpd="sng" algn="ctr">
              <a:solidFill>
                <a:schemeClr val="tx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6" name="타원 169"/>
            <p:cNvSpPr/>
            <p:nvPr/>
          </p:nvSpPr>
          <p:spPr>
            <a:xfrm>
              <a:off x="6409011" y="1818440"/>
              <a:ext cx="70505" cy="70505"/>
            </a:xfrm>
            <a:prstGeom prst="ellipse">
              <a:avLst/>
            </a:prstGeom>
            <a:solidFill>
              <a:schemeClr val="tx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7" name="Group 54"/>
          <p:cNvGrpSpPr/>
          <p:nvPr/>
        </p:nvGrpSpPr>
        <p:grpSpPr>
          <a:xfrm>
            <a:off x="6189701" y="2125784"/>
            <a:ext cx="184804" cy="184804"/>
            <a:chOff x="6375567" y="1784996"/>
            <a:chExt cx="137392" cy="137392"/>
          </a:xfrm>
        </p:grpSpPr>
        <p:sp>
          <p:nvSpPr>
            <p:cNvPr id="48" name="타원 169"/>
            <p:cNvSpPr/>
            <p:nvPr/>
          </p:nvSpPr>
          <p:spPr>
            <a:xfrm>
              <a:off x="6375567" y="1784996"/>
              <a:ext cx="137392" cy="137392"/>
            </a:xfrm>
            <a:prstGeom prst="ellipse">
              <a:avLst/>
            </a:prstGeom>
            <a:solidFill>
              <a:srgbClr val="FFFFFF"/>
            </a:solidFill>
            <a:ln w="3175" cap="flat" cmpd="sng" algn="ctr">
              <a:solidFill>
                <a:schemeClr val="bg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9" name="타원 169"/>
            <p:cNvSpPr/>
            <p:nvPr/>
          </p:nvSpPr>
          <p:spPr>
            <a:xfrm>
              <a:off x="6409011" y="1818440"/>
              <a:ext cx="70505" cy="70505"/>
            </a:xfrm>
            <a:prstGeom prst="ellipse">
              <a:avLst/>
            </a:prstGeom>
            <a:solidFill>
              <a:schemeClr val="bg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0" name="Group 63"/>
          <p:cNvGrpSpPr/>
          <p:nvPr/>
        </p:nvGrpSpPr>
        <p:grpSpPr>
          <a:xfrm>
            <a:off x="6189701" y="4762917"/>
            <a:ext cx="184804" cy="184804"/>
            <a:chOff x="6375567" y="1784996"/>
            <a:chExt cx="137392" cy="137392"/>
          </a:xfrm>
        </p:grpSpPr>
        <p:sp>
          <p:nvSpPr>
            <p:cNvPr id="51" name="타원 169"/>
            <p:cNvSpPr/>
            <p:nvPr/>
          </p:nvSpPr>
          <p:spPr>
            <a:xfrm>
              <a:off x="6375567" y="1784996"/>
              <a:ext cx="137392" cy="137392"/>
            </a:xfrm>
            <a:prstGeom prst="ellipse">
              <a:avLst/>
            </a:prstGeom>
            <a:solidFill>
              <a:srgbClr val="FFFFFF"/>
            </a:solidFill>
            <a:ln w="3175" cap="flat" cmpd="sng" algn="ctr">
              <a:solidFill>
                <a:schemeClr val="accent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solidFill>
              <a:schemeClr val="accent3"/>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3" name="Group 66"/>
          <p:cNvGrpSpPr/>
          <p:nvPr/>
        </p:nvGrpSpPr>
        <p:grpSpPr>
          <a:xfrm>
            <a:off x="6189701" y="5641962"/>
            <a:ext cx="184804" cy="184804"/>
            <a:chOff x="6375567" y="1784996"/>
            <a:chExt cx="137392" cy="137392"/>
          </a:xfrm>
        </p:grpSpPr>
        <p:sp>
          <p:nvSpPr>
            <p:cNvPr id="54" name="타원 169"/>
            <p:cNvSpPr/>
            <p:nvPr/>
          </p:nvSpPr>
          <p:spPr>
            <a:xfrm>
              <a:off x="6375567" y="1784996"/>
              <a:ext cx="137392" cy="137392"/>
            </a:xfrm>
            <a:prstGeom prst="ellipse">
              <a:avLst/>
            </a:prstGeom>
            <a:solidFill>
              <a:srgbClr val="FFFFFF"/>
            </a:solidFill>
            <a:ln w="3175" cap="flat" cmpd="sng" algn="ctr">
              <a:solidFill>
                <a:schemeClr val="accent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5" name="타원 169"/>
            <p:cNvSpPr/>
            <p:nvPr/>
          </p:nvSpPr>
          <p:spPr>
            <a:xfrm>
              <a:off x="6409011" y="1818440"/>
              <a:ext cx="70505" cy="70505"/>
            </a:xfrm>
            <a:prstGeom prst="ellipse">
              <a:avLst/>
            </a:prstGeom>
            <a:solidFill>
              <a:schemeClr val="accent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6" name="Group 95"/>
          <p:cNvGrpSpPr/>
          <p:nvPr/>
        </p:nvGrpSpPr>
        <p:grpSpPr>
          <a:xfrm>
            <a:off x="6374505" y="2214944"/>
            <a:ext cx="2268239" cy="457482"/>
            <a:chOff x="4809160" y="1591378"/>
            <a:chExt cx="1686316" cy="340114"/>
          </a:xfrm>
          <a:solidFill>
            <a:schemeClr val="bg1"/>
          </a:solidFill>
        </p:grpSpPr>
        <p:cxnSp>
          <p:nvCxnSpPr>
            <p:cNvPr id="57"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8"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9"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0" name="Group 94"/>
          <p:cNvGrpSpPr/>
          <p:nvPr/>
        </p:nvGrpSpPr>
        <p:grpSpPr>
          <a:xfrm>
            <a:off x="6374505" y="3098617"/>
            <a:ext cx="1485838" cy="240032"/>
            <a:chOff x="4809160" y="2248342"/>
            <a:chExt cx="1104642" cy="178451"/>
          </a:xfrm>
          <a:solidFill>
            <a:schemeClr val="bg1"/>
          </a:solidFill>
        </p:grpSpPr>
        <p:cxnSp>
          <p:nvCxnSpPr>
            <p:cNvPr id="61"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2"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93"/>
          <p:cNvGrpSpPr/>
          <p:nvPr/>
        </p:nvGrpSpPr>
        <p:grpSpPr>
          <a:xfrm>
            <a:off x="6374505" y="4642901"/>
            <a:ext cx="1485838" cy="215001"/>
            <a:chOff x="4809160" y="3396436"/>
            <a:chExt cx="1104642" cy="159842"/>
          </a:xfrm>
          <a:solidFill>
            <a:schemeClr val="bg1"/>
          </a:solidFill>
        </p:grpSpPr>
        <p:cxnSp>
          <p:nvCxnSpPr>
            <p:cNvPr id="65"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7"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8" name="Group 92"/>
          <p:cNvGrpSpPr/>
          <p:nvPr/>
        </p:nvGrpSpPr>
        <p:grpSpPr>
          <a:xfrm>
            <a:off x="6374505" y="5311686"/>
            <a:ext cx="2268239" cy="431725"/>
            <a:chOff x="4809160" y="3893642"/>
            <a:chExt cx="1686316" cy="320965"/>
          </a:xfrm>
          <a:solidFill>
            <a:schemeClr val="bg1"/>
          </a:solidFill>
        </p:grpSpPr>
        <p:cxnSp>
          <p:nvCxnSpPr>
            <p:cNvPr id="69"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623803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4"/>
          <p:cNvSpPr/>
          <p:nvPr/>
        </p:nvSpPr>
        <p:spPr>
          <a:xfrm>
            <a:off x="3410198" y="1599996"/>
            <a:ext cx="1903282"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3567194" y="234196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7" name="Rounded Rectangle 6"/>
          <p:cNvSpPr/>
          <p:nvPr/>
        </p:nvSpPr>
        <p:spPr>
          <a:xfrm>
            <a:off x="7954732" y="2670835"/>
            <a:ext cx="1903282" cy="1903282"/>
          </a:xfrm>
          <a:prstGeom prst="roundRect">
            <a:avLst>
              <a:gd name="adj" fmla="val 50000"/>
            </a:avLst>
          </a:prstGeom>
          <a:blipFill rotWithShape="1">
            <a:blip r:embed="rId2"/>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Rounded Rectangle 7"/>
          <p:cNvSpPr/>
          <p:nvPr/>
        </p:nvSpPr>
        <p:spPr>
          <a:xfrm>
            <a:off x="2171259" y="2763913"/>
            <a:ext cx="1903282" cy="1903282"/>
          </a:xfrm>
          <a:prstGeom prst="roundRect">
            <a:avLst>
              <a:gd name="adj" fmla="val 50000"/>
            </a:avLst>
          </a:prstGeom>
          <a:blipFill rotWithShape="1">
            <a:blip r:embed="rId3"/>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ounded Rectangle 9"/>
          <p:cNvSpPr/>
          <p:nvPr/>
        </p:nvSpPr>
        <p:spPr>
          <a:xfrm>
            <a:off x="563335" y="1800235"/>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Box 10"/>
          <p:cNvSpPr txBox="1"/>
          <p:nvPr/>
        </p:nvSpPr>
        <p:spPr>
          <a:xfrm>
            <a:off x="954266" y="2320345"/>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2" name="텍스트 개체 틀 2"/>
          <p:cNvSpPr txBox="1">
            <a:spLocks/>
          </p:cNvSpPr>
          <p:nvPr/>
        </p:nvSpPr>
        <p:spPr>
          <a:xfrm>
            <a:off x="788564" y="264050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4" name="Rounded Rectangle 13"/>
          <p:cNvSpPr/>
          <p:nvPr/>
        </p:nvSpPr>
        <p:spPr>
          <a:xfrm>
            <a:off x="4898925" y="2052710"/>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5"/>
          <p:cNvSpPr txBox="1"/>
          <p:nvPr/>
        </p:nvSpPr>
        <p:spPr>
          <a:xfrm>
            <a:off x="5244766" y="259512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6" name="텍스트 개체 틀 2"/>
          <p:cNvSpPr txBox="1">
            <a:spLocks/>
          </p:cNvSpPr>
          <p:nvPr/>
        </p:nvSpPr>
        <p:spPr>
          <a:xfrm>
            <a:off x="5079064" y="2915289"/>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8" name="Rounded Rectangle 18"/>
          <p:cNvSpPr/>
          <p:nvPr/>
        </p:nvSpPr>
        <p:spPr>
          <a:xfrm>
            <a:off x="9330281" y="1530348"/>
            <a:ext cx="2185207" cy="2185207"/>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9"/>
          <p:cNvSpPr txBox="1"/>
          <p:nvPr/>
        </p:nvSpPr>
        <p:spPr>
          <a:xfrm>
            <a:off x="9632592" y="1910039"/>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a:spLocks/>
          </p:cNvSpPr>
          <p:nvPr/>
        </p:nvSpPr>
        <p:spPr>
          <a:xfrm>
            <a:off x="9466890" y="2230202"/>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2" name="Rounded Rectangle 22"/>
          <p:cNvSpPr/>
          <p:nvPr/>
        </p:nvSpPr>
        <p:spPr>
          <a:xfrm>
            <a:off x="6605302" y="1530348"/>
            <a:ext cx="1903281"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23"/>
          <p:cNvSpPr txBox="1"/>
          <p:nvPr/>
        </p:nvSpPr>
        <p:spPr>
          <a:xfrm>
            <a:off x="6762298" y="180023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4" name="텍스트 개체 틀 2"/>
          <p:cNvSpPr txBox="1">
            <a:spLocks/>
          </p:cNvSpPr>
          <p:nvPr/>
        </p:nvSpPr>
        <p:spPr>
          <a:xfrm>
            <a:off x="6596596" y="212039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grpSp>
        <p:nvGrpSpPr>
          <p:cNvPr id="25" name="Group 25"/>
          <p:cNvGrpSpPr/>
          <p:nvPr/>
        </p:nvGrpSpPr>
        <p:grpSpPr>
          <a:xfrm>
            <a:off x="1584030" y="3961997"/>
            <a:ext cx="8928487" cy="1161260"/>
            <a:chOff x="1284226" y="2941999"/>
            <a:chExt cx="6512275" cy="847002"/>
          </a:xfrm>
        </p:grpSpPr>
        <p:sp>
          <p:nvSpPr>
            <p:cNvPr id="26" name="Oval 26"/>
            <p:cNvSpPr/>
            <p:nvPr/>
          </p:nvSpPr>
          <p:spPr>
            <a:xfrm>
              <a:off x="1284226" y="325755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27"/>
            <p:cNvSpPr/>
            <p:nvPr/>
          </p:nvSpPr>
          <p:spPr>
            <a:xfrm>
              <a:off x="23319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28"/>
            <p:cNvSpPr/>
            <p:nvPr/>
          </p:nvSpPr>
          <p:spPr>
            <a:xfrm>
              <a:off x="3246376" y="30734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9"/>
            <p:cNvSpPr/>
            <p:nvPr/>
          </p:nvSpPr>
          <p:spPr>
            <a:xfrm>
              <a:off x="4490976" y="35261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0"/>
            <p:cNvSpPr/>
            <p:nvPr/>
          </p:nvSpPr>
          <p:spPr>
            <a:xfrm>
              <a:off x="5576826" y="29419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31"/>
            <p:cNvSpPr/>
            <p:nvPr/>
          </p:nvSpPr>
          <p:spPr>
            <a:xfrm>
              <a:off x="65610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2"/>
            <p:cNvSpPr/>
            <p:nvPr/>
          </p:nvSpPr>
          <p:spPr>
            <a:xfrm>
              <a:off x="7667236" y="30076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3" name="Straight Connector 33"/>
            <p:cNvCxnSpPr>
              <a:stCxn id="26" idx="6"/>
              <a:endCxn id="27"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4" name="Straight Connector 34"/>
            <p:cNvCxnSpPr>
              <a:stCxn id="27" idx="6"/>
              <a:endCxn id="28"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5" name="Straight Connector 35"/>
            <p:cNvCxnSpPr>
              <a:stCxn id="28" idx="6"/>
              <a:endCxn id="29"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6"/>
            <p:cNvCxnSpPr>
              <a:stCxn id="29" idx="6"/>
              <a:endCxn id="30"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7"/>
            <p:cNvCxnSpPr>
              <a:stCxn id="30" idx="6"/>
              <a:endCxn id="31"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8"/>
            <p:cNvCxnSpPr>
              <a:stCxn id="31" idx="6"/>
              <a:endCxn id="32"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39" name="TextBox 39"/>
          <p:cNvSpPr txBox="1"/>
          <p:nvPr/>
        </p:nvSpPr>
        <p:spPr>
          <a:xfrm>
            <a:off x="1192382" y="458150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40"/>
          <p:cNvSpPr txBox="1"/>
          <p:nvPr/>
        </p:nvSpPr>
        <p:spPr>
          <a:xfrm>
            <a:off x="2620454"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41"/>
          <p:cNvSpPr txBox="1"/>
          <p:nvPr/>
        </p:nvSpPr>
        <p:spPr>
          <a:xfrm>
            <a:off x="3891531" y="4329686"/>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2"/>
          <p:cNvSpPr txBox="1"/>
          <p:nvPr/>
        </p:nvSpPr>
        <p:spPr>
          <a:xfrm>
            <a:off x="5597907" y="4943103"/>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3"/>
          <p:cNvSpPr txBox="1"/>
          <p:nvPr/>
        </p:nvSpPr>
        <p:spPr>
          <a:xfrm>
            <a:off x="7077928" y="414215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4"/>
          <p:cNvSpPr txBox="1"/>
          <p:nvPr/>
        </p:nvSpPr>
        <p:spPr>
          <a:xfrm>
            <a:off x="8427359"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5"/>
          <p:cNvSpPr txBox="1"/>
          <p:nvPr/>
        </p:nvSpPr>
        <p:spPr>
          <a:xfrm>
            <a:off x="9950909" y="423222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 Placeholder 8"/>
          <p:cNvSpPr txBox="1">
            <a:spLocks/>
          </p:cNvSpPr>
          <p:nvPr/>
        </p:nvSpPr>
        <p:spPr>
          <a:xfrm>
            <a:off x="197683" y="5691575"/>
            <a:ext cx="11796635" cy="89995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51"/>
          <p:cNvCxnSpPr/>
          <p:nvPr/>
        </p:nvCxnSpPr>
        <p:spPr>
          <a:xfrm flipH="1">
            <a:off x="350810" y="5630633"/>
            <a:ext cx="1151291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903245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FOUR</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1566040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14"/>
          <p:cNvSpPr>
            <a:spLocks noChangeAspect="1"/>
          </p:cNvSpPr>
          <p:nvPr/>
        </p:nvSpPr>
        <p:spPr bwMode="gray">
          <a:xfrm>
            <a:off x="5083574" y="1314451"/>
            <a:ext cx="6757301" cy="5156600"/>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 name="Group 4"/>
          <p:cNvGrpSpPr/>
          <p:nvPr/>
        </p:nvGrpSpPr>
        <p:grpSpPr>
          <a:xfrm>
            <a:off x="5916905" y="2578692"/>
            <a:ext cx="4925769" cy="2843906"/>
            <a:chOff x="4681799" y="1811024"/>
            <a:chExt cx="3539000" cy="2043251"/>
          </a:xfrm>
        </p:grpSpPr>
        <p:sp>
          <p:nvSpPr>
            <p:cNvPr id="6" name="Teardrop 5"/>
            <p:cNvSpPr/>
            <p:nvPr/>
          </p:nvSpPr>
          <p:spPr>
            <a:xfrm rot="2700000" flipV="1">
              <a:off x="4681799" y="18110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ardrop 6"/>
            <p:cNvSpPr/>
            <p:nvPr/>
          </p:nvSpPr>
          <p:spPr>
            <a:xfrm rot="2700000" flipV="1">
              <a:off x="5862629" y="224613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ardrop 7"/>
            <p:cNvSpPr/>
            <p:nvPr/>
          </p:nvSpPr>
          <p:spPr>
            <a:xfrm rot="2700000" flipV="1">
              <a:off x="6351967" y="34268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ardrop 8"/>
            <p:cNvSpPr/>
            <p:nvPr/>
          </p:nvSpPr>
          <p:spPr>
            <a:xfrm rot="2700000" flipV="1">
              <a:off x="7561332" y="322126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0" name="Group 9"/>
            <p:cNvGrpSpPr/>
            <p:nvPr/>
          </p:nvGrpSpPr>
          <p:grpSpPr>
            <a:xfrm>
              <a:off x="7661228" y="3300960"/>
              <a:ext cx="141895" cy="203933"/>
              <a:chOff x="-1587" y="-1587"/>
              <a:chExt cx="341312" cy="490537"/>
            </a:xfrm>
            <a:solidFill>
              <a:schemeClr val="accent5"/>
            </a:solidFill>
          </p:grpSpPr>
          <p:sp>
            <p:nvSpPr>
              <p:cNvPr id="33"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1" name="Group 10"/>
            <p:cNvGrpSpPr/>
            <p:nvPr/>
          </p:nvGrpSpPr>
          <p:grpSpPr>
            <a:xfrm>
              <a:off x="4750412" y="1917371"/>
              <a:ext cx="196089" cy="171419"/>
              <a:chOff x="3175" y="-1587"/>
              <a:chExt cx="492126" cy="430212"/>
            </a:xfrm>
            <a:solidFill>
              <a:schemeClr val="accent5"/>
            </a:solidFill>
          </p:grpSpPr>
          <p:sp>
            <p:nvSpPr>
              <p:cNvPr id="30"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Group 11"/>
            <p:cNvGrpSpPr/>
            <p:nvPr/>
          </p:nvGrpSpPr>
          <p:grpSpPr>
            <a:xfrm>
              <a:off x="5939529" y="2333212"/>
              <a:ext cx="197437" cy="195539"/>
              <a:chOff x="0" y="1588"/>
              <a:chExt cx="495300" cy="490537"/>
            </a:xfrm>
            <a:solidFill>
              <a:schemeClr val="accent5"/>
            </a:solidFill>
          </p:grpSpPr>
          <p:sp>
            <p:nvSpPr>
              <p:cNvPr id="2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sp>
          <p:nvSpPr>
            <p:cNvPr id="14" name="Teardrop 13"/>
            <p:cNvSpPr/>
            <p:nvPr/>
          </p:nvSpPr>
          <p:spPr>
            <a:xfrm rot="2700000" flipV="1">
              <a:off x="7874785" y="1957935"/>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cxnSp>
          <p:nvCxnSpPr>
            <p:cNvPr id="16" name="Straight Connector 15"/>
            <p:cNvCxnSpPr>
              <a:stCxn id="6" idx="7"/>
              <a:endCxn id="7"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a:stCxn id="6" idx="7"/>
              <a:endCxn id="8"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7"/>
              <a:endCxn id="9"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7" idx="7"/>
              <a:endCxn id="14"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stCxn id="7" idx="7"/>
              <a:endCxn id="9"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stCxn id="8" idx="7"/>
              <a:endCxn id="9"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a:stCxn id="14" idx="7"/>
              <a:endCxn id="9"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3" name="Straight Connector 22"/>
            <p:cNvCxnSpPr>
              <a:stCxn id="14" idx="7"/>
              <a:endCxn id="8"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36" name="AutoShape 124"/>
          <p:cNvSpPr>
            <a:spLocks/>
          </p:cNvSpPr>
          <p:nvPr/>
        </p:nvSpPr>
        <p:spPr bwMode="auto">
          <a:xfrm>
            <a:off x="466909" y="4354735"/>
            <a:ext cx="285394" cy="55258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Rectangle 129"/>
          <p:cNvSpPr>
            <a:spLocks/>
          </p:cNvSpPr>
          <p:nvPr/>
        </p:nvSpPr>
        <p:spPr bwMode="auto">
          <a:xfrm>
            <a:off x="857616" y="4709216"/>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8" name="Rectangle 129"/>
          <p:cNvSpPr>
            <a:spLocks/>
          </p:cNvSpPr>
          <p:nvPr/>
        </p:nvSpPr>
        <p:spPr bwMode="auto">
          <a:xfrm>
            <a:off x="857616" y="4237485"/>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0" name="AutoShape 137"/>
          <p:cNvSpPr>
            <a:spLocks/>
          </p:cNvSpPr>
          <p:nvPr/>
        </p:nvSpPr>
        <p:spPr bwMode="auto">
          <a:xfrm>
            <a:off x="2142172" y="4342656"/>
            <a:ext cx="247643" cy="549565"/>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129"/>
          <p:cNvSpPr>
            <a:spLocks/>
          </p:cNvSpPr>
          <p:nvPr/>
        </p:nvSpPr>
        <p:spPr bwMode="auto">
          <a:xfrm>
            <a:off x="2493339" y="4709216"/>
            <a:ext cx="1154603"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2493339" y="4237485"/>
            <a:ext cx="1154603"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4" name="AutoShape 116"/>
          <p:cNvSpPr>
            <a:spLocks/>
          </p:cNvSpPr>
          <p:nvPr/>
        </p:nvSpPr>
        <p:spPr bwMode="auto">
          <a:xfrm>
            <a:off x="457184" y="5298922"/>
            <a:ext cx="336734" cy="62052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Rectangle 129"/>
          <p:cNvSpPr>
            <a:spLocks/>
          </p:cNvSpPr>
          <p:nvPr/>
        </p:nvSpPr>
        <p:spPr bwMode="auto">
          <a:xfrm>
            <a:off x="857616"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6" name="Rectangle 129"/>
          <p:cNvSpPr>
            <a:spLocks/>
          </p:cNvSpPr>
          <p:nvPr/>
        </p:nvSpPr>
        <p:spPr bwMode="auto">
          <a:xfrm>
            <a:off x="857616"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8" name="AutoShape 138"/>
          <p:cNvSpPr>
            <a:spLocks/>
          </p:cNvSpPr>
          <p:nvPr/>
        </p:nvSpPr>
        <p:spPr bwMode="auto">
          <a:xfrm>
            <a:off x="2112414" y="5323079"/>
            <a:ext cx="336734" cy="593349"/>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a:spLocks/>
          </p:cNvSpPr>
          <p:nvPr/>
        </p:nvSpPr>
        <p:spPr bwMode="auto">
          <a:xfrm>
            <a:off x="2493339"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0" name="Rectangle 129"/>
          <p:cNvSpPr>
            <a:spLocks/>
          </p:cNvSpPr>
          <p:nvPr/>
        </p:nvSpPr>
        <p:spPr bwMode="auto">
          <a:xfrm>
            <a:off x="2493339"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1" name="TextBox 47"/>
          <p:cNvSpPr txBox="1"/>
          <p:nvPr/>
        </p:nvSpPr>
        <p:spPr>
          <a:xfrm>
            <a:off x="351125" y="1919412"/>
            <a:ext cx="4136309" cy="1514261"/>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52" name="Straight Connector 56"/>
          <p:cNvCxnSpPr/>
          <p:nvPr/>
        </p:nvCxnSpPr>
        <p:spPr>
          <a:xfrm flipH="1">
            <a:off x="466911" y="3908408"/>
            <a:ext cx="4020523"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91984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150" y="533400"/>
            <a:ext cx="3714750" cy="9715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smtClean="0">
                <a:latin typeface="Open Sans Light" panose="020B0306030504020204" pitchFamily="34" charset="0"/>
                <a:ea typeface="Open Sans Light" panose="020B0306030504020204" pitchFamily="34" charset="0"/>
                <a:cs typeface="Open Sans Light" panose="020B0306030504020204" pitchFamily="34" charset="0"/>
              </a:rPr>
              <a:t>CONTENTS</a:t>
            </a:r>
            <a:endParaRPr lang="zh-CN" altLang="en-US" sz="5400" dirty="0">
              <a:latin typeface="Open Sans Light" panose="020B0306030504020204" pitchFamily="34" charset="0"/>
              <a:cs typeface="Open Sans Light" panose="020B0306030504020204" pitchFamily="34" charset="0"/>
            </a:endParaRPr>
          </a:p>
        </p:txBody>
      </p:sp>
      <p:sp>
        <p:nvSpPr>
          <p:cNvPr id="3" name="文本框 2"/>
          <p:cNvSpPr txBox="1"/>
          <p:nvPr/>
        </p:nvSpPr>
        <p:spPr>
          <a:xfrm>
            <a:off x="4914900" y="21919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文本框 3"/>
          <p:cNvSpPr txBox="1"/>
          <p:nvPr/>
        </p:nvSpPr>
        <p:spPr>
          <a:xfrm>
            <a:off x="4914900" y="326653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文本框 4"/>
          <p:cNvSpPr txBox="1"/>
          <p:nvPr/>
        </p:nvSpPr>
        <p:spPr>
          <a:xfrm>
            <a:off x="4914900" y="434114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文本框 5"/>
          <p:cNvSpPr txBox="1"/>
          <p:nvPr/>
        </p:nvSpPr>
        <p:spPr>
          <a:xfrm>
            <a:off x="4914900" y="541575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cxnSp>
        <p:nvCxnSpPr>
          <p:cNvPr id="8" name="直接连接符 7"/>
          <p:cNvCxnSpPr>
            <a:stCxn id="2" idx="2"/>
          </p:cNvCxnSpPr>
          <p:nvPr/>
        </p:nvCxnSpPr>
        <p:spPr>
          <a:xfrm flipH="1">
            <a:off x="3048000" y="1504950"/>
            <a:ext cx="9525" cy="5353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rot="5400000">
            <a:off x="3006671" y="2158660"/>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等腰三角形 9"/>
          <p:cNvSpPr/>
          <p:nvPr/>
        </p:nvSpPr>
        <p:spPr>
          <a:xfrm rot="5400000">
            <a:off x="3006671" y="3210438"/>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等腰三角形 10"/>
          <p:cNvSpPr/>
          <p:nvPr/>
        </p:nvSpPr>
        <p:spPr>
          <a:xfrm rot="5400000">
            <a:off x="3006671" y="4262216"/>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等腰三角形 11"/>
          <p:cNvSpPr/>
          <p:nvPr/>
        </p:nvSpPr>
        <p:spPr>
          <a:xfrm rot="5400000">
            <a:off x="3006671" y="5313994"/>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753784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Group 12"/>
          <p:cNvGrpSpPr/>
          <p:nvPr/>
        </p:nvGrpSpPr>
        <p:grpSpPr>
          <a:xfrm>
            <a:off x="587978" y="1841710"/>
            <a:ext cx="2334629" cy="2121439"/>
            <a:chOff x="773037" y="1691915"/>
            <a:chExt cx="1621641" cy="1473559"/>
          </a:xfrm>
          <a:solidFill>
            <a:schemeClr val="bg1">
              <a:alpha val="35000"/>
            </a:schemeClr>
          </a:solidFill>
        </p:grpSpPr>
        <p:sp>
          <p:nvSpPr>
            <p:cNvPr id="5"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114"/>
          <p:cNvSpPr>
            <a:spLocks noChangeAspect="1"/>
          </p:cNvSpPr>
          <p:nvPr/>
        </p:nvSpPr>
        <p:spPr bwMode="gray">
          <a:xfrm>
            <a:off x="4864941" y="1936902"/>
            <a:ext cx="2539911" cy="1938246"/>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54"/>
          <p:cNvSpPr>
            <a:spLocks noChangeAspect="1"/>
          </p:cNvSpPr>
          <p:nvPr/>
        </p:nvSpPr>
        <p:spPr bwMode="gray">
          <a:xfrm>
            <a:off x="8782805" y="1911924"/>
            <a:ext cx="2524408" cy="202587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6"/>
          <p:cNvSpPr txBox="1"/>
          <p:nvPr/>
        </p:nvSpPr>
        <p:spPr>
          <a:xfrm>
            <a:off x="542818"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Box 17"/>
          <p:cNvSpPr txBox="1"/>
          <p:nvPr/>
        </p:nvSpPr>
        <p:spPr>
          <a:xfrm>
            <a:off x="542818"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18" name="AutoShape 124"/>
          <p:cNvSpPr>
            <a:spLocks/>
          </p:cNvSpPr>
          <p:nvPr/>
        </p:nvSpPr>
        <p:spPr bwMode="auto">
          <a:xfrm>
            <a:off x="656388"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37"/>
          <p:cNvSpPr>
            <a:spLocks/>
          </p:cNvSpPr>
          <p:nvPr/>
        </p:nvSpPr>
        <p:spPr bwMode="auto">
          <a:xfrm>
            <a:off x="1876222"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Rectangle 129"/>
          <p:cNvSpPr>
            <a:spLocks/>
          </p:cNvSpPr>
          <p:nvPr/>
        </p:nvSpPr>
        <p:spPr bwMode="auto">
          <a:xfrm>
            <a:off x="949737"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1" name="Rectangle 129"/>
          <p:cNvSpPr>
            <a:spLocks/>
          </p:cNvSpPr>
          <p:nvPr/>
        </p:nvSpPr>
        <p:spPr bwMode="auto">
          <a:xfrm>
            <a:off x="949737"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2" name="Rectangle 129"/>
          <p:cNvSpPr>
            <a:spLocks/>
          </p:cNvSpPr>
          <p:nvPr/>
        </p:nvSpPr>
        <p:spPr bwMode="auto">
          <a:xfrm>
            <a:off x="2144007"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3" name="Rectangle 129"/>
          <p:cNvSpPr>
            <a:spLocks/>
          </p:cNvSpPr>
          <p:nvPr/>
        </p:nvSpPr>
        <p:spPr bwMode="auto">
          <a:xfrm>
            <a:off x="2144007"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24" name="Straight Connector 25"/>
          <p:cNvCxnSpPr/>
          <p:nvPr/>
        </p:nvCxnSpPr>
        <p:spPr>
          <a:xfrm>
            <a:off x="656388"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26" name="TextBox 28"/>
          <p:cNvSpPr txBox="1"/>
          <p:nvPr/>
        </p:nvSpPr>
        <p:spPr>
          <a:xfrm>
            <a:off x="4803660"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Box 29"/>
          <p:cNvSpPr txBox="1"/>
          <p:nvPr/>
        </p:nvSpPr>
        <p:spPr>
          <a:xfrm>
            <a:off x="4803660"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8" name="AutoShape 124"/>
          <p:cNvSpPr>
            <a:spLocks/>
          </p:cNvSpPr>
          <p:nvPr/>
        </p:nvSpPr>
        <p:spPr bwMode="auto">
          <a:xfrm>
            <a:off x="4917230"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37"/>
          <p:cNvSpPr>
            <a:spLocks/>
          </p:cNvSpPr>
          <p:nvPr/>
        </p:nvSpPr>
        <p:spPr bwMode="auto">
          <a:xfrm>
            <a:off x="6137064"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Rectangle 129"/>
          <p:cNvSpPr>
            <a:spLocks/>
          </p:cNvSpPr>
          <p:nvPr/>
        </p:nvSpPr>
        <p:spPr bwMode="auto">
          <a:xfrm>
            <a:off x="5210579"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1" name="Rectangle 129"/>
          <p:cNvSpPr>
            <a:spLocks/>
          </p:cNvSpPr>
          <p:nvPr/>
        </p:nvSpPr>
        <p:spPr bwMode="auto">
          <a:xfrm>
            <a:off x="5210579"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23M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2" name="Rectangle 129"/>
          <p:cNvSpPr>
            <a:spLocks/>
          </p:cNvSpPr>
          <p:nvPr/>
        </p:nvSpPr>
        <p:spPr bwMode="auto">
          <a:xfrm>
            <a:off x="6404849"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3" name="Rectangle 129"/>
          <p:cNvSpPr>
            <a:spLocks/>
          </p:cNvSpPr>
          <p:nvPr/>
        </p:nvSpPr>
        <p:spPr bwMode="auto">
          <a:xfrm>
            <a:off x="6404849"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4" name="Straight Connector 36"/>
          <p:cNvCxnSpPr/>
          <p:nvPr/>
        </p:nvCxnSpPr>
        <p:spPr>
          <a:xfrm>
            <a:off x="4917230"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6" name="TextBox 38"/>
          <p:cNvSpPr txBox="1"/>
          <p:nvPr/>
        </p:nvSpPr>
        <p:spPr>
          <a:xfrm>
            <a:off x="9025453"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TextBox 39"/>
          <p:cNvSpPr txBox="1"/>
          <p:nvPr/>
        </p:nvSpPr>
        <p:spPr>
          <a:xfrm>
            <a:off x="9025453"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38" name="AutoShape 124"/>
          <p:cNvSpPr>
            <a:spLocks/>
          </p:cNvSpPr>
          <p:nvPr/>
        </p:nvSpPr>
        <p:spPr bwMode="auto">
          <a:xfrm>
            <a:off x="9139023"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137"/>
          <p:cNvSpPr>
            <a:spLocks/>
          </p:cNvSpPr>
          <p:nvPr/>
        </p:nvSpPr>
        <p:spPr bwMode="auto">
          <a:xfrm>
            <a:off x="10358857"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Rectangle 129"/>
          <p:cNvSpPr>
            <a:spLocks/>
          </p:cNvSpPr>
          <p:nvPr/>
        </p:nvSpPr>
        <p:spPr bwMode="auto">
          <a:xfrm>
            <a:off x="9432372"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1" name="Rectangle 129"/>
          <p:cNvSpPr>
            <a:spLocks/>
          </p:cNvSpPr>
          <p:nvPr/>
        </p:nvSpPr>
        <p:spPr bwMode="auto">
          <a:xfrm>
            <a:off x="9432372"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10626642"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3" name="Rectangle 129"/>
          <p:cNvSpPr>
            <a:spLocks/>
          </p:cNvSpPr>
          <p:nvPr/>
        </p:nvSpPr>
        <p:spPr bwMode="auto">
          <a:xfrm>
            <a:off x="10626642"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44" name="Straight Connector 46"/>
          <p:cNvCxnSpPr/>
          <p:nvPr/>
        </p:nvCxnSpPr>
        <p:spPr>
          <a:xfrm>
            <a:off x="9139023"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5" name="Straight Connector 47"/>
          <p:cNvCxnSpPr/>
          <p:nvPr/>
        </p:nvCxnSpPr>
        <p:spPr>
          <a:xfrm>
            <a:off x="4039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6" name="Straight Connector 49"/>
          <p:cNvCxnSpPr/>
          <p:nvPr/>
        </p:nvCxnSpPr>
        <p:spPr>
          <a:xfrm>
            <a:off x="8162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40771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Oval 7"/>
          <p:cNvSpPr/>
          <p:nvPr/>
        </p:nvSpPr>
        <p:spPr>
          <a:xfrm>
            <a:off x="3128262"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Oval 10"/>
          <p:cNvSpPr/>
          <p:nvPr/>
        </p:nvSpPr>
        <p:spPr>
          <a:xfrm>
            <a:off x="3128262"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6"/>
          <p:cNvSpPr/>
          <p:nvPr/>
        </p:nvSpPr>
        <p:spPr>
          <a:xfrm>
            <a:off x="3128262"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Oval 22"/>
          <p:cNvSpPr/>
          <p:nvPr/>
        </p:nvSpPr>
        <p:spPr>
          <a:xfrm>
            <a:off x="8531884"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Oval 27"/>
          <p:cNvSpPr/>
          <p:nvPr/>
        </p:nvSpPr>
        <p:spPr>
          <a:xfrm>
            <a:off x="8531884"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1"/>
          <p:cNvSpPr/>
          <p:nvPr/>
        </p:nvSpPr>
        <p:spPr>
          <a:xfrm>
            <a:off x="8531884"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组合 55"/>
          <p:cNvGrpSpPr/>
          <p:nvPr/>
        </p:nvGrpSpPr>
        <p:grpSpPr>
          <a:xfrm>
            <a:off x="3289829" y="2044029"/>
            <a:ext cx="5689476" cy="2756134"/>
            <a:chOff x="3289829" y="2044029"/>
            <a:chExt cx="5689476" cy="2756134"/>
          </a:xfrm>
          <a:solidFill>
            <a:srgbClr val="14C7BE"/>
          </a:solidFill>
        </p:grpSpPr>
        <p:grpSp>
          <p:nvGrpSpPr>
            <p:cNvPr id="54" name="组合 53"/>
            <p:cNvGrpSpPr/>
            <p:nvPr/>
          </p:nvGrpSpPr>
          <p:grpSpPr>
            <a:xfrm>
              <a:off x="3289829" y="2047525"/>
              <a:ext cx="297888" cy="2752638"/>
              <a:chOff x="3289829" y="2047525"/>
              <a:chExt cx="297888" cy="2752638"/>
            </a:xfrm>
            <a:grpFill/>
          </p:grpSpPr>
          <p:sp>
            <p:nvSpPr>
              <p:cNvPr id="5" name="AutoShape 688"/>
              <p:cNvSpPr>
                <a:spLocks/>
              </p:cNvSpPr>
              <p:nvPr/>
            </p:nvSpPr>
            <p:spPr bwMode="auto">
              <a:xfrm>
                <a:off x="3297948" y="2047525"/>
                <a:ext cx="289769" cy="291753"/>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8" name="Group 425"/>
              <p:cNvGrpSpPr>
                <a:grpSpLocks/>
              </p:cNvGrpSpPr>
              <p:nvPr/>
            </p:nvGrpSpPr>
            <p:grpSpPr bwMode="auto">
              <a:xfrm>
                <a:off x="3298940" y="3328135"/>
                <a:ext cx="287785" cy="222289"/>
                <a:chOff x="0" y="0"/>
                <a:chExt cx="572" cy="440"/>
              </a:xfrm>
              <a:grpFill/>
            </p:grpSpPr>
            <p:sp>
              <p:nvSpPr>
                <p:cNvPr id="1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4" name="Group 593"/>
              <p:cNvGrpSpPr>
                <a:grpSpLocks/>
              </p:cNvGrpSpPr>
              <p:nvPr/>
            </p:nvGrpSpPr>
            <p:grpSpPr bwMode="auto">
              <a:xfrm>
                <a:off x="3289829" y="4558027"/>
                <a:ext cx="291754" cy="242136"/>
                <a:chOff x="0" y="0"/>
                <a:chExt cx="575" cy="480"/>
              </a:xfrm>
              <a:grpFill/>
            </p:grpSpPr>
            <p:sp>
              <p:nvSpPr>
                <p:cNvPr id="16"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5" name="组合 54"/>
            <p:cNvGrpSpPr/>
            <p:nvPr/>
          </p:nvGrpSpPr>
          <p:grpSpPr>
            <a:xfrm>
              <a:off x="8685665" y="2044029"/>
              <a:ext cx="293640" cy="2729696"/>
              <a:chOff x="8685665" y="2044029"/>
              <a:chExt cx="293640" cy="2729696"/>
            </a:xfrm>
            <a:grpFill/>
          </p:grpSpPr>
          <p:grpSp>
            <p:nvGrpSpPr>
              <p:cNvPr id="20" name="Group 90"/>
              <p:cNvGrpSpPr>
                <a:grpSpLocks/>
              </p:cNvGrpSpPr>
              <p:nvPr/>
            </p:nvGrpSpPr>
            <p:grpSpPr bwMode="auto">
              <a:xfrm>
                <a:off x="8685665" y="2044029"/>
                <a:ext cx="291754" cy="289769"/>
                <a:chOff x="0" y="0"/>
                <a:chExt cx="578" cy="573"/>
              </a:xfrm>
              <a:grpFill/>
            </p:grpSpPr>
            <p:sp>
              <p:nvSpPr>
                <p:cNvPr id="22"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Group 437"/>
              <p:cNvGrpSpPr>
                <a:grpSpLocks/>
              </p:cNvGrpSpPr>
              <p:nvPr/>
            </p:nvGrpSpPr>
            <p:grpSpPr bwMode="auto">
              <a:xfrm>
                <a:off x="8719175" y="3263691"/>
                <a:ext cx="244121" cy="289769"/>
                <a:chOff x="0" y="0"/>
                <a:chExt cx="483" cy="576"/>
              </a:xfrm>
              <a:grpFill/>
            </p:grpSpPr>
            <p:sp>
              <p:nvSpPr>
                <p:cNvPr id="27"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22"/>
              <p:cNvGrpSpPr>
                <a:grpSpLocks/>
              </p:cNvGrpSpPr>
              <p:nvPr/>
            </p:nvGrpSpPr>
            <p:grpSpPr bwMode="auto">
              <a:xfrm>
                <a:off x="8713352" y="4567314"/>
                <a:ext cx="265953" cy="206411"/>
                <a:chOff x="0" y="0"/>
                <a:chExt cx="576" cy="443"/>
              </a:xfrm>
              <a:grpFill/>
            </p:grpSpPr>
            <p:sp>
              <p:nvSpPr>
                <p:cNvPr id="32"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grpSp>
        <p:nvGrpSpPr>
          <p:cNvPr id="34" name="Group 35"/>
          <p:cNvGrpSpPr/>
          <p:nvPr/>
        </p:nvGrpSpPr>
        <p:grpSpPr>
          <a:xfrm>
            <a:off x="9199964" y="1719324"/>
            <a:ext cx="2492113" cy="988154"/>
            <a:chOff x="1376363" y="1322611"/>
            <a:chExt cx="1812131" cy="718533"/>
          </a:xfrm>
        </p:grpSpPr>
        <p:sp>
          <p:nvSpPr>
            <p:cNvPr id="35" name="TextBox 36"/>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04</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Box 37"/>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37" name="Group 38"/>
          <p:cNvGrpSpPr/>
          <p:nvPr/>
        </p:nvGrpSpPr>
        <p:grpSpPr>
          <a:xfrm>
            <a:off x="9199964" y="2950397"/>
            <a:ext cx="2492113" cy="988154"/>
            <a:chOff x="1376363" y="1322611"/>
            <a:chExt cx="1812131" cy="718533"/>
          </a:xfrm>
        </p:grpSpPr>
        <p:sp>
          <p:nvSpPr>
            <p:cNvPr id="38" name="TextBox 39"/>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05</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40"/>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0" name="Group 41"/>
          <p:cNvGrpSpPr/>
          <p:nvPr/>
        </p:nvGrpSpPr>
        <p:grpSpPr>
          <a:xfrm>
            <a:off x="9199964" y="4197338"/>
            <a:ext cx="2492113" cy="988154"/>
            <a:chOff x="1376363" y="1322611"/>
            <a:chExt cx="1812131" cy="718533"/>
          </a:xfrm>
        </p:grpSpPr>
        <p:sp>
          <p:nvSpPr>
            <p:cNvPr id="41" name="TextBox 42"/>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06</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3"/>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3" name="Group 44"/>
          <p:cNvGrpSpPr/>
          <p:nvPr/>
        </p:nvGrpSpPr>
        <p:grpSpPr>
          <a:xfrm>
            <a:off x="499924" y="1719324"/>
            <a:ext cx="2492111" cy="988154"/>
            <a:chOff x="1376364" y="1322611"/>
            <a:chExt cx="1812130" cy="718533"/>
          </a:xfrm>
        </p:grpSpPr>
        <p:sp>
          <p:nvSpPr>
            <p:cNvPr id="44" name="TextBox 45"/>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01</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6"/>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6" name="Group 47"/>
          <p:cNvGrpSpPr/>
          <p:nvPr/>
        </p:nvGrpSpPr>
        <p:grpSpPr>
          <a:xfrm>
            <a:off x="499924" y="2950397"/>
            <a:ext cx="2492111" cy="988154"/>
            <a:chOff x="1376364" y="1322611"/>
            <a:chExt cx="1812130" cy="718533"/>
          </a:xfrm>
        </p:grpSpPr>
        <p:sp>
          <p:nvSpPr>
            <p:cNvPr id="47" name="TextBox 48"/>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02</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49"/>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9" name="Group 50"/>
          <p:cNvGrpSpPr/>
          <p:nvPr/>
        </p:nvGrpSpPr>
        <p:grpSpPr>
          <a:xfrm>
            <a:off x="499924" y="4197338"/>
            <a:ext cx="2492111" cy="988154"/>
            <a:chOff x="1376364" y="1322611"/>
            <a:chExt cx="1812130" cy="718533"/>
          </a:xfrm>
        </p:grpSpPr>
        <p:sp>
          <p:nvSpPr>
            <p:cNvPr id="50" name="TextBox 51"/>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03</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 name="TextBox 52"/>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pic>
        <p:nvPicPr>
          <p:cNvPr id="52" name="Picture 53" descr="iPad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7684" y="1464941"/>
            <a:ext cx="3961182" cy="5139058"/>
          </a:xfrm>
          <a:prstGeom prst="rect">
            <a:avLst/>
          </a:prstGeom>
        </p:spPr>
      </p:pic>
    </p:spTree>
    <p:extLst>
      <p:ext uri="{BB962C8B-B14F-4D97-AF65-F5344CB8AC3E}">
        <p14:creationId xmlns:p14="http://schemas.microsoft.com/office/powerpoint/2010/main" val="35599427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4" name="Picture Placeholder 18" descr="portfolio-img3.jpg"/>
          <p:cNvPicPr>
            <a:picLocks noChangeAspect="1"/>
          </p:cNvPicPr>
          <p:nvPr/>
        </p:nvPicPr>
        <p:blipFill>
          <a:blip r:embed="rId2">
            <a:extLst>
              <a:ext uri="{28A0092B-C50C-407E-A947-70E740481C1C}">
                <a14:useLocalDpi xmlns:a14="http://schemas.microsoft.com/office/drawing/2010/main" val="0"/>
              </a:ext>
            </a:extLst>
          </a:blip>
          <a:srcRect l="20562" r="20562"/>
          <a:stretch>
            <a:fillRect/>
          </a:stretch>
        </p:blipFill>
        <p:spPr>
          <a:xfrm>
            <a:off x="3265989" y="1619250"/>
            <a:ext cx="2732823" cy="3481307"/>
          </a:xfrm>
          <a:prstGeom prst="rect">
            <a:avLst/>
          </a:prstGeom>
        </p:spPr>
      </p:pic>
      <p:pic>
        <p:nvPicPr>
          <p:cNvPr id="5" name="Picture Placeholder 19" descr="portfolio-img9.jpg"/>
          <p:cNvPicPr>
            <a:picLocks noChangeAspect="1"/>
          </p:cNvPicPr>
          <p:nvPr/>
        </p:nvPicPr>
        <p:blipFill>
          <a:blip r:embed="rId3">
            <a:extLst>
              <a:ext uri="{28A0092B-C50C-407E-A947-70E740481C1C}">
                <a14:useLocalDpi xmlns:a14="http://schemas.microsoft.com/office/drawing/2010/main" val="0"/>
              </a:ext>
            </a:extLst>
          </a:blip>
          <a:srcRect l="20562" r="20562"/>
          <a:stretch>
            <a:fillRect/>
          </a:stretch>
        </p:blipFill>
        <p:spPr>
          <a:xfrm>
            <a:off x="6193189" y="1619250"/>
            <a:ext cx="2732823" cy="3481307"/>
          </a:xfrm>
          <a:prstGeom prst="rect">
            <a:avLst/>
          </a:prstGeom>
        </p:spPr>
      </p:pic>
      <p:pic>
        <p:nvPicPr>
          <p:cNvPr id="6" name="Picture Placeholder 20" descr="portfolio-img33.jpg"/>
          <p:cNvPicPr>
            <a:picLocks noChangeAspect="1"/>
          </p:cNvPicPr>
          <p:nvPr/>
        </p:nvPicPr>
        <p:blipFill>
          <a:blip r:embed="rId4">
            <a:extLst>
              <a:ext uri="{28A0092B-C50C-407E-A947-70E740481C1C}">
                <a14:useLocalDpi xmlns:a14="http://schemas.microsoft.com/office/drawing/2010/main" val="0"/>
              </a:ext>
            </a:extLst>
          </a:blip>
          <a:srcRect l="20562" r="20562"/>
          <a:stretch>
            <a:fillRect/>
          </a:stretch>
        </p:blipFill>
        <p:spPr>
          <a:xfrm>
            <a:off x="9120387" y="1619250"/>
            <a:ext cx="2732823" cy="3481307"/>
          </a:xfrm>
          <a:prstGeom prst="rect">
            <a:avLst/>
          </a:prstGeom>
        </p:spPr>
      </p:pic>
      <p:sp>
        <p:nvSpPr>
          <p:cNvPr id="7" name="Text Placeholder 7"/>
          <p:cNvSpPr txBox="1">
            <a:spLocks/>
          </p:cNvSpPr>
          <p:nvPr/>
        </p:nvSpPr>
        <p:spPr>
          <a:xfrm>
            <a:off x="9120385"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9120385"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9"/>
          <p:cNvSpPr txBox="1">
            <a:spLocks/>
          </p:cNvSpPr>
          <p:nvPr/>
        </p:nvSpPr>
        <p:spPr>
          <a:xfrm>
            <a:off x="6193189"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Text Placeholder 10"/>
          <p:cNvSpPr txBox="1">
            <a:spLocks/>
          </p:cNvSpPr>
          <p:nvPr/>
        </p:nvSpPr>
        <p:spPr>
          <a:xfrm>
            <a:off x="6193189"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 Placeholder 11"/>
          <p:cNvSpPr txBox="1">
            <a:spLocks/>
          </p:cNvSpPr>
          <p:nvPr/>
        </p:nvSpPr>
        <p:spPr>
          <a:xfrm>
            <a:off x="3265988"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 Placeholder 12"/>
          <p:cNvSpPr txBox="1">
            <a:spLocks/>
          </p:cNvSpPr>
          <p:nvPr/>
        </p:nvSpPr>
        <p:spPr>
          <a:xfrm>
            <a:off x="3265988"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 Placeholder 13"/>
          <p:cNvSpPr txBox="1">
            <a:spLocks/>
          </p:cNvSpPr>
          <p:nvPr/>
        </p:nvSpPr>
        <p:spPr>
          <a:xfrm>
            <a:off x="338790"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14"/>
          <p:cNvSpPr txBox="1">
            <a:spLocks/>
          </p:cNvSpPr>
          <p:nvPr/>
        </p:nvSpPr>
        <p:spPr>
          <a:xfrm>
            <a:off x="338790"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5" name="Picture Placeholder 17" descr="gallery01-600x600.jpg"/>
          <p:cNvPicPr>
            <a:picLocks noChangeAspect="1"/>
          </p:cNvPicPr>
          <p:nvPr/>
        </p:nvPicPr>
        <p:blipFill>
          <a:blip r:embed="rId5">
            <a:extLst>
              <a:ext uri="{28A0092B-C50C-407E-A947-70E740481C1C}">
                <a14:useLocalDpi xmlns:a14="http://schemas.microsoft.com/office/drawing/2010/main" val="0"/>
              </a:ext>
            </a:extLst>
          </a:blip>
          <a:srcRect l="10750" r="10750"/>
          <a:stretch>
            <a:fillRect/>
          </a:stretch>
        </p:blipFill>
        <p:spPr>
          <a:xfrm>
            <a:off x="338790" y="1619250"/>
            <a:ext cx="2732823" cy="3481307"/>
          </a:xfrm>
          <a:prstGeom prst="rect">
            <a:avLst/>
          </a:prstGeom>
        </p:spPr>
      </p:pic>
    </p:spTree>
    <p:extLst>
      <p:ext uri="{BB962C8B-B14F-4D97-AF65-F5344CB8AC3E}">
        <p14:creationId xmlns:p14="http://schemas.microsoft.com/office/powerpoint/2010/main" val="17814843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14575" y="2152650"/>
            <a:ext cx="7562850" cy="3046988"/>
          </a:xfrm>
          <a:prstGeom prst="rect">
            <a:avLst/>
          </a:prstGeom>
          <a:noFill/>
        </p:spPr>
        <p:txBody>
          <a:bodyPr wrap="square" rtlCol="0">
            <a:spAutoFit/>
          </a:bodyPr>
          <a:lstStyle/>
          <a:p>
            <a:pPr algn="ctr"/>
            <a:r>
              <a:rPr lang="en-US" altLang="zh-CN" sz="9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THANKS FOR YOUR TIME</a:t>
            </a:r>
            <a:endParaRPr lang="zh-CN" altLang="en-US" sz="9600" dirty="0">
              <a:solidFill>
                <a:schemeClr val="bg1"/>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632507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ONE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3771036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37" name="任意多边形 36"/>
          <p:cNvSpPr>
            <a:spLocks noChangeArrowheads="1"/>
          </p:cNvSpPr>
          <p:nvPr/>
        </p:nvSpPr>
        <p:spPr bwMode="auto">
          <a:xfrm rot="5400000">
            <a:off x="2412363" y="3010160"/>
            <a:ext cx="4787168" cy="1871213"/>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2" name="椭圆 56"/>
          <p:cNvSpPr>
            <a:spLocks noChangeArrowheads="1"/>
          </p:cNvSpPr>
          <p:nvPr/>
        </p:nvSpPr>
        <p:spPr bwMode="auto">
          <a:xfrm>
            <a:off x="5377292" y="3533537"/>
            <a:ext cx="742074" cy="74232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5" name="任意多边形 34"/>
          <p:cNvSpPr>
            <a:spLocks noChangeArrowheads="1"/>
          </p:cNvSpPr>
          <p:nvPr/>
        </p:nvSpPr>
        <p:spPr bwMode="auto">
          <a:xfrm>
            <a:off x="6078129" y="3529889"/>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0" name="TextBox 5"/>
          <p:cNvSpPr>
            <a:spLocks noChangeArrowheads="1"/>
          </p:cNvSpPr>
          <p:nvPr/>
        </p:nvSpPr>
        <p:spPr bwMode="auto">
          <a:xfrm>
            <a:off x="5496982" y="3583731"/>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1" name="TextBox 55"/>
          <p:cNvSpPr>
            <a:spLocks noChangeArrowheads="1"/>
          </p:cNvSpPr>
          <p:nvPr/>
        </p:nvSpPr>
        <p:spPr bwMode="auto">
          <a:xfrm>
            <a:off x="6335527" y="3689503"/>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9" name="椭圆 63"/>
          <p:cNvSpPr>
            <a:spLocks noChangeArrowheads="1"/>
          </p:cNvSpPr>
          <p:nvPr/>
        </p:nvSpPr>
        <p:spPr bwMode="auto">
          <a:xfrm>
            <a:off x="4982492" y="2248803"/>
            <a:ext cx="742074" cy="74232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4" name="任意多边形 33"/>
          <p:cNvSpPr>
            <a:spLocks noChangeArrowheads="1"/>
          </p:cNvSpPr>
          <p:nvPr/>
        </p:nvSpPr>
        <p:spPr bwMode="auto">
          <a:xfrm>
            <a:off x="5683329" y="2245155"/>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7" name="TextBox 68"/>
          <p:cNvSpPr>
            <a:spLocks noChangeArrowheads="1"/>
          </p:cNvSpPr>
          <p:nvPr/>
        </p:nvSpPr>
        <p:spPr bwMode="auto">
          <a:xfrm>
            <a:off x="5102182" y="2298997"/>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69"/>
          <p:cNvSpPr>
            <a:spLocks noChangeArrowheads="1"/>
          </p:cNvSpPr>
          <p:nvPr/>
        </p:nvSpPr>
        <p:spPr bwMode="auto">
          <a:xfrm>
            <a:off x="5937107" y="2404769"/>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椭圆 70"/>
          <p:cNvSpPr>
            <a:spLocks noChangeArrowheads="1"/>
          </p:cNvSpPr>
          <p:nvPr/>
        </p:nvSpPr>
        <p:spPr bwMode="auto">
          <a:xfrm>
            <a:off x="4982492" y="4820451"/>
            <a:ext cx="742074" cy="74232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6" name="任意多边形 35"/>
          <p:cNvSpPr>
            <a:spLocks noChangeArrowheads="1"/>
          </p:cNvSpPr>
          <p:nvPr/>
        </p:nvSpPr>
        <p:spPr bwMode="auto">
          <a:xfrm>
            <a:off x="5683329" y="4816803"/>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4" name="TextBox 75"/>
          <p:cNvSpPr>
            <a:spLocks noChangeArrowheads="1"/>
          </p:cNvSpPr>
          <p:nvPr/>
        </p:nvSpPr>
        <p:spPr bwMode="auto">
          <a:xfrm>
            <a:off x="5102182" y="4870645"/>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5" name="TextBox 76"/>
          <p:cNvSpPr>
            <a:spLocks noChangeArrowheads="1"/>
          </p:cNvSpPr>
          <p:nvPr/>
        </p:nvSpPr>
        <p:spPr bwMode="auto">
          <a:xfrm>
            <a:off x="5937107" y="4976417"/>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0" name="矩形 74"/>
          <p:cNvSpPr>
            <a:spLocks noChangeArrowheads="1"/>
          </p:cNvSpPr>
          <p:nvPr/>
        </p:nvSpPr>
        <p:spPr bwMode="auto">
          <a:xfrm>
            <a:off x="1996416" y="3381935"/>
            <a:ext cx="148381" cy="148433"/>
          </a:xfrm>
          <a:prstGeom prst="rect">
            <a:avLst/>
          </a:prstGeom>
          <a:solidFill>
            <a:srgbClr val="14C7BE"/>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1" name="TextBox 86"/>
          <p:cNvSpPr>
            <a:spLocks noChangeArrowheads="1"/>
          </p:cNvSpPr>
          <p:nvPr/>
        </p:nvSpPr>
        <p:spPr bwMode="auto">
          <a:xfrm>
            <a:off x="2143048" y="3270324"/>
            <a:ext cx="26867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2" name="TextBox 87"/>
          <p:cNvSpPr>
            <a:spLocks noChangeArrowheads="1"/>
          </p:cNvSpPr>
          <p:nvPr/>
        </p:nvSpPr>
        <p:spPr bwMode="auto">
          <a:xfrm>
            <a:off x="2157742" y="3569395"/>
            <a:ext cx="267206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2032475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Text Placeholder 24"/>
          <p:cNvSpPr txBox="1">
            <a:spLocks/>
          </p:cNvSpPr>
          <p:nvPr/>
        </p:nvSpPr>
        <p:spPr>
          <a:xfrm>
            <a:off x="7040697" y="2247894"/>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Text Placeholder 25"/>
          <p:cNvSpPr txBox="1">
            <a:spLocks/>
          </p:cNvSpPr>
          <p:nvPr/>
        </p:nvSpPr>
        <p:spPr>
          <a:xfrm>
            <a:off x="7040697" y="2760128"/>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 Placeholder 26"/>
          <p:cNvSpPr txBox="1">
            <a:spLocks/>
          </p:cNvSpPr>
          <p:nvPr/>
        </p:nvSpPr>
        <p:spPr>
          <a:xfrm>
            <a:off x="7040697" y="3400420"/>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 Placeholder 27"/>
          <p:cNvSpPr txBox="1">
            <a:spLocks/>
          </p:cNvSpPr>
          <p:nvPr/>
        </p:nvSpPr>
        <p:spPr>
          <a:xfrm>
            <a:off x="7040697" y="3912655"/>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28"/>
          <p:cNvSpPr txBox="1">
            <a:spLocks/>
          </p:cNvSpPr>
          <p:nvPr/>
        </p:nvSpPr>
        <p:spPr>
          <a:xfrm>
            <a:off x="7040697" y="4552947"/>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29"/>
          <p:cNvSpPr txBox="1">
            <a:spLocks/>
          </p:cNvSpPr>
          <p:nvPr/>
        </p:nvSpPr>
        <p:spPr>
          <a:xfrm>
            <a:off x="7040697" y="5065181"/>
            <a:ext cx="4482047" cy="17928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图片 18"/>
          <p:cNvPicPr>
            <a:picLocks noChangeAspect="1"/>
          </p:cNvPicPr>
          <p:nvPr/>
        </p:nvPicPr>
        <p:blipFill>
          <a:blip r:embed="rId2"/>
          <a:stretch>
            <a:fillRect/>
          </a:stretch>
        </p:blipFill>
        <p:spPr>
          <a:xfrm>
            <a:off x="783769" y="2307696"/>
            <a:ext cx="5803118" cy="3393080"/>
          </a:xfrm>
          <a:prstGeom prst="rect">
            <a:avLst/>
          </a:prstGeom>
        </p:spPr>
      </p:pic>
    </p:spTree>
    <p:extLst>
      <p:ext uri="{BB962C8B-B14F-4D97-AF65-F5344CB8AC3E}">
        <p14:creationId xmlns:p14="http://schemas.microsoft.com/office/powerpoint/2010/main" val="2890768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6" name="组合 5"/>
          <p:cNvGrpSpPr/>
          <p:nvPr/>
        </p:nvGrpSpPr>
        <p:grpSpPr>
          <a:xfrm>
            <a:off x="738325" y="1771644"/>
            <a:ext cx="10715350" cy="4610106"/>
            <a:chOff x="681038" y="1771644"/>
            <a:chExt cx="7781945" cy="3348056"/>
          </a:xfrm>
        </p:grpSpPr>
        <p:sp>
          <p:nvSpPr>
            <p:cNvPr id="4" name="Text Placeholder 17"/>
            <p:cNvSpPr txBox="1">
              <a:spLocks/>
            </p:cNvSpPr>
            <p:nvPr/>
          </p:nvSpPr>
          <p:spPr>
            <a:xfrm>
              <a:off x="4752976" y="1771644"/>
              <a:ext cx="3710007" cy="3348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5" name="Chart Placeholder 9"/>
            <p:cNvGraphicFramePr>
              <a:graphicFrameLocks/>
            </p:cNvGraphicFramePr>
            <p:nvPr>
              <p:extLst>
                <p:ext uri="{D42A27DB-BD31-4B8C-83A1-F6EECF244321}">
                  <p14:modId xmlns:p14="http://schemas.microsoft.com/office/powerpoint/2010/main" val="729129316"/>
                </p:ext>
              </p:extLst>
            </p:nvPr>
          </p:nvGraphicFramePr>
          <p:xfrm>
            <a:off x="681038" y="1771650"/>
            <a:ext cx="3709987" cy="3348038"/>
          </p:xfrm>
          <a:graphic>
            <a:graphicData uri="http://schemas.openxmlformats.org/drawingml/2006/chart">
              <c:chart xmlns:c="http://schemas.openxmlformats.org/drawingml/2006/chart" xmlns:r="http://schemas.openxmlformats.org/officeDocument/2006/relationships" r:id="rId2"/>
            </a:graphicData>
          </a:graphic>
        </p:graphicFrame>
      </p:grpSp>
    </p:spTree>
    <p:extLst>
      <p:ext uri="{BB962C8B-B14F-4D97-AF65-F5344CB8AC3E}">
        <p14:creationId xmlns:p14="http://schemas.microsoft.com/office/powerpoint/2010/main" val="42276083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8" name="图片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9196" y="3144795"/>
            <a:ext cx="3394995" cy="371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a:grpSpLocks/>
          </p:cNvGrpSpPr>
          <p:nvPr/>
        </p:nvGrpSpPr>
        <p:grpSpPr bwMode="auto">
          <a:xfrm>
            <a:off x="1343024" y="2292200"/>
            <a:ext cx="7277608" cy="3843695"/>
            <a:chOff x="0" y="0"/>
            <a:chExt cx="5045868" cy="2664296"/>
          </a:xfrm>
        </p:grpSpPr>
        <p:sp>
          <p:nvSpPr>
            <p:cNvPr id="10" name="矩形 35"/>
            <p:cNvSpPr>
              <a:spLocks noChangeArrowheads="1"/>
            </p:cNvSpPr>
            <p:nvPr/>
          </p:nvSpPr>
          <p:spPr bwMode="auto">
            <a:xfrm>
              <a:off x="0" y="72008"/>
              <a:ext cx="2453208" cy="211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1" name="矩形 36"/>
            <p:cNvSpPr>
              <a:spLocks noChangeArrowheads="1"/>
            </p:cNvSpPr>
            <p:nvPr/>
          </p:nvSpPr>
          <p:spPr bwMode="auto">
            <a:xfrm>
              <a:off x="2592660" y="72007"/>
              <a:ext cx="2453208" cy="16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2"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3"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5" name="矩形 40"/>
          <p:cNvSpPr>
            <a:spLocks noChangeArrowheads="1"/>
          </p:cNvSpPr>
          <p:nvPr/>
        </p:nvSpPr>
        <p:spPr bwMode="auto">
          <a:xfrm>
            <a:off x="1468935" y="1774824"/>
            <a:ext cx="6957108" cy="47159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16" name="矩形 70"/>
          <p:cNvSpPr>
            <a:spLocks noChangeArrowheads="1"/>
          </p:cNvSpPr>
          <p:nvPr/>
        </p:nvSpPr>
        <p:spPr bwMode="auto">
          <a:xfrm>
            <a:off x="1549634" y="1811623"/>
            <a:ext cx="3351744" cy="400110"/>
          </a:xfrm>
          <a:prstGeom prst="rect">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等腰三角形 71"/>
          <p:cNvSpPr>
            <a:spLocks noChangeArrowheads="1"/>
          </p:cNvSpPr>
          <p:nvPr/>
        </p:nvSpPr>
        <p:spPr bwMode="auto">
          <a:xfrm rot="5400000">
            <a:off x="8024530" y="1906768"/>
            <a:ext cx="240030" cy="207698"/>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10119921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TWO</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801836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Donut 4"/>
          <p:cNvSpPr/>
          <p:nvPr/>
        </p:nvSpPr>
        <p:spPr>
          <a:xfrm>
            <a:off x="752475" y="1411261"/>
            <a:ext cx="2357300" cy="2357300"/>
          </a:xfrm>
          <a:prstGeom prst="donut">
            <a:avLst>
              <a:gd name="adj" fmla="val 3238"/>
            </a:avLst>
          </a:prstGeom>
          <a:solidFill>
            <a:schemeClr val="accent3">
              <a:lumMod val="20000"/>
              <a:lumOff val="8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6" name="Block Arc 5"/>
          <p:cNvSpPr/>
          <p:nvPr/>
        </p:nvSpPr>
        <p:spPr>
          <a:xfrm>
            <a:off x="752475" y="1411261"/>
            <a:ext cx="2357300" cy="2357300"/>
          </a:xfrm>
          <a:prstGeom prst="blockArc">
            <a:avLst>
              <a:gd name="adj1" fmla="val 14754427"/>
              <a:gd name="adj2" fmla="val 8933580"/>
              <a:gd name="adj3" fmla="val 2566"/>
            </a:avLst>
          </a:prstGeom>
          <a:solidFill>
            <a:srgbClr val="14C7BE"/>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nvGrpSpPr>
          <p:cNvPr id="7" name="Group 541"/>
          <p:cNvGrpSpPr>
            <a:grpSpLocks/>
          </p:cNvGrpSpPr>
          <p:nvPr/>
        </p:nvGrpSpPr>
        <p:grpSpPr bwMode="auto">
          <a:xfrm>
            <a:off x="1589589" y="2184516"/>
            <a:ext cx="704037" cy="733996"/>
            <a:chOff x="0" y="0"/>
            <a:chExt cx="554" cy="578"/>
          </a:xfrm>
          <a:solidFill>
            <a:srgbClr val="14C7BE"/>
          </a:solidFill>
        </p:grpSpPr>
        <p:sp>
          <p:nvSpPr>
            <p:cNvPr id="8" name="AutoShape 538"/>
            <p:cNvSpPr>
              <a:spLocks/>
            </p:cNvSpPr>
            <p:nvPr/>
          </p:nvSpPr>
          <p:spPr bwMode="auto">
            <a:xfrm>
              <a:off x="136" y="0"/>
              <a:ext cx="182" cy="182"/>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99" h="21600">
                  <a:moveTo>
                    <a:pt x="10799" y="21600"/>
                  </a:moveTo>
                  <a:cubicBezTo>
                    <a:pt x="11708" y="21600"/>
                    <a:pt x="12587" y="21475"/>
                    <a:pt x="13430" y="21264"/>
                  </a:cubicBezTo>
                  <a:lnTo>
                    <a:pt x="9739" y="18241"/>
                  </a:lnTo>
                  <a:cubicBezTo>
                    <a:pt x="8451" y="17189"/>
                    <a:pt x="7651" y="15697"/>
                    <a:pt x="7485" y="14041"/>
                  </a:cubicBezTo>
                  <a:cubicBezTo>
                    <a:pt x="7319" y="12386"/>
                    <a:pt x="7812" y="10765"/>
                    <a:pt x="8863" y="9483"/>
                  </a:cubicBezTo>
                  <a:cubicBezTo>
                    <a:pt x="10048" y="8031"/>
                    <a:pt x="11804" y="7199"/>
                    <a:pt x="13680" y="7199"/>
                  </a:cubicBezTo>
                  <a:cubicBezTo>
                    <a:pt x="15117" y="7199"/>
                    <a:pt x="16517" y="7701"/>
                    <a:pt x="17624" y="8609"/>
                  </a:cubicBezTo>
                  <a:lnTo>
                    <a:pt x="21547" y="11822"/>
                  </a:lnTo>
                  <a:cubicBezTo>
                    <a:pt x="21578" y="11487"/>
                    <a:pt x="21599" y="11146"/>
                    <a:pt x="21599" y="10801"/>
                  </a:cubicBezTo>
                  <a:cubicBezTo>
                    <a:pt x="21599" y="4836"/>
                    <a:pt x="16764" y="0"/>
                    <a:pt x="10800" y="0"/>
                  </a:cubicBezTo>
                  <a:cubicBezTo>
                    <a:pt x="4834" y="0"/>
                    <a:pt x="0" y="4836"/>
                    <a:pt x="0" y="10801"/>
                  </a:cubicBezTo>
                  <a:cubicBezTo>
                    <a:pt x="-1" y="16765"/>
                    <a:pt x="4833" y="21600"/>
                    <a:pt x="10799" y="21600"/>
                  </a:cubicBezTo>
                  <a:close/>
                  <a:moveTo>
                    <a:pt x="10799"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 name="AutoShape 539"/>
            <p:cNvSpPr>
              <a:spLocks/>
            </p:cNvSpPr>
            <p:nvPr/>
          </p:nvSpPr>
          <p:spPr bwMode="auto">
            <a:xfrm>
              <a:off x="232" y="88"/>
              <a:ext cx="322" cy="286"/>
            </a:xfrm>
            <a:custGeom>
              <a:avLst/>
              <a:gdLst>
                <a:gd name="T0" fmla="*/ 0 w 21415"/>
                <a:gd name="T1" fmla="*/ 0 h 21600"/>
                <a:gd name="T2" fmla="*/ 0 w 21415"/>
                <a:gd name="T3" fmla="*/ 0 h 21600"/>
                <a:gd name="T4" fmla="*/ 0 w 21415"/>
                <a:gd name="T5" fmla="*/ 0 h 21600"/>
                <a:gd name="T6" fmla="*/ 0 w 21415"/>
                <a:gd name="T7" fmla="*/ 0 h 21600"/>
                <a:gd name="T8" fmla="*/ 0 w 21415"/>
                <a:gd name="T9" fmla="*/ 0 h 21600"/>
                <a:gd name="T10" fmla="*/ 0 w 21415"/>
                <a:gd name="T11" fmla="*/ 0 h 21600"/>
                <a:gd name="T12" fmla="*/ 0 w 21415"/>
                <a:gd name="T13" fmla="*/ 0 h 21600"/>
                <a:gd name="T14" fmla="*/ 0 w 21415"/>
                <a:gd name="T15" fmla="*/ 0 h 21600"/>
                <a:gd name="T16" fmla="*/ 0 w 21415"/>
                <a:gd name="T17" fmla="*/ 0 h 21600"/>
                <a:gd name="T18" fmla="*/ 0 w 21415"/>
                <a:gd name="T19" fmla="*/ 0 h 21600"/>
                <a:gd name="T20" fmla="*/ 0 w 21415"/>
                <a:gd name="T21" fmla="*/ 0 h 21600"/>
                <a:gd name="T22" fmla="*/ 0 w 21415"/>
                <a:gd name="T23" fmla="*/ 0 h 21600"/>
                <a:gd name="T24" fmla="*/ 0 w 21415"/>
                <a:gd name="T25" fmla="*/ 0 h 21600"/>
                <a:gd name="T26" fmla="*/ 0 w 21415"/>
                <a:gd name="T27" fmla="*/ 0 h 21600"/>
                <a:gd name="T28" fmla="*/ 0 w 21415"/>
                <a:gd name="T29" fmla="*/ 0 h 21600"/>
                <a:gd name="T30" fmla="*/ 0 w 21415"/>
                <a:gd name="T31" fmla="*/ 0 h 21600"/>
                <a:gd name="T32" fmla="*/ 0 w 21415"/>
                <a:gd name="T33" fmla="*/ 0 h 21600"/>
                <a:gd name="T34" fmla="*/ 0 w 21415"/>
                <a:gd name="T35" fmla="*/ 0 h 21600"/>
                <a:gd name="T36" fmla="*/ 0 w 21415"/>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15" h="21600">
                  <a:moveTo>
                    <a:pt x="13624" y="3906"/>
                  </a:moveTo>
                  <a:cubicBezTo>
                    <a:pt x="12433" y="3906"/>
                    <a:pt x="11308" y="4219"/>
                    <a:pt x="10297" y="4762"/>
                  </a:cubicBezTo>
                  <a:cubicBezTo>
                    <a:pt x="9660" y="5104"/>
                    <a:pt x="9069" y="5539"/>
                    <a:pt x="8541" y="6057"/>
                  </a:cubicBezTo>
                  <a:lnTo>
                    <a:pt x="2444" y="386"/>
                  </a:lnTo>
                  <a:cubicBezTo>
                    <a:pt x="2167" y="126"/>
                    <a:pt x="1830" y="0"/>
                    <a:pt x="1496" y="0"/>
                  </a:cubicBezTo>
                  <a:cubicBezTo>
                    <a:pt x="1065" y="0"/>
                    <a:pt x="634" y="213"/>
                    <a:pt x="340" y="622"/>
                  </a:cubicBezTo>
                  <a:cubicBezTo>
                    <a:pt x="-185" y="1348"/>
                    <a:pt x="-92" y="2419"/>
                    <a:pt x="549" y="3012"/>
                  </a:cubicBezTo>
                  <a:lnTo>
                    <a:pt x="6693" y="8727"/>
                  </a:lnTo>
                  <a:cubicBezTo>
                    <a:pt x="6373" y="9435"/>
                    <a:pt x="6130" y="10195"/>
                    <a:pt x="5988" y="10999"/>
                  </a:cubicBezTo>
                  <a:cubicBezTo>
                    <a:pt x="5912" y="11425"/>
                    <a:pt x="5872" y="11866"/>
                    <a:pt x="5853" y="12313"/>
                  </a:cubicBezTo>
                  <a:lnTo>
                    <a:pt x="9540" y="9994"/>
                  </a:lnTo>
                  <a:cubicBezTo>
                    <a:pt x="10205" y="9576"/>
                    <a:pt x="10956" y="9354"/>
                    <a:pt x="11714" y="9354"/>
                  </a:cubicBezTo>
                  <a:cubicBezTo>
                    <a:pt x="13346" y="9354"/>
                    <a:pt x="14851" y="10362"/>
                    <a:pt x="15642" y="11984"/>
                  </a:cubicBezTo>
                  <a:cubicBezTo>
                    <a:pt x="16840" y="14442"/>
                    <a:pt x="16053" y="17548"/>
                    <a:pt x="13889" y="18908"/>
                  </a:cubicBezTo>
                  <a:lnTo>
                    <a:pt x="10665" y="20935"/>
                  </a:lnTo>
                  <a:cubicBezTo>
                    <a:pt x="11578" y="21361"/>
                    <a:pt x="12577" y="21600"/>
                    <a:pt x="13624" y="21600"/>
                  </a:cubicBezTo>
                  <a:cubicBezTo>
                    <a:pt x="17927" y="21600"/>
                    <a:pt x="21415" y="17639"/>
                    <a:pt x="21415" y="12752"/>
                  </a:cubicBezTo>
                  <a:cubicBezTo>
                    <a:pt x="21415" y="7865"/>
                    <a:pt x="17927" y="3906"/>
                    <a:pt x="13624" y="3906"/>
                  </a:cubicBezTo>
                  <a:close/>
                  <a:moveTo>
                    <a:pt x="13624" y="39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 name="AutoShape 540"/>
            <p:cNvSpPr>
              <a:spLocks/>
            </p:cNvSpPr>
            <p:nvPr/>
          </p:nvSpPr>
          <p:spPr bwMode="auto">
            <a:xfrm>
              <a:off x="0" y="248"/>
              <a:ext cx="447" cy="330"/>
            </a:xfrm>
            <a:custGeom>
              <a:avLst/>
              <a:gdLst>
                <a:gd name="T0" fmla="*/ 0 w 21346"/>
                <a:gd name="T1" fmla="*/ 0 h 21600"/>
                <a:gd name="T2" fmla="*/ 0 w 21346"/>
                <a:gd name="T3" fmla="*/ 0 h 21600"/>
                <a:gd name="T4" fmla="*/ 0 w 21346"/>
                <a:gd name="T5" fmla="*/ 0 h 21600"/>
                <a:gd name="T6" fmla="*/ 0 w 21346"/>
                <a:gd name="T7" fmla="*/ 0 h 21600"/>
                <a:gd name="T8" fmla="*/ 0 w 21346"/>
                <a:gd name="T9" fmla="*/ 0 h 21600"/>
                <a:gd name="T10" fmla="*/ 0 w 21346"/>
                <a:gd name="T11" fmla="*/ 0 h 21600"/>
                <a:gd name="T12" fmla="*/ 0 w 21346"/>
                <a:gd name="T13" fmla="*/ 0 h 21600"/>
                <a:gd name="T14" fmla="*/ 0 w 21346"/>
                <a:gd name="T15" fmla="*/ 0 h 21600"/>
                <a:gd name="T16" fmla="*/ 0 w 21346"/>
                <a:gd name="T17" fmla="*/ 0 h 21600"/>
                <a:gd name="T18" fmla="*/ 0 w 21346"/>
                <a:gd name="T19" fmla="*/ 0 h 21600"/>
                <a:gd name="T20" fmla="*/ 0 w 21346"/>
                <a:gd name="T21" fmla="*/ 0 h 21600"/>
                <a:gd name="T22" fmla="*/ 0 w 21346"/>
                <a:gd name="T23" fmla="*/ 0 h 21600"/>
                <a:gd name="T24" fmla="*/ 0 w 21346"/>
                <a:gd name="T25" fmla="*/ 0 h 21600"/>
                <a:gd name="T26" fmla="*/ 0 w 21346"/>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346" h="21600">
                  <a:moveTo>
                    <a:pt x="14485" y="9103"/>
                  </a:moveTo>
                  <a:lnTo>
                    <a:pt x="20423" y="4598"/>
                  </a:lnTo>
                  <a:cubicBezTo>
                    <a:pt x="21288" y="3943"/>
                    <a:pt x="21600" y="2451"/>
                    <a:pt x="21122" y="1265"/>
                  </a:cubicBezTo>
                  <a:cubicBezTo>
                    <a:pt x="20796" y="457"/>
                    <a:pt x="20185" y="0"/>
                    <a:pt x="19555" y="0"/>
                  </a:cubicBezTo>
                  <a:cubicBezTo>
                    <a:pt x="19261" y="0"/>
                    <a:pt x="18964" y="99"/>
                    <a:pt x="18690" y="307"/>
                  </a:cubicBezTo>
                  <a:lnTo>
                    <a:pt x="12803" y="4774"/>
                  </a:lnTo>
                  <a:cubicBezTo>
                    <a:pt x="12464" y="4260"/>
                    <a:pt x="12088" y="3795"/>
                    <a:pt x="11678" y="3385"/>
                  </a:cubicBezTo>
                  <a:cubicBezTo>
                    <a:pt x="10463" y="2171"/>
                    <a:pt x="8972" y="1445"/>
                    <a:pt x="7353" y="1445"/>
                  </a:cubicBezTo>
                  <a:cubicBezTo>
                    <a:pt x="3292" y="1445"/>
                    <a:pt x="0" y="5957"/>
                    <a:pt x="0" y="11522"/>
                  </a:cubicBezTo>
                  <a:cubicBezTo>
                    <a:pt x="0" y="17088"/>
                    <a:pt x="3292" y="21600"/>
                    <a:pt x="7353" y="21600"/>
                  </a:cubicBezTo>
                  <a:cubicBezTo>
                    <a:pt x="11415" y="21600"/>
                    <a:pt x="14708" y="17088"/>
                    <a:pt x="14708" y="11522"/>
                  </a:cubicBezTo>
                  <a:cubicBezTo>
                    <a:pt x="14708" y="11409"/>
                    <a:pt x="14698" y="11299"/>
                    <a:pt x="14695" y="11187"/>
                  </a:cubicBezTo>
                  <a:cubicBezTo>
                    <a:pt x="14678" y="10470"/>
                    <a:pt x="14606" y="9775"/>
                    <a:pt x="14485" y="9103"/>
                  </a:cubicBezTo>
                  <a:close/>
                  <a:moveTo>
                    <a:pt x="14485" y="910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11" name="TextBox 10"/>
          <p:cNvSpPr txBox="1"/>
          <p:nvPr/>
        </p:nvSpPr>
        <p:spPr>
          <a:xfrm>
            <a:off x="752475" y="3749761"/>
            <a:ext cx="2357300" cy="480131"/>
          </a:xfrm>
          <a:prstGeom prst="rect">
            <a:avLst/>
          </a:prstGeom>
          <a:noFill/>
        </p:spPr>
        <p:txBody>
          <a:bodyPr wrap="square" rtlCol="0" anchor="t">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Text here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752475" y="4140589"/>
            <a:ext cx="2357300" cy="997196"/>
          </a:xfrm>
          <a:prstGeom prst="rect">
            <a:avLst/>
          </a:prstGeom>
          <a:noFill/>
        </p:spPr>
        <p:txBody>
          <a:bodyPr wrap="square" rtlCol="0">
            <a:spAutoFit/>
          </a:bodyPr>
          <a:lstStyle/>
          <a:p>
            <a:pPr algn="ctr">
              <a:lnSpc>
                <a:spcPct val="14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et.</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13" name="Straight Connector 14"/>
          <p:cNvCxnSpPr/>
          <p:nvPr/>
        </p:nvCxnSpPr>
        <p:spPr>
          <a:xfrm>
            <a:off x="3109775" y="2499449"/>
            <a:ext cx="8003641"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6"/>
          <p:cNvCxnSpPr/>
          <p:nvPr/>
        </p:nvCxnSpPr>
        <p:spPr>
          <a:xfrm>
            <a:off x="4572606" y="3856832"/>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7"/>
          <p:cNvCxnSpPr/>
          <p:nvPr/>
        </p:nvCxnSpPr>
        <p:spPr>
          <a:xfrm>
            <a:off x="4572606" y="5214216"/>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6" name="Straight Connector 21"/>
          <p:cNvCxnSpPr/>
          <p:nvPr/>
        </p:nvCxnSpPr>
        <p:spPr>
          <a:xfrm>
            <a:off x="11113416" y="2499449"/>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7" name="Straight Connector 24"/>
          <p:cNvCxnSpPr/>
          <p:nvPr/>
        </p:nvCxnSpPr>
        <p:spPr>
          <a:xfrm>
            <a:off x="4572606" y="3856833"/>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8" name="Straight Connector 27"/>
          <p:cNvCxnSpPr/>
          <p:nvPr/>
        </p:nvCxnSpPr>
        <p:spPr>
          <a:xfrm>
            <a:off x="11113416" y="5214216"/>
            <a:ext cx="0" cy="167338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19" name="TextBox 30"/>
          <p:cNvSpPr txBox="1"/>
          <p:nvPr/>
        </p:nvSpPr>
        <p:spPr>
          <a:xfrm>
            <a:off x="3650184" y="2696168"/>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TextBox 31"/>
          <p:cNvSpPr txBox="1"/>
          <p:nvPr/>
        </p:nvSpPr>
        <p:spPr>
          <a:xfrm>
            <a:off x="3650184" y="2992233"/>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1" name="TextBox 32"/>
          <p:cNvSpPr txBox="1"/>
          <p:nvPr/>
        </p:nvSpPr>
        <p:spPr>
          <a:xfrm>
            <a:off x="9082225" y="407668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33"/>
          <p:cNvSpPr txBox="1"/>
          <p:nvPr/>
        </p:nvSpPr>
        <p:spPr>
          <a:xfrm>
            <a:off x="9082225" y="437274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3" name="TextBox 34"/>
          <p:cNvSpPr txBox="1"/>
          <p:nvPr/>
        </p:nvSpPr>
        <p:spPr>
          <a:xfrm>
            <a:off x="4828835" y="542400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Box 35"/>
          <p:cNvSpPr txBox="1"/>
          <p:nvPr/>
        </p:nvSpPr>
        <p:spPr>
          <a:xfrm>
            <a:off x="4828835" y="572006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5" name="TextBox 36"/>
          <p:cNvSpPr txBox="1"/>
          <p:nvPr/>
        </p:nvSpPr>
        <p:spPr>
          <a:xfrm>
            <a:off x="8425348" y="5511831"/>
            <a:ext cx="2357300" cy="350865"/>
          </a:xfrm>
          <a:prstGeom prst="rect">
            <a:avLst/>
          </a:prstGeom>
          <a:noFill/>
        </p:spPr>
        <p:txBody>
          <a:bodyPr wrap="square" rtlCol="0" anchor="t">
            <a:spAutoFit/>
          </a:bodyPr>
          <a:lstStyle/>
          <a:p>
            <a:pPr algn="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Box 37"/>
          <p:cNvSpPr txBox="1"/>
          <p:nvPr/>
        </p:nvSpPr>
        <p:spPr>
          <a:xfrm>
            <a:off x="8425348" y="5807897"/>
            <a:ext cx="2357300" cy="523220"/>
          </a:xfrm>
          <a:prstGeom prst="rect">
            <a:avLst/>
          </a:prstGeom>
          <a:noFill/>
        </p:spPr>
        <p:txBody>
          <a:bodyPr wrap="square" rtlCol="0">
            <a:spAutoFit/>
          </a:bodyPr>
          <a:lstStyle/>
          <a:p>
            <a:pPr algn="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grpSp>
        <p:nvGrpSpPr>
          <p:cNvPr id="27" name="Group 12"/>
          <p:cNvGrpSpPr/>
          <p:nvPr/>
        </p:nvGrpSpPr>
        <p:grpSpPr>
          <a:xfrm>
            <a:off x="4572606" y="2239634"/>
            <a:ext cx="519629" cy="519629"/>
            <a:chOff x="3079750" y="1975816"/>
            <a:chExt cx="354138" cy="354138"/>
          </a:xfrm>
        </p:grpSpPr>
        <p:sp>
          <p:nvSpPr>
            <p:cNvPr id="28" name="Oval 15"/>
            <p:cNvSpPr/>
            <p:nvPr/>
          </p:nvSpPr>
          <p:spPr>
            <a:xfrm>
              <a:off x="3079750" y="1975816"/>
              <a:ext cx="354138" cy="354138"/>
            </a:xfrm>
            <a:prstGeom prst="ellipse">
              <a:avLst/>
            </a:prstGeom>
            <a:solidFill>
              <a:srgbClr val="FFFFFF"/>
            </a:solidFill>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9" name="Group 116"/>
            <p:cNvGrpSpPr>
              <a:grpSpLocks/>
            </p:cNvGrpSpPr>
            <p:nvPr/>
          </p:nvGrpSpPr>
          <p:grpSpPr bwMode="auto">
            <a:xfrm>
              <a:off x="3163094" y="2030158"/>
              <a:ext cx="195262" cy="231775"/>
              <a:chOff x="0" y="0"/>
              <a:chExt cx="483" cy="574"/>
            </a:xfrm>
            <a:solidFill>
              <a:schemeClr val="bg2"/>
            </a:solidFill>
          </p:grpSpPr>
          <p:sp>
            <p:nvSpPr>
              <p:cNvPr id="30"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2" name="Group 13"/>
          <p:cNvGrpSpPr/>
          <p:nvPr/>
        </p:nvGrpSpPr>
        <p:grpSpPr>
          <a:xfrm>
            <a:off x="9995329" y="3597017"/>
            <a:ext cx="519629" cy="519629"/>
            <a:chOff x="6775450" y="2900901"/>
            <a:chExt cx="354138" cy="354138"/>
          </a:xfrm>
        </p:grpSpPr>
        <p:sp>
          <p:nvSpPr>
            <p:cNvPr id="33" name="Oval 25"/>
            <p:cNvSpPr/>
            <p:nvPr/>
          </p:nvSpPr>
          <p:spPr>
            <a:xfrm>
              <a:off x="6775450" y="2900901"/>
              <a:ext cx="354138" cy="354138"/>
            </a:xfrm>
            <a:prstGeom prst="ellipse">
              <a:avLst/>
            </a:prstGeom>
            <a:solidFill>
              <a:srgbClr val="FFFFFF"/>
            </a:solidFill>
            <a:ln>
              <a:solidFill>
                <a:schemeClr val="accent3"/>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4" name="Group 162"/>
            <p:cNvGrpSpPr>
              <a:grpSpLocks/>
            </p:cNvGrpSpPr>
            <p:nvPr/>
          </p:nvGrpSpPr>
          <p:grpSpPr bwMode="auto">
            <a:xfrm>
              <a:off x="6901575" y="2962082"/>
              <a:ext cx="114300" cy="231775"/>
              <a:chOff x="0" y="0"/>
              <a:chExt cx="281" cy="576"/>
            </a:xfrm>
            <a:solidFill>
              <a:schemeClr val="accent3"/>
            </a:solidFill>
          </p:grpSpPr>
          <p:sp>
            <p:nvSpPr>
              <p:cNvPr id="35" name="AutoShape 160"/>
              <p:cNvSpPr>
                <a:spLocks/>
              </p:cNvSpPr>
              <p:nvPr/>
            </p:nvSpPr>
            <p:spPr bwMode="auto">
              <a:xfrm>
                <a:off x="0" y="0"/>
                <a:ext cx="281" cy="576"/>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599" h="21600">
                    <a:moveTo>
                      <a:pt x="18263" y="12498"/>
                    </a:moveTo>
                    <a:lnTo>
                      <a:pt x="18263" y="3652"/>
                    </a:lnTo>
                    <a:cubicBezTo>
                      <a:pt x="18263" y="1638"/>
                      <a:pt x="14915" y="0"/>
                      <a:pt x="10798" y="0"/>
                    </a:cubicBezTo>
                    <a:cubicBezTo>
                      <a:pt x="6684" y="0"/>
                      <a:pt x="3336" y="1638"/>
                      <a:pt x="3336" y="3652"/>
                    </a:cubicBezTo>
                    <a:lnTo>
                      <a:pt x="3336" y="12498"/>
                    </a:lnTo>
                    <a:cubicBezTo>
                      <a:pt x="1234" y="13483"/>
                      <a:pt x="0" y="14858"/>
                      <a:pt x="0" y="16316"/>
                    </a:cubicBezTo>
                    <a:cubicBezTo>
                      <a:pt x="0" y="19230"/>
                      <a:pt x="4844" y="21600"/>
                      <a:pt x="10800" y="21600"/>
                    </a:cubicBezTo>
                    <a:cubicBezTo>
                      <a:pt x="16754" y="21600"/>
                      <a:pt x="21599" y="19230"/>
                      <a:pt x="21599" y="16316"/>
                    </a:cubicBezTo>
                    <a:cubicBezTo>
                      <a:pt x="21600" y="14858"/>
                      <a:pt x="20365" y="13483"/>
                      <a:pt x="18263" y="12498"/>
                    </a:cubicBezTo>
                    <a:close/>
                    <a:moveTo>
                      <a:pt x="10800" y="20450"/>
                    </a:moveTo>
                    <a:cubicBezTo>
                      <a:pt x="6141" y="20450"/>
                      <a:pt x="2351" y="18595"/>
                      <a:pt x="2350" y="16316"/>
                    </a:cubicBezTo>
                    <a:cubicBezTo>
                      <a:pt x="2350" y="15019"/>
                      <a:pt x="3589" y="13805"/>
                      <a:pt x="5687" y="13025"/>
                    </a:cubicBezTo>
                    <a:lnTo>
                      <a:pt x="5687" y="3651"/>
                    </a:lnTo>
                    <a:cubicBezTo>
                      <a:pt x="5687" y="2272"/>
                      <a:pt x="7981" y="1150"/>
                      <a:pt x="10799" y="1149"/>
                    </a:cubicBezTo>
                    <a:lnTo>
                      <a:pt x="10800" y="1149"/>
                    </a:lnTo>
                    <a:cubicBezTo>
                      <a:pt x="13618" y="1150"/>
                      <a:pt x="15913" y="2272"/>
                      <a:pt x="15914" y="3652"/>
                    </a:cubicBezTo>
                    <a:lnTo>
                      <a:pt x="15914" y="13025"/>
                    </a:lnTo>
                    <a:cubicBezTo>
                      <a:pt x="18011" y="13805"/>
                      <a:pt x="19249" y="15019"/>
                      <a:pt x="19249" y="16316"/>
                    </a:cubicBezTo>
                    <a:cubicBezTo>
                      <a:pt x="19249" y="18595"/>
                      <a:pt x="15459" y="20450"/>
                      <a:pt x="10800" y="20450"/>
                    </a:cubicBezTo>
                    <a:close/>
                    <a:moveTo>
                      <a:pt x="10800" y="20450"/>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AutoShape 161"/>
              <p:cNvSpPr>
                <a:spLocks/>
              </p:cNvSpPr>
              <p:nvPr/>
            </p:nvSpPr>
            <p:spPr bwMode="auto">
              <a:xfrm>
                <a:off x="72" y="175"/>
                <a:ext cx="142" cy="331"/>
              </a:xfrm>
              <a:custGeom>
                <a:avLst/>
                <a:gdLst>
                  <a:gd name="T0" fmla="*/ 0 w 21596"/>
                  <a:gd name="T1" fmla="*/ 0 h 21600"/>
                  <a:gd name="T2" fmla="*/ 0 w 21596"/>
                  <a:gd name="T3" fmla="*/ 0 h 21600"/>
                  <a:gd name="T4" fmla="*/ 0 w 21596"/>
                  <a:gd name="T5" fmla="*/ 0 h 21600"/>
                  <a:gd name="T6" fmla="*/ 0 w 21596"/>
                  <a:gd name="T7" fmla="*/ 0 h 21600"/>
                  <a:gd name="T8" fmla="*/ 0 w 21596"/>
                  <a:gd name="T9" fmla="*/ 0 h 21600"/>
                  <a:gd name="T10" fmla="*/ 0 w 21596"/>
                  <a:gd name="T11" fmla="*/ 0 h 21600"/>
                  <a:gd name="T12" fmla="*/ 0 w 21596"/>
                  <a:gd name="T13" fmla="*/ 0 h 21600"/>
                  <a:gd name="T14" fmla="*/ 0 w 21596"/>
                  <a:gd name="T15" fmla="*/ 0 h 21600"/>
                  <a:gd name="T16" fmla="*/ 0 w 21596"/>
                  <a:gd name="T17" fmla="*/ 0 h 21600"/>
                  <a:gd name="T18" fmla="*/ 0 w 21596"/>
                  <a:gd name="T19" fmla="*/ 0 h 21600"/>
                  <a:gd name="T20" fmla="*/ 0 w 21596"/>
                  <a:gd name="T21" fmla="*/ 0 h 21600"/>
                  <a:gd name="T22" fmla="*/ 0 w 21596"/>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596" h="21600">
                    <a:moveTo>
                      <a:pt x="10798" y="0"/>
                    </a:moveTo>
                    <a:cubicBezTo>
                      <a:pt x="8482" y="2"/>
                      <a:pt x="6604" y="810"/>
                      <a:pt x="6601" y="1809"/>
                    </a:cubicBezTo>
                    <a:lnTo>
                      <a:pt x="6601" y="12629"/>
                    </a:lnTo>
                    <a:lnTo>
                      <a:pt x="5521" y="12890"/>
                    </a:lnTo>
                    <a:cubicBezTo>
                      <a:pt x="2223" y="13690"/>
                      <a:pt x="-1" y="15204"/>
                      <a:pt x="0" y="16948"/>
                    </a:cubicBezTo>
                    <a:cubicBezTo>
                      <a:pt x="11" y="19517"/>
                      <a:pt x="4835" y="21595"/>
                      <a:pt x="10800" y="21600"/>
                    </a:cubicBezTo>
                    <a:cubicBezTo>
                      <a:pt x="16762" y="21595"/>
                      <a:pt x="21587" y="19517"/>
                      <a:pt x="21597" y="16948"/>
                    </a:cubicBezTo>
                    <a:cubicBezTo>
                      <a:pt x="21599" y="15205"/>
                      <a:pt x="19372" y="13690"/>
                      <a:pt x="16077" y="12890"/>
                    </a:cubicBezTo>
                    <a:lnTo>
                      <a:pt x="14996" y="12629"/>
                    </a:lnTo>
                    <a:lnTo>
                      <a:pt x="14996" y="1809"/>
                    </a:lnTo>
                    <a:cubicBezTo>
                      <a:pt x="14996" y="811"/>
                      <a:pt x="13117" y="2"/>
                      <a:pt x="10798" y="0"/>
                    </a:cubicBezTo>
                    <a:close/>
                    <a:moveTo>
                      <a:pt x="10798" y="0"/>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7" name="Group 18"/>
          <p:cNvGrpSpPr/>
          <p:nvPr/>
        </p:nvGrpSpPr>
        <p:grpSpPr>
          <a:xfrm>
            <a:off x="5746598" y="4954401"/>
            <a:ext cx="519629" cy="519629"/>
            <a:chOff x="3879850" y="3825987"/>
            <a:chExt cx="354138" cy="354138"/>
          </a:xfrm>
        </p:grpSpPr>
        <p:sp>
          <p:nvSpPr>
            <p:cNvPr id="38" name="Oval 26"/>
            <p:cNvSpPr/>
            <p:nvPr/>
          </p:nvSpPr>
          <p:spPr>
            <a:xfrm>
              <a:off x="3879850" y="3825987"/>
              <a:ext cx="354138" cy="354138"/>
            </a:xfrm>
            <a:prstGeom prst="ellipse">
              <a:avLst/>
            </a:prstGeom>
            <a:solidFill>
              <a:srgbClr val="FFFFFF"/>
            </a:solidFill>
            <a:ln>
              <a:solidFill>
                <a:schemeClr val="accent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9" name="Group 213"/>
            <p:cNvGrpSpPr>
              <a:grpSpLocks/>
            </p:cNvGrpSpPr>
            <p:nvPr/>
          </p:nvGrpSpPr>
          <p:grpSpPr bwMode="auto">
            <a:xfrm>
              <a:off x="3947318" y="3900084"/>
              <a:ext cx="233363" cy="177800"/>
              <a:chOff x="0" y="0"/>
              <a:chExt cx="581" cy="440"/>
            </a:xfrm>
          </p:grpSpPr>
          <p:sp>
            <p:nvSpPr>
              <p:cNvPr id="40" name="AutoShape 207"/>
              <p:cNvSpPr>
                <a:spLocks/>
              </p:cNvSpPr>
              <p:nvPr/>
            </p:nvSpPr>
            <p:spPr bwMode="auto">
              <a:xfrm>
                <a:off x="0" y="120"/>
                <a:ext cx="463" cy="3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00" h="21600">
                    <a:moveTo>
                      <a:pt x="21600" y="6061"/>
                    </a:moveTo>
                    <a:cubicBezTo>
                      <a:pt x="21600" y="2713"/>
                      <a:pt x="19724" y="0"/>
                      <a:pt x="17409" y="0"/>
                    </a:cubicBezTo>
                    <a:cubicBezTo>
                      <a:pt x="15780" y="0"/>
                      <a:pt x="14372" y="1346"/>
                      <a:pt x="13678" y="3309"/>
                    </a:cubicBezTo>
                    <a:cubicBezTo>
                      <a:pt x="12892" y="2719"/>
                      <a:pt x="12002" y="2380"/>
                      <a:pt x="11055" y="2380"/>
                    </a:cubicBezTo>
                    <a:cubicBezTo>
                      <a:pt x="8836" y="2381"/>
                      <a:pt x="6917" y="4216"/>
                      <a:pt x="5971" y="6890"/>
                    </a:cubicBezTo>
                    <a:cubicBezTo>
                      <a:pt x="5536" y="6458"/>
                      <a:pt x="5011" y="6203"/>
                      <a:pt x="4445" y="6203"/>
                    </a:cubicBezTo>
                    <a:cubicBezTo>
                      <a:pt x="2950" y="6204"/>
                      <a:pt x="1738" y="7956"/>
                      <a:pt x="1738" y="10118"/>
                    </a:cubicBezTo>
                    <a:cubicBezTo>
                      <a:pt x="1738" y="10472"/>
                      <a:pt x="1771" y="10815"/>
                      <a:pt x="1832" y="11142"/>
                    </a:cubicBezTo>
                    <a:cubicBezTo>
                      <a:pt x="734" y="12143"/>
                      <a:pt x="0" y="13909"/>
                      <a:pt x="0" y="15928"/>
                    </a:cubicBezTo>
                    <a:cubicBezTo>
                      <a:pt x="0" y="18961"/>
                      <a:pt x="1651" y="21432"/>
                      <a:pt x="3723" y="21575"/>
                    </a:cubicBezTo>
                    <a:lnTo>
                      <a:pt x="3723" y="21585"/>
                    </a:lnTo>
                    <a:lnTo>
                      <a:pt x="3898" y="21585"/>
                    </a:lnTo>
                    <a:cubicBezTo>
                      <a:pt x="3898" y="21584"/>
                      <a:pt x="3898" y="21585"/>
                      <a:pt x="3913" y="21587"/>
                    </a:cubicBezTo>
                    <a:cubicBezTo>
                      <a:pt x="3928" y="21585"/>
                      <a:pt x="3928" y="21584"/>
                      <a:pt x="3928" y="21585"/>
                    </a:cubicBezTo>
                    <a:lnTo>
                      <a:pt x="15001" y="21585"/>
                    </a:lnTo>
                    <a:cubicBezTo>
                      <a:pt x="15057" y="21590"/>
                      <a:pt x="15126" y="21600"/>
                      <a:pt x="15202" y="21600"/>
                    </a:cubicBezTo>
                    <a:cubicBezTo>
                      <a:pt x="16363" y="21600"/>
                      <a:pt x="17402" y="20848"/>
                      <a:pt x="18103" y="19667"/>
                    </a:cubicBezTo>
                    <a:lnTo>
                      <a:pt x="18240" y="19667"/>
                    </a:lnTo>
                    <a:lnTo>
                      <a:pt x="18240" y="19421"/>
                    </a:lnTo>
                    <a:cubicBezTo>
                      <a:pt x="18732" y="18489"/>
                      <a:pt x="19028" y="17329"/>
                      <a:pt x="19028" y="16066"/>
                    </a:cubicBezTo>
                    <a:cubicBezTo>
                      <a:pt x="19028" y="14500"/>
                      <a:pt x="18571" y="13096"/>
                      <a:pt x="17849" y="12090"/>
                    </a:cubicBezTo>
                    <a:cubicBezTo>
                      <a:pt x="19957" y="11771"/>
                      <a:pt x="21600" y="9195"/>
                      <a:pt x="21600" y="6061"/>
                    </a:cubicBezTo>
                    <a:close/>
                    <a:moveTo>
                      <a:pt x="15144" y="19709"/>
                    </a:moveTo>
                    <a:lnTo>
                      <a:pt x="15062" y="19702"/>
                    </a:lnTo>
                    <a:lnTo>
                      <a:pt x="15035" y="19699"/>
                    </a:lnTo>
                    <a:lnTo>
                      <a:pt x="15000" y="19699"/>
                    </a:lnTo>
                    <a:lnTo>
                      <a:pt x="3927" y="19699"/>
                    </a:lnTo>
                    <a:lnTo>
                      <a:pt x="3897" y="19699"/>
                    </a:lnTo>
                    <a:lnTo>
                      <a:pt x="3872" y="19699"/>
                    </a:lnTo>
                    <a:lnTo>
                      <a:pt x="3872" y="19696"/>
                    </a:lnTo>
                    <a:cubicBezTo>
                      <a:pt x="2456" y="19665"/>
                      <a:pt x="1303" y="17972"/>
                      <a:pt x="1303" y="15928"/>
                    </a:cubicBezTo>
                    <a:cubicBezTo>
                      <a:pt x="1303" y="14586"/>
                      <a:pt x="1780" y="13377"/>
                      <a:pt x="2584" y="12685"/>
                    </a:cubicBezTo>
                    <a:lnTo>
                      <a:pt x="3380" y="12000"/>
                    </a:lnTo>
                    <a:lnTo>
                      <a:pt x="3104" y="10722"/>
                    </a:lnTo>
                    <a:cubicBezTo>
                      <a:pt x="3062" y="10528"/>
                      <a:pt x="3041" y="10324"/>
                      <a:pt x="3041" y="10117"/>
                    </a:cubicBezTo>
                    <a:cubicBezTo>
                      <a:pt x="3042" y="8999"/>
                      <a:pt x="3671" y="8090"/>
                      <a:pt x="4445" y="8088"/>
                    </a:cubicBezTo>
                    <a:cubicBezTo>
                      <a:pt x="4757" y="8088"/>
                      <a:pt x="5050" y="8234"/>
                      <a:pt x="5300" y="8515"/>
                    </a:cubicBezTo>
                    <a:lnTo>
                      <a:pt x="6450" y="9804"/>
                    </a:lnTo>
                    <a:lnTo>
                      <a:pt x="7078" y="7904"/>
                    </a:lnTo>
                    <a:cubicBezTo>
                      <a:pt x="7806" y="5695"/>
                      <a:pt x="9369" y="4264"/>
                      <a:pt x="11055" y="4265"/>
                    </a:cubicBezTo>
                    <a:cubicBezTo>
                      <a:pt x="13486" y="4272"/>
                      <a:pt x="15461" y="7127"/>
                      <a:pt x="15466" y="10644"/>
                    </a:cubicBezTo>
                    <a:cubicBezTo>
                      <a:pt x="15466" y="10720"/>
                      <a:pt x="15460" y="10801"/>
                      <a:pt x="15457" y="10887"/>
                    </a:cubicBezTo>
                    <a:lnTo>
                      <a:pt x="15451" y="11029"/>
                    </a:lnTo>
                    <a:lnTo>
                      <a:pt x="15401" y="12231"/>
                    </a:lnTo>
                    <a:lnTo>
                      <a:pt x="16170" y="12695"/>
                    </a:lnTo>
                    <a:cubicBezTo>
                      <a:pt x="17115" y="13263"/>
                      <a:pt x="17724" y="14585"/>
                      <a:pt x="17725" y="16065"/>
                    </a:cubicBezTo>
                    <a:cubicBezTo>
                      <a:pt x="17723" y="18076"/>
                      <a:pt x="16593" y="19711"/>
                      <a:pt x="15202" y="19714"/>
                    </a:cubicBezTo>
                    <a:cubicBezTo>
                      <a:pt x="15188" y="19715"/>
                      <a:pt x="15169" y="19712"/>
                      <a:pt x="15144" y="19709"/>
                    </a:cubicBezTo>
                    <a:close/>
                    <a:moveTo>
                      <a:pt x="15144" y="19709"/>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208"/>
              <p:cNvSpPr>
                <a:spLocks/>
              </p:cNvSpPr>
              <p:nvPr/>
            </p:nvSpPr>
            <p:spPr bwMode="auto">
              <a:xfrm>
                <a:off x="360" y="0"/>
                <a:ext cx="35" cy="61"/>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Rectangle 209"/>
              <p:cNvSpPr>
                <a:spLocks/>
              </p:cNvSpPr>
              <p:nvPr/>
            </p:nvSpPr>
            <p:spPr bwMode="auto">
              <a:xfrm>
                <a:off x="520" y="184"/>
                <a:ext cx="61" cy="35"/>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210"/>
              <p:cNvSpPr>
                <a:spLocks/>
              </p:cNvSpPr>
              <p:nvPr/>
            </p:nvSpPr>
            <p:spPr bwMode="auto">
              <a:xfrm>
                <a:off x="464" y="48"/>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59" y="0"/>
                    </a:moveTo>
                    <a:lnTo>
                      <a:pt x="21600" y="7838"/>
                    </a:lnTo>
                    <a:lnTo>
                      <a:pt x="7841" y="21600"/>
                    </a:lnTo>
                    <a:lnTo>
                      <a:pt x="0" y="13762"/>
                    </a:lnTo>
                    <a:lnTo>
                      <a:pt x="13759" y="0"/>
                    </a:lnTo>
                    <a:close/>
                    <a:moveTo>
                      <a:pt x="13759" y="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211"/>
              <p:cNvSpPr>
                <a:spLocks/>
              </p:cNvSpPr>
              <p:nvPr/>
            </p:nvSpPr>
            <p:spPr bwMode="auto">
              <a:xfrm>
                <a:off x="464" y="296"/>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61" y="21600"/>
                    </a:moveTo>
                    <a:lnTo>
                      <a:pt x="0" y="7839"/>
                    </a:lnTo>
                    <a:lnTo>
                      <a:pt x="7839" y="0"/>
                    </a:lnTo>
                    <a:lnTo>
                      <a:pt x="21600" y="13761"/>
                    </a:lnTo>
                    <a:lnTo>
                      <a:pt x="13761" y="21600"/>
                    </a:lnTo>
                    <a:close/>
                    <a:moveTo>
                      <a:pt x="13761" y="2160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212"/>
              <p:cNvSpPr>
                <a:spLocks/>
              </p:cNvSpPr>
              <p:nvPr/>
            </p:nvSpPr>
            <p:spPr bwMode="auto">
              <a:xfrm>
                <a:off x="223" y="48"/>
                <a:ext cx="69"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7840" y="0"/>
                    </a:moveTo>
                    <a:lnTo>
                      <a:pt x="21600" y="13763"/>
                    </a:lnTo>
                    <a:lnTo>
                      <a:pt x="13760" y="21600"/>
                    </a:lnTo>
                    <a:lnTo>
                      <a:pt x="0" y="7837"/>
                    </a:lnTo>
                    <a:lnTo>
                      <a:pt x="7840" y="0"/>
                    </a:lnTo>
                    <a:close/>
                    <a:moveTo>
                      <a:pt x="7840" y="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46" name="Group 19"/>
          <p:cNvGrpSpPr/>
          <p:nvPr/>
        </p:nvGrpSpPr>
        <p:grpSpPr>
          <a:xfrm>
            <a:off x="10853602" y="5727746"/>
            <a:ext cx="519629" cy="525579"/>
            <a:chOff x="7360381" y="4353037"/>
            <a:chExt cx="354138" cy="358193"/>
          </a:xfrm>
        </p:grpSpPr>
        <p:sp>
          <p:nvSpPr>
            <p:cNvPr id="47" name="Oval 29"/>
            <p:cNvSpPr/>
            <p:nvPr/>
          </p:nvSpPr>
          <p:spPr>
            <a:xfrm>
              <a:off x="7360381" y="4353037"/>
              <a:ext cx="354138" cy="354138"/>
            </a:xfrm>
            <a:prstGeom prst="ellipse">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62"/>
            <p:cNvSpPr txBox="1"/>
            <p:nvPr/>
          </p:nvSpPr>
          <p:spPr>
            <a:xfrm>
              <a:off x="7360381" y="4354645"/>
              <a:ext cx="354138" cy="356585"/>
            </a:xfrm>
            <a:prstGeom prst="rect">
              <a:avLst/>
            </a:prstGeom>
            <a:noFill/>
          </p:spPr>
          <p:txBody>
            <a:bodyPr wrap="square" rtlCol="0" anchor="t">
              <a:spAutoFit/>
            </a:bodyPr>
            <a:lstStyle/>
            <a:p>
              <a:pPr algn="ctr">
                <a:lnSpc>
                  <a:spcPct val="140000"/>
                </a:lnSpc>
              </a:pPr>
              <a:r>
                <a:rPr lang="en-US" sz="2000" dirty="0" smtClean="0">
                  <a:latin typeface="Open Sans Light" panose="020B0306030504020204" pitchFamily="34" charset="0"/>
                  <a:ea typeface="Open Sans Light" panose="020B0306030504020204" pitchFamily="34" charset="0"/>
                  <a:cs typeface="Open Sans Light" panose="020B0306030504020204" pitchFamily="34" charset="0"/>
                </a:rPr>
                <a:t>04</a:t>
              </a:r>
              <a:endParaRPr lang="en-US" sz="20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spTree>
    <p:extLst>
      <p:ext uri="{BB962C8B-B14F-4D97-AF65-F5344CB8AC3E}">
        <p14:creationId xmlns:p14="http://schemas.microsoft.com/office/powerpoint/2010/main" val="860669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36000"/>
          </a:schemeClr>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latin typeface="Open Sans Light" panose="020B0306030504020204" pitchFamily="34" charset="0"/>
            <a:ea typeface="Open Sans Light" panose="020B0306030504020204" pitchFamily="34" charset="0"/>
            <a:cs typeface="Open Sans Light" panose="020B0306030504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TotalTime>
  <Words>1538</Words>
  <Application>Microsoft Office PowerPoint</Application>
  <PresentationFormat>自定义</PresentationFormat>
  <Paragraphs>208</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Administrator</cp:lastModifiedBy>
  <cp:revision>104</cp:revision>
  <dcterms:created xsi:type="dcterms:W3CDTF">2014-11-04T02:21:58Z</dcterms:created>
  <dcterms:modified xsi:type="dcterms:W3CDTF">2015-11-10T11:31:16Z</dcterms:modified>
</cp:coreProperties>
</file>